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24" r:id="rId3"/>
    <p:sldId id="326" r:id="rId4"/>
    <p:sldId id="327" r:id="rId5"/>
    <p:sldId id="328" r:id="rId6"/>
    <p:sldId id="329" r:id="rId7"/>
    <p:sldId id="330" r:id="rId8"/>
    <p:sldId id="325" r:id="rId9"/>
    <p:sldId id="331" r:id="rId10"/>
    <p:sldId id="332" r:id="rId11"/>
    <p:sldId id="333" r:id="rId12"/>
    <p:sldId id="334" r:id="rId13"/>
    <p:sldId id="344" r:id="rId14"/>
    <p:sldId id="345" r:id="rId15"/>
    <p:sldId id="346" r:id="rId16"/>
    <p:sldId id="336" r:id="rId17"/>
    <p:sldId id="337" r:id="rId18"/>
    <p:sldId id="338" r:id="rId19"/>
    <p:sldId id="339" r:id="rId20"/>
    <p:sldId id="340" r:id="rId21"/>
    <p:sldId id="341" r:id="rId22"/>
    <p:sldId id="342" r:id="rId23"/>
    <p:sldId id="347" r:id="rId24"/>
    <p:sldId id="348" r:id="rId25"/>
    <p:sldId id="349" r:id="rId26"/>
    <p:sldId id="343" r:id="rId27"/>
    <p:sldId id="35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85" autoAdjust="0"/>
    <p:restoredTop sz="94660"/>
  </p:normalViewPr>
  <p:slideViewPr>
    <p:cSldViewPr>
      <p:cViewPr>
        <p:scale>
          <a:sx n="108" d="100"/>
          <a:sy n="108" d="100"/>
        </p:scale>
        <p:origin x="-8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22:02.4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38.33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143 109 12781,'78'-47'642,"-11"7"-6302,-48 32 5567,2 1 1412,-2 3-1453,1 2 794,7 6-814,8 17 154,-6-2-5,6 26-68,-20-16 426,7 42-345,-14-30 28,1 26 1,-8-27 10,-7 20-47,-1-11-4,-7 1 0,-2 2 94,-4 1-85,-3-3 1,-1-1-6,-2-5 87,-4 0 0,-2-2-53,-2-1-11,-8 4 1,-1-2-24,10-14 3468,-22 17-3395,36-36 134,-3-2-199,6-4 68,-15-14-76,16-1 0,-8-13 3,14 3-37,3-23-83,4 16-273,25-35 300,-9 42-137,29-16 194,-21 27-4,7 1 37,-7 4-17,24 2 17,-16 1 427,46 10-427,-46 0 36,19 10-25,-30-3-92,2 14 27,-6-4 153,8 37-99,-14-27-3,3 19-42,-9-26-81,0 5 44,-2-11-7251,1 14 7333,-2-25 0,0 5 0,0-16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2.74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9752,'8'16'1873,"-2"-3"-1145,-6-13-249,0 0-897,-3 33-170,3-22-193,-3 27-174,3-30-523,0 0-549,0 0 2027,0-1 0,0-4 0,0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2.91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11919,'15'48'-1854,"-2"-9"1034,-10-33-283,0 1-423,0-1 1526,0-1 0,-2-1 0,0-2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3.06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9203,'13'1'1092,"-2"0"-583,-11-1-4857,0 0 4348,10 27 0,-8-21 0,8 21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3.2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40 1 10491,'8'6'1671,"-2"0"-903,-6-6 638,0 0-986,-14 47-168,8-26-252,-11 36-104,11-38-327,2-4-179,1-2-1015,1-3 63,1-4 1562,0-4 0,1-3 0,0-1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6.46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16525,'10'41'-215,"-1"-6"162,-9-27-26,0 0 15,0 1-23,0-1 17,2 0-20,-1-1-33,0 0 34,0-1-26,1 0-81,0 3 193,0-2 0,1 9 9,0-8 5,0 8-11,-2-8 8,3 7-5,-3-10 0,2 6 3,-3-9 5,1 5-56,-1-3-36,1 5 19,-1-4-179,0 5 90,0-4-207,0 5 33,0-5-1045,0 6 583,0-5-2519,0 7 1354,0-9 1952,0 4 0,0-7 0,0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6.7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12958,'10'40'-1042,"-2"-7"390,-8-25-76,0 1-230,0 0-1724,-1 4 1520,1-4 1162,1-41 0,-1 25 0,0-33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6.96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8254,'7'18'3189,"-1"-4"-2727,-6-14 417,0 0-879,1 29-36,-1-19-228,1 23-270,-1-25-248,0 0-144,0 0-452,0 1 1378,0 2 0,0-6 0,0 1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7.17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10866,'4'58'-736,"0"-12"279,-4-31-201,0-5-98,0 0-383,0 0-158,0 0 1297,0-1 0,1-4 0,-1-2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7.3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 0 9410,'10'18'882,"-2"-4"-364,-8-14 1280,0 0-1734,-6 35-64,4-23-8,-5 27-4,5-30-32,1 0 38,-1 6-120,1-3-2537,0 17 1176,1-17 1487,0 10 0,0-18 0,0-1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8:52.7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6901,'0'0'0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39.41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15 492 14031,'46'3'123,"-6"-4"-126,-23-12 0,2 0-50,-1-3 42,1 1-34,-2-2 42,0 0 3,0-1-265,-1-1 271,-2 1 103,6-9-109,-5 6 37,3-6 24,-7 7-215,8-29 160,-9 21-157,8-36 69,-13 42 314,1-10-232,-4 18 59,-1 0-6,-1 5-207,-3-3 45,0 9-1,-5-2-7,-1 5-55,-14 3 111,8 1-4,-17 8 57,16-2-85,-12 11 93,11-6 0,-8 8-8,8-4 2,-1 1 6,1 2 37,-2 2-32,-7 13-13,6-9 8,-5 9-45,10-12-109,-6 28 149,11-23-105,-2 29 110,12-37 0,4 6 9,3-10-62,17 13 8,-7-13-1243,33 17-641,-25-22 1929,21 4 0,-33-13 0,3-1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8:53.38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118 0 16674,'-32'51'-23,"0"0"1,-19 34-9,49-70 28,2 1-2,0 0-32,0 0 37,0 1-3355,0 0 3416,0 1-61,0 0-33,0 0-9,1 1-34,5 24 40,-2-18 72,4 27-30,-5-30-62,6 33 50,-5-29 3393,5 33-3382,-6-37-5,3 16 3,-3-20-3,2 5 6,-2-8-4,1 8-2,-1-6-5,3 18 10,-3-17-5,3 16-8,-3-18-101,1 11 106,-2-11-47,3 11 47,-3-11-14,4 13 25,-3-15-2,3 10-6,-4-17-6,1 4 12,-2-8 2,-1 0 29,0-3-530,1 1-3,0-1-58,0 0-28,0 0 25,0-1 97,-1 0 107,1-1-843,-1 0 395,0 1-2399,1-2 13030,-1 1-7373,-3 7 1,3-5-1,-2 7 1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8:54.4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57 14991,'44'34'266,"-7"-4"-230,-27-19-30,0 1 39,0 1 0,-1-1-40,0 0 29,1-1 11,3 6-9,3 5-36,-3-5-126,2 1 126,-11-12 305,3-2-50,-3-2 381,5-4-345,-1-2 90,18-14-379,-10 4-2,19-17-61,-18 14-57,10-12-215,-12 14-753,6-11 257,-8 12-1412,9-13 634,-7 11-2839,14-14 4446,-13 15 0,-1 1 0,-9 9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9.0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13667,'3'43'492,"-1"-6"-374,-2-27-12,0-1-61,0 0-42,0 0-3,0 0 70,0 0-70,1 6-6,0-4 4,1 3-466,1 1 163,-1-7-200,1 6 225,-1-8-2063,2 7 1505,-1-8-2757,2 7 3595,-3-8 0,0 0 0,-1-3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9.29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9203,'12'2'1456,"-3"0"-781,-9-2 212,0 0-932,-5 41 37,3-27-328,-3 32-154,5-36-20,0-1-44,0 0-238,1-1-642,1 0 1434,2 0 0,-1-4 0,-1 1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9.51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12221,'8'77'135,"-2"-12"-141,-6-51-67,0 0-36,0-1-345,0-1-100,1-1-56,1-1-9,1-2-255,0-2-450,1-1 1324,1-1 0,-3-1 0,1-1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9.7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8444,'12'6'1652,"-2"-2"-1324,-10-4 752,0 0-1077,3 43-8,-1-22-2882,6 46 2887,-2-47 0,-1 3 0,-3-19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9.86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 0 12143,'-6'62'493,"0"-9"-493,2-37-353,1-3-818,1-2-486,1-4-2064,-1-4 3721,2-3 0,-1 0 0,1-2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13.87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15540,'36'44'364,"-6"-4"-224,-24-21 11,0 2-106,-1 2-37,1 2-8,-1 0-61,0 0 24,0-3 29,0-2-132,2 5 129,4-2 30,-2-4 244,3-5-131,-7-11 372,13-1-364,-7-1 160,26-10-295,-21 2 46,13-7-51,-17 4-62,0 0-156,1-2-1065,17-14 412,-11 10-293,11-11-682,-15 17 1846,1 3 0,-9 3 0,0 2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8:45.34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49 0 15492,'-21'44'-19,"3"-6"19,14-22 53,2 2-42,0-1 76,1 1 56,0 0 16,1 1-80,0 0 27,0 17-103,2-14 72,0 32-75,0-31 59,4 39-59,-3-35 37,6 40-35,-6-38 35,3 18 52,-5-21-80,2 2 24,-3-1-139,1 10 106,0-10-98,0 20 62,0-25 108,4 23-72,-2-27-2,4 15-24,-3-19-10,0 4 2,0-6-10,0 3 142,0-2-26,3 14-74,-4-12 2,2 7 8,-4-10 0,1 4-52,0-5 44,0 10 11,-1-11 78,2 18-133,-1-16 2,2 19 42,-3-19-84,1 18 84,-1-17 106,1 10-106,-2-13-6,2 3 1,-2-8-1,0 0-366,0-4-463,1-1 200,-1-3-6486,7-22 7121,-2 9 0,2-10 0,-5 19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8:46.24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13415,'5'77'711,"-1"-10"-451,-4-43-27,0 3-26,0 0 123,0 1-44,0 1 16,0 1 157,0 43-257,0-31-421,0 18 1,1-1 210,-1-17-53,1 9 1,-1-1 195,1-13-135,-1 20-123,2-26 117,0-2-64,0-2 17,3 6 58,-1-9-13,3 14 8,-2-16-8,1 14 8,-3-15 109,3 19-109,-5-20-42,2 14 36,-3-19 1,1 21 2,-1-19 3,0 15 0,0-19-81,0 7 53,0-6 30,2 11-7,-2-14-477,2 5-61,-1-12-1331,0-1 505,0-3 1369,3-19 0,-2 13 0,2-12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40.96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346 0 9970,'-22'27'448,"3"-5"-442,13-20-6,1 1-56,0 0 19,0 0 37,0 1-8,0 0 8,0 1-9,-4 3 9,3-3 182,-8 7-56,8-8 202,-8 6-328,9-5-25,-8 4 61,6-3-30,-4 3-1,3-2-10,-8 5-32,6-4 21,-9 5-38,10-7-63,-9 5-4,5-4-4557,-25 10 4678,19-11 0,-8 4 0,20-10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8:47.07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13462,'1'47'530,"1"-3"-6082,-2-20 5614,0 3 28,0 4-1045,0 34 961,0-21 563,0 8 1,1 1-553,-1-5-14,0 27-1,-1-37 52,0 45 35,0-35-36,0 33 57,1-47 2301,0 16-2358,0-11 258,0 47-43,0-39-171,0 4 0,0 0-97,0-8 11,3 32-11,0-46-490,3 5 3274,-2-18-3500,0-5-134,1-4-99,-1-5-423,1-2-2469,0-3 3841,1-8 0,-3 6 0,0-5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19.37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18 12790,'14'40'397,"-3"-7"-335,-11-26-26,0-1 9,0 1-45,1-1-6,0 0-38,2 0-1,-1 1 45,1-2 177,3 5 257,4 6-300,-2-4 180,5 9-225,-8-13 74,3 7-116,-4-7-44,2 3-6,-3-5 48,3 5-36,-2-5 66,5 6-41,-7-8 8,3 1-34,-4-3 45,0-1 1,0-1 32,0 1-41,0 0 42,1 1-79,-1-1 46,0 0-46,0-1 446,-1 0-118,1 0-168,0 0-168,0 0 5,0 0 34,1 0 76,0-1-17,3 0-56,0-2-45,6-1 3,-3 0-5,6-2 5,-6 1 168,9-5-115,-7 4-45,6-4 54,-5 3 36,15-19-87,-10 11-5,12-15-3,-15 14 58,16-21-97,-12 15-68,17-21 59,-21 28-33,2-4 16,-9 12-176,-1 1 17,-4 5-3708,0 1 2557,-1 3-451,0-1 1823,0 3 0,0-3 0,0-1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21.20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1 161 14347,'5'23'378,"0"-2"-316,2-9-26,-1-2 9,0 2 25,1-1-14,-1 1 14,1 0-34,0 0-36,-1 0-28,3 5 28,-2-5 84,8 12-36,-4-9-45,0 2-1,-5-9 7,-4-5 150,0-1-86,-1-1 34,0 0 80,-1-1-145,1 0 109,0 0 9,1 0-54,0 0-44,1 0 98,1-2-46,-1 1-18,2-3 72,-1 1 42,9-9-202,-4 3-2,11-14-6,-9 9-37,19-23 34,-12 14-41,27-31-1,-24 30-227,35-40 166,-34 39-395,17-18-51,-26 29-207,-1 2-209,-3 2-4062,0-1 5030,-5 5 0,0 0 0,-4 5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23.36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13257,'0'38'31,"0"-6"-65,0-29-44,0 0 78,-1-1 62,1 1-54,0 1-8,0-1 3,0 5-3,0-4 5,0 5-5,0-6-5,0 4-1,0-3-47,0 3-20,0-2 68,0 4 7,0-3-570,1 6-258,-1-7-302,0 3-474,0-5 11432,0 0-7373,0-23 1,0 16-1,-1-17 1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0:51.31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61 14585,'50'-29'767,"-14"8"-722,-17 15-37,-10 4 1,0 1-1,6 0-11,-3 1-2,4 0-93,-3 0 81,7 3-19,-4-1-37,11 6 70,-11-3 39,12 8 76,-12-4-50,10 9-62,-12-6-140,14 26 193,-17-18 135,6 41-185,-15-34 2,-1 18 34,-4-19 79,-10 25-20,1-18-8,-28 52-88,21-52-2,-16 22 0,19-35 28,-9 6-28,5-6-327,-23 14 318,21-19-52,-12 6 55,19-15-50,-13-2 56,12-3-123,-11-5 50,19-1-176,0-12 224,6 7 33,3-8-16,2 7-45,15-12 95,-5 8-31,17-12-11,-13 15-140,11-3 137,-10 8 93,18 2 16,-17 5-28,11 4-66,-15 2 49,16 12-64,-12-5 79,20 15-12,-21-13-61,6 4 64,-8-5 6,13 12-70,-10-9-196,21 21-280,-26-24-163,8 9-177,-15-17-2407,-1-1-475,-1-2 3695,1-2 0,-5-1 0,0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0:52.39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211 189 15422,'-28'-18'364,"1"4"-246,10 11 13,-1 1-41,2 0-90,1 1-11,0 0-51,2 1 1,0 0-63,1 0-276,-1 3-314,3 4 563,1-1 98,5 3-73,4-3 28,1 4 98,3-1 98,19 17-98,-7-13-3,12 10-3,-12-13-92,8 6 98,-7-4-126,19 22 123,-21-16 65,10 19-9,-19-22 65,0 4-65,-5-6 350,-10 20-330,2-15-28,-8 13-45,6-20 3,-5 3-3,4-5-90,-4 2 90,5-5 8,0-1 90,0-1 54,1-2 52,2-1-25,0-1-19,0 0-115,1-4-37,0-16-2,5 2-76,21-46 179,-4 28-146,32-39-41,-19 37-154,36-36 134,-31 37-803,3-2 1,0 1-565,-7 7-607,16-14-1624,-26 25 3696,0-1 0,-11 12 0,-1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0:58.31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17 65 13333,'44'-28'345,"-5"6"-211,-21 17-61,0 1-36,1 1-35,0 2 15,-1 0-17,0 0-78,15 3 8,-12 2-48,11 2 225,0 24 10,-17-9 62,12 33-126,-22-21 3,-1 12-19,-5-11 86,-21 48-87,8-35-12,-10 10 0,-3-2-16,2-14 37,-16 19-45,17-32 123,-17 13-69,15-17 455,-23 11-276,32-28-54,-6 1-92,13-10-85,-2-9 4,3 0 42,-1-17-177,7 8-67,5-7 134,4 7-30,26-16 83,-12 19-27,34-11 126,-33 24 16,13 5-98,-15 5 138,21 23-143,-19-11-45,19 24-56,-29-25-123,2 5-129,-5-8-1449,2 5 450,-3-10 1349,7 0 0,-10-8 0,3-3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0:59.3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185 139 14120,'-29'-17'179,"2"4"-176,13 12 34,-1 1-32,-1 1-5,0 2-3,2 0-41,1 3-26,2 0-20,2 0-55,2 0-214,0 1 177,4-2 64,0 6 109,11 6 57,0-3-110,29 26 71,-18-20 325,26 35-245,-32-30 21,6 15-4,-15-20-50,-2 8-50,-1-8 335,-16 19-271,6-23 84,-17 11-31,14-22 3,-9-1 45,10-3 36,-11-14-212,13 4-82,-3-12 84,10 5-190,10-11 86,3 6-178,42-35 279,-16 24-429,22-15 0,4-2-387,-8 6 202,-4 5 0,-3 0-690,-7 5 1310,8-11 0,-25 23 0,2-4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1.01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 70 14008,'79'-36'448,"-11"6"-411,-45 28-35,0 1 52,0 1-49,0 2 68,-1 2-20,-1 3 6,6 7-56,-8-1 5,3 7 152,-4 35 8,-10-22-163,1 48 40,-14-43 25,-9 28-67,0-27 45,-23 38 5,16-40-8,-14 17-9,16-32-100,-10 5-202,7-8-272,-27 10 457,23-18 198,-36 1-114,39-15 90,-15-5-93,26-7-479,2-26 473,8 18-50,3-16-143,8 28 32,3 2 167,3 3 341,36 3-251,-21 5 271,65 15-283,-58-5 3,28 12 6,-37-11-140,19 14 70,-18-8-84,19 16-76,-32-19-297,2 3-19,-9-8-2540,-1-1 873,-5-6 2126,1 1 0,-4-5 0,0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1.90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225 198 13992,'-49'-19'512,"8"4"-341,27 15-48,0 0-34,1 0-77,0 1-12,1 2-56,1 1-59,2 1-11,1 0 19,1 2-2,1-1-62,1 1-44,2 1 11,1 1 86,2 9 160,5-5-42,3 8 8,3-9 29,8 9-37,-4-4 117,11 14 43,-11-11-110,10 15 12,-12-15-48,9 22-59,-13-20-8,1 24 134,-10-27 9,-16 22-289,2-24-131,-21 11 330,13-17 545,-20 0-329,23-9-82,-8-4-61,18-5-11,2-6 179,3-3 190,27-45-484,-3 24-54,27-36 54,-7 34-1710,3 0 0,1-1 1709,13-10-2930,17-15 1,-1 1-240,-17 15 3183,-6 5 1,-6 6 0,-26 20 0,-6 7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42.0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324 0 12781,'-13'65'140,"1"-6"-143,3-27-5,0 2 8,-2 0 0,0 0 36,-1 1-36,-8 15 37,5-12 121,-4 11 0,-1 0-152,2-2 76,-13 36 24,18-46-5,-5 16-101,4-12-3,-12 38 3,13-41-115,-8 34 62,14-47-264,-1 10-498,6-22-5241,1 0 6056,1-6 0,0 0 0,0-6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5.34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20 78 13796,'30'-26'358,"-4"3"-269,-10 18-24,1 1-12,-1 0 0,0 0-22,0 0-31,-2 2-101,8-1-42,-1 2 96,1 0 153,5 2-106,-13 1 149,6 1-149,-11 2-14,3 4-51,-3-1 51,8 13-17,-9-8 211,6 36-136,-11-25-38,2 22 75,-7-21 79,-13 25-71,2-16-75,-27 44-14,18-44 28,-21 26 26,21-37-43,-5 5 78,7-13 205,-18 7-170,16-12 18,-13 5-27,22-14 115,-8-7-230,8-1-317,-9-24 166,16 11-196,11-29 285,5 29-16,10-10 14,-3 19 19,17 1 176,-11 5-125,21 4-14,-22 6-46,5 3 49,-8 2 69,18 14-13,-17-8-51,13 11-98,-22-14-28,1 6-34,-4-5-853,3 13 387,-8-14-2750,5 9 1214,-6-16 2162,2 2 0,-3-8 0,0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5.76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190 0 13770,'-24'18'-126,"4"-2"90,16-6 30,1-1-38,1 0 7,1-1 37,0 1 17,2 0 56,3 0 0,1 0-79,15 6-30,-8-5-54,9 6 87,-10-8 56,3 10 101,-5-6 241,2 23-305,-9-19 108,-6 19-119,-1-21 136,-10 8-125,3-9 70,-18 9-160,12-13-1953,-27 5 803,23-12-239,-12 0-644,17-4 2033,-4-8 0,11 6 0,-1-5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6.0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38 11698,'15'7'2747,"-3"-1"-2061,-12-6 1067,0 0-1655,49-6-98,-25 2-53,41-4-9,-38 3-36,-1 0-210,0 1-98,-2 0-1464,13-3 906,-15 4 964,19-2 0,-31 5 0,5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6.5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343 1 14434,'-34'37'469,"0"0"0,-26 28-192,32-36-3046,1 2 2859,0 2-2577,2 1 2487,0 0-50,4 1 1051,1-1-1152,-2 20 53,11-23-176,2 26 139,15-40 37,6 6 1139,3-16-1167,16-3 126,-6-2 210,38-16-120,-35 6 3487,22-16-3434,-38 12 16,0-3 37,-9 4 135,-9-20-208,-1 15-62,-9-16-61,3 21-299,-10 1 131,3 4-356,-33 7-207,25 5 731,-24 13 0,38-11 0,0 6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7.5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71 0 13390,'4'46'394,"-2"-6"-268,-7-28-44,-1 0-18,0-1 17,1-2 25,0-2 57,-1-2 8,2-2 25,1-1 28,0-1 184,-1-1-256,2 0-10,-3 0-122,-2-13-82,4 6-36,-2-15 98,5 13 135,3-2-135,1 5-401,4 0 214,-2 2-295,4 1 418,-7 3 162,3 1-25,-4 2 212,1 9-159,-3-4 247,-4 13-239,1-13 6,-5 5-22,2-9 50,-1 0-54,2-2 536,-5-1-650,6-4-328,-2-7 12,6 0 131,3-5 140,1 2-195,13-4 133,-6 7-176,8-3 15,-13 11-206,1-1 438,-5 3 420,0 15-267,-3-6-117,-2 12-148,-2-11-882,-6 4 91,2-5-5227,-12 4 15996,12-8-7373,29-43 1,-14 28-1,27-32 1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8.17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168 146 15190,'-37'-6'131,"5"2"-41,14 8-90,1 3-45,3 0-89,1 2 11,3 0-73,2 1 114,4 6 234,2-2 231,27 27-383,19 2 0,-2-1 269,11 7-182,-40-32 268,3 27-223,-17-25 106,-21 31-193,2-29 30,-44 27-5,37-31 471,-25 9-298,41-22 1085,3-8-1328,14-6-373,38-45 340,-8 14-54,7-5 0,11-9 0,-6 6-95,23-19-142,-17 19 0,8-8 1,-10 11-125,4 2-3022,-4 6 1,-3 5-258,-22 17 3727,10-5 0,-33 20 0,-3 1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8.9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26 15271,'37'-13'969,"-3"2"-952,-10 10-17,3 0-98,0 1-17,0 2-17,-1 1-207,-2 2 12,-3 2-244,-1 1-1331,4 5 407,-8-2 1495,7 8 0,-16-12 0,1 4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09.22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13482,'5'10'1041,"-2"-2"-352,-3-8-174,0 0-72,53 2-54,-20-2-126,50 3-148,-28-4-115,7-1-1035,10-1 1,2 0-402,4-1 284,-9 2 1,-7 0-3060,-29 2 4211,-8 0 0,-13-1 0,-5 1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15.06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16749,'44'18'73,"-8"-3"-81,-26-15 8,-1 0 0,2 0 36,1 0 15,7 0-43,-4 0-8,6 0 151,13-1-212,-14 0-9,21 0 25,-25 1-8,3 0-9,-7 0-56,9 4 110,-8-2-37,13 6 45,-15-4 157,10 3-95,-11-4 106,9-1-126,-7-1-45,16-1-3,-14 0-72,7 1 8,-11-1-45,3 2 79,-2-1 89,13 4-48,-12-3 259,18 2-192,-18-3-21,8-1-51,-8 0 70,13-2-76,-11 0-64,11-2-11,-17 2-104,1 0-246,-7 1-1039,-1 1 753,-1 0 717,-8 0 0,7 0 0,-7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16.0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174 1 12196,'53'0'2031,"16"11"-1889,-51-5-24,18 10-48,-27-5-67,0 1 515,-3 13-339,-3-3-134,-1 10 53,-7-5 61,-10 18-150,-3-10-9,-32 43 0,20-38 36,-18 22-27,24-35 142,-15 11-106,15-16 75,-30 13-117,36-26 75,-18 1-319,28-13 20,-1-4 95,8-4-213,11-17 233,0 10-9,10-11 17,-1 17-19,10 0 63,-7 5-223,13 1 277,-17 4 364,18 20-305,-21-7-56,9 16 56,-17-11-1,2 15-58,-3-11 6,2 10-3,-5-16-692,1 7 84,0-9-2904,3 4 558,-3-13 2951,4 0 0,-5-3 0,-1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42.88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74 55 12442,'-21'36'289,"2"-6"-208,11-30 93,1 0-12,1-1-28,1-1-97,1 0-93,2-3 56,1 1 0,1-4-9,0 2-72,4-5 25,1 2-42,16-11-19,-11 11-57,8-5-14,-12 12 23,-2 1 3,-1 1 162,0 0 8,-1 3 345,0 13-317,-1-5 37,-2 11-36,-2-13-32,-3-1 40,-1-1 299,-9 3-254,8-5 47,-7 1-21,10-6-10,-1-2-106,2-3-253,1-20 251,4 9-7,2-14-83,3 17-169,5-2 43,-5 7-283,9-1 501,-10 9 115,4 5 95,-7 2-56,1 6-154,-3-4-3108,-3 6-258,2-8 3366,-3 0 0,2-6 0,0-1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16.46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120 1 14913,'-42'59'380,"6"-6"-377,25-27 0,0 1 3,3-1 108,2 0-108,2-2-6,3-3-53,1-2 305,25 6-126,-8-14 112,47-2-230,-31-17 73,19-7 17,-26 0 14,-3 0-14,-3-1-28,-3-1-25,-3 1 132,-2-2 16,-2 1 73,-3-2 84,-3-9-193,-3 5 305,-11-23-462,3 27-373,-27-11 200,14 26-37,-15 1-275,13 5-1161,-6 5 159,9 1 1487,-1 8 0,14-11 0,2 3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17.01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56 1 15363,'-22'39'-53,"3"-5"227,14-20 30,0 1-134,3 0-8,0-1 53,2 1-45,0-1 126,3 0 218,17 14-369,-7-13 33,14 10 1,-13-17-26,3-2-53,0-1-865,21-1 386,-18-2-2557,21-4 1258,-30-1-1243,4-4 1064,-10 2 1957,-1-3 0,-3 5 0,1-2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17.38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240 1 10023,'10'7'2064,"-3"-1"-1359,-7-6 1864,0 0-2345,-13 41 75,5-20-78,-11 34-106,7-28-70,-1 3 53,-1 0-56,-2 3 56,-1 0-98,0 0 200,-3 13 0,0 3-200,1 0-58,-15 44-180,28-64 70,0-4-26,0-3-170,2-5-730,-2 5 360,3-9-1490,0 3 569,3-10 1655,4-2 0,-2-4 0,2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51:18.1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224 413 17108,'-55'-8'-224,"8"5"137,32 8 25,0 2 1,1 1-29,2 1-13,2 0-365,-2 7 404,7-6 22,-2 6 8,7-7 79,1 8-42,1-6 316,2 11-171,-1-13 107,3 8-149,-1-8-19,1 3-6,0-2-2,15 17-34,-8-11 8,12 14-53,-14-17-45,6 6 45,-5-4 118,21 28-118,-17-22-56,17 32 53,-24-33-3,3 10 6,-9-14 0,1 5 53,-3-6-50,1 4 6,-2-8 201,-9 9-174,2-7 191,-29 18-185,16-19 64,-47 20-19,40-23 0,-22 7 50,31-14 487,-2-1-349,9-3-34,0-4-113,10-3-91,1-5-4,4-4 1,5-6 11,40-41-42,-13 18 50,14-13 0,2-2-530,-1 2 412,-1-1 1,-1 0-277,0-1 40,-7 7 0,0 0-172,9-12-863,1 1 1,1-1-1697,1 3 1965,-12 16 0,-2 4-2357,-3 9 3424,-7 8 0,-12 12 0,-8 6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44.0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315 0 13653,'29'44'233,"0"-1"1,18 34-99,-41-44-79,-3 2 58,-1 2-538,-1 2 424,0 0 88,-1 19-86,0 4 52,0 1-43,0 35-11,0-46 95,0 31-50,-1-38 42,-3 23-87,-1-16-47,-3 10 1,-1 0 21,0-4 25,-7 40-208,8-58 244,1-1-36,0 0-14,-10 52 14,8-39 197,-3 11 1,0 0-119,3-17-15,-4 24-2,5-36 44,-11 31-100,8-30 524,-9 22-538,11-36-37,-5 8 45,3-5 137,-20 43-75,16-34 6,-5 12 1,-1 1-69,6-16-3,-10 23-2,15-35-166,-2 3-327,2-8-8695,-7 1 9193,9-20 0,-1 5 0,7-9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45.11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63 16593,'39'-33'-101,"-3"7"22,-7 24-80,-1 1-1,1 0 54,0 1-9,-1 0 0,0 1-375,-2 1-53,-3 0-275,-2 2-6473,6 12 7291,-15-8 0,3 7 0,-14-13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45.61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14383,'49'2'314,"-7"0"-429,-25-4 17,0 1-11,-3 1-42,-2 0 140,-2 0 131,25 6-201,-13-2-90,22 3-414,-20-5-1869,14-1-1395,-10-1 3849,5-1 0,-20 1 0,-6-2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46.61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225 27 13597,'-58'79'548,"8"-7"-352,31-36-61,0 4-71,2 1-2083,1 1 2019,2 0 0,3 0 465,1-3-428,3 13-37,3-15-14,10 35 5,0-42 63,21 23 46,-11-41 43,22 1-98,-15-12 22,23-12-33,-15 1-71,40-30 37,-33 15 37,21-16-37,-29 17 3,9-11 50,-12 10 78,18-26-122,-26 26 36,8-13-1,-19 21 178,4-18-214,-6 16 82,1-29-96,-6 28 1610,-1-22-1601,-1 20-65,-5-18 9,0 16-98,-15-24 151,9 24-45,-9-9 0,8 20-148,-12 1 87,7 6-48,-22 5 137,14 6-157,-45 27 93,37-14-196,-25 18-272,42-21-3296,1 5 334,8-8 3511,1 3 0,7-12 0,0-1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47.36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334 0 12890,'-28'54'788,"2"-6"-572,8-26-90,0 1 44,0 2 9,1 3-53,0 1-44,1 2-74,0 2 45,1 0 163,-18 51-213,14-35 107,-1 3 1,1-1-108,5-9 8,-3 11 42,8-18 328,0 29-373,4-22 55,5 10 0,2 1-66,5-10-2,5 31-48,0-43 8,7 14 8,-4-10-16,16 40 48,-16-35-57,6 23 54,-13-29-12,0 29 17,-2-22-523,2 43-334,-5-51-6392,6 23 7252,-2-42 0,0 2 0,-3-16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23:37.9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57.6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135 116 13042,'46'-42'406,"-6"7"-268,-29 27-32,-1 2-70,0 0-36,0 1-5,-1 1-40,0 0-11,-1 2 3,1 0-87,18 1 109,-10 0 25,13 1-25,-15 0-56,6 4 87,-4 0-179,17 11 173,-16-5-162,17 22 171,-21-13 0,4 13-3,-11-9 33,-4 42-38,-4-26-1,-4 31-30,-4-38 162,-7 14-126,1-12-73,-20 36 45,14-35 77,-9 7 0,-2 0-13,3-11-72,-21 20 72,26-33-36,-10 2 54,9-5 38,-26 6-11,25-13-50,-12 1-28,19-7-213,-13-8 148,14 0 62,-9-6 9,20 0-51,1-7 42,3 3-101,8-19 101,3 17-252,34-27 215,-17 28-35,22-11 10,-24 19-140,18-1 130,-15 5 27,12 0 45,-18 6 28,-2 2 126,0 1 28,17 22-48,-16-10 9,28 41-135,-31-32 110,11 20-20,-16-24-14,5 11-84,-5-8-8,12 25-99,-12-25 107,4 11 0,-9-19-2245,2 7 733,-5-10 1512,3 4 0,-5-14 0,0-2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58.7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0 676 12115,'47'-3'417,"-6"-2"-353,-28-3-27,2-1 10,1-3-47,1-1 0,1-2-8,9-9-140,2-5 148,0 0 89,14-19 4,-21 22 61,30-39-149,-29 34-13,18-32 8,-23 30 0,3-9-11,-8 12 148,8-26-92,-10 27-45,5-17 5,-12 35 6,-1-2 1,-1 4 27,0-5-140,-3 9-515,-7-2 482,0 7 52,-7 1 35,2 3 30,-27 18 17,16-7 3,-26 20-56,30-18 50,-4 7-8,10-6-107,-8 22 126,10-13-8,-13 54-8,17-45-37,-5 28 90,10-37-53,0 9 8,2-9 352,1 23-352,3-26-72,2 12-10,3-19-2928,17 12 3010,-10-13 0,7 4 0,-17-16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00.60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219 0 11160,'16'55'106,"-4"-5"20,-11-22-16,-1 3 7,-2 1-24,-2 4-49,-2 1 29,-1 2-8,-2 2-57,-5 22 14,3-13-56,-5 14 1,1 1 33,0-4 31,2-7 0,1-2-153,3-10 267,0-2-139,1-1 140,-11 37-102,9-34-44,-7 24-36,12-44-70,-4 8 114,5-12-131,-4 12-59,5-20-510,-1 5-25,2-8-776,-2 2-195,1-2 1688,-3 1 0,5-6 0,-2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01.30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196 1 12818,'-29'21'-6,"3"0"34,6 0 90,1 3-60,0 2-52,1 2-12,1 2-30,2 1-9,3-1-11,2-1-106,3 7 162,3-12 355,18 11-229,-1-24-47,42-5-26,-23-15-145,56-34 136,-54 20 46,31-29 28,-46 31-3,5-15-31,-15 15-11,-6-32-20,-8 27-215,-18-26 44,7 38-98,-10-1 9,10 13 16,-9 9 93,6 1-3410,-13 20 302,19-12 3206,-2 10 0,12-20 0,3-1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01.91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560 1 10846,'3'17'591,"-2"-3"-300,-1-14 171,0 0-308,-45 32-25,26-16-20,-35 26-39,32-12-140,7-7-22,-3 6 89,10-10-190,2 4 196,4-11 644,15 3-645,-3-16-32,22-10-60,-13-2 26,8-9 64,-8 4 81,0 0-3,13-16-22,-12 12 42,7-10-98,-15 17 118,-1-1-155,-3 6-884,-1 0 666,-5 8 925,-1 23-614,-4-2 70,-1 19 19,-4-8 315,-6 23-281,3-9-19,-12 39-79,8-30 244,-14 40-272,9-38 22,-1-2 1,-2-1 42,-2-2 141,-8 5 0,-3-3-63,7-15 53,-22 21 9,28-41 80,-10 0-242,6-7-52,-30-5-478,26-10 9,-16-7-272,23-3-1438,-4-20 528,14 13-2769,9-14 4376,14 24 0,1 3 0,-4 6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03.0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216 82 14151,'21'-41'-14,"-3"8"6,-12 30-46,3 1 1,2 1 0,3 0-3,2 1-5,2 1 24,2 4 1,1 2 36,0 5 53,9 10 216,11 34-225,-13-15 10,2 24 18,-24-30-44,-5 37-30,-5-24-96,-11 45 142,1-49-44,-8 14 40,3-18-46,-32 46 9,22-38 15,-8 6 0,-2-3 52,10-17-59,-18 16-11,23-29 143,-16 7-81,16-13 268,-23 5-204,29-17-117,-8-5 52,14-5-50,-4-32-50,9 12-95,0-31 128,12 30-47,4-5 8,4 16-296,28-1 307,-17 10-14,39 9 48,-38 7 76,14 11-73,-20-5 120,11 18-42,-12-11-72,16 32-9,-23-28 0,6 34-558,-13-33-358,1 13-506,-3-22 1422,6-4 0,-5-6 0,4-2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03.90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0 582 12098,'83'-28'706,"-11"2"-435,-50 13-206,1 0-5681,-1-1 5734,-1 0 1417,-1 0-1518,-1-1 843,0 1-987,7-8 82,-6 3-45,22-25 3530,-20 19-3448,16-25 8,-22 24 44,4-9 10,-8 11-54,4-20 56,-8 18-56,1-30 0,-8 38-54,-4-10 52,0 21-295,-4 2 90,0 3 36,-29 17 126,14-2 39,-21 15-58,18-5 11,-26 31 16,18-17 3,-5 10 1,1 0 33,5-2-111,0 6 1,2 0 102,9-6 8,-8 22 61,21-35-122,9 27 58,4-28-756,9 18-907,4-34 1666,15-4 0,-17-6 0,6-1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05.16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328 0 13190,'44'53'659,"-7"-5"-533,-29-26-56,-1 2 2,0 2-69,-1 2 6,2 16 91,-2 6-69,0 2-20,0 32-11,-3-40 143,2 7 0,0 1-95,0-7-40,5 44 101,-7-47-39,2 13-25,-4-16 25,2 49-8,-2-38-60,1 38 71,-2-51-67,-1-2-3,0 0-824,-3-3 827,-1-1 106,-8 18-76,3-18-36,-6 15 3,6-25-3,-1 2-45,-1-1 23,-27 49 22,20-35 848,-26 46-881,30-56 33,-3 7-6,6-12 6,2-1 0,0-1 8,-3 5 183,2-5-88,-17 28-111,14-25 72,-20 30-30,20-33 159,-28 33-198,25-30-32,-14 15-299,20-24-2714,-4 2-346,6-7 3396,-3 0 0,10-7 0,1-1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06.06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14126,'42'12'683,"-7"-2"-507,-25-10 40,1 1-65,1 1 28,3 0 23,2 0-14,2 0-29,3 1-27,13 0-118,26 1-48,-17-1-2,12 0-87,-35-3-703,9 2 308,-13 0-2205,14 3 1021,-20-2 1702,4 2 0,-11-4 0,0 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06.56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14229,'63'19'938,"-7"-3"-518,-30-14-112,2 1-128,2-1-172,1 1-8,-3-2-81,-1 1-14,-5-1-191,-2 0-2195,11 0 2481,-2 0 0,-4-1 0,-9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23:59.94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56 19 8136,'-1'8'930,"1"-1"108,0-7-920,0 0 120,-5-1 2013,1-5-2245,-2 4 2,3-3 37,3 5 2425,0-1-2470,-2 0 6,2 0 162,-3 0 14,2 1-171,0 0-5,-1 0 24,0-1-35,0 1 2,0 0-5,1-1 8,-2 0 2,1-1 4,-2 1 0,3 0-1,0 0 54,-3-1-56,3 1-238,-3-2 22,4 3-560,0-1 0,0 1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10.2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232 1 13485,'-58'81'378,"8"-6"-233,26-34-2,2 3-98,2 1-45,2 1-98,3-2-2841,3-1 2933,4-2 704,3 12-141,25 10-395,-6-21-72,21-3 480,-10-37-480,34-17-54,-21 3-22,38-26-11,-42 13 75,20-23-16,-26 17 195,17-36-254,-26 30 190,5-54-181,-21 48-24,-5-24-74,-5 34-155,-12-6 176,3 15 958,-30-8-1422,24 23-211,-17 0-382,25 14-4548,-1 6 5670,5 1 0,2-2 0,6-5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10.73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465 0 12840,'-63'73'487,"7"-6"-312,29-34 12,-1 4-69,0 2-572,-1 5 597,1 2-17,0 4-121,3 2-5,0 3 118,2 0-10,5-2 0,1 2 116,-2 16-1689,1 22 1,3 1 1464,8-20-345,0-7 1,4-5 339,7-16-247,15 27-322,-1-29-1703,22 29-506,-17-47 2783,6 2 0,-18-19 0,-3-5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11.6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1 741 13871,'47'-16'104,"-5"0"-6,-26 3-17,1-1 8,1 0-35,1 0 2,-1-2-48,2 1 90,-1-2-8,1 0 36,8-12-17,13-18-109,-8 8 3,6-11 58,-20 21 272,12-31-223,-13 19 58,19-52-124,-25 53 60,11-36-9,-16 50-92,1-11 50,-7 27-198,0 0-96,-1 8-400,-4 6 641,-1 3 8,-7 8 0,-3 4-5,-24 33-3,12-17-49,-8 10 0,0 1 44,3-4-26,-19 25 6,25-32-3,-21 29 28,19-23-96,-15 23 94,24-31 30,-3 10 25,8-11 45,-3 16 19,11-23-66,1 10-51,6-17-28,15 8-412,-1-15-3769,41 3 144,-28-11 4065,25-2 0,-39-1 0,-1-2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12.56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68 1 11594,'-9'39'470,"1"-7"-316,2-29-36,1-1-37,0 0-8,0-1 19,1 0 15,2 0-26,0-1-70,0 0-11,1 0-235,1-1-328,-1-3 255,2 1-165,8-8 437,-3 5 30,13-5-30,-12 8-152,6-1 42,-11 3 110,1 1 36,-2 0 1008,-3 12-935,-2-5 462,-10 18-281,5-15-18,-6 5-66,8-9 21,-2 0-130,4-2 139,-2-1-172,5-2-28,-1-1-253,2-1-626,1-8 761,3 2 48,5-11 62,0 9 0,3-3 2,-3 5 297,6-4-190,-7 6-101,4-2-90,-10 7 480,0 2-256,-1 1 79,-5 11-437,0-5-3212,-7 10 116,7-13 13150,-2 0-7373,22-32 1,-12 20-1,13-21 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13.6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243 76 12431,'49'-41'776,"-9"9"-729,-34 31 43,0 0 28,0 1-109,1 0-9,0 1-6,1 1 6,0 2 31,1 3 103,14 18-125,-10-10 27,9 15 1,-15-15 35,0 17-35,-4-10-1,-3 35-36,-5-29-33,-11 30 33,3-28 0,-15 21-6,10-21 26,-24 29-37,19-30 17,-13 13 59,16-23-26,-8 5 174,7-8 314,-28 13-485,26-18 124,-25 7-107,32-15-16,-7 0-37,13-3-182,-6-4 182,6 1 0,-2-5 44,9 4-44,1-3 0,1 2-95,8-11 42,0 9-73,21-16 90,-11 13-9,11-5 0,-11 8-241,11 0 286,-10 3 98,14 1-16,-17 5-10,3 1 52,-6 4-7,-1 0-10,0 2 55,3 6 213,-4-1 280,18 30-529,-15-22-39,14 37-115,-19-37-579,4 30 161,-9-32-214,1 10-349,-3-23 1009,4-4 0,-3-1 0,3-1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14.89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0 571 13826,'46'-13'737,"-7"2"-575,-27 5-28,0-2-36,1 0-44,0-2 16,2-1-34,-1-1 107,8-8-82,-5 3-27,4-5-31,0-3-3,-6 5 31,23-38-31,-19 29 70,26-48-73,-27 47 3,8-16 33,-15 24-27,-1 2 84,0-3-57,-3 7-246,0-7 34,-4 12 176,0-2 3,-2 6-246,-1 1 148,0 3-45,0 0-61,0 3-479,-10 0 593,1 3-50,-23 13 107,15-3-35,-27 27 68,25-18-36,-12 15 28,15-15 16,-15 20-89,10-16-38,-14 23 66,21-28 25,-2 6 20,10-9-29,3 20 172,5-17-6,5 15-75,6-22-54,4 0-488,2-1 488,30 6 0,-30-10 0,18 4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4:16.25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298 0 15792,'37'42'585,"-8"-5"-400,-25-23-9,-2 2-36,0 0-70,-1 1 28,0 1-17,0 1-75,0 0-6,0 1 17,1 10-48,-1 1 25,0 0 12,-1 6 89,1-16-19,-1 31-68,0-26 1,0 34-15,0-37-2,0 19 8,0-21 0,0 5 0,0-7-34,0 8-11,0-5 34,0 23 8,0-21-84,0 34 90,0-32-3,1 14 0,-1-19-17,0 8 9,0-7 2,-3 25 4,0-25-4,-7 29 6,3-32 0,-3 12 0,4-14-17,-6 14 17,3-11 3,-7 19-3,7-20-45,-7 16 12,7-14 2,-9 23 36,9-22-19,-10 27 14,12-31 0,-4 10 3,6-17-3,0-1 0,1 0-5,-2 4-23,2-3 50,-8 21-16,6-16 106,-11 28-76,10-27-14,-13 26-19,12-26 3,-7 11-3,9-17 2,-4 5-5,4-4-820,-11 12 316,8-14-252,-6 7-249,8-11-2471,-2 1-217,2-2 3693,-2-1 0,6-3 0,1-1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6:15.5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325 169 15103,'-15'-23'176,"1"5"-274,5 16 37,-1 1-1,-2 0 17,-3 1 37,1 0 0,-3 0 2,0 2-75,0 1-107,-22 11 143,18-5-72,-23 11 72,31-13-36,-5 4 2,10-5 7,1 1-10,1 0-69,-5 10 78,5-8-243,-3 9 165,7-13 53,1 3 98,3-3-3,2 3 3,4 0 182,20 14-182,-9-7 53,35 22-55,-29-19 49,35 21 18,-34-22 5,15 11 19,-22-12-52,7 9 72,-7-5-20,15 29 74,-18-21-203,13 53 122,-21-46-80,4 28 4,-11-35 39,0 1-9,-1-1-11,-3 34-61,1-27 33,-7 39 40,4-50 125,-8 22-128,5-28 30,-5 6-2,4-13-18,-2 0 46,-7 1 89,-11 2-36,4-5 106,-9-2-170,19-6 2,-3-3 6,8-1 215,-6-10-266,6 2 26,-6-23-62,11 13 45,0-32-54,6 26-27,2-16 0,4 17 27,7-16 107,-2 9 20,20-47 13,-14 34 80,4-8 1,1-2-2,-1 5 3,12-29-586,-13 40 488,0 0-239,1 2 166,0 2 3,-1 3 8,11-19-53,-13 21-104,15-29 99,-22 38-653,12-28-126,-15 31-6373,19-25 4959,-13 28 2198,17-17 0,-21 23 0,4-4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6:17.51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109 0 10720,'6'45'510,"-2"-7"-356,-9-28 8,-1-1 4,0-1-57,0-1-28,0-1 317,-7 2-233,5-4 221,-5 0-221,6-4 104,-4-3-114,4-1-141,-7-13-22,8 7-181,0-12 116,5 13-145,8-7 128,-2 11-271,16-4 260,-9 6 65,7 1-12,-9 3 130,5 11-74,-7-4 247,4 19-138,-10-14-7,-1 8-12,-2-12-62,-2 1 9,-2-1 229,-13 5-175,8-8-63,-15 4-36,15-13-202,-12-12 149,14 3-28,-3-9-17,9 9-48,1 2 28,1 0-234,14-4 262,-6 6-193,23-3 163,-19 10 120,8 3 3,-12 3 179,-2 7-12,-2 0 130,-9 23-261,-1-18-137,-10 18-610,6-25-547,-4 1-1757,4-9 3012,1 0 0,4-2 0,2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20.1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859 0 12512,'-42'10'227,"8"-1"-146,28-6 17,1 0 40,-1 1-4,0-1 20,0 1 18,0-1 189,-7 6-218,-4 0-62,1 2-11,0-2-34,6-3 306,-8 5-228,6-3 371,-19 10-379,16-9 205,-30 17-258,25-15 0,-16 10-8,18-11 53,0-1 0,0 1 37,-27 14-138,17-9 8,-47 25 1,42-22 5,-20 10-11,24-12 6,-11 6-1,11-5-5,-19 11-36,28-17-9,-10 7 40,24-15-29,-2 1-2,8-3 545,-1-1-548,1 1 39,1-1 98,1 1-20,2 1-5,5 1-73,-2-1-3,3 2-30,-3 0-12,5 1 42,-2 0-8,17 9 11,-11-6 92,27 10-72,-23-11-20,14 3-36,-14-5-113,20 7 113,-15-4 25,39 15 16,-38-13 82,19 7 3,-25-10-37,1-1 8,1-2-3327,19 1 3266,-14-2-114,32 3 35,-32-2 6,12 3 12,-18-2-34,12 10 89,-14-7-30,13 11 38,-23-12 38,6 5-40,-10-8 3355,1 2-3355,-4-4 76,2 2-73,-1 0 11,9 8-280,-4-4-880,12 18 673,-13-14-369,4 9-579,-9-12-640,-1 0-1976,-1-2 4037,-2-2 0,2-2 0,-1-2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25:38.0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1 24575,'-4'0'0,"0"0"0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21.24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14414,'44'26'261,"-6"-4"-228,-25-19-33,0 0-3,2 1 3,1 0 28,1 0 17,2 0 8,1 0-47,0-2 75,1 0-28,21-1-53,-15 0 48,30-5-12,-33 1-19,25-6 36,-29 5 12,10-4-57,-14 4-8,0 0-33,7-2-37,5 0 67,-6 1-8,12 2 11,-20 3-48,12 0 96,-14 0-48,3 2-9,-5 0 99,17 6 159,-10-3 185,23 8-308,-20-7 358,22 5-478,-25-7 47,8 1-16,-20-4 5,-1 1-9,-1-2 197,-1 2-152,-2-2-2307,0 0 132,-1 0-2596,-2-1 7969,-2-3 1,-1-2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24.15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481 69 15237,'-69'-38'577,"8"9"-434,31 28-37,-3 1-5704,-2 2 5606,-15 6-41,12 1 1273,-19 10-1346,29-7-37,-4 5 863,16-5-978,-1 8 124,8-4-116,4 23 248,10-16-133,33 37 135,-9-29 3426,24 20-3426,-18-20-154,15 20 92,-13-10 44,-5 4 0,-2 3 57,-4 3-14,-5 7 0,-5 2 12,-9-8 41,-2 29 31,-9-40-36,-3-2-67,-6-1 249,-22 24-194,9-24 196,-13 0 1,-2-3 202,7-14 587,-37 1-1047,52-33 0,-2-15-34,16-9 34,6-8-115,9-9-172,26-19 0,9-3 173,7-8-125,-5 20 0,9-8 0,-6 11-330,14-5 184,-15 16 0,-1 3-702,0 2-5435,17-11 3115,-17 14 3407,6-4 0,-35 28 0,-7 7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25.5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261 1 12792,'-23'58'216,"2"-6"-79,5-23-19,0 4-48,-1 3 12,0 4-504,0 3 532,1 3-22,-4 21 0,0 5-85,1 0 125,0 1 1,2-3 123,8-19-170,2 1 195,2-1-107,4 4 1,1 2-92,3 7-22,5 11 0,3-1 58,3-21-112,9 30 0,-10-42 75,-1 0 248,1-3-191,17 42-132,-13-36 4,5 4 0,0-1-7,-6-15-12,18 27 12,-17-30-436,5 8-74,-7-12 510,16 20 0,-19-27 0,9 13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1.48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63 82 10544,'43'-13'300,"-7"1"-253,-29 6-38,1 1 44,-1 0 84,1 1 25,-2 0 121,4 0-218,-2 0-18,5-2-47,-5 3-67,9-4 31,-9 4-200,7-1 200,-9 3-101,4 0 137,-4 1 109,11 7-8,-6-2-56,7 6-45,-8-4-51,6 5 51,-4-1 76,14 21-76,-15-15 227,10 30-225,-18-27 7,2 14 92,-5-16 36,0 1-39,0 0 229,-10 22-290,2-14 198,-31 50-227,19-44 1,-17 24 27,19-34-30,1-2 39,-1-1 153,-26 18-189,19-19 97,-37 18-5,39-29-93,-12 2 57,18-8-18,-4-4-91,8-1-337,-4-13 283,12 5-174,5-20 236,4 16 36,6-9-56,-1 12-53,2 1 67,5-3-93,7 0 79,-4 4-36,14 1 92,-16 8 470,38 11-467,-29-2 89,21 12-83,-27-5 44,8 10-53,-6-5 3,10 17-3,-15-15-499,18 31-254,-21-28-3337,16 27 4090,-21-37 0,1 3 0,-8-15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1.96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237 0 11558,'-36'48'-70,"6"-7"14,23-27-6,1 0 6,2-1-17,2 0 73,2-1 9,2 5 10,15 10 90,-5-8 398,18 10-353,-14-19-25,5 5-37,-7-5-86,7 15-6,-9-8 336,5 26-272,-14-21 54,-3 12 70,-4-15 347,-12 5-409,0-5 126,-26 15-190,17-18-23,-37 12-333,33-21-5486,-36-10 3602,44-5 2178,-11-17 0,29 16 0,2-3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2.22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57 12291,'16'8'1860,"-3"-1"-1376,-13-7-565,0 0-70,46-31 25,-24 22 8,36-22 113,-33 31-40,0 0-98,2 0-380,1 2-156,1 1-135,0 1-4635,30 6 5449,-29-5 0,13 4 0,-36-9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2.7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320 0 13061,'-47'77'891,"4"-9"-700,20-31-12,-1 1-90,1 3-529,1 0 512,3 0 26,2 0 90,1 2-135,2-1 73,2 1-78,-3 36-57,6-29-133,6 7 1,4-1 88,5-17-126,29 33 187,-11-57 93,16 3-101,-15-16-196,1-1-3,-1-2 193,15-11 62,-16 3 257,20-26-268,-31 18 36,5-14 25,-15 16-50,-2 0-50,-1-1 154,-19-20-79,6 16 81,-38-18-167,23 29-29,-18 1 34,17 13-6,-2 4-58,0 7-1165,-20 22-656,28-18 1885,-11 15 0,33-30 0,1-1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5.85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69 45 14599,'-23'27'20,"5"-8"-74,16-29-44,0-1 28,1-1-30,1 1 2,0 0 25,1 2 20,1 1-269,2 0-186,4 3 410,-1 1-92,1 3 181,-2 1-63,1 5 116,-2 1 164,1 14-136,-4-9 136,-3 16-98,-2-16 366,-10 10-286,6-15 6,-7 1-42,9-6-84,-1-1 3,0-1-197,-5-12 43,6 4-168,-2-19 168,8 15-9,3-5-10,1 9-43,6 0 17,-3 3-253,8 0 242,-9 4 288,4 9 4,-9-1-94,1 8-61,-3-1-224,-5 8-138,-1-5-2516,-11 13-28,8-17 2906,-6 3 0,12-12 0,1-2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6.27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67 0 11322,'28'70'684,"-5"-8"-477,-22-33 109,0 4-106,-2 1-120,-1 2 89,-3 1 84,-10 34-260,4-26-3,-10 39-67,11-45 67,-2 8-81,5-15-1930,-5 36 872,5-32 1139,-4 35 0,8-56 0,0 4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7.77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171 0 10855,'-65'68'162,"10"-8"-81,42-34 48,2 2 6,1 0 10,3 0-89,2-3-56,2-3 90,2-3 64,1-3 218,8-2 407,16-7-581,0-4-97,11-8-98,-9-8-42,35-34 137,-29 19-45,22-22 65,-41 30 73,-5-4-4,-5 7 144,-13-11-331,0 15-350,-39-10 106,26 17-605,-35 7 289,38 7-95,-7 10-126,17-3-1524,1 8 553,5-6 1752,1 3 0,3-12 0,0-3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26:21.2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8.3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317 28 10950,'-13'-15'1400,"2"3"-966,11 12-64,0 0-317,-47 47-433,31-24 374,-36 38 1,43-37-77,4-1 103,1-1-110,2-2 86,1-3 202,4 3 431,6-14-512,3-3 174,5-15-289,0-6-98,18-24 95,-14 15 201,22-30-86,-32 39-42,5-7-26,-15 21-47,0 2-73,-1 1-818,0 1 785,0 4 75,0 3 26,0 7 5,-1 4 0,0 6 72,0 24-69,0-6 104,1 19 129,-2-10-39,-2 1 0,-1 3-71,-2 16 63,-5 9 0,-1-2-1,-1-12 85,-4 1 0,0-3-114,2-17 656,-25 35-602,23-60-11,-11 7-51,12-27-90,-1-1-61,-2-5-1587,-22-40 783,22 14-2814,-4-56 1932,31 53-430,10-16 2116,-1 33 0,-6 7 0,-3 4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9.3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62 12546,'47'-17'-95,"1"0"0,32-9 22,-53 25 73,-1 6 8,-1 2-8,-1 8 191,-3 3-82,-3 4 188,0 17-244,-9-5 36,-1 30-24,-11-23 12,-12 18 0,-6 3 86,-8 3-127,6-13 1,0-4 44,-2-9-8,9-18 61,-9 7-36,10-12 434,-18 5-496,22-17-36,-6-2-170,15-6 60,1-4-24,3-3-65,18-14 110,-4 9-416,52-6 505,-37 23 244,37 18-118,-44 5-126,4 13 0,-14-5-8,0 18 8,-7-11-39,0 28-206,-5-28-1493,-2 19 374,0-31-3051,0 4 4415,0-22 0,0-3 0,0-6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9.65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206 0 11930,'-37'34'231,"0"0"0,-25 25-97,47-31 4,4-2-133,5-1-2,2-3 31,3-2 2,3-3 62,3-1-8,5-3 38,15 0-119,-2-4-135,34 5 53,-27-7 426,30 26-11,-43-14 126,3 44-351,-24-32-64,-6 19 12,-5-22 50,-13 9-79,5-10 0,-9 5 18,9-15-54,-1-4-560,1-3-505,1-6-3715,-8-10 4780,9-3 0,1-1 0,14 3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39.8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12706,'9'14'288,"-2"-4"-291,-7-10-4116,0 0 1062,51-6 3057,-28 0 0,30-2 0,-43 3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40.25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251 0 12703,'-60'71'841,"9"-4"-2495,27-20 1869,3 2-3141,2 3 3077,2 1-115,3 1 753,2-1-789,4-1-45,3-3-17,3-4-165,11 17 31,-1-28-218,30 11 296,-14-38-45,27-14 163,-25-5 1019,11-20-722,-22 11 3225,-2-7-3038,-10 10 129,-33-34-576,11 22-124,-48-38-64,39 47 262,-16-5-567,27 22-698,-1 6 213,8 3 941,3 13 0,5-10 0,4 6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2:40.82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158 1 14417,'21'46'253,"0"0"1,15 39-251,-19-35-1097,-1 3 1127,0 2-21,-1 2 360,-2 1-315,-4-4 1,-1 2 93,1 15-88,-3-16 0,-1-1 493,-4 5-265,-4-4 0,-1 0-131,-4 15 33,-9 6 0,-4-1-106,-4-12-94,-9 5 0,-1-3-343,2-10-339,-19 25-299,25-45-4988,-9 4 5976,12-15 0,0-3 0,17-16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3:09.8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 16439,'48'4'193,"-6"-1"-188,-30-2-2,2 1-3,-2-1-61,0 0 61,-2 0 0,1-1-23,4 0 214,18 0-191,-9 0-31,12 0 22,-19-2-41,12-2 126,-11 2-132,18-1 50,-22 2 12,14-1-51,-17 2-34,6 0 79,-7 0 87,26 3-36,-12-1-49,20 4-2,-18-3-33,7 1 27,-10-2-44,11 2 41,-21-2-83,1 2-14,-12-3 10,-2 2-55,0-2-1291,-2 5 546,-1-1-3531,-11 13 776,5-9 3651,16-21 0,-6 9 0,19-23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3:10.77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78 16052,'24'-10'205,"-2"3"-144,-11 10 18,0 1-4241,2-2 4268,0 0 866,2-1-841,0 0-24,1-1 24,0 0-120,1 0 26,-1-2 3360,0 0-3240,8-4-157,-5 1 42,12-4-33,-14 3 111,5-1-14,-9 3 113,15-6-214,-14 5-80,17-5 69,-23 8-30,4 0-15,-8 2-2,1 0 53,-1 0 67,10 0-64,-5 0 48,7 0 10,-7 0-19,12-2-33,-7 2-1,14-1-53,-14 1-14,2 0 51,-7 1-37,-3 0 45,-1 2 76,1 1 2,-2-1 199,8 3-240,-8-4 117,6 1-118,-9-3 68,2 0-110,-3 0-1427,0 0 747,-1 2-272,-1-1-571,-2 3-571,-1-1-1406,0 0 3506,12-8 0,-7 5 0,10-8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4:34.0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146 0 15064,'-25'28'47,"4"-3"-44,12-10 59,0 3-17,-3 13 8,3-5-50,-3 10-79,-4 31 82,8-30-60,-7 42 49,11-50-76,0 8 30,3-13 96,1 21-42,1-6 33,1 18-22,2-11-8,0-12 2,-1-4 29,2 10-37,-1-14-17,2 34 17,-4-32-51,5 48 46,-4-43-48,2 24 16,-3-34 37,1-1-53,-1-2 45,1-1 8,0-2 0,0-1 72,1 0 80,2 4-71,-1-4-36,2 3-45,-1-5 2,2 5-2,-1-5-72,9 21 66,-8-19-56,10 18 107,-10-20-56,11 17-25,-10-17 33,5 11-3,-8-16-58,3 7 61,-3-6 3,4 4 31,-6-7-31,2 2-62,-1-1 68,7 14-12,-6-11-25,5 8 31,-6-11 6,0 2-6,-1-2 42,1 4-42,-3-7 53,0 5-47,-1-7-1,-1 0 1,0-2-451,0-1-2997,1 1 1356,0-1-1338,0-2 6700,-1-7 1,1-3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4:34.85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11504,'11'65'709,"-2"-7"-656,-6-36-17,1 4 130,0 2-85,1 3 62,0 2 526,5 37-486,-4-23 113,4 29-108,-6-34 316,2 35-504,-2-28-34,2 39 37,-3-50-6,4 18-2,-3-26-74,4 21 79,-3-28 9,5 22-46,-6-31-464,3 8-356,-5-16-193,-1-2-395,1-1 1445,0-2 0,0 0 0,0-1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32.90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339 0 12944,'-22'30'145,"2"-1"-134,13-7 29,-4 14-35,3-7-5,-4 12 28,0 7 0,-1 1-92,1 2 59,-3 9 1,1-1-40,5-16-10,-10 52 52,10-43-28,-3 12 1,-1 0 29,1-5 131,-7 34-58,8-44-78,-7 35 5,6-32 18,0-2 0,1-1-24,2-14-66,-4 15 35,7-32-134,2 4-417,2-10-638,1 3 445,1-13-149,0 0-747,0-2 1677,0-6 0,0 4 0,0-4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4:36.56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73 1 12454,'-39'67'0,"8"-8"0,30-35 19,0 1 90,1-1-4172,0-2 4228,3 0 1263,9 11-1257,-1-13-162,6 7 125,-5-19 28,26-4-153,-16-8 3391,21-7-3389,-23-5 79,12-24-57,-13 14 149,10-32-112,-22 34 20,-1-12-37,-6 20 104,-16-13-112,4 11-73,-30-15 28,20 23-224,-17-2-9,23 12-108,-3 3-273,8 2-6579,-2 13 7193,7-10 0,-2 6 0,8-12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4:37.20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36 0 11062,'5'17'409,"-1"-4"-317,-4-13 152,0 0-135,-17 43-64,11-22-40,-12 36-2,16-33-3,1 1 45,1 0-45,0-3 73,0-1 604,9 6-352,-3-15 309,16 1-561,-11-20-73,9-6-45,-6-5 45,0-3-9,0-2 7,3-11 32,-6 9 150,1-14-180,-9 18 187,-4-20-81,-2 24 4,-3-10-21,2 20-190,-1 3-114,2 2-115,-1 12 248,4 3 49,0 12 30,0 2-36,4 24 201,0-7 286,9 25 0,1 5-395,1 0 153,5 20 0,0 0-19,-7-23 48,-1 12 1,-2-1-113,-5-24 209,-5 5 0,-2-6-156,-5-28 96,-23 22-230,11-40-555,-36 1 110,28-15-3562,-21-34 1893,36 12 2072,10-35 0,5 43 0,9-6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4:42.24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33 1 13535,'0'54'65,"-1"-7"-93,-4-28-17,1 1 64,-1 2-21,2 0 2,-1 2-101,1 1 98,1 1-160,-1 39 154,3-29 15,-2 42 0,2-48 47,-1 25-53,1-22 11,3 36-98,0-33 84,6 46-5,-4-47 5,3 20-33,-3-27-54,3 12 90,-1-11 25,11 36-25,-9-37 0,7 19 6,-9-32 103,7 10-109,-5-8-28,4 6 28,-8-12 6,0-1 58,-1 0 52,3 11-116,-4-9-1057,4 21 341,-4-20-220,2 8-595,-1-13 1531,2 2 0,-3-6 0,1 1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4:55.94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24575,'0'0'0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4:59.85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86 64 16279,'26'-32'-56,"-4"7"22,-11 22-36,0 1 6,0 1 22,0 0 31,0 1-31,-1 0-11,0 0-43,11 5 88,-9-2-73,18 12 78,-19-6 3,8 7 0,-12-6 3,3 7 0,-2-3 39,5 22-42,-7-16-3,2 13 3,-6-14 3,-1 30-1,0-21 57,-7 43-59,2-43-50,-7 24 47,5-28 3,-1 6 6,1-11 75,-8 14-73,4-12 34,-13 17-33,10-19 2,-11 11 25,8-12 23,-18 15-53,16-17 142,-28 15-78,29-21 0,-13 5 28,20-12 104,-5-2-200,7-3-4,-9-8 2,11 2-87,-4-19 42,7 12 0,0-8-16,3 8-46,1-10 74,2 8-4,2-9 1,1 12-12,5-7 45,-2 4-41,7-10-7,-6 12 6,6-7-25,-7 12-56,1 0 12,-4 5-225,9 3 339,-6 1 106,18 11-19,-15-3-51,7 9-36,-8-5 45,5 6 0,-3-4 56,15 15-23,-14-13 356,29 26-372,-24-23-54,14 13 45,-18-17 185,14 13-229,-11-10-1,8 8 29,-15-14-133,1 2-298,-3-6-3871,2 5 770,-7-9 3495,1 1 0,-4-4 0,0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00.79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191 45 15607,'-34'12'717,"3"-1"-426,14-5-28,0 0 20,0 1-53,1-1-74,2-1-150,1 0-6,3 0-36,2-1-15,2-1-391,2 0 268,2-2 31,1 2 143,2 1-16,13 10 13,-4-3-25,26 22 25,-18-16 3,12 11-53,-14-12 47,10 14 6,-10-10 0,14 26 3,-20-26 0,3 11-3,-10-15 8,-2 9 1,-1-5 89,-14 32-93,5-28 9,-18 26 20,13-34 89,-8 6 0,10-13 250,-8-1-245,12-6 99,-4-8-227,8-1-67,1-8-37,2-2-69,19-36 111,-5 15-22,25-43 48,-16 39-6,17-28 31,-17 31-281,19-38-139,-21 39-3562,23-40 1851,-27 52-1691,9-11 3833,-16 30 0,-6 4 0,1 1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01.71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 1 14204,'11'69'546,"-2"-6"-294,-9-33 51,0 3-9,-2 1-73,0 1-78,-1 1-29,-1-1-7,0 0-29,0 0-8,-1 15-25,1-13-45,-2 46 6,4-46-4507,-2 39 4154,4-54 719,0 9-1176,0-20-627,0-2-437,0-1-1469,0-2 3337,0-2 0,0-2 0,0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02.5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 18 12938,'28'39'639,"-8"-5"-485,-23-28 25,-1 0-25,-1 0-11,-1 1 81,0-2 45,0-1 330,-3 0-227,3-2-78,-1-1 222,-2-6-516,4-1-353,-1-12 218,5 6-335,11-18 355,-3 18 9,8-8 16,-7 15-8,1 1 9,-1 2-18,6 3 169,-6 1 383,5 8-319,-10-3 185,1 8-233,-4-7 29,-1 3 16,-2-4 3,-5 1-56,1-2 185,-7 2-169,7-5 29,-6-1-218,10-4-102,-3-4 99,6-1 19,0-3 9,3 1-127,11-13 152,-5 9-266,13-10 176,-14 16 28,1 1 9,-8 6 408,0 0 9,-1 2 165,-1 14-440,-2-5-1010,-6 16-286,3-18-1496,-5 2-1956,6-9 14542,0-6-7373,22-28 1,-14 20-1,17-18 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03.88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136 0 14375,'16'49'636,"-3"-5"-485,-10-27-8,-1 1-29,2 2 4,-1 0-12,1 0 1,-1 0-54,1-1-45,-1 1 1,1-1 80,1 18-10,-1-12-34,0 13 33,-2-17 17,2 23-89,-2-15 207,1 31-180,-1-29 20,1 21-44,-1-22 16,0 29-25,-1-30 36,2 44 26,-2-44-56,0 21-6,-1-28 78,0 16-70,0-14 37,0 13 25,-2-17 123,0-1-139,-1 1-43,-1 14-11,1-13-9,-2 29 9,3-31 14,-2 26-11,3-29 0,-3 12 3,2-15 47,-5 16-50,4-16-1,-4 9 4,4-12-3,-2 4-3,2-3-45,-5 14 42,4-10-30,-4 13 33,4-13 0,-1 4 2,1-3 4,-1 7-6,1-5 17,-6 22-12,5-23-5,-3 16-2,5-22-1,0 3-6,0-2 9,-2 12 3,1-9 6,-4 17-9,4-21 0,-3 10 2,4-13 43,-2 7-36,2-7-1,-2 2-8,3-4-414,-3 1 8,2-3-1650,-6 2 577,4-5 1479,-11-1 0,11-1 0,-6-1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06.35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95 0 14062,'25'45'876,"-3"-5"-669,-16-22-64,2 2-45,-2 1 8,1 1-36,0 2-8,3 12-17,-2-8 5,6 32-47,-7-29 50,3 19-45,-6-24 90,1 10-16,-2-8 32,3 26-60,-3-28-1,0 15-20,-1-19-13,-1 31-23,0-24-19,0 40 16,-1-45-39,0 29 79,0-31 61,2 33 48,0-31-109,2 26-34,-2-26 0,1 7 0,-1-8 44,0 17-44,0-14 110,2 27-108,-3-33 1,2 11 3,-2-17-3,0 4 2,-1-5 12,1 20-20,-1-17 12,0 20 21,-2-19-30,-1 11 0,1-11-30,-1 5 30,1-7 16,-2 12-16,2-9 6,-2 26 0,2-27-6,-3 20 0,4-25 0,-1 6 0,1-7 53,0 7-48,0-5 35,0 16-40,0-14-3,-2 12 3,1-15 0,1 4-3,-1-7-3,0 4 34,0-3-19,-3 8-9,3-7-6,-5 15 6,4-14 0,-3 9-3,3-13 3,-1 3-2,1-2-43,-4 12 36,3-9-5,-6 19 6,6-18-45,-2 8 16,4-13 29,0-1-26,0 0 6,-2 6 28,2-6 0,-2 10 0,2-9-2,-2 3 2,1-1 8,-1 4-8,1-4 0,-5 12 3,5-12-31,-5 13 28,4-13 5,-5 17-7,5-15 2,-2 8 0,4-14 0,0-1 0,1 1 8,-3 4-8,2-4 0,-3 7 0,3-7 3,-1 2-3,1-4 0,0 2 0,0-2-65,-2 6-111,2-5-798,-4 7 643,2-5-16,-2 3-149,2-3-1218,-4 8 544,0-3 1170,-6 8 0,8-11 0,-1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33.54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169 1 13266,'-31'32'30,"3"-1"15,10-9-45,1 3-8,0 1-54,2 0 57,2 1-96,2-1 0,3 0 95,2-1-33,3-1 31,1-2-247,16 16 490,1-19-162,8 9 103,7-24-103,-9-7 51,38-22-129,-29 7-4,22-19 9,-30 16 101,11-20-93,-15 15 435,8-30-345,-21 34 16,-15-27-32,0 28-74,-11-10 28,7 17-218,-7 0-50,9 8 8,-6 0 62,9 11-797,-6 9-357,4 0 1316,-5 10 0,11-15 0,-1 1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41.0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52 123 15005,'34'-43'482,"-7"8"-384,-24 33-45,-2 1 0,0 0-47,0 0 36,1 0-31,1 1-11,1-1 47,17-3-5,-8 0 31,19-5-64,-16 4-7,5-2-2,-6 3-156,8 1 94,-8 2-151,19 3 182,-21 2 31,10 4 62,-14 0 126,4 8-127,-3-2 160,7 31-167,-10-21 7,3 18 12,-9-21-67,-1 19-12,0-13-3397,-5 35 3400,1-34-11,-12 37-20,8-36 29,-6 15-4,6-21 4,-10 19 5,5-16 3,-7 14 2,8-21 9,-7 8 3381,3-6-3415,-26 32 18,21-28 2,-16 19 2,21-27 54,-11 8-19,12-10 148,-13 8-124,19-18 18,-5 0-43,9-5 20,-3 0-50,2-1-85,-8-12-97,6 5-20,-5-10 56,10 8 17,2-5 114,1 2-131,7-17 104,-3 17 16,12-17-41,-8 20 61,4-5 0,-4 8-143,9-6 53,-5 5-106,11-3 154,-11 9 42,4 0 135,-5 2 237,14 9-246,-9-4 165,22 14-238,-22-9 1,9 5-52,-11-5 113,11 12 70,-8-7 17,21 27-200,-20-22 150,11 14-12,-13-16 19,9 8-159,-7-7-33,20 18-253,-22-21-1206,11 10-40,-20-20-5373,2-2 6905,-6-7 0,0 2 0,-2-3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44.08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51 17615,'44'-19'-14,"-7"3"-20,-23 11-19,0 2-34,0 0 17,0 1 8,-1 0-24,0 2 16,-2-1-73,8 4 90,-8 0 8,6 3 45,-10 0-14,7 6-56,-7-4 131,6 13-27,-9-11 61,0 12-89,-4-11 137,-7 10-82,0-8 104,-24 17-111,15-17-18,-13 8-2,18-15 80,0-2-108,4-2-14,0 0-37,5-1-59,2-1-515,0 0 619,3 1 0,3 0 0,3 1-53,1 1 50,6 4-58,-3-2 61,3 2-45,-5-1 3,4 4 42,-4-3-48,9 13 48,-11-10 3,6 13-3,-10-12 3,1 16 5,-4-13 34,-1 13 0,-1-16-36,0 4 47,-2-7-8,-1 0 17,-2 0 139,-5 0-75,2-2 11,-14 5-137,10-5-56,-17 7 56,18-8 205,-14 7-110,17-9 0,-6 2 0,7-4 107,-5 0-132,1-1-25,-10 0-62,11 0-53,-5 0-17,8 0-2226,-3-2 550,5 1 1763,-4-6 0,7 6 0,-1-4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45.85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29 1 12456,'19'40'779,"-6"-5"-518,-15-27-17,-2 0-29,0-1 12,0-1 532,-2 1-446,3-5 18,-2 1-110,2-3 115,-2 0-213,1 0 151,-5-9-274,4 2-229,0-17 176,3 12-177,3-11 132,1 15-25,1-2-37,0 8-187,1 1 213,-1 0 120,6 6 14,-6 0 89,3 9-19,-5-6-25,0 2 70,-1-6 347,0-1-249,0-1 123,0-1 173,0-1-509,-3-4-5,2 1-1,-3-4-56,2 1 18,1 1 7,0-1-94,1 1 44,0 1-134,0 1 89,0 2-1030,0 0 347,0 4-616,0 0-311,0 3-1567,0-2 1237,0-1 2072,0-10 0,0 5 0,0-8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46.87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81 19 13790,'66'-10'151,"-10"2"-61,-43 8 27,0 0-44,1 0-39,0 2-23,1 1-8,-1 2-3,1 2-59,17 23 115,-15-11 327,16 39-346,-25-31 122,1 41-122,-7-36 52,-2 22-44,0-22-36,0 1-9,-1 0-40,-7 43 40,2-33-1700,-2 9 0,0 0 1725,-1-13-343,-15 44 313,12-50 69,-16 30-58,16-41 47,-8 9 0,10-20 3321,-6 1-3312,3-5 523,-19 0-577,13-6 62,-12-5-25,12-5 98,-9-13-82,6 3 144,-17-25-172,24 25-30,-5-14-98,18 27-65,5-5 124,2 5-9,4-1 0,1 0 29,16-7-54,-9 5-126,28-5 151,-24 11 302,27 1-52,-27 5-37,12 1-28,-16 0 126,7 3-126,-6-3-149,15 9 1,-18-6 0,13 17 8,-18-10-54,11 32 60,-12-21 0,5 19-6,-6-20-3,4 10-42,-3-11-4464,13 18 1023,-12-27 3486,7 5 0,-13-19 0,-1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48.0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187 27 15736,'-39'5'725,"5"0"-644,21-3-75,-1 3-6,1 0-67,0 2 30,0 1-33,2 0 25,0 0-148,-1 6 157,6-7-62,-1 3 3,7-7 111,0 2 54,2 0 250,22 15-379,-8-8-25,27 16 50,-22-14 34,7 6-53,-9-4-34,12 17 87,-13-10-50,19 42 50,-27-38 45,6 22-43,-14-29 4,-1 0 0,0 0-342,-8 23 204,1-19-145,-15 27 277,10-35 137,-18 11-31,16-19 18,-6 0-26,10-7 44,-3-4-63,3-2 170,-9-23-249,10 7-34,-3-46-8,10 31 42,5-21 70,3 27 54,12-7-119,-3 10-8,28-24-2,-18 25-4,16-14-35,-17 19-141,20-19-81,-17 14-1134,22-22 257,-29 25 1143,18-21 0,-26 29 0,7-9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49.35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64 14518,'23'43'87,"-5"-7"-51,-23-29 17,1-2 0,0-1 29,1-2 24,0 0 28,1-1-16,-1-1-56,0 0-54,0 0 0,0-1-5,0-3-11,0-7-258,4-22 229,2 11-7,5-13 7,1 21-13,7-4-40,-6 9-277,6-4 225,-11 11 130,2 0 211,-4 3 204,0 5-243,-2 0 44,0 8-61,-3-3 266,-5 11-356,1-11-1078,-12 9-414,9-14-636,-4 2-2318,7-7 4393,0-1 0,4 0 0,0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54.5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0 126 13432,'48'-38'81,"-8"7"-81,-32 25 126,0 1-9,2 0-10,1 0 271,16-5-370,-9 3 101,18-3-109,-17 7-129,13-1 93,-14 3-82,15 1 68,-13 0-31,21 4 36,-19 0 185,23 11-129,-27-6 177,20 14-185,-23-10 2,7 7 26,-12-7 73,2 9-104,-3-4 19,4 36 34,-8-26 43,3 34-94,-7-34-2,-1 9 0,0-9-19,-3 12 22,0-8 2,-13 51-8,6-43 1,-13 42 7,12-52-2,-2 9 0,3-15 5,-8 12 37,7-14-31,-17 21-3,15-26-5,-9 8 27,8-12-16,-7 2-11,4-4-384,-18 8 260,16-11 101,-23 9 23,25-11 218,-16 3-118,23-7-8,-4 0-25,7-2 25,0-3-56,2 0-56,-2-10-67,4 4-179,0-23 254,4 17-75,6-22 0,-1 23 44,4-7-16,-3 10-9,1 0 18,2 0 7,0 2-105,13-6 139,-8 7 11,21-5 29,-19 10 200,23 0-127,-24 3 559,27 6-552,-28-3 133,18 8-91,-20-5-8,4 4-53,-4-3 17,5 8-70,-4-2 50,14 21 230,-13-12 95,21 32-420,-20-31-42,18 24-146,-22-32-402,6 5-306,-11-13-2395,2-3-1407,-3-2 4698,2-8 0,-6 5 0,1-5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55.8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12 13454,'40'-6'95,"-6"1"129,-27 5-33,0 0-32,2 0-86,1 0 16,1 0-89,8 1-8,-3 1 5,7 2-114,-5-1-46,0 2-41,21 13 196,-19-6 201,22 24-132,-31-20-52,4 10 38,-11-12 121,-2 6-5,-1-5 167,-6 16-257,-2-16 33,-19 17-61,9-20 143,-24 10-46,23-16 18,-7 0-62,15-5 36,1-1-47,3 0-115,2 0-87,3 0-473,7 0 552,1 0-26,8 1 9,0 2 42,-1 2-51,2 1 118,9 13-100,-4 1-32,5 11 76,-12-8 0,-5-2 0,-6-6 53,0 9-8,-2-9 383,-4 14-260,0-18 266,-17 14-336,9-16-25,-11 5-3,10-8 0,-2-2-25,0-1 25,-2-1-25,0-1-40,-8-2-7,3-4-2647,-19-20 568,20 7 2081,-9-21 0,22 26 0,2-1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56.98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65 15439,'24'-21'700,"-1"4"-568,-10 17-79,2 0 25,-1 0 20,1 0-28,0-1 0,1 0-33,-1-2-40,13-1 62,6 0-54,-3 0-8,3 0-33,-22 2 30,3 0 1,-7 2-172,4-1-7,-7 1-1023,5-1 258,-9 1-3064,2 0 1733,-3 1 136,1 0 2144,-3 2 0,2-1 0,-1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57.5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15646,'41'15'751,"-5"-3"-600,-25-12-36,2-1-29,0 0-86,1-2 0,0 1-33,1 1-163,21 0 162,-17 2 37,24 3-6,-30-1 6,9 3-3,-13-3 0,1 0 0,-4-1 8,4 0-8,-5 0-386,5 0-580,-7-1 966,0-1 0,-3 1 0,0-1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34.40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601 1 14364,'-35'3'218,"2"4"-218,10 9-3,-1 1-4284,0 4 4189,2 0 848,1 3-756,4 1-173,1 2 28,-1 23 98,9-19-180,-2 27 233,11-41 350,9 7-154,-2-20 3342,7-3-3457,-5-5 45,14-18-126,-8 5-28,16-20 76,-18 17-43,5-8-5,-7 9 188,8-24-113,-9 18-69,6-17 28,-14 24 66,0 2-97,-1 4 6,-1 2-9,-1 3-241,1 3-146,-1 3-259,0 0 646,0 7 0,0 3 36,0 9 15,0 6-51,0 4 559,-5 72-466,1-39-91,1-4 1,-2 0 81,0 1 14,0 0 101,-2 1-112,-2 6 0,-2 2-34,-2 7-4,1-9 0,0-3-15,-1-15 19,-18 29-48,10-31-1662,-5 0 1,-3-4 1692,0-12-532,-17 12 560,18-27-11,-2-2 43,-1-5 83,-1-3-73,0-4 107,-21-22-392,23 7 2723,-10-25-3034,33 19 639,7-7-1122,10 11 973,33-12 0,-25 17 0,17-8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58.92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65 15103,'43'-17'482,"-7"2"-457,-24 9-22,1 1-3,0 0 123,10-1-112,-7 2 67,6 1-8,-10 1-25,1 2-3,-1-1-39,1 1 0,-2 0-3,1 0 0,-1 1-6,15 10 1,-12-4-127,18 19 132,-20-14 0,8 14 0,-11-11 0,1 5 73,-4-3 19,3 8-83,-3-3 35,5 39-44,-7-31-5,2 46 5,-6-47 0,0 15 0,0-22-9,-1 9 4,-1-7-23,-8 32 31,3-29 30,-5 19-33,4-26 6,-1-1 30,0 1-25,-11 15-11,6-14 42,-22 26-33,18-29 142,-28 15-143,29-25 26,-13 3-34,21-11-3,-1 0-84,-3-5-89,-2-7 42,3 0-166,1-15 202,9 13 39,-1-13-5,6 14 11,1-5 8,3 6-28,11-10 65,-6 8-99,14-9 62,-14 15-83,18-1 91,-15 7 37,9 0 0,-12 2 98,4 4 37,-3-1 220,13 8-237,-12-5 571,20 14-538,-21-12-95,11 9-56,-14-9-3,-1 2-3,1-1-2,8 18 11,-8-13 2,7 17-5,-12-20-226,0 2-281,-2-5-1106,1-1 333,-1-3 1280,8-1 0,-7-1 0,4-2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5:59.8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15058,'36'50'115,"-8"-8"-87,-25-27-25,-1 2-6,-1-1 3,1 1-36,-1 0 36,1 1 5,0-1 1,-1 0 5,2-2 90,3 16-98,-3-14 55,4 15-52,-5-20-6,0 2 0,-1-6-56,0 4-302,0-6-3006,0 4 1519,0-9-1638,-1 1 3483,0-2 0,0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6:00.60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17 0 14213,'-9'44'781,"2"-6"-605,7-28 12,0 1-20,0 0-132,0-1 17,0 2 1,0-1 16,0 0-17,-1-1 11,1 4 121,0 0-87,0-3 78,1-1 79,1-7 221,4-1-229,0-1 537,19-2-714,-12-2-31,21-6-45,-22 4-184,18-10 139,-19 11-10,8-4-18,-13 6 26,-1 1-25,-1 0-782,2 1 351,-3 0-2098,5 0 1142,-5 0 1465,2 0 0,-5 0 0,1 1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6:01.20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90 0 14509,'-11'57'376,"2"-8"-267,5-31-11,-1 1-65,1 1-27,-1 1 30,1 0 62,-6 23 188,2-3 131,-6 32-285,7-30 159,0 14-131,6-33-4,1 5 12,0-11 9,0 13-177,0-12 14,0 22-14,0-25-1227,0 11 7,0-21-814,0 1-1553,0-7 3587,0-2 0,1 1 0,-1-1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6:24.05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24575,'0'0'0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6:26.51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18992,'43'14'45,"-7"-2"-3,-23-9-8,0 0-29,1-1-5,0 0 0,0 1-5,1-1-1,14 3 12,-10-2 30,11 1 54,2-1-90,-11-2 2,32 0-10,-33-1 0,15 1-43,-24-1 12,3 2 3,-5-2-85,8 2 46,-11-1 5,4 0-199,-7 0-1369,4 1 854,-4 0-1518,5 3 692,-6-2-59,0 1-1366,-2-1 3035,0 0 0,0-1 0,0-1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6:27.01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16363,'45'12'473,"-6"-2"-260,-28-9 25,2 0-53,2 1-56,1 0-31,2 0-12,1 1 10,0 0-10,1 1 166,35 4-252,-27-3 0,27 2 40,-36-4-32,-2 0-5,-2 0-62,10 1 23,-14-2-678,9 2 204,-16-3-151,0 0-44,-3 0-3303,2 2 1278,-1-2 2730,2 1 0,-2-2 0,-1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6:28.1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26 14053,'55'-10'518,"-8"2"-507,-34 6 79,1 0-37,1 0 45,0 1 0,0 0 20,1 1 58,0 0-25,0 0 250,23 5-259,-16-1-2,39 13-142,-41-8 2,15 7-3,-24-7 6,5 14 95,-6-7-93,4 22-5,-11-16 9,-1 9-4,-2-8 144,-6 25-116,0-17 9,-17 44-36,7-41-3,-18 28-3,14-34 8,-16 18 45,13-22-2,-23 21-49,22-25 43,-13 9 8,17-18-8,-6 3-64,7-6-228,-22 1 169,22-7 33,-11-1 0,20-3-39,-1-8 48,5 2-26,3-15 17,6 11-123,11-15 62,-2 13-17,15-8 123,-9 9 92,24-6-30,-21 11 16,12-3-8,-18 8 188,9 2-160,-10 1 148,11 5-156,-15 0 251,16 13-209,-12-7 221,12 8-135,-11-6 113,16 14-211,-11-8 132,27 35-210,-30-30-42,11 20 11,-20-23 26,5 17-37,-6-15-546,3 15 100,-7-24-223,-1-1-319,0-8-2440,2-3 572,1-6 2856,2-3 0,-4 1 0,0 1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6:29.2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17041,'45'2'176,"-6"1"-61,-27 0-107,1 0 45,1 0 6,-1 0-22,-1 0-32,0-1-2,-2 1-25,2-1 24,0 1-10,-4-1-37,-1-1 37,-7-1-362,0 0 309,0 1 61,0 0 8,0 1 126,0 0-38,0 2 122,0 4-131,0 0 112,-15 24-191,5-13 0,-13 16-8,8-17-128,-10 16 83,10-12 0,-7 11-25,14-17 64,-1 4-64,4-5 28,-3 12 42,4-14-16,-2 12-82,4-16-62,-2 5 82,3-9-636,0 5 414,0-4-705,-1 5 218,2-7-376,-1 1-279,1-2 1442,0 0 0,0-2 0,0 1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2:06:30.28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182 0 16492,'-30'28'-9,"4"-4"-72,11-10 45,1 1 36,0 1 0,0 2 0,2-1-6,0 0-47,2 0-6,-5 19 65,7-11-1,-2 9-5,9-14 6,1-9 151,13 9-115,-5-11-6,9 6 9,-8-10 173,8 0-103,-6-2 414,16-1-417,-16-4-25,9-2-34,-10-2-16,0-1 5,1 0 56,10-12-90,-9 8 3,8-8-2,-14 10 44,3-4-53,-3 3-104,10-15 62,-8 13-2,5-9 38,-7 12 6,1-2 6,-3 4 159,3-7-132,-5 8 18,1-6-46,-3 7 29,0-2 11,0 3-3,0-3-45,-1 3-25,-2-4 34,0 4-6,-2-1-3,3 2 0,-3-3 6,2 2-12,-3-3 4,4 4 2,-1 0-5,1 1 2,-1-1 0,2 1-50,-3 0 56,3 1 9,-2-1-4,2 1 54,-1 0-59,1 0-221,-4-2 126,3 2-17,-4-1-37,2 2-156,-10 0 297,4 0-54,-20 3 62,18-1-36,-9 2-17,13-3-670,-3 3 141,4-2-5587,-5 6 6169,9-5 0,-1 2 0,3-4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0T21:43:35.4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356 0 12120,'-28'44'225,"0"-1"1,-21 34-63,25-40-1466,0 3 1401,0 4-62,2 2 9,0 3 36,2 1 12,3 1-88,0 0 68,3-1 57,2 5 0,1 6 62,3-6 0,1 1-152,-3 8 1,2-1 77,1 32-20,4-46-3,3 2 0,2 1-95,4 6-56,6 7 0,4-2 11,4-19-19,15 22 58,-12-34-2638,12 8-1992,-11-14 4636,10 3 0,-24-21 0,-1-4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38:59.0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43:09.2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43:09.2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43:09.2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2T18:43:09.2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8:56.75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14367,'13'49'11,"-3"-6"-14,-10-27-5,0 0 8,0 1 8,1 0-8,0 0-6,1 1-30,0 0 28,0 0-20,1 28 28,-1-19 89,1 40-86,-3-41-56,1 24 8,0-27 45,-1 8 3,1-12-12,1 8 9,0-7 112,1 31-14,-1-26 62,1 27-124,-3-31 172,3 29-147,-2-28-52,1 16-1,-1-25 0,1 4-2,-1-5 260,2 12-196,-2-13 20,2 13-54,-3-12 26,1 3-60,-1-4-10,0 1-34,0-3 25,1 2 17,-1-6-347,0-1 53,0-3-2546,1-3 1785,-1 0-2426,1-2 6757,-1 2 1,0-1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8:57.43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12056,'32'71'535,"-5"-12"-381,-21-45-37,0-1-35,1 1-10,1 0 144,6 9-163,-4-8 3,5 6-56,-6-11 9,3 5 33,-1-4 84,5 5-126,-7-8 350,6 1-277,-7-5 386,8-1-291,-7-4 191,10-7-253,-6-1 118,21-20-143,-15 11-28,18-18-47,-21 19-6,9-11-36,-11 12-144,9-14 49,-9 13-2009,17-14 1107,-19 19-2316,10-4 3349,-17 14 0,-2 2 0,-2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0.07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 0 15271,'13'41'445,"-3"-7"-383,-10-28-1,0 2-24,0 1-34,0 0 33,0 2-28,0 9-2,0-6 84,-1 22-46,0-18 52,0 19-96,1-18-6,-1 15 54,1-13 2,-2 16-56,2-15 1,-3 15-32,1-16 23,0 13-39,1-14 17,-1 18 36,1-18 53,-1 35-53,0-32 8,1 33-5,0-36-45,0 16 34,1-20 78,0 17-65,0-16-2,0 12 6,0-12 7,0 10-13,0-7-6,0 14-2,0-15 66,-1 16-61,1-18 0,-1 9 0,0-14 0,0 5 0,0-3 9,0 16-9,0-12 73,-1 25-9,1-22-100,-1 20-9,1-22 104,0 10-59,1-13-9,0 9-52,0-12 13,0 10 9,0-13 33,0 9 1,0-9 131,1 11-121,1-8 4,1 10 24,-2-10-36,1 8-41,0-10 52,-1 6-8,-1-11-42,0 3 42,1-6 36,-1 11-33,0-7 84,1 9-59,-1-8-216,0 4-120,0-5-1833,-1 0 659,1-5 1482,-3-20 0,2 13 0,-2-14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0.5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13633,'25'52'261,"-4"-8"-189,-14-28-66,0-1-1,1 1 32,0 0 61,1 1 11,0-1-56,0 0 9,1 1 19,0 0 188,4 9-171,1-1-95,-1 0 58,0-2 135,-7-14 479,6-1-275,-5-7 275,30-43-904,-17 14-665,31-48 208,-27 37-173,7-9-158,-11 19 1017,20-18 0,-24 28 0,12-11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2:49:02.52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15372,'1'47'-3,"1"-7"48,-2-28 8,0 1-53,0 0 0,0 0-98,0-1-115,1 0-28,-1-1-36,1-2-585,1 2 150,-1-4-1839,1 4 740,0-6 1811,-1 2 0,0-5 0,-1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10/20/20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10/20/20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10/20/20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customXml" Target="../ink/ink9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customXml" Target="../ink/ink9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customXml" Target="../ink/ink9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customXml" Target="../ink/ink9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06.xml"/><Relationship Id="rId21" Type="http://schemas.openxmlformats.org/officeDocument/2006/relationships/image" Target="../media/image96.png"/><Relationship Id="rId42" Type="http://schemas.openxmlformats.org/officeDocument/2006/relationships/customXml" Target="../ink/ink114.xml"/><Relationship Id="rId47" Type="http://schemas.openxmlformats.org/officeDocument/2006/relationships/image" Target="../media/image109.png"/><Relationship Id="rId63" Type="http://schemas.openxmlformats.org/officeDocument/2006/relationships/image" Target="../media/image117.png"/><Relationship Id="rId68" Type="http://schemas.openxmlformats.org/officeDocument/2006/relationships/customXml" Target="../ink/ink127.xml"/><Relationship Id="rId84" Type="http://schemas.openxmlformats.org/officeDocument/2006/relationships/customXml" Target="../ink/ink135.xml"/><Relationship Id="rId89" Type="http://schemas.openxmlformats.org/officeDocument/2006/relationships/image" Target="../media/image130.png"/><Relationship Id="rId16" Type="http://schemas.openxmlformats.org/officeDocument/2006/relationships/customXml" Target="../ink/ink101.xml"/><Relationship Id="rId11" Type="http://schemas.openxmlformats.org/officeDocument/2006/relationships/image" Target="../media/image91.png"/><Relationship Id="rId32" Type="http://schemas.openxmlformats.org/officeDocument/2006/relationships/customXml" Target="../ink/ink109.xml"/><Relationship Id="rId37" Type="http://schemas.openxmlformats.org/officeDocument/2006/relationships/image" Target="../media/image104.png"/><Relationship Id="rId53" Type="http://schemas.openxmlformats.org/officeDocument/2006/relationships/image" Target="../media/image112.png"/><Relationship Id="rId58" Type="http://schemas.openxmlformats.org/officeDocument/2006/relationships/customXml" Target="../ink/ink122.xml"/><Relationship Id="rId74" Type="http://schemas.openxmlformats.org/officeDocument/2006/relationships/customXml" Target="../ink/ink130.xml"/><Relationship Id="rId79" Type="http://schemas.openxmlformats.org/officeDocument/2006/relationships/image" Target="../media/image125.png"/><Relationship Id="rId5" Type="http://schemas.openxmlformats.org/officeDocument/2006/relationships/image" Target="../media/image88.png"/><Relationship Id="rId90" Type="http://schemas.openxmlformats.org/officeDocument/2006/relationships/customXml" Target="../ink/ink138.xml"/><Relationship Id="rId95" Type="http://schemas.openxmlformats.org/officeDocument/2006/relationships/image" Target="../media/image133.png"/><Relationship Id="rId22" Type="http://schemas.openxmlformats.org/officeDocument/2006/relationships/customXml" Target="../ink/ink104.xml"/><Relationship Id="rId27" Type="http://schemas.openxmlformats.org/officeDocument/2006/relationships/image" Target="../media/image99.png"/><Relationship Id="rId43" Type="http://schemas.openxmlformats.org/officeDocument/2006/relationships/image" Target="../media/image107.png"/><Relationship Id="rId48" Type="http://schemas.openxmlformats.org/officeDocument/2006/relationships/customXml" Target="../ink/ink117.xml"/><Relationship Id="rId64" Type="http://schemas.openxmlformats.org/officeDocument/2006/relationships/customXml" Target="../ink/ink125.xml"/><Relationship Id="rId69" Type="http://schemas.openxmlformats.org/officeDocument/2006/relationships/image" Target="../media/image120.png"/><Relationship Id="rId80" Type="http://schemas.openxmlformats.org/officeDocument/2006/relationships/customXml" Target="../ink/ink133.xml"/><Relationship Id="rId85" Type="http://schemas.openxmlformats.org/officeDocument/2006/relationships/image" Target="../media/image128.png"/><Relationship Id="rId12" Type="http://schemas.openxmlformats.org/officeDocument/2006/relationships/customXml" Target="../ink/ink99.xml"/><Relationship Id="rId17" Type="http://schemas.openxmlformats.org/officeDocument/2006/relationships/image" Target="../media/image94.png"/><Relationship Id="rId25" Type="http://schemas.openxmlformats.org/officeDocument/2006/relationships/image" Target="../media/image98.png"/><Relationship Id="rId33" Type="http://schemas.openxmlformats.org/officeDocument/2006/relationships/image" Target="../media/image102.png"/><Relationship Id="rId38" Type="http://schemas.openxmlformats.org/officeDocument/2006/relationships/customXml" Target="../ink/ink112.xml"/><Relationship Id="rId46" Type="http://schemas.openxmlformats.org/officeDocument/2006/relationships/customXml" Target="../ink/ink116.xml"/><Relationship Id="rId59" Type="http://schemas.openxmlformats.org/officeDocument/2006/relationships/image" Target="../media/image115.png"/><Relationship Id="rId67" Type="http://schemas.openxmlformats.org/officeDocument/2006/relationships/image" Target="../media/image119.png"/><Relationship Id="rId20" Type="http://schemas.openxmlformats.org/officeDocument/2006/relationships/customXml" Target="../ink/ink103.xml"/><Relationship Id="rId41" Type="http://schemas.openxmlformats.org/officeDocument/2006/relationships/image" Target="../media/image106.png"/><Relationship Id="rId54" Type="http://schemas.openxmlformats.org/officeDocument/2006/relationships/customXml" Target="../ink/ink120.xml"/><Relationship Id="rId62" Type="http://schemas.openxmlformats.org/officeDocument/2006/relationships/customXml" Target="../ink/ink124.xml"/><Relationship Id="rId70" Type="http://schemas.openxmlformats.org/officeDocument/2006/relationships/customXml" Target="../ink/ink128.xml"/><Relationship Id="rId75" Type="http://schemas.openxmlformats.org/officeDocument/2006/relationships/image" Target="../media/image123.png"/><Relationship Id="rId83" Type="http://schemas.openxmlformats.org/officeDocument/2006/relationships/image" Target="../media/image127.png"/><Relationship Id="rId88" Type="http://schemas.openxmlformats.org/officeDocument/2006/relationships/customXml" Target="../ink/ink137.xml"/><Relationship Id="rId91" Type="http://schemas.openxmlformats.org/officeDocument/2006/relationships/image" Target="../media/image131.png"/><Relationship Id="rId96" Type="http://schemas.openxmlformats.org/officeDocument/2006/relationships/customXml" Target="../ink/ink14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6.xml"/><Relationship Id="rId15" Type="http://schemas.openxmlformats.org/officeDocument/2006/relationships/image" Target="../media/image93.png"/><Relationship Id="rId23" Type="http://schemas.openxmlformats.org/officeDocument/2006/relationships/image" Target="../media/image97.png"/><Relationship Id="rId28" Type="http://schemas.openxmlformats.org/officeDocument/2006/relationships/customXml" Target="../ink/ink107.xml"/><Relationship Id="rId36" Type="http://schemas.openxmlformats.org/officeDocument/2006/relationships/customXml" Target="../ink/ink111.xml"/><Relationship Id="rId49" Type="http://schemas.openxmlformats.org/officeDocument/2006/relationships/image" Target="../media/image110.png"/><Relationship Id="rId57" Type="http://schemas.openxmlformats.org/officeDocument/2006/relationships/image" Target="../media/image114.png"/><Relationship Id="rId10" Type="http://schemas.openxmlformats.org/officeDocument/2006/relationships/customXml" Target="../ink/ink98.xml"/><Relationship Id="rId31" Type="http://schemas.openxmlformats.org/officeDocument/2006/relationships/image" Target="../media/image101.png"/><Relationship Id="rId44" Type="http://schemas.openxmlformats.org/officeDocument/2006/relationships/customXml" Target="../ink/ink115.xml"/><Relationship Id="rId52" Type="http://schemas.openxmlformats.org/officeDocument/2006/relationships/customXml" Target="../ink/ink119.xml"/><Relationship Id="rId60" Type="http://schemas.openxmlformats.org/officeDocument/2006/relationships/customXml" Target="../ink/ink123.xml"/><Relationship Id="rId65" Type="http://schemas.openxmlformats.org/officeDocument/2006/relationships/image" Target="../media/image118.png"/><Relationship Id="rId73" Type="http://schemas.openxmlformats.org/officeDocument/2006/relationships/image" Target="../media/image122.png"/><Relationship Id="rId78" Type="http://schemas.openxmlformats.org/officeDocument/2006/relationships/customXml" Target="../ink/ink132.xml"/><Relationship Id="rId81" Type="http://schemas.openxmlformats.org/officeDocument/2006/relationships/image" Target="../media/image126.png"/><Relationship Id="rId86" Type="http://schemas.openxmlformats.org/officeDocument/2006/relationships/customXml" Target="../ink/ink136.xml"/><Relationship Id="rId94" Type="http://schemas.openxmlformats.org/officeDocument/2006/relationships/customXml" Target="../ink/ink140.xml"/><Relationship Id="rId99" Type="http://schemas.openxmlformats.org/officeDocument/2006/relationships/image" Target="../media/image135.png"/><Relationship Id="rId101" Type="http://schemas.openxmlformats.org/officeDocument/2006/relationships/image" Target="../media/image136.png"/><Relationship Id="rId4" Type="http://schemas.openxmlformats.org/officeDocument/2006/relationships/customXml" Target="../ink/ink95.xml"/><Relationship Id="rId9" Type="http://schemas.openxmlformats.org/officeDocument/2006/relationships/image" Target="../media/image90.png"/><Relationship Id="rId13" Type="http://schemas.openxmlformats.org/officeDocument/2006/relationships/image" Target="../media/image92.png"/><Relationship Id="rId18" Type="http://schemas.openxmlformats.org/officeDocument/2006/relationships/customXml" Target="../ink/ink102.xml"/><Relationship Id="rId39" Type="http://schemas.openxmlformats.org/officeDocument/2006/relationships/image" Target="../media/image105.png"/><Relationship Id="rId34" Type="http://schemas.openxmlformats.org/officeDocument/2006/relationships/customXml" Target="../ink/ink110.xml"/><Relationship Id="rId50" Type="http://schemas.openxmlformats.org/officeDocument/2006/relationships/customXml" Target="../ink/ink118.xml"/><Relationship Id="rId55" Type="http://schemas.openxmlformats.org/officeDocument/2006/relationships/image" Target="../media/image113.png"/><Relationship Id="rId76" Type="http://schemas.openxmlformats.org/officeDocument/2006/relationships/customXml" Target="../ink/ink131.xml"/><Relationship Id="rId97" Type="http://schemas.openxmlformats.org/officeDocument/2006/relationships/image" Target="../media/image134.png"/><Relationship Id="rId7" Type="http://schemas.openxmlformats.org/officeDocument/2006/relationships/image" Target="../media/image89.png"/><Relationship Id="rId71" Type="http://schemas.openxmlformats.org/officeDocument/2006/relationships/image" Target="../media/image121.png"/><Relationship Id="rId92" Type="http://schemas.openxmlformats.org/officeDocument/2006/relationships/customXml" Target="../ink/ink139.xml"/><Relationship Id="rId2" Type="http://schemas.openxmlformats.org/officeDocument/2006/relationships/customXml" Target="../ink/ink94.xml"/><Relationship Id="rId29" Type="http://schemas.openxmlformats.org/officeDocument/2006/relationships/image" Target="../media/image100.png"/><Relationship Id="rId24" Type="http://schemas.openxmlformats.org/officeDocument/2006/relationships/customXml" Target="../ink/ink105.xml"/><Relationship Id="rId40" Type="http://schemas.openxmlformats.org/officeDocument/2006/relationships/customXml" Target="../ink/ink113.xml"/><Relationship Id="rId45" Type="http://schemas.openxmlformats.org/officeDocument/2006/relationships/image" Target="../media/image108.png"/><Relationship Id="rId66" Type="http://schemas.openxmlformats.org/officeDocument/2006/relationships/customXml" Target="../ink/ink126.xml"/><Relationship Id="rId87" Type="http://schemas.openxmlformats.org/officeDocument/2006/relationships/image" Target="../media/image129.png"/><Relationship Id="rId61" Type="http://schemas.openxmlformats.org/officeDocument/2006/relationships/image" Target="../media/image116.png"/><Relationship Id="rId82" Type="http://schemas.openxmlformats.org/officeDocument/2006/relationships/customXml" Target="../ink/ink134.xml"/><Relationship Id="rId19" Type="http://schemas.openxmlformats.org/officeDocument/2006/relationships/image" Target="../media/image95.png"/><Relationship Id="rId14" Type="http://schemas.openxmlformats.org/officeDocument/2006/relationships/customXml" Target="../ink/ink100.xml"/><Relationship Id="rId30" Type="http://schemas.openxmlformats.org/officeDocument/2006/relationships/customXml" Target="../ink/ink108.xml"/><Relationship Id="rId35" Type="http://schemas.openxmlformats.org/officeDocument/2006/relationships/image" Target="../media/image103.png"/><Relationship Id="rId56" Type="http://schemas.openxmlformats.org/officeDocument/2006/relationships/customXml" Target="../ink/ink121.xml"/><Relationship Id="rId77" Type="http://schemas.openxmlformats.org/officeDocument/2006/relationships/image" Target="../media/image124.png"/><Relationship Id="rId100" Type="http://schemas.openxmlformats.org/officeDocument/2006/relationships/customXml" Target="../ink/ink143.xml"/><Relationship Id="rId8" Type="http://schemas.openxmlformats.org/officeDocument/2006/relationships/customXml" Target="../ink/ink97.xml"/><Relationship Id="rId51" Type="http://schemas.openxmlformats.org/officeDocument/2006/relationships/image" Target="../media/image111.png"/><Relationship Id="rId72" Type="http://schemas.openxmlformats.org/officeDocument/2006/relationships/customXml" Target="../ink/ink129.xml"/><Relationship Id="rId93" Type="http://schemas.openxmlformats.org/officeDocument/2006/relationships/image" Target="../media/image132.png"/><Relationship Id="rId98" Type="http://schemas.openxmlformats.org/officeDocument/2006/relationships/customXml" Target="../ink/ink142.xml"/><Relationship Id="rId3" Type="http://schemas.openxmlformats.org/officeDocument/2006/relationships/image" Target="../media/image8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7" Type="http://schemas.openxmlformats.org/officeDocument/2006/relationships/image" Target="../media/image38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61.png"/><Relationship Id="rId21" Type="http://schemas.openxmlformats.org/officeDocument/2006/relationships/image" Target="../media/image10.png"/><Relationship Id="rId42" Type="http://schemas.openxmlformats.org/officeDocument/2006/relationships/customXml" Target="../ink/ink26.xml"/><Relationship Id="rId63" Type="http://schemas.openxmlformats.org/officeDocument/2006/relationships/image" Target="../media/image31.png"/><Relationship Id="rId84" Type="http://schemas.openxmlformats.org/officeDocument/2006/relationships/customXml" Target="../ink/ink47.xml"/><Relationship Id="rId138" Type="http://schemas.openxmlformats.org/officeDocument/2006/relationships/customXml" Target="../ink/ink74.xml"/><Relationship Id="rId159" Type="http://schemas.openxmlformats.org/officeDocument/2006/relationships/customXml" Target="../ink/ink85.xml"/><Relationship Id="rId107" Type="http://schemas.openxmlformats.org/officeDocument/2006/relationships/image" Target="../media/image56.png"/><Relationship Id="rId11" Type="http://schemas.openxmlformats.org/officeDocument/2006/relationships/image" Target="../media/image5.png"/><Relationship Id="rId32" Type="http://schemas.openxmlformats.org/officeDocument/2006/relationships/customXml" Target="../ink/ink21.xml"/><Relationship Id="rId53" Type="http://schemas.openxmlformats.org/officeDocument/2006/relationships/image" Target="../media/image26.png"/><Relationship Id="rId74" Type="http://schemas.openxmlformats.org/officeDocument/2006/relationships/customXml" Target="../ink/ink42.xml"/><Relationship Id="rId128" Type="http://schemas.openxmlformats.org/officeDocument/2006/relationships/customXml" Target="../ink/ink69.xml"/><Relationship Id="rId149" Type="http://schemas.openxmlformats.org/officeDocument/2006/relationships/image" Target="../media/image77.png"/><Relationship Id="rId5" Type="http://schemas.openxmlformats.org/officeDocument/2006/relationships/image" Target="../media/image2.png"/><Relationship Id="rId95" Type="http://schemas.openxmlformats.org/officeDocument/2006/relationships/image" Target="../media/image50.png"/><Relationship Id="rId160" Type="http://schemas.openxmlformats.org/officeDocument/2006/relationships/image" Target="../media/image82.png"/><Relationship Id="rId22" Type="http://schemas.openxmlformats.org/officeDocument/2006/relationships/customXml" Target="../ink/ink16.xml"/><Relationship Id="rId43" Type="http://schemas.openxmlformats.org/officeDocument/2006/relationships/image" Target="../media/image21.png"/><Relationship Id="rId64" Type="http://schemas.openxmlformats.org/officeDocument/2006/relationships/customXml" Target="../ink/ink37.xml"/><Relationship Id="rId118" Type="http://schemas.openxmlformats.org/officeDocument/2006/relationships/customXml" Target="../ink/ink64.xml"/><Relationship Id="rId139" Type="http://schemas.openxmlformats.org/officeDocument/2006/relationships/image" Target="../media/image72.png"/><Relationship Id="rId85" Type="http://schemas.openxmlformats.org/officeDocument/2006/relationships/image" Target="../media/image45.png"/><Relationship Id="rId150" Type="http://schemas.openxmlformats.org/officeDocument/2006/relationships/customXml" Target="../ink/ink80.xml"/><Relationship Id="rId12" Type="http://schemas.openxmlformats.org/officeDocument/2006/relationships/customXml" Target="../ink/ink11.xml"/><Relationship Id="rId17" Type="http://schemas.openxmlformats.org/officeDocument/2006/relationships/image" Target="../media/image8.png"/><Relationship Id="rId33" Type="http://schemas.openxmlformats.org/officeDocument/2006/relationships/image" Target="../media/image16.png"/><Relationship Id="rId38" Type="http://schemas.openxmlformats.org/officeDocument/2006/relationships/customXml" Target="../ink/ink24.xml"/><Relationship Id="rId59" Type="http://schemas.openxmlformats.org/officeDocument/2006/relationships/image" Target="../media/image29.png"/><Relationship Id="rId103" Type="http://schemas.openxmlformats.org/officeDocument/2006/relationships/image" Target="../media/image54.png"/><Relationship Id="rId108" Type="http://schemas.openxmlformats.org/officeDocument/2006/relationships/customXml" Target="../ink/ink59.xml"/><Relationship Id="rId124" Type="http://schemas.openxmlformats.org/officeDocument/2006/relationships/customXml" Target="../ink/ink67.xml"/><Relationship Id="rId129" Type="http://schemas.openxmlformats.org/officeDocument/2006/relationships/image" Target="../media/image67.png"/><Relationship Id="rId54" Type="http://schemas.openxmlformats.org/officeDocument/2006/relationships/customXml" Target="../ink/ink32.xml"/><Relationship Id="rId70" Type="http://schemas.openxmlformats.org/officeDocument/2006/relationships/customXml" Target="../ink/ink40.xml"/><Relationship Id="rId75" Type="http://schemas.openxmlformats.org/officeDocument/2006/relationships/image" Target="../media/image40.png"/><Relationship Id="rId91" Type="http://schemas.openxmlformats.org/officeDocument/2006/relationships/image" Target="../media/image48.png"/><Relationship Id="rId96" Type="http://schemas.openxmlformats.org/officeDocument/2006/relationships/customXml" Target="../ink/ink53.xml"/><Relationship Id="rId140" Type="http://schemas.openxmlformats.org/officeDocument/2006/relationships/customXml" Target="../ink/ink75.xml"/><Relationship Id="rId145" Type="http://schemas.openxmlformats.org/officeDocument/2006/relationships/image" Target="../media/image75.png"/><Relationship Id="rId161" Type="http://schemas.openxmlformats.org/officeDocument/2006/relationships/customXml" Target="../ink/ink86.xml"/><Relationship Id="rId166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.xml"/><Relationship Id="rId23" Type="http://schemas.openxmlformats.org/officeDocument/2006/relationships/image" Target="../media/image11.png"/><Relationship Id="rId28" Type="http://schemas.openxmlformats.org/officeDocument/2006/relationships/customXml" Target="../ink/ink19.xml"/><Relationship Id="rId49" Type="http://schemas.openxmlformats.org/officeDocument/2006/relationships/image" Target="../media/image24.png"/><Relationship Id="rId114" Type="http://schemas.openxmlformats.org/officeDocument/2006/relationships/customXml" Target="../ink/ink62.xml"/><Relationship Id="rId119" Type="http://schemas.openxmlformats.org/officeDocument/2006/relationships/image" Target="../media/image62.png"/><Relationship Id="rId44" Type="http://schemas.openxmlformats.org/officeDocument/2006/relationships/customXml" Target="../ink/ink27.xml"/><Relationship Id="rId60" Type="http://schemas.openxmlformats.org/officeDocument/2006/relationships/customXml" Target="../ink/ink35.xml"/><Relationship Id="rId65" Type="http://schemas.openxmlformats.org/officeDocument/2006/relationships/image" Target="../media/image32.png"/><Relationship Id="rId81" Type="http://schemas.openxmlformats.org/officeDocument/2006/relationships/image" Target="../media/image43.png"/><Relationship Id="rId86" Type="http://schemas.openxmlformats.org/officeDocument/2006/relationships/customXml" Target="../ink/ink48.xml"/><Relationship Id="rId130" Type="http://schemas.openxmlformats.org/officeDocument/2006/relationships/customXml" Target="../ink/ink70.xml"/><Relationship Id="rId135" Type="http://schemas.openxmlformats.org/officeDocument/2006/relationships/image" Target="../media/image70.png"/><Relationship Id="rId151" Type="http://schemas.openxmlformats.org/officeDocument/2006/relationships/image" Target="../media/image78.png"/><Relationship Id="rId156" Type="http://schemas.openxmlformats.org/officeDocument/2006/relationships/customXml" Target="../ink/ink83.xml"/><Relationship Id="rId13" Type="http://schemas.openxmlformats.org/officeDocument/2006/relationships/image" Target="../media/image6.png"/><Relationship Id="rId18" Type="http://schemas.openxmlformats.org/officeDocument/2006/relationships/customXml" Target="../ink/ink14.xml"/><Relationship Id="rId39" Type="http://schemas.openxmlformats.org/officeDocument/2006/relationships/image" Target="../media/image19.png"/><Relationship Id="rId109" Type="http://schemas.openxmlformats.org/officeDocument/2006/relationships/image" Target="../media/image57.png"/><Relationship Id="rId34" Type="http://schemas.openxmlformats.org/officeDocument/2006/relationships/customXml" Target="../ink/ink22.xml"/><Relationship Id="rId50" Type="http://schemas.openxmlformats.org/officeDocument/2006/relationships/customXml" Target="../ink/ink30.xml"/><Relationship Id="rId55" Type="http://schemas.openxmlformats.org/officeDocument/2006/relationships/image" Target="../media/image27.png"/><Relationship Id="rId76" Type="http://schemas.openxmlformats.org/officeDocument/2006/relationships/customXml" Target="../ink/ink43.xml"/><Relationship Id="rId97" Type="http://schemas.openxmlformats.org/officeDocument/2006/relationships/image" Target="../media/image51.png"/><Relationship Id="rId104" Type="http://schemas.openxmlformats.org/officeDocument/2006/relationships/customXml" Target="../ink/ink57.xml"/><Relationship Id="rId120" Type="http://schemas.openxmlformats.org/officeDocument/2006/relationships/customXml" Target="../ink/ink65.xml"/><Relationship Id="rId125" Type="http://schemas.openxmlformats.org/officeDocument/2006/relationships/image" Target="../media/image65.png"/><Relationship Id="rId141" Type="http://schemas.openxmlformats.org/officeDocument/2006/relationships/image" Target="../media/image73.png"/><Relationship Id="rId146" Type="http://schemas.openxmlformats.org/officeDocument/2006/relationships/customXml" Target="../ink/ink78.xml"/><Relationship Id="rId167" Type="http://schemas.openxmlformats.org/officeDocument/2006/relationships/customXml" Target="../ink/ink89.xml"/><Relationship Id="rId7" Type="http://schemas.openxmlformats.org/officeDocument/2006/relationships/image" Target="../media/image3.png"/><Relationship Id="rId71" Type="http://schemas.openxmlformats.org/officeDocument/2006/relationships/image" Target="../media/image37.png"/><Relationship Id="rId92" Type="http://schemas.openxmlformats.org/officeDocument/2006/relationships/customXml" Target="../ink/ink51.xml"/><Relationship Id="rId162" Type="http://schemas.openxmlformats.org/officeDocument/2006/relationships/image" Target="../media/image83.png"/><Relationship Id="rId2" Type="http://schemas.openxmlformats.org/officeDocument/2006/relationships/customXml" Target="../ink/ink6.xml"/><Relationship Id="rId29" Type="http://schemas.openxmlformats.org/officeDocument/2006/relationships/image" Target="../media/image14.png"/><Relationship Id="rId24" Type="http://schemas.openxmlformats.org/officeDocument/2006/relationships/customXml" Target="../ink/ink17.xml"/><Relationship Id="rId40" Type="http://schemas.openxmlformats.org/officeDocument/2006/relationships/customXml" Target="../ink/ink25.xml"/><Relationship Id="rId45" Type="http://schemas.openxmlformats.org/officeDocument/2006/relationships/image" Target="../media/image22.png"/><Relationship Id="rId66" Type="http://schemas.openxmlformats.org/officeDocument/2006/relationships/customXml" Target="../ink/ink38.xml"/><Relationship Id="rId87" Type="http://schemas.openxmlformats.org/officeDocument/2006/relationships/image" Target="../media/image46.png"/><Relationship Id="rId110" Type="http://schemas.openxmlformats.org/officeDocument/2006/relationships/customXml" Target="../ink/ink60.xml"/><Relationship Id="rId115" Type="http://schemas.openxmlformats.org/officeDocument/2006/relationships/image" Target="../media/image60.png"/><Relationship Id="rId131" Type="http://schemas.openxmlformats.org/officeDocument/2006/relationships/image" Target="../media/image68.png"/><Relationship Id="rId136" Type="http://schemas.openxmlformats.org/officeDocument/2006/relationships/customXml" Target="../ink/ink73.xml"/><Relationship Id="rId157" Type="http://schemas.openxmlformats.org/officeDocument/2006/relationships/image" Target="../media/image81.png"/><Relationship Id="rId61" Type="http://schemas.openxmlformats.org/officeDocument/2006/relationships/image" Target="../media/image30.png"/><Relationship Id="rId82" Type="http://schemas.openxmlformats.org/officeDocument/2006/relationships/customXml" Target="../ink/ink46.xml"/><Relationship Id="rId152" Type="http://schemas.openxmlformats.org/officeDocument/2006/relationships/customXml" Target="../ink/ink81.xml"/><Relationship Id="rId19" Type="http://schemas.openxmlformats.org/officeDocument/2006/relationships/image" Target="../media/image9.png"/><Relationship Id="rId14" Type="http://schemas.openxmlformats.org/officeDocument/2006/relationships/customXml" Target="../ink/ink12.xml"/><Relationship Id="rId30" Type="http://schemas.openxmlformats.org/officeDocument/2006/relationships/customXml" Target="../ink/ink20.xml"/><Relationship Id="rId35" Type="http://schemas.openxmlformats.org/officeDocument/2006/relationships/image" Target="../media/image17.png"/><Relationship Id="rId56" Type="http://schemas.openxmlformats.org/officeDocument/2006/relationships/customXml" Target="../ink/ink33.xml"/><Relationship Id="rId77" Type="http://schemas.openxmlformats.org/officeDocument/2006/relationships/image" Target="../media/image41.png"/><Relationship Id="rId100" Type="http://schemas.openxmlformats.org/officeDocument/2006/relationships/customXml" Target="../ink/ink55.xml"/><Relationship Id="rId105" Type="http://schemas.openxmlformats.org/officeDocument/2006/relationships/image" Target="../media/image55.png"/><Relationship Id="rId126" Type="http://schemas.openxmlformats.org/officeDocument/2006/relationships/customXml" Target="../ink/ink68.xml"/><Relationship Id="rId147" Type="http://schemas.openxmlformats.org/officeDocument/2006/relationships/image" Target="../media/image76.png"/><Relationship Id="rId168" Type="http://schemas.openxmlformats.org/officeDocument/2006/relationships/image" Target="../media/image86.png"/><Relationship Id="rId8" Type="http://schemas.openxmlformats.org/officeDocument/2006/relationships/customXml" Target="../ink/ink9.xml"/><Relationship Id="rId51" Type="http://schemas.openxmlformats.org/officeDocument/2006/relationships/image" Target="../media/image25.png"/><Relationship Id="rId72" Type="http://schemas.openxmlformats.org/officeDocument/2006/relationships/customXml" Target="../ink/ink41.xml"/><Relationship Id="rId93" Type="http://schemas.openxmlformats.org/officeDocument/2006/relationships/image" Target="../media/image49.png"/><Relationship Id="rId98" Type="http://schemas.openxmlformats.org/officeDocument/2006/relationships/customXml" Target="../ink/ink54.xml"/><Relationship Id="rId121" Type="http://schemas.openxmlformats.org/officeDocument/2006/relationships/image" Target="../media/image63.png"/><Relationship Id="rId142" Type="http://schemas.openxmlformats.org/officeDocument/2006/relationships/customXml" Target="../ink/ink76.xml"/><Relationship Id="rId163" Type="http://schemas.openxmlformats.org/officeDocument/2006/relationships/customXml" Target="../ink/ink87.xml"/><Relationship Id="rId3" Type="http://schemas.openxmlformats.org/officeDocument/2006/relationships/image" Target="../media/image1.png"/><Relationship Id="rId25" Type="http://schemas.openxmlformats.org/officeDocument/2006/relationships/image" Target="../media/image12.png"/><Relationship Id="rId46" Type="http://schemas.openxmlformats.org/officeDocument/2006/relationships/customXml" Target="../ink/ink28.xml"/><Relationship Id="rId67" Type="http://schemas.openxmlformats.org/officeDocument/2006/relationships/image" Target="../media/image35.png"/><Relationship Id="rId116" Type="http://schemas.openxmlformats.org/officeDocument/2006/relationships/customXml" Target="../ink/ink63.xml"/><Relationship Id="rId137" Type="http://schemas.openxmlformats.org/officeDocument/2006/relationships/image" Target="../media/image71.png"/><Relationship Id="rId158" Type="http://schemas.openxmlformats.org/officeDocument/2006/relationships/customXml" Target="../ink/ink84.xml"/><Relationship Id="rId20" Type="http://schemas.openxmlformats.org/officeDocument/2006/relationships/customXml" Target="../ink/ink15.xml"/><Relationship Id="rId41" Type="http://schemas.openxmlformats.org/officeDocument/2006/relationships/image" Target="../media/image20.png"/><Relationship Id="rId62" Type="http://schemas.openxmlformats.org/officeDocument/2006/relationships/customXml" Target="../ink/ink36.xml"/><Relationship Id="rId83" Type="http://schemas.openxmlformats.org/officeDocument/2006/relationships/image" Target="../media/image44.png"/><Relationship Id="rId88" Type="http://schemas.openxmlformats.org/officeDocument/2006/relationships/customXml" Target="../ink/ink49.xml"/><Relationship Id="rId111" Type="http://schemas.openxmlformats.org/officeDocument/2006/relationships/image" Target="../media/image58.png"/><Relationship Id="rId132" Type="http://schemas.openxmlformats.org/officeDocument/2006/relationships/customXml" Target="../ink/ink71.xml"/><Relationship Id="rId153" Type="http://schemas.openxmlformats.org/officeDocument/2006/relationships/image" Target="../media/image79.png"/><Relationship Id="rId15" Type="http://schemas.openxmlformats.org/officeDocument/2006/relationships/image" Target="../media/image7.png"/><Relationship Id="rId36" Type="http://schemas.openxmlformats.org/officeDocument/2006/relationships/customXml" Target="../ink/ink23.xml"/><Relationship Id="rId57" Type="http://schemas.openxmlformats.org/officeDocument/2006/relationships/image" Target="../media/image28.png"/><Relationship Id="rId106" Type="http://schemas.openxmlformats.org/officeDocument/2006/relationships/customXml" Target="../ink/ink58.xml"/><Relationship Id="rId127" Type="http://schemas.openxmlformats.org/officeDocument/2006/relationships/image" Target="../media/image66.png"/><Relationship Id="rId10" Type="http://schemas.openxmlformats.org/officeDocument/2006/relationships/customXml" Target="../ink/ink10.xml"/><Relationship Id="rId31" Type="http://schemas.openxmlformats.org/officeDocument/2006/relationships/image" Target="../media/image15.png"/><Relationship Id="rId52" Type="http://schemas.openxmlformats.org/officeDocument/2006/relationships/customXml" Target="../ink/ink31.xml"/><Relationship Id="rId73" Type="http://schemas.openxmlformats.org/officeDocument/2006/relationships/image" Target="../media/image39.png"/><Relationship Id="rId78" Type="http://schemas.openxmlformats.org/officeDocument/2006/relationships/customXml" Target="../ink/ink44.xml"/><Relationship Id="rId94" Type="http://schemas.openxmlformats.org/officeDocument/2006/relationships/customXml" Target="../ink/ink52.xml"/><Relationship Id="rId99" Type="http://schemas.openxmlformats.org/officeDocument/2006/relationships/image" Target="../media/image52.png"/><Relationship Id="rId101" Type="http://schemas.openxmlformats.org/officeDocument/2006/relationships/image" Target="../media/image53.png"/><Relationship Id="rId122" Type="http://schemas.openxmlformats.org/officeDocument/2006/relationships/customXml" Target="../ink/ink66.xml"/><Relationship Id="rId143" Type="http://schemas.openxmlformats.org/officeDocument/2006/relationships/image" Target="../media/image74.png"/><Relationship Id="rId148" Type="http://schemas.openxmlformats.org/officeDocument/2006/relationships/customXml" Target="../ink/ink79.xml"/><Relationship Id="rId164" Type="http://schemas.openxmlformats.org/officeDocument/2006/relationships/image" Target="../media/image84.png"/><Relationship Id="rId4" Type="http://schemas.openxmlformats.org/officeDocument/2006/relationships/customXml" Target="../ink/ink7.xml"/><Relationship Id="rId9" Type="http://schemas.openxmlformats.org/officeDocument/2006/relationships/image" Target="../media/image4.png"/><Relationship Id="rId26" Type="http://schemas.openxmlformats.org/officeDocument/2006/relationships/customXml" Target="../ink/ink18.xml"/><Relationship Id="rId47" Type="http://schemas.openxmlformats.org/officeDocument/2006/relationships/image" Target="../media/image23.png"/><Relationship Id="rId68" Type="http://schemas.openxmlformats.org/officeDocument/2006/relationships/customXml" Target="../ink/ink39.xml"/><Relationship Id="rId89" Type="http://schemas.openxmlformats.org/officeDocument/2006/relationships/image" Target="../media/image47.png"/><Relationship Id="rId112" Type="http://schemas.openxmlformats.org/officeDocument/2006/relationships/customXml" Target="../ink/ink61.xml"/><Relationship Id="rId133" Type="http://schemas.openxmlformats.org/officeDocument/2006/relationships/image" Target="../media/image69.png"/><Relationship Id="rId154" Type="http://schemas.openxmlformats.org/officeDocument/2006/relationships/customXml" Target="../ink/ink82.xml"/><Relationship Id="rId16" Type="http://schemas.openxmlformats.org/officeDocument/2006/relationships/customXml" Target="../ink/ink13.xml"/><Relationship Id="rId37" Type="http://schemas.openxmlformats.org/officeDocument/2006/relationships/image" Target="../media/image18.png"/><Relationship Id="rId58" Type="http://schemas.openxmlformats.org/officeDocument/2006/relationships/customXml" Target="../ink/ink34.xml"/><Relationship Id="rId79" Type="http://schemas.openxmlformats.org/officeDocument/2006/relationships/image" Target="../media/image42.png"/><Relationship Id="rId102" Type="http://schemas.openxmlformats.org/officeDocument/2006/relationships/customXml" Target="../ink/ink56.xml"/><Relationship Id="rId123" Type="http://schemas.openxmlformats.org/officeDocument/2006/relationships/image" Target="../media/image64.png"/><Relationship Id="rId144" Type="http://schemas.openxmlformats.org/officeDocument/2006/relationships/customXml" Target="../ink/ink77.xml"/><Relationship Id="rId90" Type="http://schemas.openxmlformats.org/officeDocument/2006/relationships/customXml" Target="../ink/ink50.xml"/><Relationship Id="rId165" Type="http://schemas.openxmlformats.org/officeDocument/2006/relationships/customXml" Target="../ink/ink88.xml"/><Relationship Id="rId27" Type="http://schemas.openxmlformats.org/officeDocument/2006/relationships/image" Target="../media/image13.png"/><Relationship Id="rId48" Type="http://schemas.openxmlformats.org/officeDocument/2006/relationships/customXml" Target="../ink/ink29.xml"/><Relationship Id="rId69" Type="http://schemas.openxmlformats.org/officeDocument/2006/relationships/image" Target="../media/image36.png"/><Relationship Id="rId113" Type="http://schemas.openxmlformats.org/officeDocument/2006/relationships/image" Target="../media/image59.png"/><Relationship Id="rId134" Type="http://schemas.openxmlformats.org/officeDocument/2006/relationships/customXml" Target="../ink/ink72.xml"/><Relationship Id="rId80" Type="http://schemas.openxmlformats.org/officeDocument/2006/relationships/customXml" Target="../ink/ink45.xml"/><Relationship Id="rId155" Type="http://schemas.openxmlformats.org/officeDocument/2006/relationships/image" Target="../media/image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Cryptography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Lecture 16</a:t>
            </a:r>
          </a:p>
        </p:txBody>
      </p:sp>
    </p:spTree>
    <p:extLst>
      <p:ext uri="{BB962C8B-B14F-4D97-AF65-F5344CB8AC3E}">
        <p14:creationId xmlns:p14="http://schemas.microsoft.com/office/powerpoint/2010/main" val="1329665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</a:t>
            </a:r>
          </a:p>
        </p:txBody>
      </p:sp>
      <p:sp>
        <p:nvSpPr>
          <p:cNvPr id="4" name="Rectangle 3"/>
          <p:cNvSpPr/>
          <p:nvPr/>
        </p:nvSpPr>
        <p:spPr>
          <a:xfrm>
            <a:off x="20574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670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766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862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958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054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150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3246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057400" y="44958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67000" y="44958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76600" y="44958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886200" y="44958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495800" y="44958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05400" y="44958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15000" y="44958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324600" y="44958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4" idx="2"/>
          </p:cNvCxnSpPr>
          <p:nvPr/>
        </p:nvCxnSpPr>
        <p:spPr>
          <a:xfrm>
            <a:off x="2362200" y="25146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057400" y="3200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k1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667000" y="3200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k2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971800" y="25146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362200" y="38100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971800" y="38100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629400" y="25146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629400" y="38100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132171" y="2964359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1676400" y="5867400"/>
            <a:ext cx="5662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Is this a pseudorandom permutation?</a:t>
            </a:r>
            <a:endParaRPr lang="en-US" sz="2000" dirty="0"/>
          </a:p>
        </p:txBody>
      </p:sp>
      <p:sp>
        <p:nvSpPr>
          <p:cNvPr id="32" name="Oval 31"/>
          <p:cNvSpPr/>
          <p:nvPr/>
        </p:nvSpPr>
        <p:spPr>
          <a:xfrm>
            <a:off x="6324600" y="3200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28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has confusion but no diffusion</a:t>
            </a:r>
          </a:p>
          <a:p>
            <a:pPr lvl="1"/>
            <a:r>
              <a:rPr lang="en-US" dirty="0"/>
              <a:t>Add a </a:t>
            </a:r>
            <a:r>
              <a:rPr lang="en-US" i="1" dirty="0"/>
              <a:t>mixing permutation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63596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98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194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290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578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674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770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098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94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290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6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82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578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674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770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4" idx="2"/>
          </p:cNvCxnSpPr>
          <p:nvPr/>
        </p:nvCxnSpPr>
        <p:spPr>
          <a:xfrm>
            <a:off x="25146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209800" y="25982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k1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819400" y="25982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k2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284571" y="2362200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1242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7818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5146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1242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7818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098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194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4290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0386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6482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578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8674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4770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2860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4384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9" idx="0"/>
          </p:cNvCxnSpPr>
          <p:nvPr/>
        </p:nvCxnSpPr>
        <p:spPr>
          <a:xfrm>
            <a:off x="26670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1242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2766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5052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3340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4864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7150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5532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0" idx="0"/>
          </p:cNvCxnSpPr>
          <p:nvPr/>
        </p:nvCxnSpPr>
        <p:spPr>
          <a:xfrm flipH="1">
            <a:off x="4343400" y="4267200"/>
            <a:ext cx="23622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1" idx="0"/>
          </p:cNvCxnSpPr>
          <p:nvPr/>
        </p:nvCxnSpPr>
        <p:spPr>
          <a:xfrm flipH="1">
            <a:off x="4953000" y="4267200"/>
            <a:ext cx="19812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114800" y="4183559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sp>
        <p:nvSpPr>
          <p:cNvPr id="59" name="Oval 58"/>
          <p:cNvSpPr/>
          <p:nvPr/>
        </p:nvSpPr>
        <p:spPr>
          <a:xfrm>
            <a:off x="6477000" y="25908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924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Mixing permutation is public </a:t>
            </a:r>
          </a:p>
          <a:p>
            <a:pPr lvl="1"/>
            <a:r>
              <a:rPr lang="en-US" dirty="0"/>
              <a:t>Chosen to ensure good diffusion </a:t>
            </a:r>
          </a:p>
          <a:p>
            <a:pPr lvl="1"/>
            <a:r>
              <a:rPr lang="en-US" dirty="0"/>
              <a:t>(This will be more clear later)</a:t>
            </a:r>
          </a:p>
          <a:p>
            <a:pPr lvl="1"/>
            <a:endParaRPr lang="en-US" dirty="0"/>
          </a:p>
          <a:p>
            <a:r>
              <a:rPr lang="en-US" dirty="0"/>
              <a:t>Note that the structure is invertible (given the key) since the f’s are permutations and the mixing permutation is invertible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264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98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194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290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578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674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770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098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94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290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6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82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578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674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770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4" idx="2"/>
          </p:cNvCxnSpPr>
          <p:nvPr/>
        </p:nvCxnSpPr>
        <p:spPr>
          <a:xfrm>
            <a:off x="25146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209800" y="25982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k1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819400" y="25982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k2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284571" y="2362200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1242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7818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5146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1242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7818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098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194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4290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0386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6482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578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8674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4770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2860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4384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9" idx="0"/>
          </p:cNvCxnSpPr>
          <p:nvPr/>
        </p:nvCxnSpPr>
        <p:spPr>
          <a:xfrm>
            <a:off x="26670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1242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2766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5052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3340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4864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7150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5532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0" idx="0"/>
          </p:cNvCxnSpPr>
          <p:nvPr/>
        </p:nvCxnSpPr>
        <p:spPr>
          <a:xfrm flipH="1">
            <a:off x="4343400" y="4267200"/>
            <a:ext cx="23622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1" idx="0"/>
          </p:cNvCxnSpPr>
          <p:nvPr/>
        </p:nvCxnSpPr>
        <p:spPr>
          <a:xfrm flipH="1">
            <a:off x="4953000" y="4267200"/>
            <a:ext cx="19812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114800" y="4183559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sp>
        <p:nvSpPr>
          <p:cNvPr id="59" name="Oval 58"/>
          <p:cNvSpPr/>
          <p:nvPr/>
        </p:nvSpPr>
        <p:spPr>
          <a:xfrm>
            <a:off x="6477000" y="25908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k8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6DEA20-6A99-2B4A-9D4A-75FB354C2CF5}"/>
              </a:ext>
            </a:extLst>
          </p:cNvPr>
          <p:cNvSpPr/>
          <p:nvPr/>
        </p:nvSpPr>
        <p:spPr>
          <a:xfrm>
            <a:off x="1710440" y="6169967"/>
            <a:ext cx="5875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Does this give a pseudorandom permutation?</a:t>
            </a:r>
          </a:p>
        </p:txBody>
      </p:sp>
    </p:spTree>
    <p:extLst>
      <p:ext uri="{BB962C8B-B14F-4D97-AF65-F5344CB8AC3E}">
        <p14:creationId xmlns:p14="http://schemas.microsoft.com/office/powerpoint/2010/main" val="1765199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98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194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290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578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674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77000" y="152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098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94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290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6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82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578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674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77000" y="3657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4" idx="2"/>
          </p:cNvCxnSpPr>
          <p:nvPr/>
        </p:nvCxnSpPr>
        <p:spPr>
          <a:xfrm>
            <a:off x="25146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209800" y="25982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k1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819400" y="25982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k2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284571" y="2362200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1242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781800" y="21336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5146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1242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781800" y="3207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098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194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4290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0386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6482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578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8674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477000" y="5334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2860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4384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9" idx="0"/>
          </p:cNvCxnSpPr>
          <p:nvPr/>
        </p:nvCxnSpPr>
        <p:spPr>
          <a:xfrm>
            <a:off x="26670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1242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2766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5052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3340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486400" y="4267200"/>
            <a:ext cx="5334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715000" y="4267200"/>
            <a:ext cx="10668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553200" y="4267200"/>
            <a:ext cx="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0" idx="0"/>
          </p:cNvCxnSpPr>
          <p:nvPr/>
        </p:nvCxnSpPr>
        <p:spPr>
          <a:xfrm flipH="1">
            <a:off x="4343400" y="4267200"/>
            <a:ext cx="23622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1" idx="0"/>
          </p:cNvCxnSpPr>
          <p:nvPr/>
        </p:nvCxnSpPr>
        <p:spPr>
          <a:xfrm flipH="1">
            <a:off x="4953000" y="4267200"/>
            <a:ext cx="1981200" cy="1066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114800" y="4183559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sp>
        <p:nvSpPr>
          <p:cNvPr id="59" name="Oval 58"/>
          <p:cNvSpPr/>
          <p:nvPr/>
        </p:nvSpPr>
        <p:spPr>
          <a:xfrm>
            <a:off x="6477000" y="25908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  <a:r>
              <a:rPr lang="en-US" baseline="-25000" dirty="0"/>
              <a:t>k8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6DEA20-6A99-2B4A-9D4A-75FB354C2CF5}"/>
              </a:ext>
            </a:extLst>
          </p:cNvPr>
          <p:cNvSpPr/>
          <p:nvPr/>
        </p:nvSpPr>
        <p:spPr>
          <a:xfrm>
            <a:off x="2132872" y="6027003"/>
            <a:ext cx="51544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What if we repeat for another round? </a:t>
            </a:r>
            <a:br>
              <a:rPr lang="en-US" sz="2400" dirty="0"/>
            </a:br>
            <a:r>
              <a:rPr lang="en-US" sz="2400" dirty="0"/>
              <a:t>(With independent, random functions?)</a:t>
            </a:r>
          </a:p>
        </p:txBody>
      </p:sp>
    </p:spTree>
    <p:extLst>
      <p:ext uri="{BB962C8B-B14F-4D97-AF65-F5344CB8AC3E}">
        <p14:creationId xmlns:p14="http://schemas.microsoft.com/office/powerpoint/2010/main" val="4139231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24399"/>
          </a:xfrm>
        </p:spPr>
        <p:txBody>
          <a:bodyPr>
            <a:normAutofit/>
          </a:bodyPr>
          <a:lstStyle/>
          <a:p>
            <a:r>
              <a:rPr lang="en-US" dirty="0"/>
              <a:t>What is the minimal # of rounds we need?</a:t>
            </a:r>
          </a:p>
          <a:p>
            <a:r>
              <a:rPr lang="en-US" i="1" dirty="0"/>
              <a:t>Avalanche effect</a:t>
            </a:r>
            <a:endParaRPr lang="en-US" dirty="0"/>
          </a:p>
          <a:p>
            <a:r>
              <a:rPr lang="en-US" dirty="0"/>
              <a:t>Judicious choice of mixing permutation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8061ED5-761F-9343-B281-699C1F759D25}"/>
                  </a:ext>
                </a:extLst>
              </p14:cNvPr>
              <p14:cNvContentPartPr/>
              <p14:nvPr/>
            </p14:nvContentPartPr>
            <p14:xfrm>
              <a:off x="-187132" y="2520720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8061ED5-761F-9343-B281-699C1F759D2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95772" y="251172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0586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Using random f’s is not practical</a:t>
            </a:r>
          </a:p>
          <a:p>
            <a:pPr lvl="1"/>
            <a:r>
              <a:rPr lang="en-US" dirty="0"/>
              <a:t>Key would be too large</a:t>
            </a:r>
          </a:p>
          <a:p>
            <a:pPr lvl="1"/>
            <a:endParaRPr lang="en-US" dirty="0"/>
          </a:p>
          <a:p>
            <a:r>
              <a:rPr lang="en-US" dirty="0"/>
              <a:t>Instead, use f’s of a particular form</a:t>
            </a:r>
          </a:p>
          <a:p>
            <a:pPr lvl="1"/>
            <a:r>
              <a:rPr lang="en-US" dirty="0" err="1"/>
              <a:t>f</a:t>
            </a:r>
            <a:r>
              <a:rPr lang="en-US" baseline="-25000" dirty="0" err="1"/>
              <a:t>ki</a:t>
            </a:r>
            <a:r>
              <a:rPr lang="en-US" dirty="0"/>
              <a:t>(x) = S</a:t>
            </a:r>
            <a:r>
              <a:rPr lang="en-US" baseline="-25000" dirty="0"/>
              <a:t>i</a:t>
            </a:r>
            <a:r>
              <a:rPr lang="en-US" dirty="0"/>
              <a:t>(</a:t>
            </a:r>
            <a:r>
              <a:rPr lang="en-US" dirty="0" err="1"/>
              <a:t>k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 x), where S</a:t>
            </a:r>
            <a:r>
              <a:rPr lang="en-US" baseline="-25000" dirty="0"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 is a fixed (public) permutation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The {S</a:t>
            </a:r>
            <a:r>
              <a:rPr lang="en-US" baseline="-25000" dirty="0"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} are called “S-boxes” (substitution boxes)</a:t>
            </a:r>
          </a:p>
          <a:p>
            <a:pPr lvl="1"/>
            <a:r>
              <a:rPr lang="en-US" dirty="0" err="1">
                <a:sym typeface="Symbol" panose="05050102010706020507" pitchFamily="18" charset="2"/>
              </a:rPr>
              <a:t>XORing</a:t>
            </a:r>
            <a:r>
              <a:rPr lang="en-US" dirty="0">
                <a:sym typeface="Symbol" panose="05050102010706020507" pitchFamily="18" charset="2"/>
              </a:rPr>
              <a:t> the key is called “key mixing”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Note that this is still invertible (given the key)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8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194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290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578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674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770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098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94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290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6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82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578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674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770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209800" y="35888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819400" y="35888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629754" y="14552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514600" y="41984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124200" y="41984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781800" y="41984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098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194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4290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0386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6482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578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8674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4770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286000" y="52578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438400" y="5257800"/>
            <a:ext cx="533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9" idx="0"/>
          </p:cNvCxnSpPr>
          <p:nvPr/>
        </p:nvCxnSpPr>
        <p:spPr>
          <a:xfrm>
            <a:off x="2667000" y="5257800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38" idx="0"/>
          </p:cNvCxnSpPr>
          <p:nvPr/>
        </p:nvCxnSpPr>
        <p:spPr>
          <a:xfrm>
            <a:off x="3124200" y="52578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276600" y="5257800"/>
            <a:ext cx="304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4419600" y="5257800"/>
            <a:ext cx="914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486400" y="5257800"/>
            <a:ext cx="533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44" idx="0"/>
          </p:cNvCxnSpPr>
          <p:nvPr/>
        </p:nvCxnSpPr>
        <p:spPr>
          <a:xfrm>
            <a:off x="5715000" y="5257800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43" idx="0"/>
          </p:cNvCxnSpPr>
          <p:nvPr/>
        </p:nvCxnSpPr>
        <p:spPr>
          <a:xfrm flipH="1">
            <a:off x="6172200" y="5257800"/>
            <a:ext cx="3810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1" idx="0"/>
          </p:cNvCxnSpPr>
          <p:nvPr/>
        </p:nvCxnSpPr>
        <p:spPr>
          <a:xfrm flipH="1">
            <a:off x="4953000" y="5257800"/>
            <a:ext cx="17526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2" idx="0"/>
          </p:cNvCxnSpPr>
          <p:nvPr/>
        </p:nvCxnSpPr>
        <p:spPr>
          <a:xfrm flipH="1">
            <a:off x="5562600" y="5257800"/>
            <a:ext cx="13716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419600" y="1760041"/>
            <a:ext cx="420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1389888" y="1988641"/>
            <a:ext cx="3124200" cy="223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004192" y="1771709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4629754" y="2072282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22098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8194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4290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0386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6482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2578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8674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64770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2514600" y="31316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284571" y="3124200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3124200" y="31316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6781800" y="31316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477000" y="3581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8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252DA7E9-CC1F-A74B-95FC-3C91F0A69971}"/>
                  </a:ext>
                </a:extLst>
              </p14:cNvPr>
              <p14:cNvContentPartPr/>
              <p14:nvPr/>
            </p14:nvContentPartPr>
            <p14:xfrm>
              <a:off x="-1853572" y="3632760"/>
              <a:ext cx="360" cy="36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252DA7E9-CC1F-A74B-95FC-3C91F0A6997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862572" y="362376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8598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Avalanche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Design S-boxes and mixing permutation to ensure avalanche effect</a:t>
            </a:r>
          </a:p>
          <a:p>
            <a:pPr lvl="1"/>
            <a:r>
              <a:rPr lang="en-US" dirty="0"/>
              <a:t>Small differences should eventually propagate to entire output</a:t>
            </a:r>
          </a:p>
          <a:p>
            <a:r>
              <a:rPr lang="en-US" dirty="0"/>
              <a:t>S-boxes: </a:t>
            </a:r>
            <a:r>
              <a:rPr lang="en-US" i="1" dirty="0"/>
              <a:t>any</a:t>
            </a:r>
            <a:r>
              <a:rPr lang="en-US" dirty="0"/>
              <a:t> 1-bit change in input causes ≥2-bit change in output</a:t>
            </a:r>
          </a:p>
          <a:p>
            <a:pPr lvl="1"/>
            <a:r>
              <a:rPr lang="en-US" dirty="0"/>
              <a:t>Not so easy to ensure!</a:t>
            </a:r>
          </a:p>
          <a:p>
            <a:r>
              <a:rPr lang="en-US" dirty="0"/>
              <a:t>Mixing permutation</a:t>
            </a:r>
          </a:p>
          <a:p>
            <a:pPr lvl="1"/>
            <a:r>
              <a:rPr lang="en-US" dirty="0"/>
              <a:t>Each bit output from a given S-box should feed into a </a:t>
            </a:r>
            <a:r>
              <a:rPr lang="en-US" i="1" dirty="0"/>
              <a:t>different</a:t>
            </a:r>
            <a:r>
              <a:rPr lang="en-US" dirty="0"/>
              <a:t> S-box in the next round</a:t>
            </a:r>
          </a:p>
        </p:txBody>
      </p:sp>
    </p:spTree>
    <p:extLst>
      <p:ext uri="{BB962C8B-B14F-4D97-AF65-F5344CB8AC3E}">
        <p14:creationId xmlns:p14="http://schemas.microsoft.com/office/powerpoint/2010/main" val="22052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Block ciphers</a:t>
            </a:r>
          </a:p>
        </p:txBody>
      </p:sp>
    </p:spTree>
    <p:extLst>
      <p:ext uri="{BB962C8B-B14F-4D97-AF65-F5344CB8AC3E}">
        <p14:creationId xmlns:p14="http://schemas.microsoft.com/office/powerpoint/2010/main" val="2461592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One round of an SPN involves</a:t>
            </a:r>
          </a:p>
          <a:p>
            <a:pPr lvl="1"/>
            <a:r>
              <a:rPr lang="en-US" dirty="0"/>
              <a:t>Key mixing</a:t>
            </a:r>
          </a:p>
          <a:p>
            <a:pPr lvl="2"/>
            <a:r>
              <a:rPr lang="en-US" dirty="0"/>
              <a:t>Ideally, round keys are independent</a:t>
            </a:r>
          </a:p>
          <a:p>
            <a:pPr lvl="2"/>
            <a:r>
              <a:rPr lang="en-US" dirty="0"/>
              <a:t>In practice, derived from a master key via a </a:t>
            </a:r>
            <a:r>
              <a:rPr lang="en-US" i="1" dirty="0"/>
              <a:t>key schedule</a:t>
            </a:r>
            <a:endParaRPr lang="en-US" dirty="0"/>
          </a:p>
          <a:p>
            <a:pPr lvl="1"/>
            <a:r>
              <a:rPr lang="en-US" dirty="0"/>
              <a:t>Substitution (S-boxes)</a:t>
            </a:r>
          </a:p>
          <a:p>
            <a:pPr lvl="1"/>
            <a:r>
              <a:rPr lang="en-US" dirty="0"/>
              <a:t>Permutation (mixing permutation)</a:t>
            </a:r>
          </a:p>
          <a:p>
            <a:r>
              <a:rPr lang="en-US" dirty="0"/>
              <a:t>r-round SPN has r rounds as above, plus a final key-mixing step</a:t>
            </a:r>
          </a:p>
          <a:p>
            <a:pPr lvl="1"/>
            <a:r>
              <a:rPr lang="en-US" dirty="0"/>
              <a:t>Why?</a:t>
            </a:r>
          </a:p>
          <a:p>
            <a:r>
              <a:rPr lang="en-US" dirty="0"/>
              <a:t>Invertible regardless of how many rounds…</a:t>
            </a:r>
          </a:p>
        </p:txBody>
      </p:sp>
    </p:spTree>
    <p:extLst>
      <p:ext uri="{BB962C8B-B14F-4D97-AF65-F5344CB8AC3E}">
        <p14:creationId xmlns:p14="http://schemas.microsoft.com/office/powerpoint/2010/main" val="155157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Key-recovery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Key-recovery attacks are even more damaging than distinguishing attacks</a:t>
            </a:r>
          </a:p>
          <a:p>
            <a:pPr lvl="1"/>
            <a:r>
              <a:rPr lang="en-US" dirty="0"/>
              <a:t>As before, a cipher is secure only if the best key-recovery attack takes time </a:t>
            </a:r>
            <a:r>
              <a:rPr lang="en-US" dirty="0">
                <a:sym typeface="Symbol" panose="05050102010706020507" pitchFamily="18" charset="2"/>
              </a:rPr>
              <a:t>2</a:t>
            </a:r>
            <a:r>
              <a:rPr lang="en-US" baseline="30000" dirty="0">
                <a:sym typeface="Symbol" panose="05050102010706020507" pitchFamily="18" charset="2"/>
              </a:rPr>
              <a:t>n</a:t>
            </a:r>
            <a:endParaRPr lang="en-US" baseline="-25000" dirty="0">
              <a:sym typeface="Symbol" panose="05050102010706020507" pitchFamily="18" charset="2"/>
            </a:endParaRPr>
          </a:p>
          <a:p>
            <a:pPr lvl="1"/>
            <a:r>
              <a:rPr lang="en-US" dirty="0">
                <a:sym typeface="Symbol" panose="05050102010706020507" pitchFamily="18" charset="2"/>
              </a:rPr>
              <a:t>A fast key-recovery attack represents a “complete break” of the cipher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64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Key-recovery attack, 1-round SPN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/>
          </a:bodyPr>
          <a:lstStyle/>
          <a:p>
            <a:r>
              <a:rPr lang="en-US" dirty="0"/>
              <a:t>Consider first the case where there is no final key-mixing step</a:t>
            </a:r>
          </a:p>
          <a:p>
            <a:pPr lvl="1"/>
            <a:r>
              <a:rPr lang="en-US" dirty="0"/>
              <a:t>Possible to get the key immediately!</a:t>
            </a:r>
          </a:p>
        </p:txBody>
      </p:sp>
    </p:spTree>
    <p:extLst>
      <p:ext uri="{BB962C8B-B14F-4D97-AF65-F5344CB8AC3E}">
        <p14:creationId xmlns:p14="http://schemas.microsoft.com/office/powerpoint/2010/main" val="14574346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194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290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578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674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77000" y="8456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098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94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290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6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82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578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674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77000" y="4648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209800" y="35888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819400" y="3588841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629754" y="14552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514600" y="41984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124200" y="41984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781800" y="41984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098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194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4290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0386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6482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578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8674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477000" y="5867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286000" y="52578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438400" y="5257800"/>
            <a:ext cx="533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9" idx="0"/>
          </p:cNvCxnSpPr>
          <p:nvPr/>
        </p:nvCxnSpPr>
        <p:spPr>
          <a:xfrm>
            <a:off x="2667000" y="5257800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38" idx="0"/>
          </p:cNvCxnSpPr>
          <p:nvPr/>
        </p:nvCxnSpPr>
        <p:spPr>
          <a:xfrm>
            <a:off x="3124200" y="52578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276600" y="5257800"/>
            <a:ext cx="304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4419600" y="5257800"/>
            <a:ext cx="914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486400" y="5257800"/>
            <a:ext cx="533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44" idx="0"/>
          </p:cNvCxnSpPr>
          <p:nvPr/>
        </p:nvCxnSpPr>
        <p:spPr>
          <a:xfrm>
            <a:off x="5715000" y="5257800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43" idx="0"/>
          </p:cNvCxnSpPr>
          <p:nvPr/>
        </p:nvCxnSpPr>
        <p:spPr>
          <a:xfrm flipH="1">
            <a:off x="6172200" y="5257800"/>
            <a:ext cx="3810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1" idx="0"/>
          </p:cNvCxnSpPr>
          <p:nvPr/>
        </p:nvCxnSpPr>
        <p:spPr>
          <a:xfrm flipH="1">
            <a:off x="4953000" y="5257800"/>
            <a:ext cx="17526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2" idx="0"/>
          </p:cNvCxnSpPr>
          <p:nvPr/>
        </p:nvCxnSpPr>
        <p:spPr>
          <a:xfrm flipH="1">
            <a:off x="5562600" y="5257800"/>
            <a:ext cx="13716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419600" y="1760041"/>
            <a:ext cx="420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1389888" y="1988641"/>
            <a:ext cx="3124200" cy="223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004192" y="1771709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4629754" y="2072282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22098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8194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4290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0386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6482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2578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8674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6477000" y="2522041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2514600" y="31316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284571" y="3124200"/>
            <a:ext cx="11256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3124200" y="31316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6781800" y="31316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477000" y="3581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8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252DA7E9-CC1F-A74B-95FC-3C91F0A69971}"/>
                  </a:ext>
                </a:extLst>
              </p14:cNvPr>
              <p14:cNvContentPartPr/>
              <p14:nvPr/>
            </p14:nvContentPartPr>
            <p14:xfrm>
              <a:off x="-1853572" y="3632760"/>
              <a:ext cx="360" cy="36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252DA7E9-CC1F-A74B-95FC-3C91F0A6997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862572" y="362376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07683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Key-recovery attack, 1-round SPN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Consider first the case where there is no final key-mixing step</a:t>
            </a:r>
          </a:p>
          <a:p>
            <a:pPr lvl="1"/>
            <a:r>
              <a:rPr lang="en-US" dirty="0"/>
              <a:t>Possible to get the key immediately!</a:t>
            </a:r>
          </a:p>
          <a:p>
            <a:pPr lvl="1"/>
            <a:endParaRPr lang="en-US" dirty="0"/>
          </a:p>
          <a:p>
            <a:r>
              <a:rPr lang="en-US" dirty="0"/>
              <a:t>What about a full 1-round SPN (with independent round keys)? </a:t>
            </a:r>
          </a:p>
          <a:p>
            <a:pPr lvl="1"/>
            <a:r>
              <a:rPr lang="en-US" dirty="0"/>
              <a:t>Attack 1: for each possible 1</a:t>
            </a:r>
            <a:r>
              <a:rPr lang="en-US" baseline="30000" dirty="0"/>
              <a:t>st</a:t>
            </a:r>
            <a:r>
              <a:rPr lang="en-US" dirty="0"/>
              <a:t>-round key, get corresponding 2</a:t>
            </a:r>
            <a:r>
              <a:rPr lang="en-US" baseline="30000" dirty="0"/>
              <a:t>nd</a:t>
            </a:r>
            <a:r>
              <a:rPr lang="en-US" dirty="0"/>
              <a:t>-round key</a:t>
            </a:r>
          </a:p>
          <a:p>
            <a:pPr lvl="2"/>
            <a:r>
              <a:rPr lang="en-US" dirty="0"/>
              <a:t>Continue process of elimination using additional plaintext/</a:t>
            </a:r>
            <a:r>
              <a:rPr lang="en-US" dirty="0" err="1"/>
              <a:t>ciphertext</a:t>
            </a:r>
            <a:r>
              <a:rPr lang="en-US" dirty="0"/>
              <a:t> pairs</a:t>
            </a:r>
          </a:p>
          <a:p>
            <a:pPr lvl="2"/>
            <a:r>
              <a:rPr lang="en-US" dirty="0"/>
              <a:t>Complexity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2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/>
              <a:t> for key of length 2</a:t>
            </a:r>
            <a:r>
              <a:rPr lang="en-US" dirty="0">
                <a:latin typeface="Brush Script MT" panose="03060802040406070304" pitchFamily="66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090101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956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148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7244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5532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860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956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052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148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244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340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9436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5532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286000" y="2819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895600" y="2819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32" name="Straight Arrow Connector 31"/>
          <p:cNvCxnSpPr>
            <a:cxnSpLocks/>
          </p:cNvCxnSpPr>
          <p:nvPr/>
        </p:nvCxnSpPr>
        <p:spPr>
          <a:xfrm>
            <a:off x="4705954" y="6858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cxnSpLocks/>
          </p:cNvCxnSpPr>
          <p:nvPr/>
        </p:nvCxnSpPr>
        <p:spPr>
          <a:xfrm>
            <a:off x="2590800" y="34290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cxnSpLocks/>
          </p:cNvCxnSpPr>
          <p:nvPr/>
        </p:nvCxnSpPr>
        <p:spPr>
          <a:xfrm>
            <a:off x="3200400" y="34290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/>
          </p:cNvCxnSpPr>
          <p:nvPr/>
        </p:nvCxnSpPr>
        <p:spPr>
          <a:xfrm>
            <a:off x="6858000" y="34290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860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956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5052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1148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7244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3340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9436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532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cxnSpLocks/>
          </p:cNvCxnSpPr>
          <p:nvPr/>
        </p:nvCxnSpPr>
        <p:spPr>
          <a:xfrm>
            <a:off x="2362200" y="4488359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cxnSpLocks/>
          </p:cNvCxnSpPr>
          <p:nvPr/>
        </p:nvCxnSpPr>
        <p:spPr>
          <a:xfrm>
            <a:off x="2514600" y="4488359"/>
            <a:ext cx="533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9" idx="0"/>
          </p:cNvCxnSpPr>
          <p:nvPr/>
        </p:nvCxnSpPr>
        <p:spPr>
          <a:xfrm>
            <a:off x="2743200" y="4488359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cxnSpLocks/>
            <a:endCxn id="38" idx="0"/>
          </p:cNvCxnSpPr>
          <p:nvPr/>
        </p:nvCxnSpPr>
        <p:spPr>
          <a:xfrm>
            <a:off x="3200400" y="4488359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cxnSpLocks/>
          </p:cNvCxnSpPr>
          <p:nvPr/>
        </p:nvCxnSpPr>
        <p:spPr>
          <a:xfrm>
            <a:off x="3352800" y="4488359"/>
            <a:ext cx="304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cxnSpLocks/>
          </p:cNvCxnSpPr>
          <p:nvPr/>
        </p:nvCxnSpPr>
        <p:spPr>
          <a:xfrm flipH="1">
            <a:off x="4495800" y="4488359"/>
            <a:ext cx="914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cxnSpLocks/>
          </p:cNvCxnSpPr>
          <p:nvPr/>
        </p:nvCxnSpPr>
        <p:spPr>
          <a:xfrm>
            <a:off x="5562600" y="4488359"/>
            <a:ext cx="533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44" idx="0"/>
          </p:cNvCxnSpPr>
          <p:nvPr/>
        </p:nvCxnSpPr>
        <p:spPr>
          <a:xfrm>
            <a:off x="5791200" y="4488359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43" idx="0"/>
          </p:cNvCxnSpPr>
          <p:nvPr/>
        </p:nvCxnSpPr>
        <p:spPr>
          <a:xfrm flipH="1">
            <a:off x="6248400" y="4488359"/>
            <a:ext cx="3810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1" idx="0"/>
          </p:cNvCxnSpPr>
          <p:nvPr/>
        </p:nvCxnSpPr>
        <p:spPr>
          <a:xfrm flipH="1">
            <a:off x="5029200" y="4488359"/>
            <a:ext cx="17526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2" idx="0"/>
          </p:cNvCxnSpPr>
          <p:nvPr/>
        </p:nvCxnSpPr>
        <p:spPr>
          <a:xfrm flipH="1">
            <a:off x="5638800" y="4488359"/>
            <a:ext cx="13716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495800" y="990600"/>
            <a:ext cx="420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66" name="Straight Arrow Connector 65"/>
          <p:cNvCxnSpPr>
            <a:cxnSpLocks/>
          </p:cNvCxnSpPr>
          <p:nvPr/>
        </p:nvCxnSpPr>
        <p:spPr>
          <a:xfrm>
            <a:off x="1466088" y="1219200"/>
            <a:ext cx="3124200" cy="223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080392" y="1002268"/>
            <a:ext cx="367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68" name="Straight Arrow Connector 67"/>
          <p:cNvCxnSpPr>
            <a:cxnSpLocks/>
          </p:cNvCxnSpPr>
          <p:nvPr/>
        </p:nvCxnSpPr>
        <p:spPr>
          <a:xfrm>
            <a:off x="4705954" y="1302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22860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8956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5052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1148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7244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3340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9436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65532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>
            <a:cxnSpLocks/>
          </p:cNvCxnSpPr>
          <p:nvPr/>
        </p:nvCxnSpPr>
        <p:spPr>
          <a:xfrm>
            <a:off x="2590800" y="23622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360771" y="2354759"/>
            <a:ext cx="11256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cxnSp>
        <p:nvCxnSpPr>
          <p:cNvPr id="80" name="Straight Arrow Connector 79"/>
          <p:cNvCxnSpPr>
            <a:cxnSpLocks/>
          </p:cNvCxnSpPr>
          <p:nvPr/>
        </p:nvCxnSpPr>
        <p:spPr>
          <a:xfrm>
            <a:off x="3200400" y="23622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cxnSpLocks/>
          </p:cNvCxnSpPr>
          <p:nvPr/>
        </p:nvCxnSpPr>
        <p:spPr>
          <a:xfrm>
            <a:off x="6858000" y="23622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553200" y="2811959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8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252DA7E9-CC1F-A74B-95FC-3C91F0A69971}"/>
                  </a:ext>
                </a:extLst>
              </p14:cNvPr>
              <p14:cNvContentPartPr/>
              <p14:nvPr/>
            </p14:nvContentPartPr>
            <p14:xfrm>
              <a:off x="-1853572" y="3480360"/>
              <a:ext cx="360" cy="360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252DA7E9-CC1F-A74B-95FC-3C91F0A6997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862572" y="3471360"/>
                <a:ext cx="1800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F7FF775-F047-7D49-A2E2-090E98813119}"/>
              </a:ext>
            </a:extLst>
          </p:cNvPr>
          <p:cNvCxnSpPr>
            <a:cxnSpLocks/>
          </p:cNvCxnSpPr>
          <p:nvPr/>
        </p:nvCxnSpPr>
        <p:spPr>
          <a:xfrm>
            <a:off x="4725766" y="5681814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6C3661B1-5685-8646-8DE2-72A3FF8C84E4}"/>
              </a:ext>
            </a:extLst>
          </p:cNvPr>
          <p:cNvSpPr txBox="1"/>
          <p:nvPr/>
        </p:nvSpPr>
        <p:spPr>
          <a:xfrm>
            <a:off x="4515612" y="5986614"/>
            <a:ext cx="420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E0838176-FE2D-BF4B-A9F7-34ADF77E7612}"/>
              </a:ext>
            </a:extLst>
          </p:cNvPr>
          <p:cNvCxnSpPr>
            <a:cxnSpLocks/>
          </p:cNvCxnSpPr>
          <p:nvPr/>
        </p:nvCxnSpPr>
        <p:spPr>
          <a:xfrm>
            <a:off x="1485900" y="6215214"/>
            <a:ext cx="3124200" cy="223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EE4F2FC-0808-834A-A1FD-789462AEF875}"/>
              </a:ext>
            </a:extLst>
          </p:cNvPr>
          <p:cNvSpPr txBox="1"/>
          <p:nvPr/>
        </p:nvSpPr>
        <p:spPr>
          <a:xfrm>
            <a:off x="1100204" y="5998282"/>
            <a:ext cx="367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6486DA4-03F6-3F4E-A738-22AA91FE2E3B}"/>
              </a:ext>
            </a:extLst>
          </p:cNvPr>
          <p:cNvCxnSpPr>
            <a:cxnSpLocks/>
          </p:cNvCxnSpPr>
          <p:nvPr/>
        </p:nvCxnSpPr>
        <p:spPr>
          <a:xfrm>
            <a:off x="4725766" y="6298855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7167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Key-recovery attack, 1-round SPN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Better attack: work S-box-by-S-box</a:t>
            </a:r>
          </a:p>
          <a:p>
            <a:pPr lvl="1"/>
            <a:r>
              <a:rPr lang="en-US" dirty="0"/>
              <a:t>Assume 8-bit S-box</a:t>
            </a:r>
          </a:p>
          <a:p>
            <a:pPr lvl="1"/>
            <a:r>
              <a:rPr lang="en-US" dirty="0"/>
              <a:t>For each 8 bits of 1</a:t>
            </a:r>
            <a:r>
              <a:rPr lang="en-US" baseline="30000" dirty="0"/>
              <a:t>st</a:t>
            </a:r>
            <a:r>
              <a:rPr lang="en-US" dirty="0"/>
              <a:t>-round key, get corresponding 8 bits of 2</a:t>
            </a:r>
            <a:r>
              <a:rPr lang="en-US" baseline="30000" dirty="0"/>
              <a:t>nd</a:t>
            </a:r>
            <a:r>
              <a:rPr lang="en-US" dirty="0"/>
              <a:t>-round key</a:t>
            </a:r>
          </a:p>
          <a:p>
            <a:pPr lvl="2"/>
            <a:r>
              <a:rPr lang="en-US" dirty="0"/>
              <a:t>Continue process of elimination</a:t>
            </a:r>
          </a:p>
          <a:p>
            <a:pPr lvl="2"/>
            <a:r>
              <a:rPr lang="en-US" dirty="0"/>
              <a:t>Complexity?</a:t>
            </a:r>
          </a:p>
        </p:txBody>
      </p:sp>
    </p:spTree>
    <p:extLst>
      <p:ext uri="{BB962C8B-B14F-4D97-AF65-F5344CB8AC3E}">
        <p14:creationId xmlns:p14="http://schemas.microsoft.com/office/powerpoint/2010/main" val="18680461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956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148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7244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553200" y="762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860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956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052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148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244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340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9436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553200" y="38787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286000" y="2819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895600" y="2819400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32" name="Straight Arrow Connector 31"/>
          <p:cNvCxnSpPr>
            <a:cxnSpLocks/>
          </p:cNvCxnSpPr>
          <p:nvPr/>
        </p:nvCxnSpPr>
        <p:spPr>
          <a:xfrm>
            <a:off x="4705954" y="6858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cxnSpLocks/>
          </p:cNvCxnSpPr>
          <p:nvPr/>
        </p:nvCxnSpPr>
        <p:spPr>
          <a:xfrm>
            <a:off x="2590800" y="34290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cxnSpLocks/>
          </p:cNvCxnSpPr>
          <p:nvPr/>
        </p:nvCxnSpPr>
        <p:spPr>
          <a:xfrm>
            <a:off x="3200400" y="34290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/>
          </p:cNvCxnSpPr>
          <p:nvPr/>
        </p:nvCxnSpPr>
        <p:spPr>
          <a:xfrm>
            <a:off x="6858000" y="34290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860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956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5052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1148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7244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3340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9436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53200" y="5097959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cxnSpLocks/>
          </p:cNvCxnSpPr>
          <p:nvPr/>
        </p:nvCxnSpPr>
        <p:spPr>
          <a:xfrm>
            <a:off x="2362200" y="4488359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cxnSpLocks/>
          </p:cNvCxnSpPr>
          <p:nvPr/>
        </p:nvCxnSpPr>
        <p:spPr>
          <a:xfrm>
            <a:off x="2514600" y="4488359"/>
            <a:ext cx="533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9" idx="0"/>
          </p:cNvCxnSpPr>
          <p:nvPr/>
        </p:nvCxnSpPr>
        <p:spPr>
          <a:xfrm>
            <a:off x="2743200" y="4488359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38" idx="0"/>
          </p:cNvCxnSpPr>
          <p:nvPr/>
        </p:nvCxnSpPr>
        <p:spPr>
          <a:xfrm>
            <a:off x="3200400" y="4488359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cxnSpLocks/>
          </p:cNvCxnSpPr>
          <p:nvPr/>
        </p:nvCxnSpPr>
        <p:spPr>
          <a:xfrm>
            <a:off x="3352800" y="4488359"/>
            <a:ext cx="304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cxnSpLocks/>
          </p:cNvCxnSpPr>
          <p:nvPr/>
        </p:nvCxnSpPr>
        <p:spPr>
          <a:xfrm flipH="1">
            <a:off x="4495800" y="4488359"/>
            <a:ext cx="914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cxnSpLocks/>
          </p:cNvCxnSpPr>
          <p:nvPr/>
        </p:nvCxnSpPr>
        <p:spPr>
          <a:xfrm>
            <a:off x="5562600" y="4488359"/>
            <a:ext cx="5334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44" idx="0"/>
          </p:cNvCxnSpPr>
          <p:nvPr/>
        </p:nvCxnSpPr>
        <p:spPr>
          <a:xfrm>
            <a:off x="5791200" y="4488359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43" idx="0"/>
          </p:cNvCxnSpPr>
          <p:nvPr/>
        </p:nvCxnSpPr>
        <p:spPr>
          <a:xfrm flipH="1">
            <a:off x="6248400" y="4488359"/>
            <a:ext cx="3810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1" idx="0"/>
          </p:cNvCxnSpPr>
          <p:nvPr/>
        </p:nvCxnSpPr>
        <p:spPr>
          <a:xfrm flipH="1">
            <a:off x="5029200" y="4488359"/>
            <a:ext cx="17526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2" idx="0"/>
          </p:cNvCxnSpPr>
          <p:nvPr/>
        </p:nvCxnSpPr>
        <p:spPr>
          <a:xfrm flipH="1">
            <a:off x="5638800" y="4488359"/>
            <a:ext cx="13716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495800" y="990600"/>
            <a:ext cx="420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66" name="Straight Arrow Connector 65"/>
          <p:cNvCxnSpPr>
            <a:cxnSpLocks/>
          </p:cNvCxnSpPr>
          <p:nvPr/>
        </p:nvCxnSpPr>
        <p:spPr>
          <a:xfrm>
            <a:off x="1466088" y="1219200"/>
            <a:ext cx="3124200" cy="223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080392" y="1002268"/>
            <a:ext cx="367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68" name="Straight Arrow Connector 67"/>
          <p:cNvCxnSpPr>
            <a:cxnSpLocks/>
          </p:cNvCxnSpPr>
          <p:nvPr/>
        </p:nvCxnSpPr>
        <p:spPr>
          <a:xfrm>
            <a:off x="4705954" y="1302841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22860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8956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5052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1148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7244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3340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9436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6553200" y="1752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>
            <a:cxnSpLocks/>
          </p:cNvCxnSpPr>
          <p:nvPr/>
        </p:nvCxnSpPr>
        <p:spPr>
          <a:xfrm>
            <a:off x="2590800" y="23622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360771" y="2354759"/>
            <a:ext cx="11256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.  .  .</a:t>
            </a:r>
            <a:endParaRPr lang="en-US" sz="2400" dirty="0"/>
          </a:p>
        </p:txBody>
      </p:sp>
      <p:cxnSp>
        <p:nvCxnSpPr>
          <p:cNvPr id="80" name="Straight Arrow Connector 79"/>
          <p:cNvCxnSpPr>
            <a:cxnSpLocks/>
          </p:cNvCxnSpPr>
          <p:nvPr/>
        </p:nvCxnSpPr>
        <p:spPr>
          <a:xfrm>
            <a:off x="3200400" y="23622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cxnSpLocks/>
          </p:cNvCxnSpPr>
          <p:nvPr/>
        </p:nvCxnSpPr>
        <p:spPr>
          <a:xfrm>
            <a:off x="6858000" y="2362200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553200" y="2811959"/>
            <a:ext cx="609600" cy="609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8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252DA7E9-CC1F-A74B-95FC-3C91F0A69971}"/>
                  </a:ext>
                </a:extLst>
              </p14:cNvPr>
              <p14:cNvContentPartPr/>
              <p14:nvPr/>
            </p14:nvContentPartPr>
            <p14:xfrm>
              <a:off x="-1853572" y="3480360"/>
              <a:ext cx="360" cy="360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252DA7E9-CC1F-A74B-95FC-3C91F0A6997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862572" y="3471360"/>
                <a:ext cx="1800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F7FF775-F047-7D49-A2E2-090E98813119}"/>
              </a:ext>
            </a:extLst>
          </p:cNvPr>
          <p:cNvCxnSpPr>
            <a:cxnSpLocks/>
          </p:cNvCxnSpPr>
          <p:nvPr/>
        </p:nvCxnSpPr>
        <p:spPr>
          <a:xfrm>
            <a:off x="4725766" y="5681814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6C3661B1-5685-8646-8DE2-72A3FF8C84E4}"/>
              </a:ext>
            </a:extLst>
          </p:cNvPr>
          <p:cNvSpPr txBox="1"/>
          <p:nvPr/>
        </p:nvSpPr>
        <p:spPr>
          <a:xfrm>
            <a:off x="4515612" y="5986614"/>
            <a:ext cx="420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E0838176-FE2D-BF4B-A9F7-34ADF77E7612}"/>
              </a:ext>
            </a:extLst>
          </p:cNvPr>
          <p:cNvCxnSpPr>
            <a:cxnSpLocks/>
          </p:cNvCxnSpPr>
          <p:nvPr/>
        </p:nvCxnSpPr>
        <p:spPr>
          <a:xfrm>
            <a:off x="1485900" y="6215214"/>
            <a:ext cx="3124200" cy="223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EE4F2FC-0808-834A-A1FD-789462AEF875}"/>
              </a:ext>
            </a:extLst>
          </p:cNvPr>
          <p:cNvSpPr txBox="1"/>
          <p:nvPr/>
        </p:nvSpPr>
        <p:spPr>
          <a:xfrm>
            <a:off x="1100204" y="5998282"/>
            <a:ext cx="367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6486DA4-03F6-3F4E-A738-22AA91FE2E3B}"/>
              </a:ext>
            </a:extLst>
          </p:cNvPr>
          <p:cNvCxnSpPr>
            <a:cxnSpLocks/>
          </p:cNvCxnSpPr>
          <p:nvPr/>
        </p:nvCxnSpPr>
        <p:spPr>
          <a:xfrm>
            <a:off x="4725766" y="6298855"/>
            <a:ext cx="0" cy="44975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B71BEAE-D8D6-634D-B7F9-0D8C5CBEEB2F}"/>
              </a:ext>
            </a:extLst>
          </p:cNvPr>
          <p:cNvGrpSpPr/>
          <p:nvPr/>
        </p:nvGrpSpPr>
        <p:grpSpPr>
          <a:xfrm>
            <a:off x="2980431" y="5747517"/>
            <a:ext cx="186840" cy="388800"/>
            <a:chOff x="2980431" y="5747517"/>
            <a:chExt cx="186840" cy="388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A62FFAAD-6EC3-FD41-A2D4-B6E1EB1BFC22}"/>
                    </a:ext>
                  </a:extLst>
                </p14:cNvPr>
                <p14:cNvContentPartPr/>
                <p14:nvPr/>
              </p14:nvContentPartPr>
              <p14:xfrm>
                <a:off x="3039831" y="5747517"/>
                <a:ext cx="27360" cy="36216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A62FFAAD-6EC3-FD41-A2D4-B6E1EB1BFC2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032271" y="5739957"/>
                  <a:ext cx="42480" cy="37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F2325941-261C-D141-BD48-97221A51E24A}"/>
                    </a:ext>
                  </a:extLst>
                </p14:cNvPr>
                <p14:cNvContentPartPr/>
                <p14:nvPr/>
              </p14:nvContentPartPr>
              <p14:xfrm>
                <a:off x="2980431" y="6020757"/>
                <a:ext cx="186840" cy="11556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F2325941-261C-D141-BD48-97221A51E24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972871" y="6013197"/>
                  <a:ext cx="201960" cy="13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31453B2D-E4B9-4A4E-87C7-FADF8D7128BA}"/>
              </a:ext>
            </a:extLst>
          </p:cNvPr>
          <p:cNvGrpSpPr/>
          <p:nvPr/>
        </p:nvGrpSpPr>
        <p:grpSpPr>
          <a:xfrm>
            <a:off x="3787911" y="5165757"/>
            <a:ext cx="174600" cy="1132560"/>
            <a:chOff x="3787911" y="5165757"/>
            <a:chExt cx="174600" cy="1132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19EF384B-FAE9-1845-A966-AB0A56819C97}"/>
                    </a:ext>
                  </a:extLst>
                </p14:cNvPr>
                <p14:cNvContentPartPr/>
                <p14:nvPr/>
              </p14:nvContentPartPr>
              <p14:xfrm>
                <a:off x="3853791" y="5723757"/>
                <a:ext cx="14400" cy="57456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19EF384B-FAE9-1845-A966-AB0A56819C9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846231" y="5716197"/>
                  <a:ext cx="29520" cy="58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1C17E7F4-4BA7-6B48-B00A-097F710A7CB3}"/>
                    </a:ext>
                  </a:extLst>
                </p14:cNvPr>
                <p14:cNvContentPartPr/>
                <p14:nvPr/>
              </p14:nvContentPartPr>
              <p14:xfrm>
                <a:off x="3787911" y="6162957"/>
                <a:ext cx="174600" cy="12960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1C17E7F4-4BA7-6B48-B00A-097F710A7CB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780351" y="6155757"/>
                  <a:ext cx="189720" cy="14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76F53CD7-A4D9-B34A-8D8F-15D80BE63D4C}"/>
                    </a:ext>
                  </a:extLst>
                </p14:cNvPr>
                <p14:cNvContentPartPr/>
                <p14:nvPr/>
              </p14:nvContentPartPr>
              <p14:xfrm>
                <a:off x="3811671" y="5165757"/>
                <a:ext cx="5400" cy="8208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76F53CD7-A4D9-B34A-8D8F-15D80BE63D4C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804471" y="5158197"/>
                  <a:ext cx="20520" cy="9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D25D0433-4B77-1142-8ACE-5C2C6CB49012}"/>
                    </a:ext>
                  </a:extLst>
                </p14:cNvPr>
                <p14:cNvContentPartPr/>
                <p14:nvPr/>
              </p14:nvContentPartPr>
              <p14:xfrm>
                <a:off x="3811671" y="5284197"/>
                <a:ext cx="5400" cy="5364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D25D0433-4B77-1142-8ACE-5C2C6CB4901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804471" y="5276637"/>
                  <a:ext cx="2052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2DD78B87-EBF8-4D4C-A57D-BC829FCED0A0}"/>
                    </a:ext>
                  </a:extLst>
                </p14:cNvPr>
                <p14:cNvContentPartPr/>
                <p14:nvPr/>
              </p14:nvContentPartPr>
              <p14:xfrm>
                <a:off x="3823551" y="5391117"/>
                <a:ext cx="15480" cy="4248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2DD78B87-EBF8-4D4C-A57D-BC829FCED0A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815991" y="5383557"/>
                  <a:ext cx="3060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5CD2E397-AC47-1E43-8D1B-3C304CA6E04B}"/>
                    </a:ext>
                  </a:extLst>
                </p14:cNvPr>
                <p14:cNvContentPartPr/>
                <p14:nvPr/>
              </p14:nvContentPartPr>
              <p14:xfrm>
                <a:off x="3835431" y="5509917"/>
                <a:ext cx="16920" cy="2268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5CD2E397-AC47-1E43-8D1B-3C304CA6E04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827871" y="5502357"/>
                  <a:ext cx="320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AFD77D65-7B6A-C94A-81A7-88A6E476A836}"/>
                    </a:ext>
                  </a:extLst>
                </p14:cNvPr>
                <p14:cNvContentPartPr/>
                <p14:nvPr/>
              </p14:nvContentPartPr>
              <p14:xfrm>
                <a:off x="3833271" y="5557437"/>
                <a:ext cx="19800" cy="7308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AFD77D65-7B6A-C94A-81A7-88A6E476A83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825711" y="5549877"/>
                  <a:ext cx="34920" cy="88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2114B5D1-E953-C345-828C-5D171DE1FF1F}"/>
              </a:ext>
            </a:extLst>
          </p:cNvPr>
          <p:cNvGrpSpPr/>
          <p:nvPr/>
        </p:nvGrpSpPr>
        <p:grpSpPr>
          <a:xfrm>
            <a:off x="3051711" y="5165757"/>
            <a:ext cx="30960" cy="570960"/>
            <a:chOff x="3051711" y="5165757"/>
            <a:chExt cx="30960" cy="570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BC999A6E-3BFB-E347-B1A3-ABE21B45C95E}"/>
                    </a:ext>
                  </a:extLst>
                </p14:cNvPr>
                <p14:cNvContentPartPr/>
                <p14:nvPr/>
              </p14:nvContentPartPr>
              <p14:xfrm>
                <a:off x="3051711" y="5165757"/>
                <a:ext cx="18360" cy="12600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BC999A6E-3BFB-E347-B1A3-ABE21B45C95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044151" y="5158197"/>
                  <a:ext cx="33480" cy="14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71ECD392-36D0-F141-9D62-0223C55F1A09}"/>
                    </a:ext>
                  </a:extLst>
                </p14:cNvPr>
                <p14:cNvContentPartPr/>
                <p14:nvPr/>
              </p14:nvContentPartPr>
              <p14:xfrm>
                <a:off x="3075471" y="5367357"/>
                <a:ext cx="7200" cy="4392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71ECD392-36D0-F141-9D62-0223C55F1A0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067911" y="5359797"/>
                  <a:ext cx="2232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C4519981-AC63-CB43-948A-7299658B1685}"/>
                    </a:ext>
                  </a:extLst>
                </p14:cNvPr>
                <p14:cNvContentPartPr/>
                <p14:nvPr/>
              </p14:nvContentPartPr>
              <p14:xfrm>
                <a:off x="3075471" y="5450517"/>
                <a:ext cx="5760" cy="5796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C4519981-AC63-CB43-948A-7299658B168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067911" y="5442957"/>
                  <a:ext cx="2088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3C0B66E9-AC11-9842-91A5-FB12280BB698}"/>
                    </a:ext>
                  </a:extLst>
                </p14:cNvPr>
                <p14:cNvContentPartPr/>
                <p14:nvPr/>
              </p14:nvContentPartPr>
              <p14:xfrm>
                <a:off x="3075471" y="5557437"/>
                <a:ext cx="3600" cy="6372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3C0B66E9-AC11-9842-91A5-FB12280BB69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067911" y="5549877"/>
                  <a:ext cx="1872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3F85B2D1-0F3D-3248-AB7D-0E9E54E35C14}"/>
                    </a:ext>
                  </a:extLst>
                </p14:cNvPr>
                <p14:cNvContentPartPr/>
                <p14:nvPr/>
              </p14:nvContentPartPr>
              <p14:xfrm>
                <a:off x="3074031" y="5652477"/>
                <a:ext cx="8640" cy="8424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3F85B2D1-0F3D-3248-AB7D-0E9E54E35C1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066471" y="5644917"/>
                  <a:ext cx="23760" cy="9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62ED7319-8C2A-8047-98E9-42BA8A82E299}"/>
              </a:ext>
            </a:extLst>
          </p:cNvPr>
          <p:cNvGrpSpPr/>
          <p:nvPr/>
        </p:nvGrpSpPr>
        <p:grpSpPr>
          <a:xfrm>
            <a:off x="2327391" y="5177637"/>
            <a:ext cx="180720" cy="1017720"/>
            <a:chOff x="2327391" y="5177637"/>
            <a:chExt cx="180720" cy="1017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C8338452-AF8C-C94D-A070-B0C0392F59E2}"/>
                    </a:ext>
                  </a:extLst>
                </p14:cNvPr>
                <p14:cNvContentPartPr/>
                <p14:nvPr/>
              </p14:nvContentPartPr>
              <p14:xfrm>
                <a:off x="2410551" y="5771277"/>
                <a:ext cx="360" cy="36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C8338452-AF8C-C94D-A070-B0C0392F59E2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402991" y="5763717"/>
                  <a:ext cx="15480" cy="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7E93CE55-88A4-4345-A70E-356E33283600}"/>
                    </a:ext>
                  </a:extLst>
                </p14:cNvPr>
                <p14:cNvContentPartPr/>
                <p14:nvPr/>
              </p14:nvContentPartPr>
              <p14:xfrm>
                <a:off x="2368431" y="5771277"/>
                <a:ext cx="47160" cy="38736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7E93CE55-88A4-4345-A70E-356E3328360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360871" y="5763717"/>
                  <a:ext cx="62280" cy="40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3D477A45-45A8-CC47-B39B-484B94D47D18}"/>
                    </a:ext>
                  </a:extLst>
                </p14:cNvPr>
                <p14:cNvContentPartPr/>
                <p14:nvPr/>
              </p14:nvContentPartPr>
              <p14:xfrm>
                <a:off x="2327391" y="6095277"/>
                <a:ext cx="180720" cy="10008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3D477A45-45A8-CC47-B39B-484B94D47D18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319831" y="6087717"/>
                  <a:ext cx="195840" cy="11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77439E9A-91BB-6E44-86D7-529B81D79B1C}"/>
                    </a:ext>
                  </a:extLst>
                </p14:cNvPr>
                <p14:cNvContentPartPr/>
                <p14:nvPr/>
              </p14:nvContentPartPr>
              <p14:xfrm>
                <a:off x="2374911" y="5177637"/>
                <a:ext cx="13680" cy="9288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77439E9A-91BB-6E44-86D7-529B81D79B1C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367351" y="5170077"/>
                  <a:ext cx="2844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005F7479-342F-8345-B299-6A0FB0871DA4}"/>
                    </a:ext>
                  </a:extLst>
                </p14:cNvPr>
                <p14:cNvContentPartPr/>
                <p14:nvPr/>
              </p14:nvContentPartPr>
              <p14:xfrm>
                <a:off x="2386791" y="5331717"/>
                <a:ext cx="7920" cy="6012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005F7479-342F-8345-B299-6A0FB0871DA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379231" y="5324157"/>
                  <a:ext cx="2268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ED94FF52-C0AF-CE41-A633-7BC72CE80E9E}"/>
                    </a:ext>
                  </a:extLst>
                </p14:cNvPr>
                <p14:cNvContentPartPr/>
                <p14:nvPr/>
              </p14:nvContentPartPr>
              <p14:xfrm>
                <a:off x="2386791" y="5450517"/>
                <a:ext cx="13680" cy="8820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ED94FF52-C0AF-CE41-A633-7BC72CE80E9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379231" y="5442957"/>
                  <a:ext cx="28800" cy="10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1E0AC8F9-ECE9-C242-96DC-F58DC5C1CFC8}"/>
                    </a:ext>
                  </a:extLst>
                </p14:cNvPr>
                <p14:cNvContentPartPr/>
                <p14:nvPr/>
              </p14:nvContentPartPr>
              <p14:xfrm>
                <a:off x="2398671" y="5581197"/>
                <a:ext cx="17640" cy="6840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1E0AC8F9-ECE9-C242-96DC-F58DC5C1CFC8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391111" y="5573637"/>
                  <a:ext cx="3276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2ED08354-D967-1E47-9B6E-36B157B191DD}"/>
                    </a:ext>
                  </a:extLst>
                </p14:cNvPr>
                <p14:cNvContentPartPr/>
                <p14:nvPr/>
              </p14:nvContentPartPr>
              <p14:xfrm>
                <a:off x="2401191" y="5711877"/>
                <a:ext cx="9720" cy="5976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2ED08354-D967-1E47-9B6E-36B157B191DD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393631" y="5704317"/>
                  <a:ext cx="24480" cy="74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BBF2E0F1-5FC5-D344-A8C2-275C8B7B7E88}"/>
                  </a:ext>
                </a:extLst>
              </p14:cNvPr>
              <p14:cNvContentPartPr/>
              <p14:nvPr/>
            </p14:nvContentPartPr>
            <p14:xfrm>
              <a:off x="2386791" y="1496277"/>
              <a:ext cx="153360" cy="126720"/>
            </p14:xfrm>
          </p:contentPart>
        </mc:Choice>
        <mc:Fallback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BBF2E0F1-5FC5-D344-A8C2-275C8B7B7E88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379231" y="1488717"/>
                <a:ext cx="168480" cy="141840"/>
              </a:xfrm>
              <a:prstGeom prst="rect">
                <a:avLst/>
              </a:prstGeom>
            </p:spPr>
          </p:pic>
        </mc:Fallback>
      </mc:AlternateContent>
      <p:grpSp>
        <p:nvGrpSpPr>
          <p:cNvPr id="127" name="Group 126">
            <a:extLst>
              <a:ext uri="{FF2B5EF4-FFF2-40B4-BE49-F238E27FC236}">
                <a16:creationId xmlns:a16="http://schemas.microsoft.com/office/drawing/2014/main" id="{A0070D62-CD71-8249-BF90-2D9930388298}"/>
              </a:ext>
            </a:extLst>
          </p:cNvPr>
          <p:cNvGrpSpPr/>
          <p:nvPr/>
        </p:nvGrpSpPr>
        <p:grpSpPr>
          <a:xfrm>
            <a:off x="2404791" y="1068597"/>
            <a:ext cx="561240" cy="574920"/>
            <a:chOff x="2404791" y="1068597"/>
            <a:chExt cx="561240" cy="574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E218638C-E67C-D246-A5F9-13B3783B4462}"/>
                    </a:ext>
                  </a:extLst>
                </p14:cNvPr>
                <p14:cNvContentPartPr/>
                <p14:nvPr/>
              </p14:nvContentPartPr>
              <p14:xfrm>
                <a:off x="2404791" y="1104237"/>
                <a:ext cx="50040" cy="45828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E218638C-E67C-D246-A5F9-13B3783B4462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397231" y="1096677"/>
                  <a:ext cx="64800" cy="47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7C4F1ACD-1365-DF4E-B5B8-C10A895BD733}"/>
                    </a:ext>
                  </a:extLst>
                </p14:cNvPr>
                <p14:cNvContentPartPr/>
                <p14:nvPr/>
              </p14:nvContentPartPr>
              <p14:xfrm>
                <a:off x="2636271" y="1080477"/>
                <a:ext cx="27720" cy="48276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7C4F1ACD-1365-DF4E-B5B8-C10A895BD733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628711" y="1072917"/>
                  <a:ext cx="42840" cy="49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A9BBEF01-3BCF-CF44-976E-E7415C8EECF8}"/>
                    </a:ext>
                  </a:extLst>
                </p14:cNvPr>
                <p14:cNvContentPartPr/>
                <p14:nvPr/>
              </p14:nvContentPartPr>
              <p14:xfrm>
                <a:off x="2825991" y="1068597"/>
                <a:ext cx="18720" cy="48132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A9BBEF01-3BCF-CF44-976E-E7415C8EECF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818431" y="1061037"/>
                  <a:ext cx="33840" cy="49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6F7B276C-BC75-BE4C-B94B-03A601364105}"/>
                    </a:ext>
                  </a:extLst>
                </p14:cNvPr>
                <p14:cNvContentPartPr/>
                <p14:nvPr/>
              </p14:nvContentPartPr>
              <p14:xfrm>
                <a:off x="2588751" y="1537317"/>
                <a:ext cx="162360" cy="106200"/>
              </p14:xfrm>
            </p:contentPart>
          </mc:Choice>
          <mc:Fallback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6F7B276C-BC75-BE4C-B94B-03A601364105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581191" y="1530117"/>
                  <a:ext cx="17748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082E1943-4E94-2740-AC91-D0C8E8502188}"/>
                    </a:ext>
                  </a:extLst>
                </p14:cNvPr>
                <p14:cNvContentPartPr/>
                <p14:nvPr/>
              </p14:nvContentPartPr>
              <p14:xfrm>
                <a:off x="2790351" y="1462077"/>
                <a:ext cx="175680" cy="143640"/>
              </p14:xfrm>
            </p:contentPart>
          </mc:Choice>
          <mc:Fallback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082E1943-4E94-2740-AC91-D0C8E850218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782791" y="1454517"/>
                  <a:ext cx="19080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13E01C7F-8BE6-9F4F-81D1-92EFCB934DD0}"/>
                    </a:ext>
                  </a:extLst>
                </p14:cNvPr>
                <p14:cNvContentPartPr/>
                <p14:nvPr/>
              </p14:nvContentPartPr>
              <p14:xfrm>
                <a:off x="2659671" y="1543437"/>
                <a:ext cx="720" cy="65520"/>
              </p14:xfrm>
            </p:contentPart>
          </mc:Choice>
          <mc:Fallback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13E01C7F-8BE6-9F4F-81D1-92EFCB934DD0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652111" y="1536237"/>
                  <a:ext cx="15840" cy="80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12503CA2-9258-BF48-A4BE-13870011A78F}"/>
              </a:ext>
            </a:extLst>
          </p:cNvPr>
          <p:cNvGrpSpPr/>
          <p:nvPr/>
        </p:nvGrpSpPr>
        <p:grpSpPr>
          <a:xfrm>
            <a:off x="2434311" y="1796517"/>
            <a:ext cx="381240" cy="466920"/>
            <a:chOff x="2434311" y="1796517"/>
            <a:chExt cx="381240" cy="466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B1BBC5AF-8509-F14E-9C28-97954046D12E}"/>
                    </a:ext>
                  </a:extLst>
                </p14:cNvPr>
                <p14:cNvContentPartPr/>
                <p14:nvPr/>
              </p14:nvContentPartPr>
              <p14:xfrm>
                <a:off x="2434311" y="1984797"/>
                <a:ext cx="194760" cy="27864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B1BBC5AF-8509-F14E-9C28-97954046D12E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426751" y="1977237"/>
                  <a:ext cx="20988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57CEAA07-1747-5C4E-9E47-2D733F361D2D}"/>
                    </a:ext>
                  </a:extLst>
                </p14:cNvPr>
                <p14:cNvContentPartPr/>
                <p14:nvPr/>
              </p14:nvContentPartPr>
              <p14:xfrm>
                <a:off x="2631591" y="1796517"/>
                <a:ext cx="183960" cy="208800"/>
              </p14:xfrm>
            </p:contentPart>
          </mc:Choice>
          <mc:Fallback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57CEAA07-1747-5C4E-9E47-2D733F361D2D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624031" y="1788957"/>
                  <a:ext cx="199080" cy="223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78DF8998-B496-E74F-86F9-F67A0B0F4F26}"/>
              </a:ext>
            </a:extLst>
          </p:cNvPr>
          <p:cNvGrpSpPr/>
          <p:nvPr/>
        </p:nvGrpSpPr>
        <p:grpSpPr>
          <a:xfrm>
            <a:off x="3045951" y="1814517"/>
            <a:ext cx="384480" cy="425880"/>
            <a:chOff x="3045951" y="1814517"/>
            <a:chExt cx="384480" cy="425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034E4848-093D-E04F-A406-2A198E0DD31D}"/>
                    </a:ext>
                  </a:extLst>
                </p14:cNvPr>
                <p14:cNvContentPartPr/>
                <p14:nvPr/>
              </p14:nvContentPartPr>
              <p14:xfrm>
                <a:off x="3045951" y="1983357"/>
                <a:ext cx="136440" cy="257040"/>
              </p14:xfrm>
            </p:contentPart>
          </mc:Choice>
          <mc:Fallback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034E4848-093D-E04F-A406-2A198E0DD31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038751" y="1975797"/>
                  <a:ext cx="151200" cy="27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F0213212-5183-8D43-A3FD-746C4714FCDE}"/>
                    </a:ext>
                  </a:extLst>
                </p14:cNvPr>
                <p14:cNvContentPartPr/>
                <p14:nvPr/>
              </p14:nvContentPartPr>
              <p14:xfrm>
                <a:off x="3234951" y="1814517"/>
                <a:ext cx="195480" cy="191880"/>
              </p14:xfrm>
            </p:contentPart>
          </mc:Choice>
          <mc:Fallback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F0213212-5183-8D43-A3FD-746C4714FCDE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227751" y="1806957"/>
                  <a:ext cx="210600" cy="207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62B4A4BB-5BF3-8246-A198-C1FDC1D7164D}"/>
              </a:ext>
            </a:extLst>
          </p:cNvPr>
          <p:cNvGrpSpPr/>
          <p:nvPr/>
        </p:nvGrpSpPr>
        <p:grpSpPr>
          <a:xfrm>
            <a:off x="3680991" y="1805157"/>
            <a:ext cx="433080" cy="458280"/>
            <a:chOff x="3680991" y="1805157"/>
            <a:chExt cx="433080" cy="45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EB30EF67-E858-714C-8C69-95C49FB92688}"/>
                    </a:ext>
                  </a:extLst>
                </p14:cNvPr>
                <p14:cNvContentPartPr/>
                <p14:nvPr/>
              </p14:nvContentPartPr>
              <p14:xfrm>
                <a:off x="3680991" y="2005317"/>
                <a:ext cx="189360" cy="258120"/>
              </p14:xfrm>
            </p:contentPart>
          </mc:Choice>
          <mc:Fallback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EB30EF67-E858-714C-8C69-95C49FB92688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673431" y="1997757"/>
                  <a:ext cx="20448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D75D43A9-319F-4F4D-91B2-677E0983A28C}"/>
                    </a:ext>
                  </a:extLst>
                </p14:cNvPr>
                <p14:cNvContentPartPr/>
                <p14:nvPr/>
              </p14:nvContentPartPr>
              <p14:xfrm>
                <a:off x="3897351" y="1805157"/>
                <a:ext cx="216720" cy="240120"/>
              </p14:xfrm>
            </p:contentPart>
          </mc:Choice>
          <mc:Fallback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D75D43A9-319F-4F4D-91B2-677E0983A28C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889791" y="1797597"/>
                  <a:ext cx="231840" cy="255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2A460CCA-467A-324E-AA34-2FBCAE440AF6}"/>
              </a:ext>
            </a:extLst>
          </p:cNvPr>
          <p:cNvGrpSpPr/>
          <p:nvPr/>
        </p:nvGrpSpPr>
        <p:grpSpPr>
          <a:xfrm>
            <a:off x="7770951" y="1954197"/>
            <a:ext cx="993600" cy="252000"/>
            <a:chOff x="7770951" y="1954197"/>
            <a:chExt cx="993600" cy="252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DAB19477-601E-7847-9F6F-86CAE9AAB340}"/>
                    </a:ext>
                  </a:extLst>
                </p14:cNvPr>
                <p14:cNvContentPartPr/>
                <p14:nvPr/>
              </p14:nvContentPartPr>
              <p14:xfrm>
                <a:off x="7770951" y="1990557"/>
                <a:ext cx="134640" cy="21564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DAB19477-601E-7847-9F6F-86CAE9AAB340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763391" y="1982997"/>
                  <a:ext cx="14976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13B357A8-1305-E145-A690-8DD087E7BFE1}"/>
                    </a:ext>
                  </a:extLst>
                </p14:cNvPr>
                <p14:cNvContentPartPr/>
                <p14:nvPr/>
              </p14:nvContentPartPr>
              <p14:xfrm>
                <a:off x="7982991" y="2066157"/>
                <a:ext cx="88200" cy="132840"/>
              </p14:xfrm>
            </p:contentPart>
          </mc:Choice>
          <mc:Fallback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13B357A8-1305-E145-A690-8DD087E7BFE1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975431" y="2058597"/>
                  <a:ext cx="10332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68900E39-B7FE-8447-8F37-08B87D99433A}"/>
                    </a:ext>
                  </a:extLst>
                </p14:cNvPr>
                <p14:cNvContentPartPr/>
                <p14:nvPr/>
              </p14:nvContentPartPr>
              <p14:xfrm>
                <a:off x="8039511" y="2028717"/>
                <a:ext cx="141840" cy="18720"/>
              </p14:xfrm>
            </p:contentPart>
          </mc:Choice>
          <mc:Fallback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68900E39-B7FE-8447-8F37-08B87D99433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031951" y="2021157"/>
                  <a:ext cx="15696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3BD2180E-B120-F44B-A37E-58D805FF794E}"/>
                    </a:ext>
                  </a:extLst>
                </p14:cNvPr>
                <p14:cNvContentPartPr/>
                <p14:nvPr/>
              </p14:nvContentPartPr>
              <p14:xfrm>
                <a:off x="8177391" y="1982997"/>
                <a:ext cx="123840" cy="203760"/>
              </p14:xfrm>
            </p:contentPart>
          </mc:Choice>
          <mc:Fallback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3BD2180E-B120-F44B-A37E-58D805FF794E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169831" y="1975437"/>
                  <a:ext cx="138960" cy="21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950565B1-1504-0B4B-A6B7-0428ADD0E324}"/>
                    </a:ext>
                  </a:extLst>
                </p14:cNvPr>
                <p14:cNvContentPartPr/>
                <p14:nvPr/>
              </p14:nvContentPartPr>
              <p14:xfrm>
                <a:off x="8394111" y="2042397"/>
                <a:ext cx="28080" cy="53640"/>
              </p14:xfrm>
            </p:contentPart>
          </mc:Choice>
          <mc:Fallback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950565B1-1504-0B4B-A6B7-0428ADD0E32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386551" y="2034837"/>
                  <a:ext cx="4320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2B48AC8A-4A60-364E-AE53-DDE2ED0553EE}"/>
                    </a:ext>
                  </a:extLst>
                </p14:cNvPr>
                <p14:cNvContentPartPr/>
                <p14:nvPr/>
              </p14:nvContentPartPr>
              <p14:xfrm>
                <a:off x="8513631" y="1954197"/>
                <a:ext cx="250920" cy="227880"/>
              </p14:xfrm>
            </p:contentPart>
          </mc:Choice>
          <mc:Fallback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2B48AC8A-4A60-364E-AE53-DDE2ED0553EE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506071" y="1946637"/>
                  <a:ext cx="266040" cy="243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143" name="Ink 142">
                <a:extLst>
                  <a:ext uri="{FF2B5EF4-FFF2-40B4-BE49-F238E27FC236}">
                    <a16:creationId xmlns:a16="http://schemas.microsoft.com/office/drawing/2014/main" id="{701715DA-FF45-F746-B0BD-1F870AEB9BAF}"/>
                  </a:ext>
                </a:extLst>
              </p14:cNvPr>
              <p14:cNvContentPartPr/>
              <p14:nvPr/>
            </p14:nvContentPartPr>
            <p14:xfrm>
              <a:off x="7920711" y="2520117"/>
              <a:ext cx="124560" cy="31320"/>
            </p14:xfrm>
          </p:contentPart>
        </mc:Choice>
        <mc:Fallback>
          <p:pic>
            <p:nvPicPr>
              <p:cNvPr id="143" name="Ink 142">
                <a:extLst>
                  <a:ext uri="{FF2B5EF4-FFF2-40B4-BE49-F238E27FC236}">
                    <a16:creationId xmlns:a16="http://schemas.microsoft.com/office/drawing/2014/main" id="{701715DA-FF45-F746-B0BD-1F870AEB9BAF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7913151" y="2512557"/>
                <a:ext cx="139680" cy="4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144" name="Ink 143">
                <a:extLst>
                  <a:ext uri="{FF2B5EF4-FFF2-40B4-BE49-F238E27FC236}">
                    <a16:creationId xmlns:a16="http://schemas.microsoft.com/office/drawing/2014/main" id="{984C9959-F0B9-7649-8F6D-382149B57B91}"/>
                  </a:ext>
                </a:extLst>
              </p14:cNvPr>
              <p14:cNvContentPartPr/>
              <p14:nvPr/>
            </p14:nvContentPartPr>
            <p14:xfrm>
              <a:off x="7932591" y="2647917"/>
              <a:ext cx="261720" cy="8640"/>
            </p14:xfrm>
          </p:contentPart>
        </mc:Choice>
        <mc:Fallback>
          <p:pic>
            <p:nvPicPr>
              <p:cNvPr id="144" name="Ink 143">
                <a:extLst>
                  <a:ext uri="{FF2B5EF4-FFF2-40B4-BE49-F238E27FC236}">
                    <a16:creationId xmlns:a16="http://schemas.microsoft.com/office/drawing/2014/main" id="{984C9959-F0B9-7649-8F6D-382149B57B91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7925031" y="2640357"/>
                <a:ext cx="276480" cy="2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0">
            <p14:nvContentPartPr>
              <p14:cNvPr id="146" name="Ink 145">
                <a:extLst>
                  <a:ext uri="{FF2B5EF4-FFF2-40B4-BE49-F238E27FC236}">
                    <a16:creationId xmlns:a16="http://schemas.microsoft.com/office/drawing/2014/main" id="{663D2D66-84BE-CD41-9516-F9ACFC0E7F4D}"/>
                  </a:ext>
                </a:extLst>
              </p14:cNvPr>
              <p14:cNvContentPartPr/>
              <p14:nvPr/>
            </p14:nvContentPartPr>
            <p14:xfrm>
              <a:off x="7956351" y="2529117"/>
              <a:ext cx="267840" cy="28080"/>
            </p14:xfrm>
          </p:contentPart>
        </mc:Choice>
        <mc:Fallback>
          <p:pic>
            <p:nvPicPr>
              <p:cNvPr id="146" name="Ink 145">
                <a:extLst>
                  <a:ext uri="{FF2B5EF4-FFF2-40B4-BE49-F238E27FC236}">
                    <a16:creationId xmlns:a16="http://schemas.microsoft.com/office/drawing/2014/main" id="{663D2D66-84BE-CD41-9516-F9ACFC0E7F4D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7948791" y="2521557"/>
                <a:ext cx="282600" cy="43200"/>
              </a:xfrm>
              <a:prstGeom prst="rect">
                <a:avLst/>
              </a:prstGeom>
            </p:spPr>
          </p:pic>
        </mc:Fallback>
      </mc:AlternateContent>
      <p:grpSp>
        <p:nvGrpSpPr>
          <p:cNvPr id="152" name="Group 151">
            <a:extLst>
              <a:ext uri="{FF2B5EF4-FFF2-40B4-BE49-F238E27FC236}">
                <a16:creationId xmlns:a16="http://schemas.microsoft.com/office/drawing/2014/main" id="{39CA9ABE-02CB-F548-9549-FF06D99851D1}"/>
              </a:ext>
            </a:extLst>
          </p:cNvPr>
          <p:cNvGrpSpPr/>
          <p:nvPr/>
        </p:nvGrpSpPr>
        <p:grpSpPr>
          <a:xfrm>
            <a:off x="8416431" y="2357037"/>
            <a:ext cx="853560" cy="397440"/>
            <a:chOff x="8416431" y="2357037"/>
            <a:chExt cx="853560" cy="397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F09D693A-E508-9F40-8EB6-A9305D7303EB}"/>
                    </a:ext>
                  </a:extLst>
                </p14:cNvPr>
                <p14:cNvContentPartPr/>
                <p14:nvPr/>
              </p14:nvContentPartPr>
              <p14:xfrm>
                <a:off x="8416431" y="2481597"/>
                <a:ext cx="136440" cy="234360"/>
              </p14:xfrm>
            </p:contentPart>
          </mc:Choice>
          <mc:Fallback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F09D693A-E508-9F40-8EB6-A9305D7303EB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408871" y="2474397"/>
                  <a:ext cx="15156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A7B72D63-9F8F-424E-BFE0-0664E4738935}"/>
                    </a:ext>
                  </a:extLst>
                </p14:cNvPr>
                <p14:cNvContentPartPr/>
                <p14:nvPr/>
              </p14:nvContentPartPr>
              <p14:xfrm>
                <a:off x="8578431" y="2564757"/>
                <a:ext cx="117720" cy="117720"/>
              </p14:xfrm>
            </p:contentPart>
          </mc:Choice>
          <mc:Fallback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A7B72D63-9F8F-424E-BFE0-0664E4738935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570871" y="2557197"/>
                  <a:ext cx="132840" cy="13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149" name="Ink 148">
                  <a:extLst>
                    <a:ext uri="{FF2B5EF4-FFF2-40B4-BE49-F238E27FC236}">
                      <a16:creationId xmlns:a16="http://schemas.microsoft.com/office/drawing/2014/main" id="{8DCB8C39-20CA-9B4A-9E3F-511166380200}"/>
                    </a:ext>
                  </a:extLst>
                </p14:cNvPr>
                <p14:cNvContentPartPr/>
                <p14:nvPr/>
              </p14:nvContentPartPr>
              <p14:xfrm>
                <a:off x="8755911" y="2481597"/>
                <a:ext cx="89640" cy="96480"/>
              </p14:xfrm>
            </p:contentPart>
          </mc:Choice>
          <mc:Fallback>
            <p:pic>
              <p:nvPicPr>
                <p:cNvPr id="149" name="Ink 148">
                  <a:extLst>
                    <a:ext uri="{FF2B5EF4-FFF2-40B4-BE49-F238E27FC236}">
                      <a16:creationId xmlns:a16="http://schemas.microsoft.com/office/drawing/2014/main" id="{8DCB8C39-20CA-9B4A-9E3F-511166380200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748351" y="2474397"/>
                  <a:ext cx="104760" cy="11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982193B0-7F15-1F41-91ED-E6EECA152CF5}"/>
                    </a:ext>
                  </a:extLst>
                </p14:cNvPr>
                <p14:cNvContentPartPr/>
                <p14:nvPr/>
              </p14:nvContentPartPr>
              <p14:xfrm>
                <a:off x="8808111" y="2457837"/>
                <a:ext cx="92520" cy="254880"/>
              </p14:xfrm>
            </p:contentPart>
          </mc:Choice>
          <mc:Fallback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982193B0-7F15-1F41-91ED-E6EECA152CF5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8800551" y="2450637"/>
                  <a:ext cx="107640" cy="27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618B8ED6-D4F1-9740-929A-9818B69EA6E4}"/>
                    </a:ext>
                  </a:extLst>
                </p14:cNvPr>
                <p14:cNvContentPartPr/>
                <p14:nvPr/>
              </p14:nvContentPartPr>
              <p14:xfrm>
                <a:off x="8956431" y="2357037"/>
                <a:ext cx="313560" cy="397440"/>
              </p14:xfrm>
            </p:contentPart>
          </mc:Choice>
          <mc:Fallback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618B8ED6-D4F1-9740-929A-9818B69EA6E4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948871" y="2349477"/>
                  <a:ext cx="328680" cy="4125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6355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keyed permutation </a:t>
            </a:r>
            <a:br>
              <a:rPr lang="en-US" dirty="0"/>
            </a:br>
            <a:r>
              <a:rPr lang="en-US" dirty="0"/>
              <a:t>            F: {0,1}</a:t>
            </a:r>
            <a:r>
              <a:rPr lang="en-US" baseline="30000" dirty="0"/>
              <a:t>n</a:t>
            </a:r>
            <a:r>
              <a:rPr lang="en-US" dirty="0"/>
              <a:t> x {0,1}</a:t>
            </a:r>
            <a:r>
              <a:rPr lang="en-US" altLang="en-US" baseline="30000" dirty="0">
                <a:latin typeface="Script MT Bold" panose="03040602040607080904" pitchFamily="66" charset="0"/>
              </a:rPr>
              <a:t>l</a:t>
            </a:r>
            <a:r>
              <a:rPr lang="en-US" altLang="en-US" dirty="0">
                <a:latin typeface="Script MT Bold" panose="03040602040607080904" pitchFamily="66" charset="0"/>
              </a:rPr>
              <a:t> </a:t>
            </a:r>
            <a:r>
              <a:rPr lang="en-US" altLang="en-US" dirty="0">
                <a:latin typeface="Script MT Bold" panose="03040602040607080904" pitchFamily="66" charset="0"/>
                <a:sym typeface="Symbol" panose="05050102010706020507" pitchFamily="18" charset="2"/>
              </a:rPr>
              <a:t> </a:t>
            </a:r>
            <a:r>
              <a:rPr lang="en-US" dirty="0"/>
              <a:t>{0,1}</a:t>
            </a:r>
            <a:r>
              <a:rPr lang="en-US" altLang="en-US" baseline="30000" dirty="0">
                <a:latin typeface="Script MT Bold" panose="03040602040607080904" pitchFamily="66" charset="0"/>
              </a:rPr>
              <a:t>l</a:t>
            </a:r>
            <a:endParaRPr lang="en-US" altLang="en-US" dirty="0">
              <a:latin typeface="Script MT Bold" panose="03040602040607080904" pitchFamily="66" charset="0"/>
            </a:endParaRPr>
          </a:p>
          <a:p>
            <a:pPr lvl="1"/>
            <a:r>
              <a:rPr lang="en-US" altLang="en-US" dirty="0"/>
              <a:t>n = key length, </a:t>
            </a:r>
            <a:r>
              <a:rPr lang="en-US" altLang="en-US" dirty="0">
                <a:latin typeface="Script MT Bold" panose="03040602040607080904" pitchFamily="66" charset="0"/>
              </a:rPr>
              <a:t>l</a:t>
            </a:r>
            <a:r>
              <a:rPr lang="en-US" altLang="en-US" baseline="30000" dirty="0">
                <a:latin typeface="Script MT Bold" panose="03040602040607080904" pitchFamily="66" charset="0"/>
              </a:rPr>
              <a:t> </a:t>
            </a:r>
            <a:r>
              <a:rPr lang="en-US" altLang="en-US" dirty="0"/>
              <a:t>= block length</a:t>
            </a:r>
          </a:p>
          <a:p>
            <a:endParaRPr lang="en-US" altLang="en-US" dirty="0"/>
          </a:p>
          <a:p>
            <a:r>
              <a:rPr lang="en-US" altLang="en-US" dirty="0"/>
              <a:t>Want </a:t>
            </a:r>
            <a:r>
              <a:rPr lang="en-US" altLang="en-US" dirty="0" err="1"/>
              <a:t>F</a:t>
            </a:r>
            <a:r>
              <a:rPr lang="en-US" altLang="en-US" baseline="-25000" dirty="0" err="1"/>
              <a:t>k</a:t>
            </a:r>
            <a:r>
              <a:rPr lang="en-US" altLang="en-US" dirty="0"/>
              <a:t> (for uniform, unknown key k) to be indistinguishable from a uniform permutation over </a:t>
            </a:r>
            <a:r>
              <a:rPr lang="en-US" dirty="0"/>
              <a:t>{0,1}</a:t>
            </a:r>
            <a:r>
              <a:rPr lang="en-US" altLang="en-US" baseline="30000" dirty="0">
                <a:latin typeface="Script MT Bold" panose="03040602040607080904" pitchFamily="66" charset="0"/>
              </a:rPr>
              <a:t>l</a:t>
            </a:r>
            <a:endParaRPr lang="en-US" altLang="en-US" dirty="0">
              <a:latin typeface="Script MT Bold" panose="030406020406070809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block cipher is </a:t>
            </a:r>
            <a:r>
              <a:rPr lang="en-US" i="1" dirty="0"/>
              <a:t>not</a:t>
            </a:r>
            <a:r>
              <a:rPr lang="en-US" dirty="0"/>
              <a:t> an encryption scheme!!</a:t>
            </a:r>
          </a:p>
          <a:p>
            <a:r>
              <a:rPr lang="en-US" dirty="0"/>
              <a:t>Nevertheless, some of the terminology used is the same (for historical reasons)</a:t>
            </a:r>
          </a:p>
          <a:p>
            <a:pPr lvl="1"/>
            <a:r>
              <a:rPr lang="en-US" dirty="0"/>
              <a:t>“known-plaintext attack”: attacker given {(x,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(x)} for arbitrary x (outside control of the attacker)</a:t>
            </a:r>
          </a:p>
          <a:p>
            <a:pPr lvl="1"/>
            <a:r>
              <a:rPr lang="en-US" dirty="0"/>
              <a:t>“chosen-plaintext attack”: attacker can query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(</a:t>
            </a:r>
            <a:r>
              <a:rPr lang="en-US" baseline="30000" dirty="0"/>
              <a:t>.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“chosen-</a:t>
            </a:r>
            <a:r>
              <a:rPr lang="en-US" dirty="0" err="1"/>
              <a:t>ciphertext</a:t>
            </a:r>
            <a:r>
              <a:rPr lang="en-US" dirty="0"/>
              <a:t> attack”: attacker can query both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(</a:t>
            </a:r>
            <a:r>
              <a:rPr lang="en-US" baseline="30000" dirty="0"/>
              <a:t>.</a:t>
            </a:r>
            <a:r>
              <a:rPr lang="en-US" dirty="0"/>
              <a:t>) and F</a:t>
            </a:r>
            <a:r>
              <a:rPr lang="en-US" baseline="-25000" dirty="0"/>
              <a:t>k</a:t>
            </a:r>
            <a:r>
              <a:rPr lang="en-US" baseline="30000" dirty="0"/>
              <a:t>-1</a:t>
            </a:r>
            <a:r>
              <a:rPr lang="en-US" dirty="0"/>
              <a:t>(</a:t>
            </a:r>
            <a:r>
              <a:rPr lang="en-US" baseline="30000" dirty="0"/>
              <a:t>.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25C3254-7E4B-4743-A7AB-B1A39E970680}"/>
                  </a:ext>
                </a:extLst>
              </p14:cNvPr>
              <p14:cNvContentPartPr/>
              <p14:nvPr/>
            </p14:nvContentPartPr>
            <p14:xfrm>
              <a:off x="5106240" y="208991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25C3254-7E4B-4743-A7AB-B1A39E97068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97240" y="208091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916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Concrete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are interested in </a:t>
            </a:r>
            <a:r>
              <a:rPr lang="en-US" i="1" dirty="0"/>
              <a:t>concrete</a:t>
            </a:r>
            <a:r>
              <a:rPr lang="en-US" dirty="0"/>
              <a:t> security for a given key length n</a:t>
            </a:r>
          </a:p>
          <a:p>
            <a:pPr lvl="1"/>
            <a:r>
              <a:rPr lang="en-US" dirty="0"/>
              <a:t>Best attack should take time </a:t>
            </a:r>
            <a:r>
              <a:rPr lang="en-US" dirty="0">
                <a:sym typeface="Symbol" panose="05050102010706020507" pitchFamily="18" charset="2"/>
              </a:rPr>
              <a:t> 2</a:t>
            </a:r>
            <a:r>
              <a:rPr lang="en-US" baseline="30000" dirty="0">
                <a:sym typeface="Symbol" panose="05050102010706020507" pitchFamily="18" charset="2"/>
              </a:rPr>
              <a:t>n</a:t>
            </a:r>
            <a:endParaRPr lang="en-US" dirty="0">
              <a:sym typeface="Symbol" panose="05050102010706020507" pitchFamily="18" charset="2"/>
            </a:endParaRPr>
          </a:p>
          <a:p>
            <a:pPr lvl="1"/>
            <a:r>
              <a:rPr lang="en-US" dirty="0">
                <a:sym typeface="Symbol" panose="05050102010706020507" pitchFamily="18" charset="2"/>
              </a:rPr>
              <a:t>If there is an attack taking time 2</a:t>
            </a:r>
            <a:r>
              <a:rPr lang="en-US" baseline="30000" dirty="0">
                <a:sym typeface="Symbol" panose="05050102010706020507" pitchFamily="18" charset="2"/>
              </a:rPr>
              <a:t>n/2</a:t>
            </a:r>
            <a:r>
              <a:rPr lang="en-US" dirty="0">
                <a:sym typeface="Symbol" panose="05050102010706020507" pitchFamily="18" charset="2"/>
              </a:rPr>
              <a:t> then the cipher is considered insecure</a:t>
            </a:r>
          </a:p>
          <a:p>
            <a:pPr lvl="1"/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Look at distinguishing attacks and key-recovery attacks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F5CC95E-5097-8042-BEE9-11856415A099}"/>
                  </a:ext>
                </a:extLst>
              </p14:cNvPr>
              <p14:cNvContentPartPr/>
              <p14:nvPr/>
            </p14:nvContentPartPr>
            <p14:xfrm>
              <a:off x="-1306440" y="290927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F5CC95E-5097-8042-BEE9-11856415A09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315440" y="290027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D107C383-2BA1-934A-A839-4A98A3FCE750}"/>
                  </a:ext>
                </a:extLst>
              </p14:cNvPr>
              <p14:cNvContentPartPr/>
              <p14:nvPr/>
            </p14:nvContentPartPr>
            <p14:xfrm>
              <a:off x="5952960" y="2641437"/>
              <a:ext cx="20520" cy="122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D107C383-2BA1-934A-A839-4A98A3FCE75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37840" y="2626317"/>
                <a:ext cx="50760" cy="42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8659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block ciphers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Want </a:t>
            </a:r>
            <a:r>
              <a:rPr lang="en-US" altLang="en-US" dirty="0" err="1"/>
              <a:t>F</a:t>
            </a:r>
            <a:r>
              <a:rPr lang="en-US" altLang="en-US" baseline="-25000" dirty="0" err="1"/>
              <a:t>k</a:t>
            </a:r>
            <a:r>
              <a:rPr lang="en-US" altLang="en-US" dirty="0"/>
              <a:t> (for uniform, unknown key k) to be indistinguishable from a uniform permutation over </a:t>
            </a:r>
            <a:r>
              <a:rPr lang="en-US" dirty="0"/>
              <a:t>{0,1}</a:t>
            </a:r>
            <a:r>
              <a:rPr lang="en-US" altLang="en-US" baseline="30000" dirty="0">
                <a:latin typeface="Script MT Bold" panose="03040602040607080904" pitchFamily="66" charset="0"/>
              </a:rPr>
              <a:t>l</a:t>
            </a:r>
            <a:endParaRPr lang="en-US" altLang="en-US" dirty="0">
              <a:latin typeface="Script MT Bold" panose="03040602040607080904" pitchFamily="66" charset="0"/>
            </a:endParaRPr>
          </a:p>
          <a:p>
            <a:r>
              <a:rPr lang="en-US" dirty="0"/>
              <a:t>If x and x’ differ in one bit, what should be the relation between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(x) and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(x’)?</a:t>
            </a:r>
          </a:p>
          <a:p>
            <a:pPr lvl="1"/>
            <a:r>
              <a:rPr lang="en-US" dirty="0"/>
              <a:t>How many bits should change (on average)?</a:t>
            </a:r>
          </a:p>
          <a:p>
            <a:pPr lvl="1"/>
            <a:r>
              <a:rPr lang="en-US" dirty="0"/>
              <a:t>Which bits should change?</a:t>
            </a:r>
          </a:p>
          <a:p>
            <a:r>
              <a:rPr lang="en-US" dirty="0"/>
              <a:t>How to achieve this?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649D53D-1C18-A845-9685-7D0F13E1182D}"/>
                  </a:ext>
                </a:extLst>
              </p14:cNvPr>
              <p14:cNvContentPartPr/>
              <p14:nvPr/>
            </p14:nvContentPartPr>
            <p14:xfrm>
              <a:off x="6234840" y="4218237"/>
              <a:ext cx="360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649D53D-1C18-A845-9685-7D0F13E1182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226200" y="4209597"/>
                <a:ext cx="212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511EABDC-6662-5249-85E4-FF0E32C51100}"/>
                  </a:ext>
                </a:extLst>
              </p14:cNvPr>
              <p14:cNvContentPartPr/>
              <p14:nvPr/>
            </p14:nvContentPartPr>
            <p14:xfrm>
              <a:off x="4963680" y="4714317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511EABDC-6662-5249-85E4-FF0E32C5110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55040" y="470567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9058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Confusion/diffusion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“Confusion”</a:t>
            </a:r>
          </a:p>
          <a:p>
            <a:pPr lvl="1"/>
            <a:r>
              <a:rPr lang="en-US" dirty="0"/>
              <a:t>Small change in input should result in local, “random” change in output</a:t>
            </a:r>
          </a:p>
          <a:p>
            <a:r>
              <a:rPr lang="en-US" dirty="0"/>
              <a:t>“Diffusion”</a:t>
            </a:r>
          </a:p>
          <a:p>
            <a:pPr lvl="1"/>
            <a:r>
              <a:rPr lang="en-US" dirty="0"/>
              <a:t>Local change in output should be propagated to entire output</a:t>
            </a:r>
          </a:p>
        </p:txBody>
      </p:sp>
    </p:spTree>
    <p:extLst>
      <p:ext uri="{BB962C8B-B14F-4D97-AF65-F5344CB8AC3E}">
        <p14:creationId xmlns:p14="http://schemas.microsoft.com/office/powerpoint/2010/main" val="738412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paradigms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design paradigms</a:t>
            </a:r>
          </a:p>
          <a:p>
            <a:pPr lvl="1"/>
            <a:r>
              <a:rPr lang="en-US" dirty="0"/>
              <a:t>Substitution-permutation networks (SPNs)</a:t>
            </a:r>
          </a:p>
          <a:p>
            <a:pPr lvl="1"/>
            <a:r>
              <a:rPr lang="en-US" dirty="0" err="1"/>
              <a:t>Feistel</a:t>
            </a:r>
            <a:r>
              <a:rPr lang="en-US" dirty="0"/>
              <a:t> networks</a:t>
            </a:r>
          </a:p>
        </p:txBody>
      </p:sp>
    </p:spTree>
    <p:extLst>
      <p:ext uri="{BB962C8B-B14F-4D97-AF65-F5344CB8AC3E}">
        <p14:creationId xmlns:p14="http://schemas.microsoft.com/office/powerpoint/2010/main" val="3457315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Build “random-looking” perm. on </a:t>
            </a:r>
            <a:r>
              <a:rPr lang="en-US" b="1" dirty="0"/>
              <a:t>long </a:t>
            </a:r>
            <a:r>
              <a:rPr lang="en-US" dirty="0"/>
              <a:t>input from random perms. on </a:t>
            </a:r>
            <a:r>
              <a:rPr lang="en-US" b="1" dirty="0"/>
              <a:t>short </a:t>
            </a:r>
            <a:r>
              <a:rPr lang="en-US" dirty="0"/>
              <a:t>input</a:t>
            </a:r>
          </a:p>
          <a:p>
            <a:pPr lvl="1"/>
            <a:r>
              <a:rPr lang="en-US" dirty="0"/>
              <a:t>What is the key length for a random permutation on {0,1}</a:t>
            </a:r>
            <a:r>
              <a:rPr lang="en-US" baseline="30000" dirty="0">
                <a:latin typeface="Brush Script MT" panose="03060802040406070304" pitchFamily="66" charset="0"/>
              </a:rPr>
              <a:t>l 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E.g. (assuming 8-byte block length),</a:t>
            </a:r>
            <a:br>
              <a:rPr lang="en-US" dirty="0"/>
            </a:br>
            <a:r>
              <a:rPr lang="en-US" dirty="0"/>
              <a:t>            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(x) = f</a:t>
            </a:r>
            <a:r>
              <a:rPr lang="en-US" baseline="-25000" dirty="0"/>
              <a:t>k1</a:t>
            </a:r>
            <a:r>
              <a:rPr lang="en-US" dirty="0"/>
              <a:t>(x</a:t>
            </a:r>
            <a:r>
              <a:rPr lang="en-US" baseline="-25000" dirty="0"/>
              <a:t>1</a:t>
            </a:r>
            <a:r>
              <a:rPr lang="en-US" dirty="0"/>
              <a:t>) f</a:t>
            </a:r>
            <a:r>
              <a:rPr lang="en-US" baseline="-25000" dirty="0"/>
              <a:t>k2</a:t>
            </a:r>
            <a:r>
              <a:rPr lang="en-US" dirty="0"/>
              <a:t>(x</a:t>
            </a:r>
            <a:r>
              <a:rPr lang="en-US" baseline="-25000" dirty="0"/>
              <a:t>2</a:t>
            </a:r>
            <a:r>
              <a:rPr lang="en-US" dirty="0"/>
              <a:t>) … f</a:t>
            </a:r>
            <a:r>
              <a:rPr lang="en-US" baseline="-25000" dirty="0"/>
              <a:t>k8</a:t>
            </a:r>
            <a:r>
              <a:rPr lang="en-US" dirty="0"/>
              <a:t>(x</a:t>
            </a:r>
            <a:r>
              <a:rPr lang="en-US" baseline="-25000" dirty="0"/>
              <a:t>8</a:t>
            </a:r>
            <a:r>
              <a:rPr lang="en-US" dirty="0"/>
              <a:t>),</a:t>
            </a:r>
            <a:br>
              <a:rPr lang="en-US" dirty="0"/>
            </a:br>
            <a:r>
              <a:rPr lang="en-US" dirty="0"/>
              <a:t>where each f is a random perm. on {0,1}</a:t>
            </a:r>
            <a:r>
              <a:rPr lang="en-US" baseline="30000" dirty="0"/>
              <a:t>8</a:t>
            </a:r>
            <a:endParaRPr lang="en-US" dirty="0"/>
          </a:p>
          <a:p>
            <a:pPr lvl="1"/>
            <a:r>
              <a:rPr lang="en-US" dirty="0"/>
              <a:t>How long is the key for F?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F345168-625F-F345-AC2F-7F6B27EABB3C}"/>
              </a:ext>
            </a:extLst>
          </p:cNvPr>
          <p:cNvGrpSpPr/>
          <p:nvPr/>
        </p:nvGrpSpPr>
        <p:grpSpPr>
          <a:xfrm>
            <a:off x="3202920" y="3158757"/>
            <a:ext cx="419400" cy="699120"/>
            <a:chOff x="3202920" y="3158757"/>
            <a:chExt cx="419400" cy="699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DD7E3A48-B616-2443-A135-2AD49BF5B0F9}"/>
                    </a:ext>
                  </a:extLst>
                </p14:cNvPr>
                <p14:cNvContentPartPr/>
                <p14:nvPr/>
              </p14:nvContentPartPr>
              <p14:xfrm>
                <a:off x="3202920" y="3158757"/>
                <a:ext cx="122400" cy="4914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DD7E3A48-B616-2443-A135-2AD49BF5B0F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195720" y="3151197"/>
                  <a:ext cx="137160" cy="50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DFA6F557-C0FB-724F-BE57-75EEE744D8E6}"/>
                    </a:ext>
                  </a:extLst>
                </p14:cNvPr>
                <p14:cNvContentPartPr/>
                <p14:nvPr/>
              </p14:nvContentPartPr>
              <p14:xfrm>
                <a:off x="3347280" y="3443517"/>
                <a:ext cx="125280" cy="14472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DFA6F557-C0FB-724F-BE57-75EEE744D8E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339720" y="3435957"/>
                  <a:ext cx="14040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783BD9C1-5AC7-1F48-8875-EBEB4A7A7CC9}"/>
                    </a:ext>
                  </a:extLst>
                </p14:cNvPr>
                <p14:cNvContentPartPr/>
                <p14:nvPr/>
              </p14:nvContentPartPr>
              <p14:xfrm>
                <a:off x="3405600" y="3407877"/>
                <a:ext cx="216720" cy="4500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783BD9C1-5AC7-1F48-8875-EBEB4A7A7CC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398040" y="3400677"/>
                  <a:ext cx="231480" cy="465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80094FF-FCA3-D34E-A9D9-0A66485D6BF5}"/>
              </a:ext>
            </a:extLst>
          </p:cNvPr>
          <p:cNvGrpSpPr/>
          <p:nvPr/>
        </p:nvGrpSpPr>
        <p:grpSpPr>
          <a:xfrm>
            <a:off x="3838320" y="3075597"/>
            <a:ext cx="966600" cy="834120"/>
            <a:chOff x="3838320" y="3075597"/>
            <a:chExt cx="966600" cy="834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8DDFE6D4-DD64-1C41-8503-50AB0E3446A2}"/>
                    </a:ext>
                  </a:extLst>
                </p14:cNvPr>
                <p14:cNvContentPartPr/>
                <p14:nvPr/>
              </p14:nvContentPartPr>
              <p14:xfrm>
                <a:off x="3838320" y="3146877"/>
                <a:ext cx="128160" cy="5828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8DDFE6D4-DD64-1C41-8503-50AB0E3446A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830760" y="3139317"/>
                  <a:ext cx="143280" cy="59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092D513A-32CA-E94B-AD1E-3F8ACC5C9E21}"/>
                    </a:ext>
                  </a:extLst>
                </p14:cNvPr>
                <p14:cNvContentPartPr/>
                <p14:nvPr/>
              </p14:nvContentPartPr>
              <p14:xfrm>
                <a:off x="4021920" y="3238317"/>
                <a:ext cx="197280" cy="42084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092D513A-32CA-E94B-AD1E-3F8ACC5C9E2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014360" y="3230757"/>
                  <a:ext cx="212400" cy="43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A51D18A6-641E-7E46-A162-F8D5E88DF1DA}"/>
                    </a:ext>
                  </a:extLst>
                </p14:cNvPr>
                <p14:cNvContentPartPr/>
                <p14:nvPr/>
              </p14:nvContentPartPr>
              <p14:xfrm>
                <a:off x="4305240" y="3112317"/>
                <a:ext cx="136800" cy="22752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A51D18A6-641E-7E46-A162-F8D5E88DF1D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298040" y="3104757"/>
                  <a:ext cx="15192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FC4C10D7-F53A-CF41-B9A5-89DE2D48E971}"/>
                    </a:ext>
                  </a:extLst>
                </p14:cNvPr>
                <p14:cNvContentPartPr/>
                <p14:nvPr/>
              </p14:nvContentPartPr>
              <p14:xfrm>
                <a:off x="4221720" y="3277557"/>
                <a:ext cx="124920" cy="8604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FC4C10D7-F53A-CF41-B9A5-89DE2D48E97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214160" y="3269997"/>
                  <a:ext cx="14004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B7AF982-54AF-5141-939D-F1DCD0E23D40}"/>
                    </a:ext>
                  </a:extLst>
                </p14:cNvPr>
                <p14:cNvContentPartPr/>
                <p14:nvPr/>
              </p14:nvContentPartPr>
              <p14:xfrm>
                <a:off x="4455360" y="3230037"/>
                <a:ext cx="116640" cy="37116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B7AF982-54AF-5141-939D-F1DCD0E23D4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447800" y="3222477"/>
                  <a:ext cx="131760" cy="38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E4B9B19A-F79B-0E4E-A3D8-C91034C0419C}"/>
                    </a:ext>
                  </a:extLst>
                </p14:cNvPr>
                <p14:cNvContentPartPr/>
                <p14:nvPr/>
              </p14:nvContentPartPr>
              <p14:xfrm>
                <a:off x="4390920" y="3721077"/>
                <a:ext cx="29160" cy="4500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E4B9B19A-F79B-0E4E-A3D8-C91034C0419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383360" y="3713517"/>
                  <a:ext cx="4428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686941C-1AB5-374F-8B17-3FF5E1936429}"/>
                    </a:ext>
                  </a:extLst>
                </p14:cNvPr>
                <p14:cNvContentPartPr/>
                <p14:nvPr/>
              </p14:nvContentPartPr>
              <p14:xfrm>
                <a:off x="4648680" y="3075597"/>
                <a:ext cx="156240" cy="83412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686941C-1AB5-374F-8B17-3FF5E193642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641120" y="3068037"/>
                  <a:ext cx="171000" cy="848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464B5DB8-3AB0-2243-9EAA-8547908B39FD}"/>
              </a:ext>
            </a:extLst>
          </p:cNvPr>
          <p:cNvGrpSpPr/>
          <p:nvPr/>
        </p:nvGrpSpPr>
        <p:grpSpPr>
          <a:xfrm>
            <a:off x="5046840" y="3433077"/>
            <a:ext cx="169200" cy="160920"/>
            <a:chOff x="5046840" y="3433077"/>
            <a:chExt cx="169200" cy="160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9076EDDF-9766-5C48-8A56-7991DE6E7530}"/>
                    </a:ext>
                  </a:extLst>
                </p14:cNvPr>
                <p14:cNvContentPartPr/>
                <p14:nvPr/>
              </p14:nvContentPartPr>
              <p14:xfrm>
                <a:off x="5082480" y="3433077"/>
                <a:ext cx="133560" cy="2268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9076EDDF-9766-5C48-8A56-7991DE6E753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074920" y="3425517"/>
                  <a:ext cx="14868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A142039C-64BE-6947-8947-D4DE6420EA5B}"/>
                    </a:ext>
                  </a:extLst>
                </p14:cNvPr>
                <p14:cNvContentPartPr/>
                <p14:nvPr/>
              </p14:nvContentPartPr>
              <p14:xfrm>
                <a:off x="5046840" y="3586077"/>
                <a:ext cx="145800" cy="792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A142039C-64BE-6947-8947-D4DE6420EA5B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039280" y="3578517"/>
                  <a:ext cx="160920" cy="23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8C40091-C61C-FE47-B94C-129289814882}"/>
              </a:ext>
            </a:extLst>
          </p:cNvPr>
          <p:cNvGrpSpPr/>
          <p:nvPr/>
        </p:nvGrpSpPr>
        <p:grpSpPr>
          <a:xfrm>
            <a:off x="5536080" y="3182517"/>
            <a:ext cx="449280" cy="594360"/>
            <a:chOff x="5536080" y="3182517"/>
            <a:chExt cx="449280" cy="594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C51F5D49-1FC8-3748-AA1C-5FBAED8EB2B0}"/>
                    </a:ext>
                  </a:extLst>
                </p14:cNvPr>
                <p14:cNvContentPartPr/>
                <p14:nvPr/>
              </p14:nvContentPartPr>
              <p14:xfrm>
                <a:off x="5536080" y="3374757"/>
                <a:ext cx="209880" cy="26280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C51F5D49-1FC8-3748-AA1C-5FBAED8EB2B0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528520" y="3367197"/>
                  <a:ext cx="225000" cy="27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37B5CFE7-2DFA-A243-B23F-9A7F6C709C41}"/>
                    </a:ext>
                  </a:extLst>
                </p14:cNvPr>
                <p14:cNvContentPartPr/>
                <p14:nvPr/>
              </p14:nvContentPartPr>
              <p14:xfrm>
                <a:off x="5864760" y="3182517"/>
                <a:ext cx="120600" cy="59436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37B5CFE7-2DFA-A243-B23F-9A7F6C709C4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857200" y="3174957"/>
                  <a:ext cx="135720" cy="609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FA20738-34E7-6A49-8E1A-8EC039A61791}"/>
              </a:ext>
            </a:extLst>
          </p:cNvPr>
          <p:cNvGrpSpPr/>
          <p:nvPr/>
        </p:nvGrpSpPr>
        <p:grpSpPr>
          <a:xfrm>
            <a:off x="5960520" y="3152997"/>
            <a:ext cx="1715760" cy="767880"/>
            <a:chOff x="5960520" y="3152997"/>
            <a:chExt cx="1715760" cy="767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65721197-E4A5-0F4B-BEBC-CC7EA6215783}"/>
                    </a:ext>
                  </a:extLst>
                </p14:cNvPr>
                <p14:cNvContentPartPr/>
                <p14:nvPr/>
              </p14:nvContentPartPr>
              <p14:xfrm>
                <a:off x="5960520" y="3342717"/>
                <a:ext cx="204480" cy="35352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65721197-E4A5-0F4B-BEBC-CC7EA621578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952960" y="3335157"/>
                  <a:ext cx="219600" cy="36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4A33A577-7935-4D4A-B977-95835E3E291C}"/>
                    </a:ext>
                  </a:extLst>
                </p14:cNvPr>
                <p14:cNvContentPartPr/>
                <p14:nvPr/>
              </p14:nvContentPartPr>
              <p14:xfrm>
                <a:off x="6246360" y="3152997"/>
                <a:ext cx="195840" cy="24336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4A33A577-7935-4D4A-B977-95835E3E291C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238800" y="3145437"/>
                  <a:ext cx="21096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95F6DA4E-6B4E-534D-81BD-05612553C943}"/>
                    </a:ext>
                  </a:extLst>
                </p14:cNvPr>
                <p14:cNvContentPartPr/>
                <p14:nvPr/>
              </p14:nvContentPartPr>
              <p14:xfrm>
                <a:off x="6559560" y="3265677"/>
                <a:ext cx="89640" cy="44064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95F6DA4E-6B4E-534D-81BD-05612553C943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552000" y="3258117"/>
                  <a:ext cx="104760" cy="45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7CD1CADE-2BEF-EC4D-8A76-88DDE76A96AF}"/>
                    </a:ext>
                  </a:extLst>
                </p14:cNvPr>
                <p14:cNvContentPartPr/>
                <p14:nvPr/>
              </p14:nvContentPartPr>
              <p14:xfrm>
                <a:off x="6662880" y="3502917"/>
                <a:ext cx="128160" cy="1346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7CD1CADE-2BEF-EC4D-8A76-88DDE76A96A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655320" y="3495357"/>
                  <a:ext cx="143280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9261BE25-F568-3549-9F2F-64BA040DC781}"/>
                    </a:ext>
                  </a:extLst>
                </p14:cNvPr>
                <p14:cNvContentPartPr/>
                <p14:nvPr/>
              </p14:nvContentPartPr>
              <p14:xfrm>
                <a:off x="6685920" y="3491037"/>
                <a:ext cx="228600" cy="33984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9261BE25-F568-3549-9F2F-64BA040DC78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678360" y="3483477"/>
                  <a:ext cx="243360" cy="35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E4710928-31DC-B848-99E3-BB2BB9F0620B}"/>
                    </a:ext>
                  </a:extLst>
                </p14:cNvPr>
                <p14:cNvContentPartPr/>
                <p14:nvPr/>
              </p14:nvContentPartPr>
              <p14:xfrm>
                <a:off x="7023600" y="3354957"/>
                <a:ext cx="189720" cy="40032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E4710928-31DC-B848-99E3-BB2BB9F0620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016040" y="3347397"/>
                  <a:ext cx="204840" cy="41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D55622F7-C597-5A4A-A460-489DCCB726E5}"/>
                    </a:ext>
                  </a:extLst>
                </p14:cNvPr>
                <p14:cNvContentPartPr/>
                <p14:nvPr/>
              </p14:nvContentPartPr>
              <p14:xfrm>
                <a:off x="7303320" y="3198717"/>
                <a:ext cx="191520" cy="26280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D55622F7-C597-5A4A-A460-489DCCB726E5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295760" y="3191157"/>
                  <a:ext cx="206640" cy="27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12EAE288-03EC-A24A-AC32-D6AF5508A612}"/>
                    </a:ext>
                  </a:extLst>
                </p14:cNvPr>
                <p14:cNvContentPartPr/>
                <p14:nvPr/>
              </p14:nvContentPartPr>
              <p14:xfrm>
                <a:off x="7494120" y="3170637"/>
                <a:ext cx="182160" cy="75024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12EAE288-03EC-A24A-AC32-D6AF5508A612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486560" y="3163077"/>
                  <a:ext cx="197280" cy="765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E2E714C6-9051-D540-989B-64AE6EB203F3}"/>
              </a:ext>
            </a:extLst>
          </p:cNvPr>
          <p:cNvGrpSpPr/>
          <p:nvPr/>
        </p:nvGrpSpPr>
        <p:grpSpPr>
          <a:xfrm>
            <a:off x="7873200" y="3325077"/>
            <a:ext cx="1206720" cy="682920"/>
            <a:chOff x="7873200" y="3325077"/>
            <a:chExt cx="1206720" cy="68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9308BB81-2B20-9F4F-98F5-775700DE9DC3}"/>
                    </a:ext>
                  </a:extLst>
                </p14:cNvPr>
                <p14:cNvContentPartPr/>
                <p14:nvPr/>
              </p14:nvContentPartPr>
              <p14:xfrm>
                <a:off x="7873200" y="3502917"/>
                <a:ext cx="184680" cy="2448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9308BB81-2B20-9F4F-98F5-775700DE9DC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865640" y="3495357"/>
                  <a:ext cx="19980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6BDAB9DE-6CDD-7A48-B0A9-E766E8A83763}"/>
                    </a:ext>
                  </a:extLst>
                </p14:cNvPr>
                <p14:cNvContentPartPr/>
                <p14:nvPr/>
              </p14:nvContentPartPr>
              <p14:xfrm>
                <a:off x="7944480" y="3609837"/>
                <a:ext cx="155520" cy="1944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6BDAB9DE-6CDD-7A48-B0A9-E766E8A83763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936920" y="3602277"/>
                  <a:ext cx="17064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DC9CFFAC-9F02-7546-A224-C87FD5EE8B04}"/>
                    </a:ext>
                  </a:extLst>
                </p14:cNvPr>
                <p14:cNvContentPartPr/>
                <p14:nvPr/>
              </p14:nvContentPartPr>
              <p14:xfrm>
                <a:off x="8205480" y="3455397"/>
                <a:ext cx="171000" cy="23760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DC9CFFAC-9F02-7546-A224-C87FD5EE8B04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197920" y="3447837"/>
                  <a:ext cx="18612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7738DD97-1522-9E4B-B463-3D9644E1F4A6}"/>
                    </a:ext>
                  </a:extLst>
                </p14:cNvPr>
                <p14:cNvContentPartPr/>
                <p14:nvPr/>
              </p14:nvContentPartPr>
              <p14:xfrm>
                <a:off x="8371080" y="3325077"/>
                <a:ext cx="167400" cy="51264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7738DD97-1522-9E4B-B463-3D9644E1F4A6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363520" y="3317517"/>
                  <a:ext cx="182520" cy="52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A405DE43-A01B-C945-BFA8-F1EE239750E5}"/>
                    </a:ext>
                  </a:extLst>
                </p14:cNvPr>
                <p14:cNvContentPartPr/>
                <p14:nvPr/>
              </p14:nvContentPartPr>
              <p14:xfrm>
                <a:off x="8454960" y="3426597"/>
                <a:ext cx="192600" cy="29736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A405DE43-A01B-C945-BFA8-F1EE239750E5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447400" y="3419037"/>
                  <a:ext cx="207720" cy="31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ED83B813-AAC2-3047-8862-EB9EEC08A4D9}"/>
                    </a:ext>
                  </a:extLst>
                </p14:cNvPr>
                <p14:cNvContentPartPr/>
                <p14:nvPr/>
              </p14:nvContentPartPr>
              <p14:xfrm>
                <a:off x="8644680" y="3621717"/>
                <a:ext cx="28440" cy="4608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ED83B813-AAC2-3047-8862-EB9EEC08A4D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637120" y="3614157"/>
                  <a:ext cx="4356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2A3D4CD5-B991-1142-B8CC-ECCFBB7249CB}"/>
                    </a:ext>
                  </a:extLst>
                </p14:cNvPr>
                <p14:cNvContentPartPr/>
                <p14:nvPr/>
              </p14:nvContentPartPr>
              <p14:xfrm>
                <a:off x="8676360" y="3547197"/>
                <a:ext cx="167400" cy="30852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2A3D4CD5-B991-1142-B8CC-ECCFBB7249C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668800" y="3539637"/>
                  <a:ext cx="182520" cy="32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94141B59-A813-E54F-A0FB-D5F9122C1B87}"/>
                    </a:ext>
                  </a:extLst>
                </p14:cNvPr>
                <p14:cNvContentPartPr/>
                <p14:nvPr/>
              </p14:nvContentPartPr>
              <p14:xfrm>
                <a:off x="8858880" y="3440277"/>
                <a:ext cx="165240" cy="20556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94141B59-A813-E54F-A0FB-D5F9122C1B87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851320" y="3432717"/>
                  <a:ext cx="18036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0B420DCF-8089-7648-8339-36A96357C31E}"/>
                    </a:ext>
                  </a:extLst>
                </p14:cNvPr>
                <p14:cNvContentPartPr/>
                <p14:nvPr/>
              </p14:nvContentPartPr>
              <p14:xfrm>
                <a:off x="8941680" y="3348837"/>
                <a:ext cx="138240" cy="65916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0B420DCF-8089-7648-8339-36A96357C31E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934120" y="3341277"/>
                  <a:ext cx="153360" cy="67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F1C03298-BBCD-FE47-B1AF-817E3DA91F72}"/>
              </a:ext>
            </a:extLst>
          </p:cNvPr>
          <p:cNvGrpSpPr/>
          <p:nvPr/>
        </p:nvGrpSpPr>
        <p:grpSpPr>
          <a:xfrm>
            <a:off x="826560" y="6053458"/>
            <a:ext cx="355680" cy="437040"/>
            <a:chOff x="2366708" y="6068160"/>
            <a:chExt cx="355680" cy="437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167ACEB1-F4E7-524F-A1AF-5293DCE144E0}"/>
                    </a:ext>
                  </a:extLst>
                </p14:cNvPr>
                <p14:cNvContentPartPr/>
                <p14:nvPr/>
              </p14:nvContentPartPr>
              <p14:xfrm>
                <a:off x="2366708" y="6068160"/>
                <a:ext cx="246600" cy="43704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167ACEB1-F4E7-524F-A1AF-5293DCE144E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359148" y="6060600"/>
                  <a:ext cx="261720" cy="45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091DD554-5196-D143-A985-F551D0430A90}"/>
                    </a:ext>
                  </a:extLst>
                </p14:cNvPr>
                <p14:cNvContentPartPr/>
                <p14:nvPr/>
              </p14:nvContentPartPr>
              <p14:xfrm>
                <a:off x="2679188" y="6289560"/>
                <a:ext cx="43200" cy="7416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091DD554-5196-D143-A985-F551D0430A90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671628" y="6282000"/>
                  <a:ext cx="58320" cy="89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CBD56041-C561-9D48-AA8A-30E19878F89D}"/>
              </a:ext>
            </a:extLst>
          </p:cNvPr>
          <p:cNvGrpSpPr/>
          <p:nvPr/>
        </p:nvGrpSpPr>
        <p:grpSpPr>
          <a:xfrm>
            <a:off x="2952942" y="6161804"/>
            <a:ext cx="362880" cy="463320"/>
            <a:chOff x="5918468" y="6190560"/>
            <a:chExt cx="362880" cy="463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42105710-48C0-F944-9107-1A3DF11C4045}"/>
                    </a:ext>
                  </a:extLst>
                </p14:cNvPr>
                <p14:cNvContentPartPr/>
                <p14:nvPr/>
              </p14:nvContentPartPr>
              <p14:xfrm>
                <a:off x="5918468" y="6190560"/>
                <a:ext cx="320040" cy="310320"/>
              </p14:xfrm>
            </p:contentPart>
          </mc:Choice>
          <mc:Fallback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42105710-48C0-F944-9107-1A3DF11C4045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910908" y="6183000"/>
                  <a:ext cx="334800" cy="32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16C343A6-01B1-1A49-B62E-538ECCE5259E}"/>
                    </a:ext>
                  </a:extLst>
                </p14:cNvPr>
                <p14:cNvContentPartPr/>
                <p14:nvPr/>
              </p14:nvContentPartPr>
              <p14:xfrm>
                <a:off x="5955908" y="6622920"/>
                <a:ext cx="325440" cy="30960"/>
              </p14:xfrm>
            </p:contentPart>
          </mc:Choice>
          <mc:Fallback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16C343A6-01B1-1A49-B62E-538ECCE5259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948348" y="6615360"/>
                  <a:ext cx="340560" cy="4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A43D0D4A-E965-6F45-AAE0-497DDAB3600C}"/>
              </a:ext>
            </a:extLst>
          </p:cNvPr>
          <p:cNvGrpSpPr/>
          <p:nvPr/>
        </p:nvGrpSpPr>
        <p:grpSpPr>
          <a:xfrm>
            <a:off x="3670062" y="5951564"/>
            <a:ext cx="504360" cy="691920"/>
            <a:chOff x="6635588" y="5980320"/>
            <a:chExt cx="504360" cy="691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28E978FF-3E26-7548-A6C1-C18EA7054B3C}"/>
                    </a:ext>
                  </a:extLst>
                </p14:cNvPr>
                <p14:cNvContentPartPr/>
                <p14:nvPr/>
              </p14:nvContentPartPr>
              <p14:xfrm>
                <a:off x="6635588" y="6141240"/>
                <a:ext cx="278640" cy="42192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28E978FF-3E26-7548-A6C1-C18EA7054B3C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628028" y="6134040"/>
                  <a:ext cx="293760" cy="43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DB201F36-6204-3043-AE7F-E892050B6D9E}"/>
                    </a:ext>
                  </a:extLst>
                </p14:cNvPr>
                <p14:cNvContentPartPr/>
                <p14:nvPr/>
              </p14:nvContentPartPr>
              <p14:xfrm>
                <a:off x="7011068" y="5980320"/>
                <a:ext cx="128880" cy="691920"/>
              </p14:xfrm>
            </p:contentPart>
          </mc:Choice>
          <mc:Fallback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DB201F36-6204-3043-AE7F-E892050B6D9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003508" y="5973120"/>
                  <a:ext cx="143640" cy="70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1186A38E-78FE-464B-911D-DE4C99A92738}"/>
              </a:ext>
            </a:extLst>
          </p:cNvPr>
          <p:cNvGrpSpPr/>
          <p:nvPr/>
        </p:nvGrpSpPr>
        <p:grpSpPr>
          <a:xfrm>
            <a:off x="4215822" y="6161804"/>
            <a:ext cx="567720" cy="328680"/>
            <a:chOff x="7181348" y="6190560"/>
            <a:chExt cx="567720" cy="328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20963F1B-365D-DD44-A10A-830B70F1DCA2}"/>
                    </a:ext>
                  </a:extLst>
                </p14:cNvPr>
                <p14:cNvContentPartPr/>
                <p14:nvPr/>
              </p14:nvContentPartPr>
              <p14:xfrm>
                <a:off x="7181348" y="6222960"/>
                <a:ext cx="176400" cy="296280"/>
              </p14:xfrm>
            </p:contentPart>
          </mc:Choice>
          <mc:Fallback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20963F1B-365D-DD44-A10A-830B70F1DCA2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173788" y="6215400"/>
                  <a:ext cx="191520" cy="31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797DBD33-0039-5B48-A01A-3ECACE946FD0}"/>
                    </a:ext>
                  </a:extLst>
                </p14:cNvPr>
                <p14:cNvContentPartPr/>
                <p14:nvPr/>
              </p14:nvContentPartPr>
              <p14:xfrm>
                <a:off x="7402748" y="6301800"/>
                <a:ext cx="114480" cy="205560"/>
              </p14:xfrm>
            </p:contentPart>
          </mc:Choice>
          <mc:Fallback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797DBD33-0039-5B48-A01A-3ECACE946FD0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395548" y="6294240"/>
                  <a:ext cx="12924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B38A6029-D7E6-0946-B77F-1CB1053ABD8E}"/>
                    </a:ext>
                  </a:extLst>
                </p14:cNvPr>
                <p14:cNvContentPartPr/>
                <p14:nvPr/>
              </p14:nvContentPartPr>
              <p14:xfrm>
                <a:off x="7438748" y="6256800"/>
                <a:ext cx="164880" cy="25920"/>
              </p14:xfrm>
            </p:contentPart>
          </mc:Choice>
          <mc:Fallback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B38A6029-D7E6-0946-B77F-1CB1053ABD8E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431188" y="6249600"/>
                  <a:ext cx="18000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F7A49FB4-6EDB-9E43-BCA6-17DD84B4AEEB}"/>
                    </a:ext>
                  </a:extLst>
                </p14:cNvPr>
                <p14:cNvContentPartPr/>
                <p14:nvPr/>
              </p14:nvContentPartPr>
              <p14:xfrm>
                <a:off x="7620188" y="6190560"/>
                <a:ext cx="128880" cy="324720"/>
              </p14:xfrm>
            </p:contentPart>
          </mc:Choice>
          <mc:Fallback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F7A49FB4-6EDB-9E43-BCA6-17DD84B4AEEB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612988" y="6183000"/>
                  <a:ext cx="144000" cy="33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71AEB853-7CAA-8748-891B-B04BBB24FBB2}"/>
              </a:ext>
            </a:extLst>
          </p:cNvPr>
          <p:cNvGrpSpPr/>
          <p:nvPr/>
        </p:nvGrpSpPr>
        <p:grpSpPr>
          <a:xfrm>
            <a:off x="5016822" y="5951564"/>
            <a:ext cx="1045800" cy="688320"/>
            <a:chOff x="7982348" y="5980320"/>
            <a:chExt cx="1045800" cy="68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5B0AFF35-7E02-4F42-B309-3CCAA64E2C0A}"/>
                    </a:ext>
                  </a:extLst>
                </p14:cNvPr>
                <p14:cNvContentPartPr/>
                <p14:nvPr/>
              </p14:nvContentPartPr>
              <p14:xfrm>
                <a:off x="7982348" y="6359760"/>
                <a:ext cx="28800" cy="50040"/>
              </p14:xfrm>
            </p:contentPart>
          </mc:Choice>
          <mc:Fallback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5B0AFF35-7E02-4F42-B309-3CCAA64E2C0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7974788" y="6352200"/>
                  <a:ext cx="4356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D1CF73BC-F1FC-D443-9DD8-857C7E3EB0FC}"/>
                    </a:ext>
                  </a:extLst>
                </p14:cNvPr>
                <p14:cNvContentPartPr/>
                <p14:nvPr/>
              </p14:nvContentPartPr>
              <p14:xfrm>
                <a:off x="8094308" y="6190560"/>
                <a:ext cx="43560" cy="29808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D1CF73BC-F1FC-D443-9DD8-857C7E3EB0FC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086748" y="6183000"/>
                  <a:ext cx="58320" cy="31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418A5736-E21E-5741-83FD-6FF8211D7AC9}"/>
                    </a:ext>
                  </a:extLst>
                </p14:cNvPr>
                <p14:cNvContentPartPr/>
                <p14:nvPr/>
              </p14:nvContentPartPr>
              <p14:xfrm>
                <a:off x="8192588" y="6289560"/>
                <a:ext cx="104400" cy="124200"/>
              </p14:xfrm>
            </p:contentPart>
          </mc:Choice>
          <mc:Fallback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418A5736-E21E-5741-83FD-6FF8211D7AC9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185028" y="6282000"/>
                  <a:ext cx="11916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32159EF4-7730-2A48-BB1B-89D2F57F37C3}"/>
                    </a:ext>
                  </a:extLst>
                </p14:cNvPr>
                <p14:cNvContentPartPr/>
                <p14:nvPr/>
              </p14:nvContentPartPr>
              <p14:xfrm>
                <a:off x="8226788" y="6291720"/>
                <a:ext cx="123480" cy="376920"/>
              </p14:xfrm>
            </p:contentPart>
          </mc:Choice>
          <mc:Fallback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32159EF4-7730-2A48-BB1B-89D2F57F37C3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8219228" y="6284160"/>
                  <a:ext cx="138600" cy="39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8F37AD60-7CD2-3940-B99E-01056F0A9F8F}"/>
                    </a:ext>
                  </a:extLst>
                </p14:cNvPr>
                <p14:cNvContentPartPr/>
                <p14:nvPr/>
              </p14:nvContentPartPr>
              <p14:xfrm>
                <a:off x="8464388" y="6193080"/>
                <a:ext cx="141840" cy="365760"/>
              </p14:xfrm>
            </p:contentPart>
          </mc:Choice>
          <mc:Fallback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8F37AD60-7CD2-3940-B99E-01056F0A9F8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456828" y="6185520"/>
                  <a:ext cx="156960" cy="38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D971235F-72BE-584F-8996-89CEC799ECA0}"/>
                    </a:ext>
                  </a:extLst>
                </p14:cNvPr>
                <p14:cNvContentPartPr/>
                <p14:nvPr/>
              </p14:nvContentPartPr>
              <p14:xfrm>
                <a:off x="8637188" y="6301800"/>
                <a:ext cx="101880" cy="252720"/>
              </p14:xfrm>
            </p:contentPart>
          </mc:Choice>
          <mc:Fallback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D971235F-72BE-584F-8996-89CEC799ECA0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629628" y="6294240"/>
                  <a:ext cx="117000" cy="26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96AB9B6A-7B39-B044-AA1E-8BFD7ACFFE0D}"/>
                    </a:ext>
                  </a:extLst>
                </p14:cNvPr>
                <p14:cNvContentPartPr/>
                <p14:nvPr/>
              </p14:nvContentPartPr>
              <p14:xfrm>
                <a:off x="8711348" y="6264360"/>
                <a:ext cx="55800" cy="9360"/>
              </p14:xfrm>
            </p:contentPart>
          </mc:Choice>
          <mc:Fallback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96AB9B6A-7B39-B044-AA1E-8BFD7ACFFE0D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703788" y="6256800"/>
                  <a:ext cx="7092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EF020AC3-ADC6-5A4D-85DB-0B56A29303AE}"/>
                    </a:ext>
                  </a:extLst>
                </p14:cNvPr>
                <p14:cNvContentPartPr/>
                <p14:nvPr/>
              </p14:nvContentPartPr>
              <p14:xfrm>
                <a:off x="8781908" y="6215400"/>
                <a:ext cx="90360" cy="266760"/>
              </p14:xfrm>
            </p:contentPart>
          </mc:Choice>
          <mc:Fallback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EF020AC3-ADC6-5A4D-85DB-0B56A29303AE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8774348" y="6207840"/>
                  <a:ext cx="105480" cy="28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6F1289BC-5926-8A42-A168-A48B75FC7D0D}"/>
                    </a:ext>
                  </a:extLst>
                </p14:cNvPr>
                <p14:cNvContentPartPr/>
                <p14:nvPr/>
              </p14:nvContentPartPr>
              <p14:xfrm>
                <a:off x="8901788" y="5980320"/>
                <a:ext cx="126360" cy="570960"/>
              </p14:xfrm>
            </p:contentPart>
          </mc:Choice>
          <mc:Fallback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6F1289BC-5926-8A42-A168-A48B75FC7D0D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894588" y="5973120"/>
                  <a:ext cx="141480" cy="58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2A00AAA5-FCF1-8141-BCFD-6C6D583D7422}"/>
              </a:ext>
            </a:extLst>
          </p:cNvPr>
          <p:cNvGrpSpPr/>
          <p:nvPr/>
        </p:nvGrpSpPr>
        <p:grpSpPr>
          <a:xfrm>
            <a:off x="6346730" y="6249946"/>
            <a:ext cx="304200" cy="173880"/>
            <a:chOff x="7772108" y="6264000"/>
            <a:chExt cx="304200" cy="173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42CEEFB7-8424-0A48-95FE-B3A59151E00C}"/>
                    </a:ext>
                  </a:extLst>
                </p14:cNvPr>
                <p14:cNvContentPartPr/>
                <p14:nvPr/>
              </p14:nvContentPartPr>
              <p14:xfrm>
                <a:off x="7772108" y="6264000"/>
                <a:ext cx="251640" cy="26640"/>
              </p14:xfrm>
            </p:contentPart>
          </mc:Choice>
          <mc:Fallback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42CEEFB7-8424-0A48-95FE-B3A59151E00C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764908" y="6256440"/>
                  <a:ext cx="26676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21B391A0-0423-B948-9EE9-570D2B135BC2}"/>
                    </a:ext>
                  </a:extLst>
                </p14:cNvPr>
                <p14:cNvContentPartPr/>
                <p14:nvPr/>
              </p14:nvContentPartPr>
              <p14:xfrm>
                <a:off x="7846268" y="6409800"/>
                <a:ext cx="230040" cy="28080"/>
              </p14:xfrm>
            </p:contentPart>
          </mc:Choice>
          <mc:Fallback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21B391A0-0423-B948-9EE9-570D2B135BC2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838708" y="6402240"/>
                  <a:ext cx="245160" cy="43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50598EF8-0B85-BB48-AE16-EC74C430517A}"/>
              </a:ext>
            </a:extLst>
          </p:cNvPr>
          <p:cNvGrpSpPr/>
          <p:nvPr/>
        </p:nvGrpSpPr>
        <p:grpSpPr>
          <a:xfrm>
            <a:off x="1282028" y="5955840"/>
            <a:ext cx="441720" cy="697680"/>
            <a:chOff x="1282028" y="5955840"/>
            <a:chExt cx="441720" cy="697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159" name="Ink 158">
                  <a:extLst>
                    <a:ext uri="{FF2B5EF4-FFF2-40B4-BE49-F238E27FC236}">
                      <a16:creationId xmlns:a16="http://schemas.microsoft.com/office/drawing/2014/main" id="{DF0EB1AF-CD50-A44E-B92F-4D20344FA0D0}"/>
                    </a:ext>
                  </a:extLst>
                </p14:cNvPr>
                <p14:cNvContentPartPr/>
                <p14:nvPr/>
              </p14:nvContentPartPr>
              <p14:xfrm>
                <a:off x="1282028" y="5955840"/>
                <a:ext cx="108360" cy="580680"/>
              </p14:xfrm>
            </p:contentPart>
          </mc:Choice>
          <mc:Fallback>
            <p:pic>
              <p:nvPicPr>
                <p:cNvPr id="159" name="Ink 158">
                  <a:extLst>
                    <a:ext uri="{FF2B5EF4-FFF2-40B4-BE49-F238E27FC236}">
                      <a16:creationId xmlns:a16="http://schemas.microsoft.com/office/drawing/2014/main" id="{DF0EB1AF-CD50-A44E-B92F-4D20344FA0D0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274468" y="5948280"/>
                  <a:ext cx="123480" cy="59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C347CB5F-62BF-CA44-A851-2D9CBE0297C7}"/>
                    </a:ext>
                  </a:extLst>
                </p14:cNvPr>
                <p14:cNvContentPartPr/>
                <p14:nvPr/>
              </p14:nvContentPartPr>
              <p14:xfrm>
                <a:off x="1396148" y="6054480"/>
                <a:ext cx="52560" cy="362520"/>
              </p14:xfrm>
            </p:contentPart>
          </mc:Choice>
          <mc:Fallback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C347CB5F-62BF-CA44-A851-2D9CBE0297C7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388588" y="6046920"/>
                  <a:ext cx="67680" cy="37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162" name="Ink 161">
                  <a:extLst>
                    <a:ext uri="{FF2B5EF4-FFF2-40B4-BE49-F238E27FC236}">
                      <a16:creationId xmlns:a16="http://schemas.microsoft.com/office/drawing/2014/main" id="{031EAC59-E0FA-7B42-BF7A-BE84B58C9A05}"/>
                    </a:ext>
                  </a:extLst>
                </p14:cNvPr>
                <p14:cNvContentPartPr/>
                <p14:nvPr/>
              </p14:nvContentPartPr>
              <p14:xfrm>
                <a:off x="1518188" y="6276960"/>
                <a:ext cx="98280" cy="120960"/>
              </p14:xfrm>
            </p:contentPart>
          </mc:Choice>
          <mc:Fallback>
            <p:pic>
              <p:nvPicPr>
                <p:cNvPr id="162" name="Ink 161">
                  <a:extLst>
                    <a:ext uri="{FF2B5EF4-FFF2-40B4-BE49-F238E27FC236}">
                      <a16:creationId xmlns:a16="http://schemas.microsoft.com/office/drawing/2014/main" id="{031EAC59-E0FA-7B42-BF7A-BE84B58C9A05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510628" y="6269400"/>
                  <a:ext cx="11340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163" name="Ink 162">
                  <a:extLst>
                    <a:ext uri="{FF2B5EF4-FFF2-40B4-BE49-F238E27FC236}">
                      <a16:creationId xmlns:a16="http://schemas.microsoft.com/office/drawing/2014/main" id="{9CFDE601-A4C4-074D-955C-90871798EA29}"/>
                    </a:ext>
                  </a:extLst>
                </p14:cNvPr>
                <p14:cNvContentPartPr/>
                <p14:nvPr/>
              </p14:nvContentPartPr>
              <p14:xfrm>
                <a:off x="1630508" y="6252480"/>
                <a:ext cx="93240" cy="401040"/>
              </p14:xfrm>
            </p:contentPart>
          </mc:Choice>
          <mc:Fallback>
            <p:pic>
              <p:nvPicPr>
                <p:cNvPr id="163" name="Ink 162">
                  <a:extLst>
                    <a:ext uri="{FF2B5EF4-FFF2-40B4-BE49-F238E27FC236}">
                      <a16:creationId xmlns:a16="http://schemas.microsoft.com/office/drawing/2014/main" id="{9CFDE601-A4C4-074D-955C-90871798EA29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1622948" y="6244920"/>
                  <a:ext cx="108360" cy="416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4">
            <p14:nvContentPartPr>
              <p14:cNvPr id="165" name="Ink 164">
                <a:extLst>
                  <a:ext uri="{FF2B5EF4-FFF2-40B4-BE49-F238E27FC236}">
                    <a16:creationId xmlns:a16="http://schemas.microsoft.com/office/drawing/2014/main" id="{C0C38ECA-CB0A-4649-AA90-6DD2E28A0A65}"/>
                  </a:ext>
                </a:extLst>
              </p14:cNvPr>
              <p14:cNvContentPartPr/>
              <p14:nvPr/>
            </p14:nvContentPartPr>
            <p14:xfrm>
              <a:off x="1854068" y="6017400"/>
              <a:ext cx="68400" cy="471240"/>
            </p14:xfrm>
          </p:contentPart>
        </mc:Choice>
        <mc:Fallback>
          <p:pic>
            <p:nvPicPr>
              <p:cNvPr id="165" name="Ink 164">
                <a:extLst>
                  <a:ext uri="{FF2B5EF4-FFF2-40B4-BE49-F238E27FC236}">
                    <a16:creationId xmlns:a16="http://schemas.microsoft.com/office/drawing/2014/main" id="{C0C38ECA-CB0A-4649-AA90-6DD2E28A0A65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1846508" y="6010200"/>
                <a:ext cx="83520" cy="48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6">
            <p14:nvContentPartPr>
              <p14:cNvPr id="174" name="Ink 173">
                <a:extLst>
                  <a:ext uri="{FF2B5EF4-FFF2-40B4-BE49-F238E27FC236}">
                    <a16:creationId xmlns:a16="http://schemas.microsoft.com/office/drawing/2014/main" id="{A95A7E2C-664D-3649-82D4-CBE14AF9042B}"/>
                  </a:ext>
                </a:extLst>
              </p14:cNvPr>
              <p14:cNvContentPartPr/>
              <p14:nvPr/>
            </p14:nvContentPartPr>
            <p14:xfrm>
              <a:off x="2471108" y="6524280"/>
              <a:ext cx="360" cy="360"/>
            </p14:xfrm>
          </p:contentPart>
        </mc:Choice>
        <mc:Fallback>
          <p:pic>
            <p:nvPicPr>
              <p:cNvPr id="174" name="Ink 173">
                <a:extLst>
                  <a:ext uri="{FF2B5EF4-FFF2-40B4-BE49-F238E27FC236}">
                    <a16:creationId xmlns:a16="http://schemas.microsoft.com/office/drawing/2014/main" id="{A95A7E2C-664D-3649-82D4-CBE14AF9042B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2466788" y="6519960"/>
                <a:ext cx="9000" cy="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83" name="Group 182">
            <a:extLst>
              <a:ext uri="{FF2B5EF4-FFF2-40B4-BE49-F238E27FC236}">
                <a16:creationId xmlns:a16="http://schemas.microsoft.com/office/drawing/2014/main" id="{91FDB6AD-4CA5-7A43-8A45-F92EB22A2B3F}"/>
              </a:ext>
            </a:extLst>
          </p:cNvPr>
          <p:cNvGrpSpPr/>
          <p:nvPr/>
        </p:nvGrpSpPr>
        <p:grpSpPr>
          <a:xfrm>
            <a:off x="2011680" y="5901957"/>
            <a:ext cx="776160" cy="889560"/>
            <a:chOff x="2011680" y="5901957"/>
            <a:chExt cx="776160" cy="889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175" name="Ink 174">
                  <a:extLst>
                    <a:ext uri="{FF2B5EF4-FFF2-40B4-BE49-F238E27FC236}">
                      <a16:creationId xmlns:a16="http://schemas.microsoft.com/office/drawing/2014/main" id="{1F909175-37FD-424B-94F8-D8ACFFFA993E}"/>
                    </a:ext>
                  </a:extLst>
                </p14:cNvPr>
                <p14:cNvContentPartPr/>
                <p14:nvPr/>
              </p14:nvContentPartPr>
              <p14:xfrm>
                <a:off x="2011680" y="6223437"/>
                <a:ext cx="181440" cy="285840"/>
              </p14:xfrm>
            </p:contentPart>
          </mc:Choice>
          <mc:Fallback>
            <p:pic>
              <p:nvPicPr>
                <p:cNvPr id="175" name="Ink 174">
                  <a:extLst>
                    <a:ext uri="{FF2B5EF4-FFF2-40B4-BE49-F238E27FC236}">
                      <a16:creationId xmlns:a16="http://schemas.microsoft.com/office/drawing/2014/main" id="{1F909175-37FD-424B-94F8-D8ACFFFA993E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004120" y="6215877"/>
                  <a:ext cx="196560" cy="30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176" name="Ink 175">
                  <a:extLst>
                    <a:ext uri="{FF2B5EF4-FFF2-40B4-BE49-F238E27FC236}">
                      <a16:creationId xmlns:a16="http://schemas.microsoft.com/office/drawing/2014/main" id="{317982F2-A267-CC4E-BCC1-F0C0DD7C1DC2}"/>
                    </a:ext>
                  </a:extLst>
                </p14:cNvPr>
                <p14:cNvContentPartPr/>
                <p14:nvPr/>
              </p14:nvContentPartPr>
              <p14:xfrm>
                <a:off x="2187720" y="6099597"/>
                <a:ext cx="141120" cy="228960"/>
              </p14:xfrm>
            </p:contentPart>
          </mc:Choice>
          <mc:Fallback>
            <p:pic>
              <p:nvPicPr>
                <p:cNvPr id="176" name="Ink 175">
                  <a:extLst>
                    <a:ext uri="{FF2B5EF4-FFF2-40B4-BE49-F238E27FC236}">
                      <a16:creationId xmlns:a16="http://schemas.microsoft.com/office/drawing/2014/main" id="{317982F2-A267-CC4E-BCC1-F0C0DD7C1DC2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2180520" y="6092037"/>
                  <a:ext cx="15624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178" name="Ink 177">
                  <a:extLst>
                    <a:ext uri="{FF2B5EF4-FFF2-40B4-BE49-F238E27FC236}">
                      <a16:creationId xmlns:a16="http://schemas.microsoft.com/office/drawing/2014/main" id="{9B19CB66-DE05-4C44-8AE8-2D1DE767AB43}"/>
                    </a:ext>
                  </a:extLst>
                </p14:cNvPr>
                <p14:cNvContentPartPr/>
                <p14:nvPr/>
              </p14:nvContentPartPr>
              <p14:xfrm>
                <a:off x="2474280" y="6127317"/>
                <a:ext cx="14760" cy="282240"/>
              </p14:xfrm>
            </p:contentPart>
          </mc:Choice>
          <mc:Fallback>
            <p:pic>
              <p:nvPicPr>
                <p:cNvPr id="178" name="Ink 177">
                  <a:extLst>
                    <a:ext uri="{FF2B5EF4-FFF2-40B4-BE49-F238E27FC236}">
                      <a16:creationId xmlns:a16="http://schemas.microsoft.com/office/drawing/2014/main" id="{9B19CB66-DE05-4C44-8AE8-2D1DE767AB43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2466720" y="6120117"/>
                  <a:ext cx="29880" cy="29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179" name="Ink 178">
                  <a:extLst>
                    <a:ext uri="{FF2B5EF4-FFF2-40B4-BE49-F238E27FC236}">
                      <a16:creationId xmlns:a16="http://schemas.microsoft.com/office/drawing/2014/main" id="{CCE78BDC-602E-F44E-B172-52AC85A8A777}"/>
                    </a:ext>
                  </a:extLst>
                </p14:cNvPr>
                <p14:cNvContentPartPr/>
                <p14:nvPr/>
              </p14:nvContentPartPr>
              <p14:xfrm>
                <a:off x="2460600" y="6513237"/>
                <a:ext cx="37800" cy="47880"/>
              </p14:xfrm>
            </p:contentPart>
          </mc:Choice>
          <mc:Fallback>
            <p:pic>
              <p:nvPicPr>
                <p:cNvPr id="179" name="Ink 178">
                  <a:extLst>
                    <a:ext uri="{FF2B5EF4-FFF2-40B4-BE49-F238E27FC236}">
                      <a16:creationId xmlns:a16="http://schemas.microsoft.com/office/drawing/2014/main" id="{CCE78BDC-602E-F44E-B172-52AC85A8A777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453040" y="6505677"/>
                  <a:ext cx="5292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180" name="Ink 179">
                  <a:extLst>
                    <a:ext uri="{FF2B5EF4-FFF2-40B4-BE49-F238E27FC236}">
                      <a16:creationId xmlns:a16="http://schemas.microsoft.com/office/drawing/2014/main" id="{2246F710-472E-5E41-8DDB-33A458A78967}"/>
                    </a:ext>
                  </a:extLst>
                </p14:cNvPr>
                <p14:cNvContentPartPr/>
                <p14:nvPr/>
              </p14:nvContentPartPr>
              <p14:xfrm>
                <a:off x="2611080" y="6020757"/>
                <a:ext cx="84600" cy="659880"/>
              </p14:xfrm>
            </p:contentPart>
          </mc:Choice>
          <mc:Fallback>
            <p:pic>
              <p:nvPicPr>
                <p:cNvPr id="180" name="Ink 179">
                  <a:extLst>
                    <a:ext uri="{FF2B5EF4-FFF2-40B4-BE49-F238E27FC236}">
                      <a16:creationId xmlns:a16="http://schemas.microsoft.com/office/drawing/2014/main" id="{2246F710-472E-5E41-8DDB-33A458A7896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2603520" y="6013197"/>
                  <a:ext cx="99720" cy="67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182" name="Ink 181">
                  <a:extLst>
                    <a:ext uri="{FF2B5EF4-FFF2-40B4-BE49-F238E27FC236}">
                      <a16:creationId xmlns:a16="http://schemas.microsoft.com/office/drawing/2014/main" id="{F9F0A859-F827-B04D-8201-D590F3F20355}"/>
                    </a:ext>
                  </a:extLst>
                </p14:cNvPr>
                <p14:cNvContentPartPr/>
                <p14:nvPr/>
              </p14:nvContentPartPr>
              <p14:xfrm>
                <a:off x="2685240" y="5901957"/>
                <a:ext cx="102600" cy="889560"/>
              </p14:xfrm>
            </p:contentPart>
          </mc:Choice>
          <mc:Fallback>
            <p:pic>
              <p:nvPicPr>
                <p:cNvPr id="182" name="Ink 181">
                  <a:extLst>
                    <a:ext uri="{FF2B5EF4-FFF2-40B4-BE49-F238E27FC236}">
                      <a16:creationId xmlns:a16="http://schemas.microsoft.com/office/drawing/2014/main" id="{F9F0A859-F827-B04D-8201-D590F3F20355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2677680" y="5894397"/>
                  <a:ext cx="117720" cy="904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2FF74ED2-78D0-564E-BAAE-BCEA407416A3}"/>
              </a:ext>
            </a:extLst>
          </p:cNvPr>
          <p:cNvGrpSpPr/>
          <p:nvPr/>
        </p:nvGrpSpPr>
        <p:grpSpPr>
          <a:xfrm>
            <a:off x="6809760" y="6002397"/>
            <a:ext cx="1035360" cy="617760"/>
            <a:chOff x="6809760" y="6002397"/>
            <a:chExt cx="1035360" cy="617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84" name="Ink 183">
                  <a:extLst>
                    <a:ext uri="{FF2B5EF4-FFF2-40B4-BE49-F238E27FC236}">
                      <a16:creationId xmlns:a16="http://schemas.microsoft.com/office/drawing/2014/main" id="{8F42E82D-AF67-F342-8B6D-DA11F11DE8C3}"/>
                    </a:ext>
                  </a:extLst>
                </p14:cNvPr>
                <p14:cNvContentPartPr/>
                <p14:nvPr/>
              </p14:nvContentPartPr>
              <p14:xfrm>
                <a:off x="6809760" y="6190317"/>
                <a:ext cx="205560" cy="368640"/>
              </p14:xfrm>
            </p:contentPart>
          </mc:Choice>
          <mc:Fallback>
            <p:pic>
              <p:nvPicPr>
                <p:cNvPr id="184" name="Ink 183">
                  <a:extLst>
                    <a:ext uri="{FF2B5EF4-FFF2-40B4-BE49-F238E27FC236}">
                      <a16:creationId xmlns:a16="http://schemas.microsoft.com/office/drawing/2014/main" id="{8F42E82D-AF67-F342-8B6D-DA11F11DE8C3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802200" y="6183117"/>
                  <a:ext cx="220680" cy="38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85" name="Ink 184">
                  <a:extLst>
                    <a:ext uri="{FF2B5EF4-FFF2-40B4-BE49-F238E27FC236}">
                      <a16:creationId xmlns:a16="http://schemas.microsoft.com/office/drawing/2014/main" id="{2BB5D248-5ABB-5A45-8EED-021F0BF1D02F}"/>
                    </a:ext>
                  </a:extLst>
                </p14:cNvPr>
                <p14:cNvContentPartPr/>
                <p14:nvPr/>
              </p14:nvContentPartPr>
              <p14:xfrm>
                <a:off x="7006320" y="6002397"/>
                <a:ext cx="111960" cy="186480"/>
              </p14:xfrm>
            </p:contentPart>
          </mc:Choice>
          <mc:Fallback>
            <p:pic>
              <p:nvPicPr>
                <p:cNvPr id="185" name="Ink 184">
                  <a:extLst>
                    <a:ext uri="{FF2B5EF4-FFF2-40B4-BE49-F238E27FC236}">
                      <a16:creationId xmlns:a16="http://schemas.microsoft.com/office/drawing/2014/main" id="{2BB5D248-5ABB-5A45-8EED-021F0BF1D02F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998760" y="5994837"/>
                  <a:ext cx="12708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565F429C-01F1-374D-8EF1-2ABF00F646C5}"/>
                    </a:ext>
                  </a:extLst>
                </p14:cNvPr>
                <p14:cNvContentPartPr/>
                <p14:nvPr/>
              </p14:nvContentPartPr>
              <p14:xfrm>
                <a:off x="7269120" y="6329277"/>
                <a:ext cx="22320" cy="42480"/>
              </p14:xfrm>
            </p:contentPart>
          </mc:Choice>
          <mc:Fallback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565F429C-01F1-374D-8EF1-2ABF00F646C5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261560" y="6321717"/>
                  <a:ext cx="3744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88" name="Ink 187">
                  <a:extLst>
                    <a:ext uri="{FF2B5EF4-FFF2-40B4-BE49-F238E27FC236}">
                      <a16:creationId xmlns:a16="http://schemas.microsoft.com/office/drawing/2014/main" id="{FC07B309-4426-2B4F-847E-91DA36BC8B78}"/>
                    </a:ext>
                  </a:extLst>
                </p14:cNvPr>
                <p14:cNvContentPartPr/>
                <p14:nvPr/>
              </p14:nvContentPartPr>
              <p14:xfrm>
                <a:off x="7357320" y="6239637"/>
                <a:ext cx="184320" cy="380520"/>
              </p14:xfrm>
            </p:contentPart>
          </mc:Choice>
          <mc:Fallback>
            <p:pic>
              <p:nvPicPr>
                <p:cNvPr id="188" name="Ink 187">
                  <a:extLst>
                    <a:ext uri="{FF2B5EF4-FFF2-40B4-BE49-F238E27FC236}">
                      <a16:creationId xmlns:a16="http://schemas.microsoft.com/office/drawing/2014/main" id="{FC07B309-4426-2B4F-847E-91DA36BC8B78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349760" y="6232437"/>
                  <a:ext cx="199440" cy="39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AA25E477-9D86-2547-BD56-52BF7D2BAF50}"/>
                    </a:ext>
                  </a:extLst>
                </p14:cNvPr>
                <p14:cNvContentPartPr/>
                <p14:nvPr/>
              </p14:nvContentPartPr>
              <p14:xfrm>
                <a:off x="7556760" y="6011037"/>
                <a:ext cx="178200" cy="241200"/>
              </p14:xfrm>
            </p:contentPart>
          </mc:Choice>
          <mc:Fallback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AA25E477-9D86-2547-BD56-52BF7D2BAF50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549560" y="6003477"/>
                  <a:ext cx="19332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92" name="Ink 191">
                  <a:extLst>
                    <a:ext uri="{FF2B5EF4-FFF2-40B4-BE49-F238E27FC236}">
                      <a16:creationId xmlns:a16="http://schemas.microsoft.com/office/drawing/2014/main" id="{8042D007-8709-7141-8D1B-1DCE27A75FC2}"/>
                    </a:ext>
                  </a:extLst>
                </p14:cNvPr>
                <p14:cNvContentPartPr/>
                <p14:nvPr/>
              </p14:nvContentPartPr>
              <p14:xfrm>
                <a:off x="7813800" y="6377877"/>
                <a:ext cx="31320" cy="59400"/>
              </p14:xfrm>
            </p:contentPart>
          </mc:Choice>
          <mc:Fallback>
            <p:pic>
              <p:nvPicPr>
                <p:cNvPr id="192" name="Ink 191">
                  <a:extLst>
                    <a:ext uri="{FF2B5EF4-FFF2-40B4-BE49-F238E27FC236}">
                      <a16:creationId xmlns:a16="http://schemas.microsoft.com/office/drawing/2014/main" id="{8042D007-8709-7141-8D1B-1DCE27A75FC2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806240" y="6370317"/>
                  <a:ext cx="46080" cy="74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4CF9B44C-ACA5-DC4F-AC1D-70CFD03AD5D2}"/>
              </a:ext>
            </a:extLst>
          </p:cNvPr>
          <p:cNvGrpSpPr/>
          <p:nvPr/>
        </p:nvGrpSpPr>
        <p:grpSpPr>
          <a:xfrm>
            <a:off x="7932600" y="6004557"/>
            <a:ext cx="364680" cy="567000"/>
            <a:chOff x="7932600" y="6004557"/>
            <a:chExt cx="364680" cy="567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94" name="Ink 193">
                  <a:extLst>
                    <a:ext uri="{FF2B5EF4-FFF2-40B4-BE49-F238E27FC236}">
                      <a16:creationId xmlns:a16="http://schemas.microsoft.com/office/drawing/2014/main" id="{E2A0E317-7E0D-E94D-88B3-144FDFAE12F7}"/>
                    </a:ext>
                  </a:extLst>
                </p14:cNvPr>
                <p14:cNvContentPartPr/>
                <p14:nvPr/>
              </p14:nvContentPartPr>
              <p14:xfrm>
                <a:off x="7932600" y="6189237"/>
                <a:ext cx="258480" cy="382320"/>
              </p14:xfrm>
            </p:contentPart>
          </mc:Choice>
          <mc:Fallback>
            <p:pic>
              <p:nvPicPr>
                <p:cNvPr id="194" name="Ink 193">
                  <a:extLst>
                    <a:ext uri="{FF2B5EF4-FFF2-40B4-BE49-F238E27FC236}">
                      <a16:creationId xmlns:a16="http://schemas.microsoft.com/office/drawing/2014/main" id="{E2A0E317-7E0D-E94D-88B3-144FDFAE12F7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7925040" y="6182037"/>
                  <a:ext cx="273600" cy="39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95" name="Ink 194">
                  <a:extLst>
                    <a:ext uri="{FF2B5EF4-FFF2-40B4-BE49-F238E27FC236}">
                      <a16:creationId xmlns:a16="http://schemas.microsoft.com/office/drawing/2014/main" id="{74344B22-C3ED-3B49-A3B5-53AD951441AC}"/>
                    </a:ext>
                  </a:extLst>
                </p14:cNvPr>
                <p14:cNvContentPartPr/>
                <p14:nvPr/>
              </p14:nvContentPartPr>
              <p14:xfrm>
                <a:off x="8170200" y="6004557"/>
                <a:ext cx="127080" cy="210600"/>
              </p14:xfrm>
            </p:contentPart>
          </mc:Choice>
          <mc:Fallback>
            <p:pic>
              <p:nvPicPr>
                <p:cNvPr id="195" name="Ink 194">
                  <a:extLst>
                    <a:ext uri="{FF2B5EF4-FFF2-40B4-BE49-F238E27FC236}">
                      <a16:creationId xmlns:a16="http://schemas.microsoft.com/office/drawing/2014/main" id="{74344B22-C3ED-3B49-A3B5-53AD951441AC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8162640" y="5996997"/>
                  <a:ext cx="142200" cy="225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0BDF5065-E2C4-294C-89B5-31717F0AD946}"/>
              </a:ext>
            </a:extLst>
          </p:cNvPr>
          <p:cNvGrpSpPr/>
          <p:nvPr/>
        </p:nvGrpSpPr>
        <p:grpSpPr>
          <a:xfrm>
            <a:off x="8502480" y="5949477"/>
            <a:ext cx="570600" cy="536040"/>
            <a:chOff x="8502480" y="5949477"/>
            <a:chExt cx="570600" cy="53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97" name="Ink 196">
                  <a:extLst>
                    <a:ext uri="{FF2B5EF4-FFF2-40B4-BE49-F238E27FC236}">
                      <a16:creationId xmlns:a16="http://schemas.microsoft.com/office/drawing/2014/main" id="{9EB1EC1B-6933-0D4A-B496-3678FAC4FFCA}"/>
                    </a:ext>
                  </a:extLst>
                </p14:cNvPr>
                <p14:cNvContentPartPr/>
                <p14:nvPr/>
              </p14:nvContentPartPr>
              <p14:xfrm>
                <a:off x="8502480" y="6318117"/>
                <a:ext cx="124200" cy="23400"/>
              </p14:xfrm>
            </p:contentPart>
          </mc:Choice>
          <mc:Fallback>
            <p:pic>
              <p:nvPicPr>
                <p:cNvPr id="197" name="Ink 196">
                  <a:extLst>
                    <a:ext uri="{FF2B5EF4-FFF2-40B4-BE49-F238E27FC236}">
                      <a16:creationId xmlns:a16="http://schemas.microsoft.com/office/drawing/2014/main" id="{9EB1EC1B-6933-0D4A-B496-3678FAC4FFCA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8494920" y="6310557"/>
                  <a:ext cx="13932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98" name="Ink 197">
                  <a:extLst>
                    <a:ext uri="{FF2B5EF4-FFF2-40B4-BE49-F238E27FC236}">
                      <a16:creationId xmlns:a16="http://schemas.microsoft.com/office/drawing/2014/main" id="{54B453C9-56C7-244C-9DEE-0DEDDE1B74C3}"/>
                    </a:ext>
                  </a:extLst>
                </p14:cNvPr>
                <p14:cNvContentPartPr/>
                <p14:nvPr/>
              </p14:nvContentPartPr>
              <p14:xfrm>
                <a:off x="8514360" y="6412437"/>
                <a:ext cx="125280" cy="17640"/>
              </p14:xfrm>
            </p:contentPart>
          </mc:Choice>
          <mc:Fallback>
            <p:pic>
              <p:nvPicPr>
                <p:cNvPr id="198" name="Ink 197">
                  <a:extLst>
                    <a:ext uri="{FF2B5EF4-FFF2-40B4-BE49-F238E27FC236}">
                      <a16:creationId xmlns:a16="http://schemas.microsoft.com/office/drawing/2014/main" id="{54B453C9-56C7-244C-9DEE-0DEDDE1B74C3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8506800" y="6404877"/>
                  <a:ext cx="140400" cy="3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99" name="Ink 198">
                  <a:extLst>
                    <a:ext uri="{FF2B5EF4-FFF2-40B4-BE49-F238E27FC236}">
                      <a16:creationId xmlns:a16="http://schemas.microsoft.com/office/drawing/2014/main" id="{C31B62DF-75A0-AA4A-80A7-39FC3FD8FB0B}"/>
                    </a:ext>
                  </a:extLst>
                </p14:cNvPr>
                <p14:cNvContentPartPr/>
                <p14:nvPr/>
              </p14:nvContentPartPr>
              <p14:xfrm>
                <a:off x="8728200" y="6175557"/>
                <a:ext cx="191880" cy="309960"/>
              </p14:xfrm>
            </p:contentPart>
          </mc:Choice>
          <mc:Fallback>
            <p:pic>
              <p:nvPicPr>
                <p:cNvPr id="199" name="Ink 198">
                  <a:extLst>
                    <a:ext uri="{FF2B5EF4-FFF2-40B4-BE49-F238E27FC236}">
                      <a16:creationId xmlns:a16="http://schemas.microsoft.com/office/drawing/2014/main" id="{C31B62DF-75A0-AA4A-80A7-39FC3FD8FB0B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8720640" y="6167997"/>
                  <a:ext cx="207000" cy="32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201" name="Ink 200">
                  <a:extLst>
                    <a:ext uri="{FF2B5EF4-FFF2-40B4-BE49-F238E27FC236}">
                      <a16:creationId xmlns:a16="http://schemas.microsoft.com/office/drawing/2014/main" id="{5BC1B22B-6301-B142-A851-87782B088085}"/>
                    </a:ext>
                  </a:extLst>
                </p14:cNvPr>
                <p14:cNvContentPartPr/>
                <p14:nvPr/>
              </p14:nvContentPartPr>
              <p14:xfrm>
                <a:off x="8882640" y="5985117"/>
                <a:ext cx="38520" cy="139320"/>
              </p14:xfrm>
            </p:contentPart>
          </mc:Choice>
          <mc:Fallback>
            <p:pic>
              <p:nvPicPr>
                <p:cNvPr id="201" name="Ink 200">
                  <a:extLst>
                    <a:ext uri="{FF2B5EF4-FFF2-40B4-BE49-F238E27FC236}">
                      <a16:creationId xmlns:a16="http://schemas.microsoft.com/office/drawing/2014/main" id="{5BC1B22B-6301-B142-A851-87782B088085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8875080" y="5977557"/>
                  <a:ext cx="5328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202" name="Ink 201">
                  <a:extLst>
                    <a:ext uri="{FF2B5EF4-FFF2-40B4-BE49-F238E27FC236}">
                      <a16:creationId xmlns:a16="http://schemas.microsoft.com/office/drawing/2014/main" id="{F8EC207A-7668-AF4C-9EC1-BC655978480C}"/>
                    </a:ext>
                  </a:extLst>
                </p14:cNvPr>
                <p14:cNvContentPartPr/>
                <p14:nvPr/>
              </p14:nvContentPartPr>
              <p14:xfrm>
                <a:off x="8983440" y="5973237"/>
                <a:ext cx="72360" cy="80640"/>
              </p14:xfrm>
            </p:contentPart>
          </mc:Choice>
          <mc:Fallback>
            <p:pic>
              <p:nvPicPr>
                <p:cNvPr id="202" name="Ink 201">
                  <a:extLst>
                    <a:ext uri="{FF2B5EF4-FFF2-40B4-BE49-F238E27FC236}">
                      <a16:creationId xmlns:a16="http://schemas.microsoft.com/office/drawing/2014/main" id="{F8EC207A-7668-AF4C-9EC1-BC655978480C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975880" y="5965677"/>
                  <a:ext cx="87480" cy="9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203" name="Ink 202">
                  <a:extLst>
                    <a:ext uri="{FF2B5EF4-FFF2-40B4-BE49-F238E27FC236}">
                      <a16:creationId xmlns:a16="http://schemas.microsoft.com/office/drawing/2014/main" id="{D715E73D-AFAC-B049-BD5B-C47F1E348E15}"/>
                    </a:ext>
                  </a:extLst>
                </p14:cNvPr>
                <p14:cNvContentPartPr/>
                <p14:nvPr/>
              </p14:nvContentPartPr>
              <p14:xfrm>
                <a:off x="9040320" y="5949477"/>
                <a:ext cx="32760" cy="245520"/>
              </p14:xfrm>
            </p:contentPart>
          </mc:Choice>
          <mc:Fallback>
            <p:pic>
              <p:nvPicPr>
                <p:cNvPr id="203" name="Ink 202">
                  <a:extLst>
                    <a:ext uri="{FF2B5EF4-FFF2-40B4-BE49-F238E27FC236}">
                      <a16:creationId xmlns:a16="http://schemas.microsoft.com/office/drawing/2014/main" id="{D715E73D-AFAC-B049-BD5B-C47F1E348E15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9032760" y="5941917"/>
                  <a:ext cx="4752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205" name="Ink 204">
                  <a:extLst>
                    <a:ext uri="{FF2B5EF4-FFF2-40B4-BE49-F238E27FC236}">
                      <a16:creationId xmlns:a16="http://schemas.microsoft.com/office/drawing/2014/main" id="{EDE35681-36AE-A14E-8D12-955C972B5853}"/>
                    </a:ext>
                  </a:extLst>
                </p14:cNvPr>
                <p14:cNvContentPartPr/>
                <p14:nvPr/>
              </p14:nvContentPartPr>
              <p14:xfrm>
                <a:off x="9037080" y="6008877"/>
                <a:ext cx="360" cy="360"/>
              </p14:xfrm>
            </p:contentPart>
          </mc:Choice>
          <mc:Fallback>
            <p:pic>
              <p:nvPicPr>
                <p:cNvPr id="205" name="Ink 204">
                  <a:extLst>
                    <a:ext uri="{FF2B5EF4-FFF2-40B4-BE49-F238E27FC236}">
                      <a16:creationId xmlns:a16="http://schemas.microsoft.com/office/drawing/2014/main" id="{EDE35681-36AE-A14E-8D12-955C972B5853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9032760" y="6004557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0DB3A752-1945-DC45-9C13-B8029DF47831}"/>
              </a:ext>
            </a:extLst>
          </p:cNvPr>
          <p:cNvGrpSpPr/>
          <p:nvPr/>
        </p:nvGrpSpPr>
        <p:grpSpPr>
          <a:xfrm>
            <a:off x="7825680" y="4049397"/>
            <a:ext cx="768960" cy="452880"/>
            <a:chOff x="7825680" y="4049397"/>
            <a:chExt cx="768960" cy="45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207" name="Ink 206">
                  <a:extLst>
                    <a:ext uri="{FF2B5EF4-FFF2-40B4-BE49-F238E27FC236}">
                      <a16:creationId xmlns:a16="http://schemas.microsoft.com/office/drawing/2014/main" id="{9D2DDE56-45ED-2E4F-9F5B-93B182A29E5A}"/>
                    </a:ext>
                  </a:extLst>
                </p14:cNvPr>
                <p14:cNvContentPartPr/>
                <p14:nvPr/>
              </p14:nvContentPartPr>
              <p14:xfrm>
                <a:off x="7825680" y="4227597"/>
                <a:ext cx="177840" cy="33120"/>
              </p14:xfrm>
            </p:contentPart>
          </mc:Choice>
          <mc:Fallback>
            <p:pic>
              <p:nvPicPr>
                <p:cNvPr id="207" name="Ink 206">
                  <a:extLst>
                    <a:ext uri="{FF2B5EF4-FFF2-40B4-BE49-F238E27FC236}">
                      <a16:creationId xmlns:a16="http://schemas.microsoft.com/office/drawing/2014/main" id="{9D2DDE56-45ED-2E4F-9F5B-93B182A29E5A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7818120" y="4220037"/>
                  <a:ext cx="1929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208" name="Ink 207">
                  <a:extLst>
                    <a:ext uri="{FF2B5EF4-FFF2-40B4-BE49-F238E27FC236}">
                      <a16:creationId xmlns:a16="http://schemas.microsoft.com/office/drawing/2014/main" id="{FD0FD288-4C04-9143-8E8E-E89450C1FF81}"/>
                    </a:ext>
                  </a:extLst>
                </p14:cNvPr>
                <p14:cNvContentPartPr/>
                <p14:nvPr/>
              </p14:nvContentPartPr>
              <p14:xfrm>
                <a:off x="7837560" y="4357917"/>
                <a:ext cx="173520" cy="32040"/>
              </p14:xfrm>
            </p:contentPart>
          </mc:Choice>
          <mc:Fallback>
            <p:pic>
              <p:nvPicPr>
                <p:cNvPr id="208" name="Ink 207">
                  <a:extLst>
                    <a:ext uri="{FF2B5EF4-FFF2-40B4-BE49-F238E27FC236}">
                      <a16:creationId xmlns:a16="http://schemas.microsoft.com/office/drawing/2014/main" id="{FD0FD288-4C04-9143-8E8E-E89450C1FF81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7830000" y="4350357"/>
                  <a:ext cx="18828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209" name="Ink 208">
                  <a:extLst>
                    <a:ext uri="{FF2B5EF4-FFF2-40B4-BE49-F238E27FC236}">
                      <a16:creationId xmlns:a16="http://schemas.microsoft.com/office/drawing/2014/main" id="{8498C825-1438-AA40-844C-54F71F8B6BDB}"/>
                    </a:ext>
                  </a:extLst>
                </p14:cNvPr>
                <p14:cNvContentPartPr/>
                <p14:nvPr/>
              </p14:nvContentPartPr>
              <p14:xfrm>
                <a:off x="8122680" y="4170717"/>
                <a:ext cx="221040" cy="331560"/>
              </p14:xfrm>
            </p:contentPart>
          </mc:Choice>
          <mc:Fallback>
            <p:pic>
              <p:nvPicPr>
                <p:cNvPr id="209" name="Ink 208">
                  <a:extLst>
                    <a:ext uri="{FF2B5EF4-FFF2-40B4-BE49-F238E27FC236}">
                      <a16:creationId xmlns:a16="http://schemas.microsoft.com/office/drawing/2014/main" id="{8498C825-1438-AA40-844C-54F71F8B6BDB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8115120" y="4163157"/>
                  <a:ext cx="236160" cy="34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210" name="Ink 209">
                  <a:extLst>
                    <a:ext uri="{FF2B5EF4-FFF2-40B4-BE49-F238E27FC236}">
                      <a16:creationId xmlns:a16="http://schemas.microsoft.com/office/drawing/2014/main" id="{C7C1C5F8-E1B9-4145-9D8F-0D881FCA60B0}"/>
                    </a:ext>
                  </a:extLst>
                </p14:cNvPr>
                <p14:cNvContentPartPr/>
                <p14:nvPr/>
              </p14:nvContentPartPr>
              <p14:xfrm>
                <a:off x="8359920" y="4049397"/>
                <a:ext cx="75600" cy="158760"/>
              </p14:xfrm>
            </p:contentPart>
          </mc:Choice>
          <mc:Fallback>
            <p:pic>
              <p:nvPicPr>
                <p:cNvPr id="210" name="Ink 209">
                  <a:extLst>
                    <a:ext uri="{FF2B5EF4-FFF2-40B4-BE49-F238E27FC236}">
                      <a16:creationId xmlns:a16="http://schemas.microsoft.com/office/drawing/2014/main" id="{C7C1C5F8-E1B9-4145-9D8F-0D881FCA60B0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8352360" y="4041837"/>
                  <a:ext cx="9072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211" name="Ink 210">
                  <a:extLst>
                    <a:ext uri="{FF2B5EF4-FFF2-40B4-BE49-F238E27FC236}">
                      <a16:creationId xmlns:a16="http://schemas.microsoft.com/office/drawing/2014/main" id="{94C81A0E-8F56-BF44-850B-21A7A2289C2C}"/>
                    </a:ext>
                  </a:extLst>
                </p14:cNvPr>
                <p14:cNvContentPartPr/>
                <p14:nvPr/>
              </p14:nvContentPartPr>
              <p14:xfrm>
                <a:off x="8484840" y="4073157"/>
                <a:ext cx="109800" cy="126720"/>
              </p14:xfrm>
            </p:contentPart>
          </mc:Choice>
          <mc:Fallback>
            <p:pic>
              <p:nvPicPr>
                <p:cNvPr id="211" name="Ink 210">
                  <a:extLst>
                    <a:ext uri="{FF2B5EF4-FFF2-40B4-BE49-F238E27FC236}">
                      <a16:creationId xmlns:a16="http://schemas.microsoft.com/office/drawing/2014/main" id="{94C81A0E-8F56-BF44-850B-21A7A2289C2C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8477280" y="4065597"/>
                  <a:ext cx="124920" cy="1418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7948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24763</TotalTime>
  <Words>895</Words>
  <Application>Microsoft Macintosh PowerPoint</Application>
  <PresentationFormat>On-screen Show (4:3)</PresentationFormat>
  <Paragraphs>155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Brush Script MT</vt:lpstr>
      <vt:lpstr>Arial</vt:lpstr>
      <vt:lpstr>Calibri</vt:lpstr>
      <vt:lpstr>Script MT Bold</vt:lpstr>
      <vt:lpstr>Office Theme</vt:lpstr>
      <vt:lpstr>Cryptography</vt:lpstr>
      <vt:lpstr>PowerPoint Presentation</vt:lpstr>
      <vt:lpstr>Recall…</vt:lpstr>
      <vt:lpstr>Attack models</vt:lpstr>
      <vt:lpstr>Concrete security</vt:lpstr>
      <vt:lpstr>Designing block ciphers</vt:lpstr>
      <vt:lpstr>Confusion/diffusion</vt:lpstr>
      <vt:lpstr>Design paradigms</vt:lpstr>
      <vt:lpstr>SPNs</vt:lpstr>
      <vt:lpstr>SPN</vt:lpstr>
      <vt:lpstr>SPN</vt:lpstr>
      <vt:lpstr>SPN</vt:lpstr>
      <vt:lpstr>SPN</vt:lpstr>
      <vt:lpstr>SPN</vt:lpstr>
      <vt:lpstr>SPN</vt:lpstr>
      <vt:lpstr>SPN</vt:lpstr>
      <vt:lpstr>SPNs</vt:lpstr>
      <vt:lpstr>PowerPoint Presentation</vt:lpstr>
      <vt:lpstr>Avalanche effect</vt:lpstr>
      <vt:lpstr>SPN</vt:lpstr>
      <vt:lpstr>Key-recovery attacks</vt:lpstr>
      <vt:lpstr>Key-recovery attack, 1-round SPN</vt:lpstr>
      <vt:lpstr>PowerPoint Presentation</vt:lpstr>
      <vt:lpstr>Key-recovery attack, 1-round SPN</vt:lpstr>
      <vt:lpstr>PowerPoint Presentation</vt:lpstr>
      <vt:lpstr>Key-recovery attack, 1-round SPN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921</cp:revision>
  <dcterms:created xsi:type="dcterms:W3CDTF">2014-06-02T02:25:30Z</dcterms:created>
  <dcterms:modified xsi:type="dcterms:W3CDTF">2020-10-21T03:01:21Z</dcterms:modified>
</cp:coreProperties>
</file>