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comments/comment3.xml" ContentType="application/vnd.openxmlformats-officedocument.presentationml.comments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54" r:id="rId3"/>
    <p:sldId id="343" r:id="rId4"/>
    <p:sldId id="361" r:id="rId5"/>
    <p:sldId id="364" r:id="rId6"/>
    <p:sldId id="365" r:id="rId7"/>
    <p:sldId id="344" r:id="rId8"/>
    <p:sldId id="345" r:id="rId9"/>
    <p:sldId id="346" r:id="rId10"/>
    <p:sldId id="347" r:id="rId11"/>
    <p:sldId id="355" r:id="rId12"/>
    <p:sldId id="348" r:id="rId13"/>
    <p:sldId id="349" r:id="rId14"/>
    <p:sldId id="350" r:id="rId15"/>
    <p:sldId id="351" r:id="rId16"/>
    <p:sldId id="356" r:id="rId17"/>
    <p:sldId id="357" r:id="rId18"/>
    <p:sldId id="358" r:id="rId19"/>
    <p:sldId id="359" r:id="rId20"/>
    <p:sldId id="360" r:id="rId21"/>
    <p:sldId id="362" r:id="rId22"/>
    <p:sldId id="36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katz" initials="j" lastIdx="1" clrIdx="0">
    <p:extLst>
      <p:ext uri="{19B8F6BF-5375-455C-9EA6-DF929625EA0E}">
        <p15:presenceInfo xmlns:p15="http://schemas.microsoft.com/office/powerpoint/2012/main" userId="jkat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23" autoAdjust="0"/>
    <p:restoredTop sz="94660"/>
  </p:normalViewPr>
  <p:slideViewPr>
    <p:cSldViewPr>
      <p:cViewPr>
        <p:scale>
          <a:sx n="97" d="100"/>
          <a:sy n="97" d="100"/>
        </p:scale>
        <p:origin x="352" y="4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4-09T10:49:43.727" idx="1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4-09T10:49:43.727" idx="1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4-09T10:49:43.727" idx="1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33.53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168 0 12084,'4'20'1120,"0"-4"-624,-4-16 1288,0 0-1518,-11-3-11,8 2-15,-9-2 94,10 3-368,1 0-142,-1 0 24,1 0 74,-1 2 70,-2 2 94,-4 12-86,1 1-56,-5 9 51,3-3-40,-3 13 45,3-6 36,-6 62-36,9-45-5,-2 40 5,7-47 17,1 36-43,0-27 74,0 4 0,1 0 41,0-9-80,1 33-9,-2-45 39,2 17-39,-2-24-48,0 12 48,0-21 0,0 3 6,0-12 153,0 5-117,0-4 194,-7 19-175,2-13 29,-9 16-135,7-18 0,-2 3 3,4-6-17,0-1 54,3-3 10,-1 0 37,3-4 143,0 0-246,3-2 27,-2 1 28,2-1-5,-2-1 11,1 1 345,15-3-343,-6 1-2,13-1 0,-8 0 54,14-4-10,-8 3-44,12-4-25,-14 5-64,12-1 108,-7 0 12,36-5 3,-28 4-127,49-8 60,-53 9 33,17-2-73,-36 6-104,-2 1 124,-3 0-112,-1 0 112,-3 1 16,-1 0-131,0 0-1198,-1 6 652,-2-1-7611,-15 14 8325,4-9 0,-4 4 0,11-10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1.70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230 1 9718,'1'10'930,"0"-1"-858,-1-9 466,0 0-538,-37-5-39,20 5 39,-29-3 143,30 6 13,0 0 24,2 1-60,1 0-3414,2 0 3395,1 0 53,1 0-65,0 1-80,1 0 19,1 0-28,1 1-146,0 3 202,3-1 216,0 2 3445,3 0-3309,5 15-265,0-10-33,6 12 53,-2-15-65,1-1-93,1 0 127,10 9-132,-8-9-1740,19 12 587,-19-17-553,10 2-1508,-13-8 3214,2-1 0,-6 1 0,0-1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184 0 10995,'3'22'1165,"0"-5"-1165,-3-17 1100,0 0-794,-45 50 10,27-24-439,-35 43 401,38-35-26,1 3 273,3 11 1,1 2-386,0 7-47,3-5 1,1-1-57,5-6-32,7 35-5,2-29-6,9 7 1,4-2 2,1-17-260,19 25-179,-21-48-237,12 0 102,-7-7 577,30-13 0,-36 3 0,14-10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1 127 10186,'10'2'1192,"-1"-1"-601,-9-1 549,0 0-798,15 57-179,-9-29-26,11 47 157,-14-42 352,0 18-609,-1-3-37,-1-1 45,-1-13 25,0-17 47,-1-6 6,0-3 57,0-3 892,0-3-526,0-3-280,-6-20-462,3 3-31,-6-20 34,4 6-532,-6-67 557,7 43 119,0 4 0,2 2 12,5 13-61,1 5 90,3 6-510,11-6 358,-7 17-218,21-9 297,-16 19 28,11-1 0,-8 4-115,26 5 459,-19 3-67,25 15 36,-34-3-83,2 9 22,-8-6 148,-1 22-277,-5-17 196,1 20-70,-7-29 14,-3 3-67,-3-9 358,-33 10-456,16-10 111,-40 7-116,42-16-35,-10 0-5,23-4-131,2-5 16,4 3-423,2-4 34,5 7 168,2 1 149,5 0 189,18 4 88,-9 1 512,35 21-549,-32-12-42,13 13-11,-22-16-11,5 6 11,-6-5-997,12 14 236,-14-15-5027,14 14 5788,-17-17 0,4 3 0,-10-9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4335,'21'23'1092,"-4"-5"1765,-17-18-2283,0 0 879,0 50-1453,0-30-5,0 39 864,-1-44-859,1 3-17,-1-6 1608,1 2-2817,0-10-421,0 0 893,0-4 0,0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 0 11132,'16'8'1389,"-3"-1"-728,-13-7 616,0 0-1008,59 41-65,-36-19-8,45 36 73,-50-28 5,-2 3-86,-3 4-12,-1 3 18,-3 5 564,-3 47-394,-9-23 0,-2 1-329,2-10 0,-1 0 43,-5 10 1,-2-6 42,-4-5-68,-2 0-53,-2-3-37,-2-1 1,-1 0-322,-2 2-2,4-8 0,0-4-732,6-19-703,0-5-1775,-1-6 3570,2-4 0,5-6 0,4-3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14.6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37 13344,'4'8'2017,"0"-3"-1474,-4-5-143,0 0-400,20-7 0,-6 1 0,19-7 0,-10 6-53,3 0-9,-1 2 1,1 2-29,-2 2 29,1 1-113,26 7-243,-21-2-121,20 5-61,-30-3-1079,6 3 382,-9-1 1296,9 13 0,-19-15 0,3 7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16.15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1 258 12585,'72'-32'317,"-12"4"-219,-47 21 11,0 0 25,2-1 49,0 0 447,12-8 103,6-5-607,-4 2-11,-1-2-17,-15 10 98,12-9-185,-10 7 26,11-9-37,-17 13 5,1 1 40,-7 4-59,0 2-84,-2 1-241,0 1 339,-1 2 82,0 3-82,0 6 100,-6 22-97,2-10 0,-10 33-9,7-30 4,-3 13-40,4-18 36,-4 26 6,3-16-90,-10 53 43,10-51 41,-4 23-33,8-38-283,0 4-154,1-7-2028,1 8 1286,0-13-504,0 3-1145,-1-8 2867,0 0 0,0-3 0,1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16.48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1 123 15501,'50'-62'221,"-5"13"-151,-22 44-70,2 2-59,2 1 56,1 1-67,2 1-19,0 1-26,0 1-347,23 11 210,-18-3-107,17 8-88,-23-6-2077,26 6 766,-18-7 1758,32 3 0,-48-12 0,6-1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17.32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122 1 12669,'6'64'361,"-3"-3"-307,-8-19-2239,-4 2 2238,-3 2 9,-2 0 639,0-2-513,-6 16 221,6-18-373,-7 21-33,12-32 204,-1 15-201,7-30 75,3 5 126,4-19 93,22-7-300,-4-2-196,67-24 70,-45 17 1212,37-12-1151,-50 23-10,8 2 142,-14 6 96,16 14-57,-25-5-53,4 10 37,-16-10 64,-2 8-65,-3-5 625,-22 23-465,8-23 762,-36 17-722,26-26-51,-15 2-17,15-9 168,-28-2-383,18-2-4,-33-8-74,38 1-236,-6-6-160,18 3-5155,9-19 1930,11 15 3693,7-12 0,0 23 0,-3 3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17.82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143 0 15613,'-5'49'-48,"-2"-3"14,-3-20 34,0 2 3,-1 0-3,-1 0-36,0 0 8,1-1 28,0-1-14,-7 15-31,8-17-2397,-7 19 793,13-33-463,0 4 2112,4-16 0,0 1 0,1-1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18.28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48 0 10508,'3'1'1481,"0"0"-1190,-3-1 1602,0 0-1632,1 27-18,-2-17 7,2 21-71,-4-23-11,0-2-6,0-1 6,1-1-25,0-2 87,-1 0-99,-5-4-192,3-2-71,-3-2 59,6-2-14,1 0 48,1-4 34,0 3-32,1-2 4,1 4-4,1 1-8,1 1-8,0 1-134,2 0 153,-3 2-47,2-1-26,-5 3 231,1 0 2,-1 3-56,-3 5-104,0 1-2022,-10 11 191,5-10-1719,-4 6 13414,7-10-7373,24-37 1,-15 24-1,17-27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2.40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337 1 10788,'18'7'1206,"-4"-1"-724,-14-6 594,0 0-869,-38 11 62,18-1-9,-32 12-117,26-1 36,0 4-44,0 3-18,0 2-72,1 3 143,2 3-135,2 3 123,-6 24 57,9-12-144,-3 19-23,13-12 0,3 0-66,-1 7 93,5 2 1,5-2-133,6-17 266,33 36-227,-16-45-717,36 24 325,-28-40-1713,13-4 1,1-3-659,-1-5 2763,33 3 0,-62-14 0,-8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18.87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304 0 14551,'-27'71'90,"4"-7"-82,9-28-2,0 3 30,-1 1-445,1 2 454,0 1 36,-1 2-19,-1 0 131,-16 34-193,12-31 0,-10 24 77,16-41-236,-7 15-93,11-24-1079,-5 13 564,13-31 1,1 0-270,1-4-1691,-1 0 958,-1 0 1769,0 0 0,1 0 0,0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19.37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16 15391,'83'-9'177,"-8"2"-169,-43 13 57,6-1 13,3 2-8,7-1-25,4 1 123,4-1-157,5-1-246,-5-1 0,1-1-264,12 1-571,1-2 0,-4 0-234,-17-1-1460,18 0 2764,-41-1 0,-12 0 0,-5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40.80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41 0 15940,'-1'49'137,"0"-5"-30,0-22 41,-1 2-33,0 1-53,0 1-57,-1-1-5,1 0 6,-1-1-6,0-1 0,0-2-6,0-2 3,0-3 1,0-1-4,1-3-81,0-1-658,0-1-512,1-5 277,0 0-5852,1-6 6832,0-1 0,0-1 0,0 1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41.32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45 29 11392,'3'-2'1389,"-1"1"-358,-2 1-888,0 5 39,0 1-31,-1 4-16,-1 1 35,-1-1-44,-2-1-56,1-1-16,0-3 10,1-1-2,1-1 19,1-1 193,0-2-86,0 0-9,1 0-73,-1 0-106,-1-2 3,0 0-42,-1-7 39,2 3-98,0-5-45,1 4-266,10-9 373,-4 6-23,14-10 23,-12 14-71,3-1 9,-8 6-89,-2 0 78,0 1 629,-1 4-368,-2 1 88,-4 9-153,-1-2-50,-10 7-180,5-8-2190,-7 6 538,10-10 1795,36-39 0,-19 23 0,29-31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42.2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91 1 14319,'1'53'98,"-2"-4"-62,-5-25 9,-1 3 17,-1 1 36,0 2 19,0 2 35,-3 13-99,2-9-48,0 6 40,2-15 81,1 9-123,2-16 59,0 9-57,3-22 6,0 0 51,0-5 478,1-1-335,-1-1 290,1-3-531,0-2-17,2-5 0,1-2-34,7-14 78,-1 4 163,21-49-154,-13 34-42,5-10 0,1 1 37,-4 12-40,10-17-8,-14 31-160,12-7 151,-12 12-61,10-5 34,-18 16-96,1 0 140,-5 3 443,5 0-309,-3 1 9,3 2-36,-2 1 78,6 11-87,-5-3 283,9 21-274,-10-14 24,1 12-77,-5-10 38,-2 14-41,-1-5 2,-11 52-8,5-40-36,-11 45-45,11-53-605,-2 15 171,6-23-2798,1 9-319,3-23 3632,1 2 0,-1-12 0,1-1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3.49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194 312 12482,'-19'52'158,"-1"0"0,-14 38 69,25-54 53,-2 0-19,1 0 109,0-2-49,-1-1-15,1-2 88,-5 6 68,-1 0-282,3-9 298,1-8-186,10-16-1,1-2-126,1-2 479,3-33-585,2 10-23,4-30-33,2 14 14,22-54-23,-10 28-77,17-23 1,2-2-374,-4 19 432,4 1 1,1 5 23,-10 27 59,10-4 72,-17 21 47,18-3-178,-17 13-305,16-2 61,-30 12-58,-1 2 81,-9 2 291,-2 36 0,0-12 8,-2 30 362,-5-19-508,-17 42 66,6-27-192,-9 17 1,0 2-3,4-15-60,-1 2 0,1-2-88,6-16-460,-4 10-111,8-18-6797,-10 21 7712,13-29 0,-6 13 0,14-36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3.89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14 76 15181,'2'29'124,"-2"-2"-80,-6-9-16,1 0-28,2-1-8,2-2-62,1-2 67,2-2-42,4-3 241,48 0-196,-17-4-50,36-3 50,-16-10 48,-16 1 83,6-6 29,-24 5 523,0-12-490,-12 9 502,-7-21-651,-12 18 18,-9-12-62,-2 9-42,-3 0-87,-2 0 68,-1 2-1,0 4-100,1 4-12,1 3 6,2 3 17,-1 4-1176,-19 24 377,21-9-249,-13 19-469,28-18 1668,3 5 0,1-12 0,1 1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4.21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91 1 15358,'-1'94'585,"-1"-8"-459,-4-42-31,0 3-14,-1 1-730,0 0 649,0 1-120,-1-1-6,1-1 117,-3 15-2099,-3 19 1494,5-24-699,0 4-381,7-46 1721,1 0 0,0-8 0,0-1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4.46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1 104 15982,'79'-28'-199,"-2"3"51,-23 13-350,5 0-1463,2 3 1071,-1 2-612,-1 2-1440,-2 2 3042,-9 1 1,-20 2 0,-11 0-1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5.54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290 1 12624,'-43'36'167,"0"0"0,-30 30-103,48-28-28,3 1 1,1 0-37,2-2-48,3 0 3,3-4-125,4-5 80,3-5 126,9-3 216,5-10-324,19-9-1,-4-10-17,26-22 99,-18 6-4,9-11 124,-17 10 818,5-29-597,-15 24 465,4-39-558,-18 48-89,-2-10-168,-1 24-274,-2 5 67,3 3 632,-8 40-299,6-14-81,-6 33-39,6-25-465,0 31-160,2-24-3053,4 38 548,4-52 3124,4 9 0,-3-29 0,-2-4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3.14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68 183 10438,'-1'-9'1047,"1"2"-241,0 7-145,0 0-263,-2 52-154,0-25 142,-2 44-89,-2-38-65,0 1-24,-5 11 931,-3 6-979,4-15 41,1-5 65,7-28 824,2-2-1020,0-10 8,0-22-350,0 0 272,0-18-33,0 13-54,6-22-53,-1 11 19,4-3 1,1-1-20,2 3 53,8-24-109,-9 47-305,9 2 342,-6 12-287,24 2 340,-17 13 36,21 12 76,-20 1 38,14 16-116,-12 0 500,-1 23-305,-11-18-3434,-9 8 3418,-8-24 500,-20 12-455,4-13 172,-39 15-217,31-25 61,-27 4-101,32-12 3431,-5-2-3444,13-4 116,-6-6-240,12 2-728,-4-2 331,13 7-418,1 2 885,4 7 0,6 7-62,1 3 202,16 17-95,-10-16 8,10 10 82,-11-14-135,8 7-266,-6-5-2255,17 11 544,-18-14 1977,14 3 0,-23-12 0,4-2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5.92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383 0 13366,'3'10'1555,"0"-2"-833,-3-8-16,0 0-476,-53 7-71,29 0-97,-41 7-54,41 0-5,2 1-3,1 1-3,3 0-50,3 0-342,2 22-207,21 2 443,-2 1-127,34 5 286,-19-28 0,12 11 179,-18-11 174,-2 1-182,-2 1-101,-2-1-25,-2-3 193,-4 0 193,-4 3-283,-4-6-41,-6 4 44,-4-7 67,-28 2-226,14-7-1826,-42-5 98,39-9-1415,-14-7-1415,26 0 4566,5-6 0,8 12 0,2-2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6.67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154 93 12778,'-36'39'537,"0"-1"0,-23 31-277,49-33-98,3-3 9,3-3-65,3-5 20,1-5-47,5-3 120,11-2 22,1-7-87,13-1-27,-3-8-133,41-25 18,-23 6 76,5-12 1,-4-2 225,-12 1 210,12-27-291,-39 33 92,-17-19-232,-4 19-79,-44-29-80,23 30-54,-22-9-62,28 29-294,-20 22 354,18 2-855,-22 35 20,33-16 977,-1 49 0,15-57 0,4 22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7.20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344 1 14750,'-9'52'179,"1"0"1,-10 44-1862,-1-42 1744,-3 6-3175,-2 3 3195,-3 2 357,-1 0-369,1-1-341,1-5 333,4-5-1434,3-10 1372,6-8 1828,5-4-1828,4-16 723,8-2-536,3-13-170,36-11-87,-12 3-322,62-14 45,-46 13 583,27-2-309,-37 16 85,10 14-4,-15 2 437,15 55-364,-32-39 34,2 32 36,-21-43 838,-21 12-592,3-16 3791,-30 14-3754,19-24-82,-12 2-186,8-9-71,-39-2-157,25-6-635,-4-7 0,1-3-51,13-6-2399,-15-24-471,45 19 3618,10-5 0,2 17 0,4 5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8.1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14434,'28'92'277,"-6"-11"-131,-19-47-12,-2-1 26,1 0-18,0-3-10,-1-2-23,2-3-75,0-4 293,10 7-201,-4-15 59,8 5 28,-5-17-3210,26-14 3112,-9 0 403,51-40-292,-41 19-24,22-23-98,-32 24-132,15-27-9,-18 23-537,18-35 151,-32 49-884,5-8 120,-15 25 1126,0 4-2009,-2 6 2070,-4 10 0,4-6 0,-4 3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8.40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106 1 14316,'-5'61'303,"-1"-5"-267,-4-25 216,0 3-218,-1 1-34,1 1-124,0-2-189,0 1-1091,-5 21-1390,7-18 1052,-1 5 1742,7-26 0,2-14 0,0-2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8.58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14372,'19'19'1985,"-4"-4"-1959,-15-15-6545,0 0 2389,-7 7 4130,5-2 0,-5 3 0,7-5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9.05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313 77 12879,'-1'-20'2479,"0"4"-2255,1 16 243,0 0-279,-48 4-31,24 6-26,-38 7-5,36 7 180,-11 18-172,10-6-44,-6 13-29,14-13-97,-3 14-59,9-13-440,18 38 535,8-49-31,38 15-129,-12-45-3338,19-5 3464,-12-9 26,3-4-454,18-17 468,-19 7 262,-6-6 1,-3-2 28,-9 3-14,10-27-32,-36 38-78,-4-1-16,-6 0 34,-30-20-278,10 24-87,-23-10 3168,24 31-3510,-28 26-30,19-8-5655,-31 43 2962,44-31 3239,-6 15 0,23-31 0,2-5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9.47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86 238 15111,'-45'78'348,"10"-9"-259,32-40-19,1 0-67,2-1 28,1-3 30,13 6-52,58 6-6,-27-14 95,41-1-90,-54-23 532,14-9-223,-20 3 377,14-13-361,-26 9-72,1-5-79,-6 4-347,-2-23 86,-3 7-508,-9-29 1,-5-4 270,-1 0 160,-2 2 1,0 2-190,-3 8-590,-2-5 76,4 21-7382,-11 2 8241,15 27 0,-3 1 0,10 7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5:59.8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96 0 17192,'-40'12'-353,"7"0"135,26 0 16,3 1-11,2 2-25,3 0 25,6 3-106,4 2-64,7 2 203,6 1 600,19 14-330,-6-7 103,27 23 412,-17-7 504,11 24-759,-25-25-56,-8 3-93,-21-29-19,-2-3 104,-5-3 50,-4-2 0,-6-2-95,-7 0 30,-34 0-349,16-4-740,-41-4 102,41-8-276,-11-5-536,21-4 1528,0-20 0,15 20 0,0-10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6:00.38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160 1 16164,'14'96'434,"-4"-10"-215,-10-48-2546,-2 3 2329,-3 1 40,-3 1 462,-4 1-451,-1 0 401,-9 19-1311,0-6 0,-1 0 152,-4 17 219,6-20 0,3-6-996,12-18-4762,3 7 6244,1-9 0,2-6 0,0-12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3.5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71 101 13263,'8'11'692,"-1"-2"-465,-7-9 840,0 0-1023,-4 46 26,10-30-61,-1 34-9,13-43 0,3-1 266,30-2-160,-17-1 62,29-6-61,-38-1-12,4-4-22,-15 1-71,-4-15-91,-8 8 44,-14-22 53,-5 15-8,-23-18-98,12 15-266,-35-16 152,31 25-110,-18-3-196,28 16-3162,-17 24 1683,19-10 1997,-10 17 0,26-21 0,1-3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6:01.27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120 70 15582,'-29'16'767,"3"-3"-607,16-9-37,1 0-42,1 0-39,1-1 20,1 0-9,2-2 132,2 1-325,3-5-222,3-2 264,4-4-16,2-1-178,13-9 264,-9 8-25,13-5-20,-18 13 20,3 1 3,-9 2 184,0 4 26,-2 1-20,-1 8-95,-4-3 8,-2 3 53,-2-3-11,-2 0-58,-1-1 8,-1-1 69,1 0 26,-1-2-16,1-1 80,-3-1-84,5-2 169,-3 0-270,6-2-335,0-11 70,4 1-116,5-18 189,3 10 170,5-7-47,0 9-230,12-4 243,-9 10-307,13-2 229,-18 11 31,5 4 81,-10 1 6,0 3 73,-3 2 153,-9 17-167,2-11 820,-20 24-689,13-29-50,-9 8-48,14-14 238,-1-2-193,4 0-313,-1-2-116,5-4 99,-1-1-17,2-4-160,3-12 330,-1 9-279,3-7-23,-3 15-238,0 1 443,-2 3-1462,-1 9-323,0-3 1919,-1 6 0,1-8 0,0-2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6.12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537 359 14731,'-25'1'1069,"3"-1"-794,16 0-189,-1-2-83,0 0 3,-1 0 83,0-1-44,-2 1 8,0 0-50,-1 0 34,-5 1-99,-1-1 17,-1 1-235,-10 4 146,10 1-3,-36 23 134,27-10-6,-21 18 1,26-16-82,-11 14 85,8-6-88,-30 50 21,33-39-10,-12 31 4,29-42-70,6 27 66,3-21-114,18 36 196,-6-43 40,21 13-32,-15-27 45,9-1 54,-7-9 83,47-31-196,-29 9 4,34-25-4,-43 16-3436,24-27 3442,-22 21 79,-2-4 1,-1 1 1,-9 5 54,8-17-93,-19 23 56,3-15-53,-5 8 167,7-60-114,-11 48-11,2-52-42,-8 59 53,-1-10-45,-1 20-64,-5-17 8,3 22 3376,-3-16-3443,6 32 16,-1-2-16,2 9-658,0 0-53,0 0 781,-1 4 79,1 1-15,-1 4-64,1 2 53,-1 9-8,-1-1 0,-1 7 25,0-3-17,-10 40-56,5-26-5,-11 55-29,13-57-86,-4 32 59,9-33-57,1 42 77,5-32 74,7 42-30,-2-42-8,5 11 0,-5-20-68,8 18 76,-7-21 0,5 10-151,-9-27-82,-1-3-198,0-2-7020,5-2 7451,-4-10 0,1 3 0,-5-6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6.49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100 1 11843,'-11'77'196,"1"-10"-196,1-40-64,1 0 64,-1 1 0,0 0 3,0 0-3,1-1-146,0-2-280,1-2-1130,2 2 1556,1-9 0,2-3 0,1-9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6.6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10541,'7'14'1165,"-2"-3"-1003,-5-11-1242,0 0 0,0 0 1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7.13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460 234 14540,'-44'-56'1254,"0"0"1,-5 2-1255,-26-12-132,53 64 43,6 6-34,0 2 61,0 5-61,-9 12 44,8-4 18,-7 8 16,11-8-78,-4 22 117,7-14-78,-2 31 48,9-27-9,1 13 9,2-12-74,0 48 110,0-35-29,1 9 0,0 0-25,0-15 15,2 21 34,-1-31-26,2 30 25,-3-21-18,0 14 1,-1 1 14,-3-9-276,-5 43 7,2-57-122,-3 5-129,3-16-3493,-6 3 637,5-11 3385,-5 2 0,9-12 0,0-1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7.3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32 14020,'65'-15'-82,"-8"3"46,-38 10-216,3 0-281,0 1-80,1 1-185,0 0-157,0 0 409,1 1-666,1 0-1991,17 1 3203,-13-1 0,1 0 0,-20-1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7.8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379 145 15092,'-51'-69'985,"8"13"-898,31 48-42,1 3-45,-1 1-115,-1 2-36,0 1-9,-2 3 46,0 3 44,-1 3 8,0 5 17,-1 2 6,-13 19 89,-4 22-41,5-9 106,3 7 36,18-31-53,2 1 8,1 1-3436,2 1 3366,1 2-30,1 2 30,1 0-36,0 1-33,0 1 24,2 0-80,6 28 44,-2-21-87,7 37 132,-6-39-3,3 25-58,-5-25-261,0 35 84,-3-36 3423,-1 17-3533,-1-29-1145,-2 6 217,-2-9 1276,-8 6 0,7-19 0,-4 1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8.0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0 105 14196,'48'-20'-636,"0"1"0,35-13-576,-55 24-163,0 1-759,1 1 2134,10 0 0,-21 3 0,4-1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8.53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42 264 12104,'77'-38'218,"-9"3"-215,-42 16-3,-2 1 45,-1-1-37,-4 1 73,-5 2 129,-3 1 277,-4 2 55,-3 1 104,-3 2 141,-15-8-527,1 7 57,-34-6-317,21 13-37,-18 4 37,20 7 191,-27 39-85,25-16-44,-18 29-37,32-28-25,3 0-115,3 1-870,14 35 419,1-30-2761,34 42 499,-14-55 2828,32 14 0,-41-29 0,8 1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8.91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0 342 9096,'5'17'1876,"-2"-3"-1313,-3-14-174,0 0 3,11 43 23,-8-26 66,8 32-21,-11-37-65,1-4 1646,0-1-1380,-1-4 409,0-12-1042,0-3-28,1-12-54,0-2-49,5-18 61,0 7 42,4-14 0,-2 13-62,1 0-137,1 1-97,0 2 18,0 4-2,1 4-109,1 4-658,8 0 313,-4 8-1386,15-2 485,-11 9-1568,7 0 3203,-9 4 0,-7 1 0,-4 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4.49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10902,'18'5'1717,"-4"-1"-1474,-14-4 110,0 0 270,24 13-338,-11-1-25,20 14-89,-17-4 123,1 3 163,2 2-261,-2 4-107,1 1-2,0 2 162,-1 1-11,-1 1 123,6 17-307,-5-11 4,7 30 180,-12-30-16,3 14-124,-7-17 285,2 51-234,-5-40 7,-2 36-86,-7-50-61,-3-2 268,-10 15-61,-21 17-172,7-12-41,0-12 0,-1-3 31,4-8-34,-12 15-406,16-22-597,7-7-615,2-3 565,8-9-633,6-5-1697,6-5 3383,0-2 0,1 1 0,-2 2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4:39.2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341 0 15691,'-86'25'1190,"14"-2"-1042,54-10-80,2 1-66,2 0-4,3 0-155,3 1-81,4-1 36,2-1 17,2 0 17,4 1 26,3 0-43,5 1 22,20 17 163,-10-10 462,33 44-182,-36-38 12,11 22 60,-25-30 418,-4 13-327,-4-13 170,-23 23-560,5-25-53,-18 8-5,12-14-247,-1-1-311,1-4-325,0-2-277,2-2-481,3-2-6978,-1-7 8624,9-1 0,2 1 0,9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6:50.95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81 0 16341,'-4'48'33,"0"-7"-33,4-26 3,-1 0 33,1 2-33,-1-1 3,0 1-6,0-1 0,-1 0 0,1 0 3,-3 15-3,2-12 0,-2 19 0,2-20-56,-3 18 53,3-18 3,-1 9-6,1-16-39,1 4 40,0-4 108,0 17-61,-1-14 14,-1 25-56,2-24-5,-2 11-26,2-13 76,-2 15-9,1-12-44,-2 20 8,2-23-3,0 7-3,1-11 1,-1 5 5,0-4-20,-1 15-30,1-13 50,0 17 0,2-17 0,-1 4-3,1-9-3,-1 0 6,1-1 0,0 0 0,0-2 0,-1-1 3,1-1 53,0 0-2156,-1-2 1092,1-4-812,0-1-1473,0-6 13123,0 0-7373,0 23 1,0-13-1,0 21 1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6:54.623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5815,'0'0'0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5:26:56.15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1 185 16363,'27'-8'140,"-2"1"-134,-15 1 2,1 0 0,0-2 1,1 0-4,-2-1 1,0 0 56,-2 2-29,-1 0 4,-2 2-29,-1 1 45,-1 1-5,1-2-48,-1 0-6,0-1-44,3-3 13,-2 4 29,1-3 2,-2 5-30,0-3 36,-1 3 70,2-3-64,-2 2-1,1-1 4,-1 1-4,3-4-8,-3 3 3,4-4-2,-5 6-12,1 0 8,-2 3 255,0 0-257,0 1-1,0 0-175,0 0 122,0 0 62,0 0 28,0 1 6,0 1-32,0 2 1,0 0 34,0 1-35,0 5-7,0-5 2,0 7 3,0-7-17,1 7 17,0-7-45,2 9 45,-1-9 3,0 4-3,-1-6-3,1 0-2,-1-1-6,3 6 11,-1-4-6,1 3 6,-2-3 0,1 0 3,0 0-3,2 5 0,-1-4 5,6 8-7,-6-8-4,4 4 0,-5-5 1,3 4 5,-1-3-6,4 5 9,-5-5 0,3 1-3,-3-2-6,6 4 6,-5-4 9,7 7-1,-8-9 0,2 2 1,-3-2 5,3 0 22,-1-1-27,5 2-9,-4-1-6,2 0-5,-5-2-45,0 2 11,-1-2 28,0 2 14,0-2 1,0 1-4,-2-1-2,2-1-160,-2 1 9998,0 0-9237,-2-4 1,1 3-1,-1-2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5.20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8270,'12'11'2408,"-3"-2"-1607,-9-9 2395,0 0-2796,17 0-106,-5 0-98,17 0-8,-8 0-48,2 0 19,1 0 107,16-1-227,-5 1-39,1-1-182,-10 1-112,-19 0-140,1 0-109,-4 0-1048,0 2 379,0 0-5127,1 8 6339,-4-5 0,1 3 0,-2-6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5.45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13039,'7'10'975,"0"-2"-340,-7-8 284,0 0-776,59-3-37,-34 2-106,48-2-81,-49 2-34,-1 1 53,-2 0-125,-2 0-1325,8 2 439,-12 1 1073,9 5 0,-18-5 0,0 3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7.48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151 165 9458,'18'9'1657,"-3"-2"-831,-15-7 2202,0 0-2771,-4-31-69,2 23-37,-2-24-78,3 31-824,1 0 449,0 8 506,0 15-24,0 5-38,-3 35-52,-2-17-37,-10 39 9,2-33-13,-4-1 0,-2 1-49,-1-3-17,-11 23 17,17-43 151,0 2-28,6-15 577,1 1-243,6-15 195,1-11-730,0-1 78,0-12-45,0 0 51,1-31 10,1 16-16,2-49-67,0 38 101,3-43-1,-3 37-78,1 0 1,0 2 41,0 10-98,8-32 132,-8 59 19,3-3-50,-5 13-176,3 2-62,1 1 218,22 9-50,-8 3-61,18 8 89,-12 2-65,20 31 54,-18-17 53,11 22 0,-25-25 6,-3 14-6,-7-12 395,-15 38-264,-2-39 275,-38 30-336,21-45 17,-19 5 11,22-17 162,-21-1-181,19-4 232,-19-5-255,30 0-54,-1-3-4,10 3-628,3 0 280,2 3-779,7 3 1129,2 5 45,7 5 17,1 1-9,17 19-56,-11-10-36,22 29 39,-25-26-3599,6 12 3218,-13-16-1624,4 12 932,-8-12-1789,4 12 690,-8-21 2172,1 1 0,-2-7 0,-1-2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7.77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156 0 11910,'8'2'978,"-1"-1"-418,-7-1 1224,0 0-1401,-19 55-89,8-26 6,-16 45 89,12-37-336,0 2 9,0-1-45,1 0-14,-4 12-2313,2 10 943,4-18-1506,3-3-1363,9-35 4236,4-4 0,-3 0 0,3-1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52.33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71 20 11079,'5'12'1207,"-1"-2"-485,-4-10-184,0 0-712,0-6-86,0 4 206,0-2 54,0 10 143,0 5 76,0 6 33,0 5 53,0 23-207,0-7 163,-4 52-152,2-40-78,-3 8 0,0-1 13,0-7-41,-3 25-3,5-42 143,-1 12-62,2-20-36,0 8-37,1-22 384,-1-2-98,1-4 1059,0-4-1205,1-6-97,-2-12-46,-1 0-97,-4-42 92,2 21-59,0-12 0,1-3 6,1 2-13,0-6 0,1 1 120,2 11-150,-1-31 94,3 55-68,0-4-98,2 17-87,7-2 202,-1 3-71,17-10 80,-4 5-68,44-19 58,-27 15-7,23-8-37,-32 16 8,6 3 62,-11 3 62,25 19-129,-29-6 95,15 17 98,-26-10 36,2 24-212,-7-13 279,-3 39-198,-9-39 47,-4 16 4,-1-25 114,-9 5-87,2-8 50,-17 8-61,12-13-86,-31 4 49,26-11 197,-21 1-132,31-6 120,-11-10-181,18 4-82,-5-9-34,13 11-388,1-1 78,3 4-115,5 1 504,1 2 89,7 1-10,1 4-40,19 11-11,-13-5 221,28 17-213,-29-15-36,17 14 6,-20-13 137,21 23-143,-23-20-112,12 14-90,-18-20-324,2 5 89,-4-6-4847,6 14 2014,-9-17 3270,1 9 0,-4-15 0,-1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34.66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91 1 9763,'19'3'1156,"-4"-1"-755,-15-2 1158,0 0-1340,-38 30-21,24-15-1,-30 26 461,31 1-650,6-14 208,-1 38-98,10-37-57,7 24-61,1-31 118,12 8-29,-7-15 329,25 2-239,-16-11 34,43-16-124,-34-2-80,22-13 61,-27 6-34,8-8 98,-4-1 26,3-5-65,-16 10 0,-8-1-89,-8 10 277,-16-28-345,2 21 57,-13-18 5,5 24-62,-1 2-142,-1 4-620,-31 10 726,24 3-2327,-29 21-341,43-10-1602,-3 8 4368,16-17 0,1-2 0,0-4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53.00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10695,'20'20'2053,"-4"-3"-1468,-16-17-184,0 0-426,0 4 25,0 1 215,0 5-89,0 3 188,1 13-171,-1-3 27,1 8-2,0-9-22,0 1-68,1 0 29,-2 0 27,1 0-36,-1 0-36,0-2-26,0-1 17,0 9-50,0-12 6,0 8-68,0-18-932,0 0 128,0-6 863,0-2 0,0-1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54.34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8024,'20'11'2226,"-4"-2"-916,-16-9 1231,0 0-2301,-1-9-16,1 7-36,-1-7-26,0 9-125,0 0-37,1 4 8,0 1 143,0 5-89,1 3 19,2 3-19,1 4-17,2 2 114,2 22-122,-3-15 7,3 29-44,-5-36 6,3 15-112,-4-26-250,3 4-190,-3-11-4489,0 4 2974,-1-4 2061,0 3 0,-1-6 0,0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54.68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23 7111,'17'1'2072,"-4"0"-1305,-13-1 1678,0 0-1958,60 13-8,-31-10-145,48 10-54,-43-13-731,0-2 523,2-1-69,12-4-20,16-3 9,-18 4 0,3-1-118,-34 6-838,4-1 59,-6 1-4045,11-4 4950,-13 1 0,2 0 0,-11 2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55.34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148 63 9054,'-13'-4'1703,"2"1"-1177,11 3 20,0 0-255,-39 48 43,24-24 30,-30 40-76,36-35-109,2 1 362,0 49-468,5-34 4,7 10 0,4-1-24,3-15 9,15 19 11,-6-33 142,14 4-153,-4-11 235,43 6-227,-32-17 39,25-1-22,-31-10 55,41-23-105,-35 8 52,4-7 1,-2-2 25,-16 3-26,18-23-44,-30 25 25,1-9 62,-8 9-87,-1-29-37,-4 17 42,-2-35 93,-6 34 59,-5-21-87,0 27 237,-10-19-290,9 30-62,-5-8-34,6 17-55,-6-2 83,2 2-526,-28-6 364,19 10-739,-37 0 193,33 11-168,-15 4-264,18 4-5271,-17 14 6417,14-9 0,-3 4 0,20-16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57.30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371 245 11124,'14'0'862,"-3"0"-282,-11 0 442,0 0-733,-24-51-174,12 30 47,-21-40-19,17 43 2,-2 1-10,-1 1 16,1 1-25,-1 2-3,1 3-103,1 2-200,-15 0 1,10 5 36,-10-1-100,0 11 108,14-2-360,-18 21 495,25-11 36,-4 23-80,13-18 44,0 11 2,2-7 220,14 44-217,-6-29 93,12 34-8,-10-40 125,7 34-142,-6-25 17,9 54-82,-13-55 3,8 45 31,-11-52-42,4 16-179,-6-28-1154,0 13 372,-1-15-1430,-1 14 621,-3-23-248,-1 2 2018,-4-8 0,4-3 0,-1-1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57.5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28 9365,'7'6'2487,"-2"0"-1684,-5-6 49,0 0-457,53-16-26,-28 11-145,45-11-64,-39 14-70,2 1-90,2 1-17,0 0 8,-1 2-1573,42 17 414,-38-8 1168,41 19 0,-65-23 0,6 3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58.11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10603,'14'1'1131,"-3"1"-913,-11-2 1312,0 0-1314,19 26 19,-11-13-48,14 22 4,-16-19-40,0 2-45,-1 1 37,-1 1-9,0 20-142,-2-13 81,0 34-70,-2-35-199,0 22-138,-1-29-1397,-1 11 709,0-18-1282,-1 5 462,2-13 1842,0 0 0,0-4 0,0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58.63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210 1 8209,'20'19'2315,"-4"-4"-1771,-16-15 864,0 0-1237,-10-5 19,4 3-27,-7-3 27,6 3 46,-3 1-110,-3 0-123,1 0-76,-6 1 70,-1 4-25,-14 5 28,10 0 289,-14 8-99,24-10-92,-6 3-98,14-6-51,1-2 1,2-1 45,1 1-138,0 3 154,1 0 104,4 8 30,0-3 275,11 12-294,-3-7-115,20 19-8,-12-16 34,10 9 80,-12-11 622,22 16-736,-15-11-42,30 27 39,-33-27 3,9 12 5,-17-14 1,3 6-7,-6-5-1208,9 19 621,-13-23-1877,4 12 759,-10-21 1703,0-1 0,-1-4 0,0-2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7:00.86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386 1 10410,'6'13'2262,"-2"-3"-1584,-4-10 1375,0 0-1939,-24-9-114,14 7-8,-22-7-37,18 9 40,-5 5-4,-29 19 18,16-4-1,-19 19-2,25-11 243,-18 42-196,19-21-31,3 0 1,2 1 92,7 0-71,0 31-35,10-35 41,8 4 1,4 0-7,1-5 2,8 6 1,2-3-39,1-15-5,12 15 5,-13-25 34,10 4-84,-7-8-1621,23 11 574,-24-19-684,11 4-999,-19-12 2772,-2-2 0,-5-1 0,-2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7:01.42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154 1 11518,'6'10'37,"-2"-2"570,-4-8 477,0 0-828,-12 50-60,5-26 56,-11 42-118,10-35-61,-2 2 25,0 3 36,1 3-16,-2 1 8,1 2-124,-1-1 68,0 0 174,-6 26-199,7-27 0,-4 34-45,11-50-28,1 23 19,2-34 9,2 8 28,1-18 331,6 3-49,-1-3 530,23 0-744,-11-2 10,14-1-44,-13 0-54,10-4-14,-7 2 1,6-2-4,-10 1-131,13 1 79,-14 0-1824,16 1 791,-24 1-2443,8 0 418,-13 0 3119,1 0 0,-5 0 0,0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37.16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57 10121,'16'6'2165,"-3"0"-1314,-13-6 729,0 0-1645,0-31 4,0 24-74,0-23-108,0 30 209,0 4 348,0 8-29,0 2-134,0 31-53,1-17 48,-1 42-146,1-38-45,0 17 42,-1-25 143,3 25-140,-2-22-8,2 17-322,-2-28-172,0-1-108,0-2-2378,0 3 1411,-1-7 1577,-5 3 0,4-9 0,-3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7:02.06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21 1 10911,'15'9'1697,"-3"-2"-1182,-12-7 328,0 0-907,0 2-70,0 0-12,0 1 210,0 2 54,0 1 0,0 5-48,0-1 299,-1 17-254,-1-8 394,-4 39-464,2-33-8,-3 19 35,4-26-2,0-1-8,0-1 162,-3 17-162,3-16-18,-2 12-35,3-20 44,1 2-45,0-5 144,1 2-80,0-7-2017,0 1 628,0-6-789,0 0-2536,0-2 4642,0-5 0,0 6 0,0-3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7:03.2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12342,'11'3'1238,"-3"0"-938,-8-3-569,0 0 440,11 12 72,-2-1 9,10 14-81,-3 0 86,1 5 485,24 60-565,-18-36-133,-3-4 1,-1-2 140,-5-2 154,5 41-216,-9-31-19,3 31-23,-10-42 182,0 20-184,-2-16 285,-3 51-252,-1-50 44,-7 14 1,-2-1-151,-1-13-3,-14 34 30,14-53 37,-1-1-61,1-2-4,-2 0 37,-1-1-42,1-3-8,0-2-219,2-4-70,2-3-47,2-4-1924,0-4 1165,5-4 1103,0-12 0,4 7 0,0-8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7:03.75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10494,'17'3'708,"-3"0"-445,-14-3 2017,0 0-1910,23 1-57,-11 1-24,20 0-57,-15 0-3394,2 0 3341,2 1 140,23 3-213,-16-1-69,17 2 24,1 1-66,-21-4-34,19 5-15,-31-6 3315,1 0-3474,-5-1-1769,7-1 1007,-7 1-333,5-1-456,-10 0 1764,0 0 0,-2 0 0,0-1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7:04.12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12851,'10'16'454,"-2"-3"-229,-8-13 1247,0 0-1374,57 3-36,-33-2-62,45 3 0,-47-3-115,-1 0 112,-1 1-221,-2 0-448,-1-1-510,-3 0 1182,3 0 0,-9-1 0,1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7:04.65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177 1 12781,'13'6'-745,"-2"-1"745,-11-5 1213,0 0-977,-2 48-65,-1-23 44,-2 40 37,0-33-98,-3 0-48,0 3-5,-2 1 76,-2 1 75,-1 1-3,-1 1-148,-13 28-34,9-24 129,-14 31-135,19-43-89,-5 18-8,12-31 47,0 7 76,6-22 47,2 0 194,2-2 526,22 5-641,-7-2-160,26 3-53,-21-4 62,9-1-60,-10-2-886,43 0 556,-33 0-2697,44 0 1303,-58 0-1296,5 0 3018,-17 0 0,-5 0 0,-1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7:05.37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120 50 10628,'18'2'1582,"-4"0"-1047,-14-2 952,0 0-1478,-24 25 80,14-12-8,-19 20-8,21-19-39,0 2 2,2 2-2,0 0 2,1 9 9,3-6-11,0 6-26,2-10 146,4 5-56,1-6 543,20 16-596,-8-17 213,36 13-180,-29-19-50,18 2 25,-22-10 289,26-3-253,-21-1-52,18-4-32,-28-1 57,-1-1 0,-1-2 218,11-20-280,-12 13-34,7-16 0,-14 17 32,0-13-35,-1 6-66,-1-37 103,-2 32-82,0-25 71,-3 37-76,-1-2-36,-2 8-442,-16-4 492,6 8 64,-26-2 54,15 9 115,-29 9-26,18 0-36,-42 21-103,38-12-785,-35 25-112,50-24-781,-7 8-2103,26-18 3786,4-2 0,2-3 0,1-3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6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108 0 10205,'20'18'2604,"-5"-4"-2206,-15-14 350,0 0-182,-2 62-440,0-34 36,-2 49 238,-3-25-318,2-18 175,-5 32-142,3-34-9,-2 10-8,2-12 194,-15 42-287,10-32 48,-9 30-44,14-43 2,1-4-5,0-3-9,-1 6-8,3-13 2,0 4 4,4-15-166,0-1 179,5-1 205,1 0-37,9 0-69,2 0-102,6-2 57,3 0-26,4-2-30,1 2 72,0-1-16,13 1-62,-11 1-6,18 1-38,-25 0-60,20 7 96,-29-3-96,8 4-162,-20-5-728,0-1 308,-3 0-4279,4 6 2134,-4-5 2831,3 4 0,-3-6 0,-1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6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161 62 10004,'1'20'2489,"0"-3"-1963,-1-17 472,0 0-928,-26 17 2,16-8 1,-21 15-20,23-13 9,-1 1-6,1 1-48,-1 1 82,1 1 36,0 1 42,0 1 403,-4 15-571,5-11-8,-4 17 8,8-21 8,0 10-5,2-11-51,5 15 46,-1-18 2,5 7 2,-1-15 80,6 3-88,-3-4 45,16 2 84,-13-5-33,9-2-28,-7-2 61,16-11-78,-10 4 16,26-21-58,-28 17-3,10-10 6,-15 12 66,3-4-38,-5 4-20,13-15-14,-15 14 6,7-9 64,-12 13 53,1-4-123,-2 5-70,2-14 73,-3 11 22,2-11-56,-3 11 31,0-3 0,-1 4-17,-1-9 20,0 8 0,1-9-3,-1 12 0,1-4 5,-1 5 172,0-5-135,0 7 84,-3-4-121,2 6 23,-3-1-25,2 0-3,-1-2 0,-2-3-8,-1-4 8,0 3 36,0 0-33,3 7-188,-4 2-53,2 1-78,-24 7 313,12-1 0,-17 8-2,13-4 5,-22 10-135,15-9-747,-22 9 112,34-14-294,-3 0-541,16-5 1605,1 0 0,1 0 0,1-1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6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442 10 7890,'-15'-7'6065,"-25"4"-5821,29 5 570,-28 5-601,30-4-17,-3 2-17,6-2-19,1-2-9,1 1 0,-1-1-47,2-1-14,0 1-29,0-1 152,-2 2-135,2-1 99,-3 1-107,4-2 67,-4 2-75,3-1-26,-3 1-33,4-1 0,-6 0-3,3 1 39,-8 0-34,6 1 4,-3-1-1,3 1 132,-11 1-131,8-1-4,-8 1 4,12-4 94,-2 1-41,3 0-23,-2 0-117,3 0-300,-11 4 316,7-1 0,-9 4 18,8-1-74,-7 6 107,6-4-68,-6 7 37,10-8-95,-2 7 134,5-6-5,-2 9 8,1-6 95,-1 15-92,3-12 5,-1 8 9,2-12-146,3 15 129,0-11 0,7 15 0,-2-18 0,5 3 6,-1-5 44,15 8-41,-9-7 114,27 11-70,-24-14 6,21 5-51,-21-9 37,13 1-39,-15-4 64,19 0-255,-19-3-1025,22-5 578,-23 1-222,9-5-471,-14 5-2749,6-4 4074,-6 2 0,0 1 0,-8 4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6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68 0 7878,'9'12'1269,"-2"-3"-720,-7-9 223,0 0-363,-6 54-36,2-28-18,-4 46-47,3-41 20,1 3-93,-1 0 53,0 2-69,0 1 358,-2 16-154,0 1-297,-1-2 207,-1 22-330,5-44-3,-1 20-6,4-36-50,0 0 54,1-6 212,0 0-68,0-7-1152,0 0 920,1-5 79,0 3 11,0-4 6,-1 4 2581,1 0-2313,-1-1-44,1 1-57,0-2-120,-1 0 45,1-1 9,0-3-107,1 0-42,3-6 42,-1 5-20,3-7 9,-1 5-59,10-11 62,-7 9 2,7-5 0,-8 9-187,3-2 87,-5 5-185,4 0 114,-7 4-220,2 2 318,-2 1 34,3 1 43,-2 1 130,10 13-125,-6-5 6,6 11-9,-8-7 2,0 2 116,-1 2-31,2 32-82,-3-23 93,4 35-106,-6-45 5,1 7 0,-3-20 73,0-2-28,0-3-1260,0 0 289,2-4-497,1-1-808,1-5 2234,1-6 0,-2 8 0,0-5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37.51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11118,'2'9'862,"-1"-1"-632,-1-8 964,0 0-996,35 1 10,-16 1-54,28 1-101,-23 1 56,-1-1-106,1 0-6,-2-1 6,-2 0 41,1-1-7,-1 0-656,15-1 204,-12 0-1906,23-4 1145,-28 1-585,8-3 1761,-12-1 0,-8 4 0,0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104 1 9670,'15'20'2254,"-3"-4"-1825,-12-16 1403,0 0-1673,-36 50-13,22-27-40,-29 39-53,33-40-16,0 0-32,3-2 68,1-3-11,4-3-62,0-4-118,2-4 199,10-2 160,8-7-241,6-4-123,14-14 115,-14 3-96,19-20 42,-28 22 26,6-8 36,-18 19 204,-1-1-159,-2 2 34,-2 0-51,-1 3-28,-2 0-62,2 1-14,0 0-30,1 1 168,-3 14-26,3-5 26,-1 12 10,3-9-66,0 4-23,3-2-336,9 1-69,-1-8-2989,25-10 1417,-15-5-1063,16-7 3057,-17 2 0,-7 5 0,-5 2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7 1 12529,'12'49'1292,"-2"-5"-968,-10-24-136,-2 1 19,-1 0-2,-2-2 91,-2 4-209,3-8-50,0 1-29,2-10 446,1-3-328,1-2-633,3-10 364,1 1 0,5-11-19,0 4-59,10-9 165,-3 6-140,21-16 109,-17 19-3,10-5 26,-16 14-177,2 3 152,-7 1 545,4 10-285,-10-2-62,1 10 50,-4-4 289,1 17-442,-3-10 19,-4 22-238,2-25-170,-2 4-166,5-15-1238,0-3 334,1-1 1453,3-4 0,-3 2 0,3-2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193 1 10692,'12'16'1890,"-3"-4"-1447,-9-12 619,0 0-925,-36 51 6,24-28-90,-26 39 0,32-40 23,4-2-76,0-1-45,2-2-45,0-4-47,25 1 28,-10-8 109,22 0 70,-16-9-79,11-4 9,-9-2 250,15-15-250,-23 9-34,6-7-22,-14 7 0,1-12 56,-3 9 269,1-17-269,-5 26-37,-1-6-231,0 15 231,0 2-97,0 2 887,0 28-423,0-6-178,1 23 72,0-10 341,1 22-405,-1-11 183,-5 13 0,-1 2-200,-2-5 13,-4 7 1,-3-3-25,1-25 111,-15 20-128,14-41-168,-25 3-51,15-14-192,-28 0 139,23-9-45,-9-2-47,13-3-1476,-10-19 975,19 12-385,-7-13-377,27 17 1512,20-12 0,-15 13 0,14-8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39 258 10337,'10'16'1699,"-1"-3"-1136,-9-13 953,0 0-1337,61-39 154,-36 22-4237,49-31 3993,-53 31-83,-1 1 784,1-4-709,-8 6 275,0-9-303,-9 12 107,-1-5-1,-7 7 3121,-17-9-3369,2 6 66,-22-6-95,17 13 3,-8 2 115,11 8 605,-26 33-437,21-11 132,-18 28-116,30-25-46,1 14-138,7-12-12,9 25 12,7-32-1114,66 13 669,-24-31 47,-2-5 1,3-4-2407,14-11 2804,-17-5 0,-2 0 0,0 2 0,12-9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1 222 8226,'2'5'1187,"0"0"-423,-2-5-489,46-56 24,-28 35-55,36-44-6,-39 50 162,-1 0 26,0 2-135,-2 1-11,-2 2 308,1 0-363,-5 4 242,1 0-223,-5 4-101,0 1-110,-2 5-106,-1-2 353,-1 8-11,0-1 17,1 6-110,-2 2 73,-2 24-53,0-11 168,-3 31-355,3-27 192,-1 23-201,2-23-123,0 36-160,2-40-170,1 16-90,1-34-101,1-3-165,1-1-312,1-1-380,1-1-3206,2 0 4707,-3-3 0,0 0 0,-2-2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9505,'1'19'2156,"0"-4"-1501,-1-15 755,0 0-1130,57-5 41,-31 4 10,48-3-9,-43 4-107,2 0-63,1 0-108,0 0 10,13 0-57,-13 0-176,8 0-1470,-5 0 419,-15 0 1230,17 3 0,-29-3 0,5 3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12188,'11'18'1047,"-1"-4"-1047,-10-14 516,0 0-247,1 35 8,-1-15 64,2 31-190,-2-23-3478,0 2 3330,-2-1-1,-1-2 133,-3 14-135,2-10 0,0-1 3,3-17 30,1-13 3281,2 0-3314,1-1 145,3-2-91,2-2-10,9-6-44,-1 1-232,21-12 179,-17 11-45,12-5-20,-18 11-310,11 3 310,-9 4-97,28 22 215,-26-8 11,16 26 70,-24-21 25,0 6 65,-6-9 126,-1 3-81,-2-7 551,-1 7-529,-3-12 257,-7 6-301,-2-7 237,-22 5-336,13-8-148,-35 1-45,34-7-51,-16-2-114,25-1-375,0-1 274,5 2-4089,1-1 1550,5 2 2903,3-1 0,1 1 0,0 1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22 1 11409,'15'17'1232,"-3"-3"-1061,-12-14 958,0 0-922,0 29 54,-1-13-46,-2 25-38,0-19 2,-2 1-36,-3 13-188,-3 9 42,3-12 0,0-2-156,7-27-5364,1-2 3334,5-8 2189,-1 1 0,2-3 0,-4 5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82 1 12977,'5'17'1143,"0"-3"-1143,-5-14 538,0 0-314,1 37-45,-1-15 34,0 33-26,0-23-44,0 2-81,-2 1-59,-1 2-1,-3-1 49,-6 32-68,0-13 67,-5 23-50,5-35-8,2-8-28,5-16-71,0-3-114,2-4-566,0-2 177,2-5-220,0 0-418,1-5-4515,0 0 5763,0-6 0,0 5 0,0-5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7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87 11770,'14'18'899,"-3"-3"-420,-11-15 350,0 0-495,54-25-66,-28 14-72,44-20 28,-38 22 6,2 0 145,18-2-364,14 1-53,-12 2-47,1 3 80,-34 4-1234,8 1 296,-14 0-528,5 0-399,-15 0-1309,-1 0 3183,-3 0 0,0 0 0,-1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38.34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196 101 8704,'2'3'1448,"-1"0"-336,-1-3-631,-49 28-128,27-14-98,-37 24 134,43-19-64,1 2-317,3 4 174,2 1-92,2 2-17,1 1 174,17 52-186,0-39 12,15 37-70,-2-53 176,28 16-179,-17-16 28,43 26-19,-44-34 268,40 14-272,-42-22 4,17 0-1,-23-8 118,22-6-81,-15-2-90,16-3 98,-20-2 152,13-7-203,-9 3 161,32-21-34,-24 7-115,26-26-6,-32 23 54,2-8 55,-19 23-106,4-11-11,-8 11 224,5-12-137,-12 17-6,0-3-81,-4 6 79,0-13 27,-1 7 29,-1-33-135,-2 25-37,-1-19-16,-1 21 101,-1-6-48,1 7-65,-2-3 132,0-1-27,2 11-38,-2-5-7,-2 6 8,2 4-43,-11-10-58,6 10 20,-7-4 70,5 6-314,-16-2 277,8 4-266,-45 5 196,36 4-109,-23 6-134,29-1-1664,-17 10 969,18-7 1053,-20 13 0,32-18 0,-3 3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29 16 15128,'-16'-9'-775,"4"2"405,12 7-1185,0 0 1,0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15 1 11426,'13'12'899,"-2"-2"-899,-11-10 1417,0 0-1056,1 63-47,-4-33-135,0 51 205,-7-35-286,3-12 28,-3 19-126,7-31-14,0 10 11,3-25 3,0 1 42,2-8 591,24-1-580,-8 0-53,21-2-53,-16 0-45,1 1-115,7 1-19,6 12 232,-7-2-42,8 27 33,-26-17 9,4 14 0,-11-16 135,-2 15-29,-1-12 143,-4 14-109,-1-19 56,-3 1 17,0-6 535,-12 5-544,8-9 6,-8 3-53,10-8-227,-5-5-280,-4-9-3597,-11-23 3726,9 7-574,-1-25 392,15 35-157,2-5-221,3 19-348,0 3-2041,6 2 3170,2 3 0,-1-2 0,0 3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 1 11306,'3'56'2940,"2"-32"-2903,-12 25-1,6-41-36,1-2-512,-1 2-4,0-5-324,1 2-683,0-3 1523,0-1 0,0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39 0 5044,'6'12'1073,"0"-2"1371,-6-10-676,0 0-445,7 53-1127,-5-25-9,5 45 29,-7-36 33,0 5-28,-3 3-2134,-1 3 1950,-4 0 1596,-10 48-1638,6-28-37,-4 14-171,12-47-204,3-27-1732,1-1 1666,-1-4 1,1-1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14 12070,'21'9'1448,"-4"-1"-1016,-17-8 858,0 0-1077,66-12 28,-34 8-40,54-9-21,-49 12-4,1 0 325,42 3-498,-28 1 14,45 3-26,-53-1-16,8 0-160,-20-2-229,-5-2-163,-3 0-1736,5 0 249,-9-3 2064,9-5 0,-19 3 0,0-3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102 671 13770,'-46'40'333,"8"-3"-207,31-18 90,1 0-152,3 2-64,2-1-2,1-2 279,21 8-126,-7-15 555,61-11-636,-38-12 63,13-13 0,-1-6-2,-14-4-50,13-16-19,-37 25-9,-8 11-50,-2 0 3,-4-5-82,-3 4-128,-20-21 159,11 23-728,-17-12 389,24 23-234,-2 13 483,8-3 177,9 14 84,2-14 412,19 1-171,-4-10-135,11-4-72,-6-5 192,26-22-226,-20 10 34,24-27-65,-37 24-42,4-7-47,-11 9 184,15-38-145,-15 26 2,-1-13 1,-1 0-14,-9 8-34,2-23-39,-6 33 109,0-3-216,-1 15-1075,-2 3 748,1 18 420,-2 9 53,3 10 39,-5 58 34,1-19-1261,-5 30 0,-1 6 1183,4-46 1,0 0-34,-3 18 0,0 8 0,0-7-674,1-13 0,1-2 712,-2 18 0,0-1 3,-6 25-15,1-5 1,0 0 53,-3 3 7,4-15 0,1-8 61,4-34 184,-2-1-37,2-16 936,-8-2-949,5-16 1808,-7-6-2052,3-8-137,-15-43 86,13 12-183,6-29 1,7-3 101,10 14 901,5-1 0,5 9-946,6 30 34,7 3 3,-6 15-1030,36 3 243,-23 3-294,26 2-431,-32-1 1652,10 0 0,-20-1 0,4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177 566 9382,'2'11'1464,"0"-1"-1354,-2-10 346,0 0-229,-41 27-101,24-9 47,-34 22-128,36-16-45,-1 0 0,3 0-36,1-1-54,3-2 633,3 10 45,16-15-344,0 3 126,28-23-316,-9-5 52,43-30-106,-34 14 90,19-17-1,-36 21 118,2-12-145,-13 13-15,0-20-97,-15 23 50,-2-8 8,-5 12 46,-7-4-46,3 5-610,-13-1 339,16 9-144,-7 9 264,15 1-55,0 11 198,4-7 394,13 5-133,-2-10 11,12 0-73,-2-7 17,17-11-155,-7 0 306,33-33-177,-22 7 76,17-33-221,-30 28-45,-5-7-53,-14 25 162,-1-15-106,-3 10-12,-2-23 9,-2 23 157,-5-21-87,0 26-193,-6-7-101,4 24-952,-7 14 1126,7 10 47,-3 16-61,5 3 92,2 59-28,1-25 2,3 6 1,1 2-3,1 8 1,0-26 1,1-1 4,0 24-6,-2-11 0,-1 0-245,0 16 376,-3-2 1,-1-4 137,-1-21 240,-9 35-302,1-59 267,-11 16-270,5-27 583,-30 12-583,25-25 26,-19 2-20,27-14-108,-6-23-276,9 5-428,1-45 549,15 32-202,27-36 121,-9 42-17,17-10-45,-14 23-1084,27 2 793,-18 5-306,21 2-324,-24 4-1496,14 3 653,-11 1 1960,7 2 0,-26-3 0,-7-1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41 224 9561,'1'19'2537,"1"-4"-1929,-2-15 465,0 0-757,0 20-67,2-4 12,-1 20-9,0-8-31,0 5 39,-2 21-148,-10 24-112,4-16-5,-8 5-32,9-43 155,2-3 16,1-11 51,2-2 56,1-8 394,0 0-301,0-2-278,0-16-174,0 2-145,0-39 165,0 22-59,0-21 48,0 20-112,0-48 221,0 38 25,0-32 17,0 51-42,0 5-34,0 2-114,2-15 67,1 15 2,13-28 9,-4 27 34,8-11-34,-3 12-168,21-13 103,-16 15-159,21-8 107,-27 22-71,33 17 213,-24-3 34,22 17 11,-28-8 90,11 25-9,-12-15 53,5 19 29,-16-21 299,-3 12-294,-2-9 171,-9 29-208,1-32 29,-9 12-37,4-25 221,-29 15-302,15-14 40,-36 14-24,30-21-94,-34 6-9,32-11 37,-15 2 8,29-7 89,-2 0-139,10 0-3,0 0 0,10 0-1221,1 0 1218,5 3 56,1 1 61,5 4-5,2 3-47,2 0 86,18 14-25,-10-7 19,20 17-86,-23-17 8,10 13-11,-15-13 9,3 6-6,-7-9-152,3 10-394,-6-11-3744,7 9 977,-10-18 3310,2 1 0,-5-6 0,-1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9547,'19'16'1059,"-4"-3"-715,-15-13 1896,0 0-1934,7 24 55,-5-12 25,6 20-72,-6-15-82,0 2 295,-1 22-410,0-15 4,-1 32-121,0-35-48,0 17-184,0-26-832,-1 6 308,1-11-429,0 1-593,0-4 1778,0-1 0,0-3 0,0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39.35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28 0 10200,'12'5'1408,"-2"0"-901,-10-5 263,0 0-507,0 26-39,0-7-78,0 24 260,0-14-120,-1 5 2,-1 1-181,-1 3-54,-3-1 224,-1 15-45,2-14-232,-1 10 73,1 11-3,2-29-8,-2 24-59,4-40-79,-1 3-201,1-12 8,0 1-17,1-6-1078,0 0 1328,0 2-1,0 0 32,0 1-51,0-1 53,0 0-5,0-1 1467,0 1-557,0-1-5369,0 0 2980,-1 1-1598,1-1 3085,-1 0 0,1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32 65 8472,'-13'-12'1576,"3"3"-1074,10 9 2272,0 0-2546,-3 0-12,2 0 287,-1 0-74,1-1 1273,1 0-1702,-1-1-8,1 1-54,0-2-16,1 2-1,2 0 37,1 0 40,1-1-49,1 1-2,0-1 47,1 1 1,6 0-23,29-2 28,-15 2 123,21-2-78,-28 2-104,23-4 59,-17 1 0,23-2-132,-25 4 93,2 1 39,-8 1 3,-4 0 33,-4 0-19,9 1-11,-7 0 61,9 0-59,-11-1 34,6 1-42,-8-1-2,7 0-7,-10 0-134,1 0-201,-5 0-888,-1 0 496,0 2-85,-2 1-285,0 1 142,0 1 144,-2 2 820,-4 10 0,5-9 0,-4 6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9735,'11'10'1982,"-3"-2"-1411,-8-8 575,0 0-1292,3 0-25,-1 0 171,4 0 154,0 0 71,3 0 30,4 0-76,2 0 322,40 0-411,-25 0-18,28 0-63,-36 0-6,-1 0 2,-1 0 225,21 1-222,-18 0 253,36 1-180,-39-1-11,15 0-9,-21-1-52,-1 0 27,-1-1-25,13-3-44,-13 2-57,8-1-257,-15 3-3428,3 0 2501,-5 1-2220,2 4 3494,-5 0 0,0 0 0,0-2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38 45 9970,'-15'-13'1537,"3"3"-1083,12 10 994,0 0-1322,-5-10-126,4 8 0,-4-7-70,5 9-437,0 0 507,3 0 137,1 0 78,4 0 2,3 1-63,1 0 98,8 2-126,-4-1 204,15 2-184,-12-1-12,19 2-128,-15-2-9,39 8 6,-33-3-3,23 4 0,-31-4 0,-1 0 44,-1 0-41,1 0-3,-2 1 0,0 0 34,-1 0-23,-1 0-3,0 0 1,-1 0 36,0-1-40,0 0 1,-2 0-6,1 0-3,-2-1-8,7 6 8,-7-6-5,5 3-1,-10-5-2,-1-1 3,-1 0-40,1 5 45,-3-5 3,2 5 3,-4-6 5,0 4 29,0-4 52,0 5-83,-1-5 56,0 7 27,-1-4-36,-1 7 29,-2-2 18,-16 28-100,8-15 45,-11 18-45,13-23-53,1 0 17,2-1-18,-5 13 49,6-11 2,-11 28-31,11-29 34,-5 13 3,8-21 62,-4 8-65,2-6-3,-4 9 8,4-11 65,-1 3-67,0-3 31,-9 11-43,8-11-679,-7 11 268,11-18-283,-1 3-726,3-6 1429,7-8 0,-4 5 0,4-6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1 181 11045,'14'6'745,"-3"0"-275,-11-6 791,0 0-1219,9-11 11,-3 5-41,7-10-7,-6 8-5,2-2 0,1 0 0,7-9 0,-5 6 0,5-7 51,2-3-88,-8 10 9,12-14-5,-16 20-23,1-2-17,-7 8-695,-1 1 577,0 3 191,0 0 20,0 5 207,0 1-20,0 2 264,0 21-275,0-11 182,-1 34-288,0-31 22,-3 32-112,1-33 0,0 11 0,2-20-230,0 5-67,1-7-563,0 8 174,-1-10-949,0 9 778,-2-8 857,-7 14 0,6-16 0,-4 5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30 11138,'19'20'1643,"-3"-4"-1209,-16-16 1056,0 0-1212,34-7-71,-14 1-67,30-6-59,-20 4-81,1-1 0,0 1-81,-2 2 39,-2 1-3,-1 2-8,-2 2-135,0 0-179,0 1-162,-1 0-211,-1 2-161,1 2-208,0 2-4513,19 8 5622,-15-6 0,5 2 0,-23-8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32 141 10505,'-5'-19'2604,"1"5"-1954,4 14 968,0 0-1357,-10-6-40,7 4-28,-7-5-16,10 6 215,0 0-392,5 1 36,-1 0 14,8 0 12,1-2 53,5-1-62,5-3-19,2-1-18,13-4-13,-10 2-6,27-5-50,-28 7 53,15-1 0,-21 5-154,22 1 154,-19 1 79,29 1-71,-34 0 45,10 0-44,-15 0 2,5-1 25,-5 0-22,10-2-5,-12 1-7,4-1 1,-8 2-11,2-1-90,-1 0-51,3 0 96,-5 1-308,2 2 8,-5 0-98,0 1-226,-2 0-2317,-1 6 1602,-1-2-2312,-5 9 3704,1-7 0,-1 0 0,2-5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0 156 8016,'14'6'2844,"-2"0"-2317,-12-6 1952,0 0-2407,2-1-18,1 1 10,1 0 34,1 0 0,0 0-9,3 0 12,0 0 120,9-2 138,18-5-323,-8 1 1,12-4-4,-18 5 18,16-6-7,-12 4 144,20-7-82,-23 8-33,6-2-11,-7 2-3,29-9-68,-23 6-38,48-12 2,-50 15 8,19-4 29,-26 7-45,-2 1 16,-2 0 4,0 1 33,-1 0 3,6 1-3,-5 0 5,5 0 4,-6-1 80,12-2-80,-10 0-7,16-2-46,-19 4-88,8-1 87,-13 2 37,4 0 2,-6 0-170,3 0-451,-3 0-143,2 0-261,-6 0-986,0 2 0,-1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16 5 8262,'-9'-2'1770,"2"0"-1471,7 2 2199,0 0-2308,43 15-47,-26-7-79,35 12-55,-34-11-6,9 5 106,-5-3 34,8 4-140,-8-4 115,12 8 36,-8-4 3,25 19-113,-25-15 46,12 9 8,-19-14 19,7 6-72,-6-5 92,26 17-137,-22-15 12,31 19-4,-31-20 73,16 11-78,-23-14 19,13 14 32,-15-14-1,8 13-17,-14-15-3380,3 10 3352,-8-10 37,2 14 45,-4-13 220,-1 18-220,-2-16-54,-1 10 1,-2-11 3593,-10 11-3479,2-7-8,-17 21-12,9-16-30,-20 23-48,14-15 1,-24 29-29,27-29-67,-17 30-3,27-39 0,-3 11-201,11-22-1289,4-1 535,0-5 1000,9-2 0,-5-2 0,5-1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26 211 9785,'-14'-3'1873,"3"1"-1399,11 2 963,0 0-1222,37-36 21,-21 21-49,29-27-123,-31 29-27,0 1 8,0-1-1,-2 1-10,0 0 137,3-6-171,-7 7 8,4-3-142,-9 9-26,-1 3-713,-1 2 754,-1 4 128,0 8-1,0 2 29,0 6 33,2-1 300,4 33-252,-2-21 178,4 43-251,-5-47-9,-1 15-33,0-23 11,-1 6-5,0-7-9,1 3-40,0-8-1164,4 5 333,-2-7-5297,4 14 6168,-5-14 0,1 2 0,-4-9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89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71 11042,'13'-1'1154,"-3"0"-558,-10 1 855,0 0-1297,56-27-56,-31 20-95,46-22-3,-44 28 6,3 0-6,1 1-14,15 0-23,-12 0-161,12 0-3849,28 2 822,-31-2 3225,30-2 0,-56 1 0,-6-1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0.40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2 536 6344,'-1'-16'896,"0"4"-678,1 12 477,0 0-477,8-24 29,-5 16-1,6-17 20,-7 22 179,0-1-288,-2 1-39,2-2-118,-1 1 0,1 0-6,-1 1-131,3-4 190,-2 2 193,3-7-72,-2 5 254,1-6-246,-2 5 381,1-6-118,1 1-100,0-8-191,-1 6 162,1-4-223,-3 11-49,2-3-7,-2 3 142,2-7-33,-1 5-20,3-13-166,-1 12-4,1-7 35,-1 8 118,8-12 35,-5 9-54,7-8-88,-7 13 124,4-5 12,3 0-24,5-4-69,-3 5-34,0 0 87,-6 5-53,6-2 73,-1 1-23,8 0-95,-8 4 215,9 2-170,-13 1 151,6 1 90,-8 0-129,12 0-166,-10 0-134,10 0 90,-15 1 45,0 0-26,-1 0 29,2 2-1,0 1-50,2 2 53,-3-3 3,-2 0 45,-3-3 1506,-1 1-1654,-4-4 21,2 1-32,-4-4-259,0 2 188,1 0-47,-1 0-9,3 1 20,0 2-451,1-1-1930,-1 2 973,0-1-1160,-2 3 2789,0 1 0,2-1 0,1 1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0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12120,'6'1'499,"-1"-1"-564,-5 0-251,0 0 705,2 19 17,-1-5 37,1 19-126,-1-7-121,0 3 243,-1 14-330,0-11 15,0 23-80,0-33 52,3 11-32,-1-26 124,4 0-46,-1-7 108,3 0-46,1 0-2,28-11-247,-16 6-168,35-8 115,-35 10 0,11 1-36,-13 3-169,17 17 242,-13-4-102,25 37 118,-31-22 43,7 17 2,-17-20 0,-2-1 36,-2 9 633,-2 6-439,-2-9-9,-1-3 37,-3-19 890,-12 1-888,5-5 255,-25-1-515,18-8-36,-11-3-199,15-4-617,-4-9 220,5 3-2281,-1-16 1129,10 18-1018,4-5-180,4 15 2982,6 4 0,-4 0 0,1 1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0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11398,'10'0'571,"-3"0"-627,-7 0 1614,0 0-1343,6 32-16,-4-14 25,4 26 28,-6-20 17,0 10-163,0-7 1,-1 7-32,-3 5-69,2-19-45,-2 11-292,3-26-287,0-1-268,1-4-3577,4-5 4463,-2 0 0,2 0 0,-2 1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0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0 11110,'15'11'1268,"-4"-3"-770,-11-8 226,0 0-464,13 54 37,-9-26-1911,11 44 1812,-12-39 539,-1 16-460,-1 6-179,0 1-58,-5 22-38,1-41-2,-4 21 0,5-39-8,0 0-180,2-11 1253,0-2-1602,0-2-158,0 0-353,0-2-340,0 1-214,-1-2-498,-1 1 440,0-1 1660,-2 0 0,2-1 0,-1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74 11880,'12'8'996,"-2"-2"-760,-10-6 1019,0 0-782,36 0-90,-14 0-89,31 0-106,-21 0 5,2 0-33,2-2 27,2-2-83,1-1-93,54-15-408,-48 10-760,43-14 295,-71 16-592,1 1-534,-14 3 1988,-4 2 0,0 1 0,-2 1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0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34 23 14941,'-12'-11'562,"3"2"-562,9 9-6678,0 0 6678,-6-1 0,5 1 0,-4-1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204 460 11152,'-2'6'2408,"-1"-1"-2399,3-5 44,0 0 11,-52 9-55,34-1 47,-42 9-53,48-3 2,-1 1 4,1 2 189,-4 10-164,9-11 11,-2 8-9,9-18 98,3 0 29,2-3 285,28-1-387,6-9 4,36-13-12,-28 1-17,3-6 6,-31 13 48,5-8-26,-11 9 34,2-5 0,-12 10 87,-1-1-148,-2 2-1,0-1 87,0 2-44,0 1-43,-1 0 17,0 1-44,0 0-267,1 1 216,0 0 34,0 0-1,0-2-69,0 2-110,1-2 20,2-1 95,2-1-5,1-2 5,3 0 76,15-15 3,-11 9 108,20-22-80,-21 19-34,6-9 3,-9 10-101,6-21 19,-7 11-33,7-38 23,-11 31 10,0-17 79,-4 23 168,0-9-168,0 17-1192,0-4 796,0 21 318,5 11 114,1 2-36,7 12-31,1 1 10,2 21 0,1 6 21,0 10-4,-1-2 0,-2 0 4,-6 6 67,-5-16 0,-2 1-3199,2 27 3134,-5-27 1,0-1 79,-4 16-447,-4-6 491,-1-7-53,1-8 70,0-6 81,1-9 243,-2 0-145,3-12 577,-9 4 2531,7-16-3097,-14-2 351,10-10-499,-5-3-3,5-5-303,-1-43-72,10 23-3,4-33-33,14 37-177,19-6-199,8 4-2672,44-15 1494,-32 21 1783,27-9 0,-61 28 0,4-3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0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5899,'22'18'-42,"-5"-4"1,-17-14 0,0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0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122 185 11739,'-28'-45'416,"0"1"0,-17-28-183,45 70 435,-1 0-424,1 0 143,-1 1-166,1-1 156,0 0-108,-1 0-39,0 0 603,-1-2-674,0 3 18,0-2 371,2 3-1024,-1 0 390,0 1 4,0 2 82,0 2 90,-1 1-84,1 2-9,0 7-3,0-2 163,0 22-112,1-16 16,0 13-24,0-14 2,0 8-5,1-7-26,2 22-2,0-21-6,3 11-3,-3-17 6,3 12 5,-3-11-2,2 7 2,-3-14 6,0 1-11,0-3 11,0 3-9,-2-5 40,1 5-39,0-5-1,-1 3 57,1-2 114,-1 15-136,0-9-40,0 11-9,0-12 6,0 0 3,0-2 9,0 7-9,0-7 8,0 10-8,0-12 3,0 3 0,0-3-3,0-1 8,0 4 15,0 4-15,0-3 0,0 1 26,0-7 22,1-1-11,-1-2 28,2 0 64,-1-1-148,0 0-37,1 0 3,-1 0 45,1 0 42,1 0 37,4 0-71,-1 0 34,5 0-34,-2 0 60,9 0-68,-4 0 123,21 0-78,-16 0 501,48-2-488,-36 0-52,28-3 0,-32 1 38,7-1-10,-10 1 11,4 1-45,-12 1-20,-1 1-22,-7 0-19,-1 1 27,-7 0-361,0 0 143,-3 0-81,1 0-132,-2 0-282,0 0-239,1 1-4228,-9 8 1106,5-4 4108,-7 7 0,11-9 0,0-1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0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102 73 8125,'1'14'2744,"0"-3"-2016,-1-11 2840,0 0-3221,10-11-28,-6 8-36,7-9-96,-9 10-63,0 0 60,0 0-105,1 0 80,7-4-117,-3 3 45,22-12-87,-14 8 3,13-5 59,-15 6-62,12 0-37,-11 2 34,10 0-33,-16 4-84,4 0 108,-8 0 74,4 4-62,-4-2-81,5 6 47,-5-3-2,2 1-1,-2-2-5,-1 0-11,1 1 17,-1 1 123,3 13-45,-4-8-42,1 10-9,-3-11 9,0 1 123,-2 5-86,0-4 103,-9 15-95,5-14-62,-10 16-25,10-18 84,-14 16-37,10-17 51,-8 8-47,8-10 38,-6 3 7,3-3 44,-21 9-90,16-9 54,-12 5-54,15-8-58,-12 2 50,10-4 5,-17 2-5,21-4-70,-8 0 132,14-1-54,-4 0-13,5 0-74,-2-6 43,4 3-34,-1-6 17,4 5-73,0-3 56,1 1-87,-1-6 87,2 6-65,5-10 60,-1 8-40,4-5 53,-2 6-33,-1-1 50,1 1 31,2-4 6,-2 5-9,8-5 48,-8 7-20,10-4-64,-10 6-174,10 0 269,-10 2 39,4 2-19,-4 1 434,7 7-331,-4-4 3,10 7-115,-10-7 25,3 1 20,-3-1 54,11 4-74,-6-3 454,35 19-498,-28-14 24,20 12-55,-24-13 384,19 9-267,-12-6 294,39 18-274,-33-18 73,16 8 11,-20-13 118,18 4-309,-17-7-35,15 3 2,-31-8 2,-2 0 1,-8 0-1700,-1-1 437,-7-2-946,0-2-3092,-5-2 5298,-3-3 0,9 4 0,-3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4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2 238 10897,'-1'-7'1985,"0"1"-1433,1 6 1223,0 0-1615,3-1-34,-2-1-126,4-1-76,-2-4-181,11-13 142,-3 4 45,22-26 34,-16 22-141,22-25 141,-23 28-9,8-8 42,-15 15-39,0 2 6,-5 3-269,0 2-476,-4 2 781,0 9 117,0 1 90,0 10-64,0 2-17,0 5-73,0 5 423,-10 53-439,4-36-32,-4 8 1,-1-2 2,2-16 26,-5 16-34,8-31-216,1-3-260,0-2-3864,0 7 2122,2-12 2218,0 4 0,2-14 0,1-2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0.89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41 29 7470,'-11'-16'1083,"3"4"-764,8 12 211,0 0-438,-10 5 118,8-3 90,-7 3-9,9-4 392,0-1-229,3 1 83,-1 0-66,4 2-102,-1-1-5,2 1 15,1 0-1,4 0 0,2-1 453,21 1-520,-10-2 218,54 0-531,-45-1 2,28 0-37,-38 0-576,13 0 176,-14 0-324,19 4 422,-22-1-169,6 5-348,-7-1-2720,14 10 1496,-14-7 2080,7 9 0,-20-14 0,-3-1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4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1 120 11530,'15'10'1946,"-3"-2"-1425,-12-8-412,55-15-47,-26 5-6,46-11-56,-42 8-73,2 2-333,-2 1-1157,14-2 255,-13 2 1308,28-9 0,-41 13 0,9-5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4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266 1 14095,'-1'12'-453,"1"-2"453,0-10 366,0 0-206,-32 55-43,18-27 46,-24 44-29,26-41-55,2-1-35,0-1-44,2-1-33,2-1 30,0-4-81,3 9 84,2-14 67,18 17-67,-5-22 0,37 21-45,-24-19-36,15 10 3,-22-9 69,1 10 43,-8-4 218,1 17-118,-9-14 970,-11 32-735,0-32 410,-15 23-432,7-35-59,-7 2-86,2-6 39,-41 0-516,26-4-1640,-43-16 929,58 1-349,-7-12-738,24 10-1158,3 0 3231,4 1 0,-2 5 0,2 2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4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67 0 11787,'12'3'669,"-2"-1"-523,-10-2 1137,0 0-1132,-11 49 40,6-27-21,-10 39-55,9-40 3,-5 7-3,-2 7-115,2-8-815,0 0-107,8-21-318,1-1 712,1-4 1,1-1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4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92 1 11863,'22'17'2151,"-5"-4"-1731,-17-13 641,0 0-823,10 27 3,-6-12-65,6 24 9,-9-16-9,0 3-61,-1 2-17,-3 1-28,-2 2-3409,-3 1 3381,-2 0-74,-7 13 32,4-12-372,-17 43 36,16-42-45,-9 21-1305,12-32 731,5-11-1602,-2 3 998,6-12 2398,-2 1 1,3-3-1,-1 0 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4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1 123 10060,'21'14'1428,"-5"-3"-686,-16-11 2139,0 0-2472,55-33-36,-30 23-4314,44-25 4215,-44 31-55,1-1 791,2 1-914,0-1-52,0 0-35,-1 0-174,19-5-99,-19 3-1074,28-6 733,-36 8-151,9 0-317,-17 4 2978,-2 0-4007,-3 1-1328,-1 0 3430,-4 0 0,0 0 0,-1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6:10.94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230 1 7333,'18'20'4171,"-3"-4"-3851,-15-16 738,-2 0-940,1-1-54,-1 1 54,0 0 44,-1 3 26,-1 2-34,-2 1-19,0 1 80,-3 4 9,-3 6-17,-1 2-142,1 0-4,2-4-16,4-3 70,-6 11-112,5-9 2,-4 9 49,6-11-49,1-1 32,0 0-4,0 0 76,-3 8-103,3-7 36,-6 16-42,5-16 6,-3 10-1,5-12 4,-1 4 44,2-4-45,-2 9-8,2-6 34,-2 19-29,3-17 9,-2 12-8,2-17-3,-1 4 0,2-7-1,-1 2 52,0 0 74,-1 7-83,1-6-28,-1 8-14,1-10-3,0 12-3,0-9 3,0 6 3,0-8 47,-1 3-41,0-3 75,-2 9-84,2-10-14,-3 7 5,3-10-27,0 2 33,1-2-3,1-1 4,0 1-7,-1 3 9,0-1 6,0 3-6,1-3 0,-1-1 0,1-2 5,-1 3-2,0-3 8,0 9-8,-1-6 11,2 12-11,-1-11 0,1 6 221,-6 13-179,4-13-43,-4 14-2,3-18 3,2-1 8,-2 4-11,1-7-392,0 2-313,1-6-1810,1-2 199,0-4 2316,4-7 0,-4 4 0,3-3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59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18 0 4078,'3'22'1495,"-1"-4"1484,-2-18-1149,0 0-774,0-17-994,0 13 11,0-13 522,0 17-416,-2 0 1695,1 1-1490,-2 2-233,2 0-45,-3 6-103,2-4 3,-2 6-60,2-6-18,-1 0-10,3-4-63,-1 14 145,1-7 3,1 12 33,0-10 70,4 12-50,-3-6-39,3 15-11,-3-15-6,0 5 0,0-6 0,-1 0 8,0 12-8,-1-8-50,0 20 47,0-23-3,1 21 1,0-23-54,2 21 51,-2-23-1,2 8-36,-3-14-2,2 1 38,-2-4-33,2 1 48,-2-4-247,2 0 247,0 1-1,-2 0 4,3 0 27,-3 0-27,2 0 27,-1-1-30,1 0 58,-1 0-11,1 0 37,0 0-29,-1 0 93,1 0-148,0 0 39,1 0-12,0 0-10,13 0 47,-6 0-34,12 0 17,-10-1 82,11-2-135,-4-2 61,33-11-108,-21 5-96,15-5 73,-29 10-28,-7 4-11,-6 1-51,-2 1-783,-1 0 511,-1 2 87,-1 1-178,-1 3-1331,-4 4 670,2 0-460,-4 4-145,4-5 1789,-3 0 0,4-4 0,0-1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59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98 29 8018,'1'11'3117,"-1"-1"-2300,0-10 1612,0 0-2161,0-4 54,0 2 0,0-3-28,0 4-19,0-1 290,0 0-511,0-1-54,0-2-62,2 1-274,5-5 168,-1 5-160,21-3 256,-13 6-43,21 1 109,-20 3 113,11 8-1,-15-2 90,4 11-143,-11-9 17,-1 5 28,-3-3-187,-13 19-18,3-12-195,-33 32 232,24-35-28,-15 10 0,27-23-62,2-2-27,2-1-925,2-1 1112,6 2 6,3 1 30,6 3-36,2 1-64,3 1 92,26 17 70,-21-10 19,17 12 9,-28-14 224,3 11-215,-7-10 525,2 19-377,-8-19-17,-3 8-42,-4-9 129,-11 5-213,-1-5 81,-48 16-221,29-18-45,-33 7-263,37-15-1674,-18-1 405,23-2-5277,-9 3 6854,29 0 0,3 0 0,3-1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59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33 60 8371,'-6'-6'2890,"1"1"-2112,5 5 2801,0 0-3260,-9-7-27,6 6-26,-6-6-73,9 7 171,0 0-594,2 0-16,1 0 212,3 0 34,1 0 34,2 0 19,4 0 0,2 1-8,3-1-34,9 1 182,23 0-106,-14-3-87,15-1-36,-29-2-272,6-1 42,-10 1-566,10-3 407,-18 5-102,3-1-83,-11 4-3188,0-1-684,-2 1 4482,1 3 0,0-3 0,-1 3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59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82 8774,'19'19'2896,"-4"-3"-2236,-15-16 2648,0 0-3213,39-16-31,-21 8-58,33-13 2,-31 12-2,1 0-6,2 0-81,8-3 2,-7 4 9,6-2-448,6 4 62,-13 2-1841,29 0 962,-31 4-303,12 0-1207,-20 1 2845,1 1 0,-7-1 0,-1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07T02:46:41.3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1 10608,'20'1'709,"-4"0"-564,-16-1 1984,0 0-1896,7 48-133,-5-27-91,5 37 16,-7-38-25,-1 6 109,-1-1-288,-1 1-137,0-10-172,1-6-226,2-6-1622,-1 1 2336,1-2 0,0-1 0,0-1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596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1 283 9452,'13'15'784,"-2"-3"-375,-11-12-101,0 0 11,10 52 70,-7-25 76,7 43 14,-9-37-118,0 15-252,-1-13 208,-2 27-311,1-37-6,0 10 0,0-26 64,1-4 107,0-2 1299,0-2-1168,0-8-302,0 0-142,1-10-189,2-17 188,0 2 18,0-18 1,-1-3 35,-1 0-33,-1-6 0,-2 2 55,-1 10 64,-1-12 3,3 23-190,4-15 128,1 21-120,9-17 137,-3 30-142,10-7 60,-8 13-335,18-6 319,-13 10 171,35 9 135,-28 8 35,20 10-35,-26 2 174,5 17-211,-7-4 159,5 45-184,-14-37-12,-1 23 18,-6-34 386,-6 16-387,0-19 314,-22 26-339,11-38 26,-16 9-51,13-16-118,-16 4-28,9-5 37,-27 2 53,34-8-143,-10-1-159,27-2-1269,3 3 1565,5 2 63,19 21-57,-5-8 98,24 24 47,-21-22-2,7 7 19,-10-8 323,17 25-449,-16-19-30,12 18 47,-21-26 53,1 5-106,-3-9-2778,3 11 969,-8-17-1489,0 5 3298,-4-11 0,0 0 0,0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597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89 10272,'22'3'474,"-4"0"-320,-18-3 1324,0 0-1478,53-42-36,-34 32-71,40-32 107,-47 41 90,1 6 165,-1 3 95,0 8-68,0 3 106,1 18 527,-4 43-817,-4-22 11,-8 26-2,-6-48-9,-2-2 117,-6 8-47,1-7-53,-1-3 28,4-12 0,4-11 307,-8-4-450,5-3-753,-22-24 532,20 7-235,-11-29 268,20 23-126,1-10 62,4 16-714,12 0 778,-2 12 96,12 0 22,-5 5 221,10 5 67,-6-1 343,24 12-398,-23-8-65,12 8 8,-18-6 193,14 14-299,-11-10-1994,30 23 351,-30-26-1986,18 8 3629,-23-17 0,-3-2 0,-5-2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598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44 12406,'22'4'1238,"-3"-2"-742,-19-2 33,0 0-414,57-10-112,-30 4-3,45-8-37,-44 8 29,-2 1-197,18 1 96,-17 2-347,12 0-329,-22 2-374,-2 3-3637,5 4 4796,-8 0 0,0 1 0,-8-6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599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8444,'17'14'2444,"-4"-3"-1836,-13-11 4886,0 0-5502,0 2-3,0-1-29,0 2 242,0-3-544,0 1 121,0 1 168,0-1-17,0 1 70,0-1 36,0 2 6,0 4-42,0-1 9,0 4-1,0-3-2,0 2 27,1 0-21,2 20-10,-1-11 10,0 40 21,-1-34-33,0 20-3,0-25-44,2 19 36,-1-13-15,4 25 32,-2-25-6,1 11-34,-1-12 40,2 22 0,-1-17 27,1 47-27,-4-45-40,-1 31 34,-1-40 48,0 13-45,0-16-6,0 13-3,0-19 6,0 4 9,0-15 181,0-1-322,3-4 104,0 2 28,3-4 98,13 2-89,-7 1 33,12-1 3,-10 1-3,13-1-37,-10 2 48,19-4-19,-22 3-23,13-3-5,-15 3 5,5-3-11,-4 2-1982,16-8 1005,-12 5-360,10-5-385,-17 7-3421,-2 0 5143,-3 2 0,-1 1 0,-4 1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0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1 10552,'17'11'348,"-5"-3"161,-12-8 1780,0 0-2018,24 56 79,-14-25-269,16 37 34,-19-41 19,-4-9-52,0-1-43,-1 10-36,-1-10 5,0 5-8,-1-14-1555,0 4 405,0-4 1150,-3 6 0,2-11 0,-4 3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1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0 10135,'3'16'773,"-1"-3"-272,-2-13 1011,0 0-1167,4 55-101,-1-28 61,2 46 9,-3-41-79,-1 3-31,1 1 29,-2 2 19,1 0-154,-1-1 142,-2 38-245,1-35-57,-1 38 29,1-58-40,1 7-302,0-18-2146,2 5 1051,-2-6-535,1 3-1063,-1-7 3068,-2-1 0,1-1 0,-1-1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2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1 43 10919,'21'15'975,"-5"-3"-805,-16-12 864,0 0-900,51-5-8,-26 1 9,42-5 2,-38 4-13,1-2-124,0 1-56,-2 1-278,40-2-44,-33 2-112,29 0-261,-44 3 751,16-3 0,-22 4 0,10-2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3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457 69 7341,'3'-1'2024,"-1"0"1205,-2 1-3014,-26-26 4,14 18 41,-21-19-114,20 25 42,-1 1-51,-1 0 26,-1 0 16,-2 1 210,-22 4-389,17 1-17,-22 8 17,28-4 0,-6 5-6,7-2-83,-18 28 52,16-17 23,-22 52 9,29-45-4,-7 24-27,10-28-14,1 10 22,2-9 190,-1 28-126,4-28-33,1 15 0,2-20 19,9 18 23,-3-14-3,14 23-36,-9-27 2,6 5 48,-4-10 0,19 15-56,-14-14 0,13 9-5,-19-18 2,5 2 8,-5-2 46,15 5-43,-14-7 163,20 6-126,-18-9-37,9 3 37,-10-5 22,13 1-30,-9-1 5,13 1-40,-18-1 52,2-1 7,-6 0 29,13-1-45,-10 0 114,19-4-106,-19 1-16,7-5-32,-8 3 63,14-11-15,-11 6-8,15-11-9,-18 11-33,3-4 5,-4 4-53,15-15 40,-12 11 16,21-24 25,-21 23 1,6-9-4,-9 11 32,3-7-68,-3 3 9,9-18-1,-10 17 1,4-11-1,-7 16 1,6-11-6,-3 4 62,3-9-54,-8 12 135,-3-8-138,-2 13 65,0-7-5,-1 8-166,-11-17 101,4 11 8,-8-12 54,9 16 25,-4-7-112,2 4-45,-11-19 70,9 17 2,-6-9-2,8 15-47,-14-10-23,11 11-258,-22-9 54,20 16-1608,-25 0 781,18 8-240,-13 3-507,11 4 1848,-8 2 0,15-6 0,-2 1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4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289 159 7551,'22'15'2590,"-5"-2"-1971,-17-13 2982,0 0-3145,4-15-36,-2 10-19,2-10 173,-4 12-219,0 1-349,0-5-6,0 3-6,-1-4 1,-1 4-51,-8-10 64,3 6 37,-6-8-39,5 10-51,-3-3 11,-4-1-274,-12-5 210,8 4 0,-22-3 45,23 9 50,-13-1 3,15 3-87,-9 0 1,10 2-164,-10-1 124,16 2 12,-2 0-1,6 0-350,-2 5 347,3-1-111,-3 14 226,5-8 3,-3 8-36,3-6-6,1 12 36,1-8 79,2 25 70,1-21-26,3 14-2,1-13 162,10 21-134,-5-14-45,16 36-92,-17-36 2,9 26 0,-12-30 26,4 17-28,-6-17 41,3 26-44,-5-25 0,2 13-3,-5-21-79,0 3-537,0-1-389,0 1 299,-1-7-81,0-2-249,-1-4-4188,-9 4 5224,1-6 0,-2 2 0,6-7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0-21T04:49:07.605"/>
    </inkml:context>
    <inkml:brush xml:id="br0">
      <inkml:brushProperty name="width" value="0.08571" units="cm"/>
      <inkml:brushProperty name="height" value="0.08571" units="cm"/>
    </inkml:brush>
  </inkml:definitions>
  <inkml:trace contextRef="#ctx0" brushRef="#br0">0 59 12218,'4'7'1726,"-1"-1"-1242,-3-6 17,0 0-501,57-27-25,-34 18-39,45-20-43,-49 25 46,1 2-4,-2 1-49,0 1 69,-2 0 17,8 3 33,2 4-408,-1 1-1266,5 4 260,-13-5 1409,8 2 0,-16-6 0,1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10/20/20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10/20/20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10/20/20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10/20/20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10/20/20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10/20/20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10/20/20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10/20/20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47" Type="http://schemas.openxmlformats.org/officeDocument/2006/relationships/image" Target="../media/image23.png"/><Relationship Id="rId63" Type="http://schemas.openxmlformats.org/officeDocument/2006/relationships/image" Target="../media/image31.png"/><Relationship Id="rId68" Type="http://schemas.openxmlformats.org/officeDocument/2006/relationships/customXml" Target="../ink/ink34.xml"/><Relationship Id="rId7" Type="http://schemas.openxmlformats.org/officeDocument/2006/relationships/image" Target="../media/image3.png"/><Relationship Id="rId71" Type="http://schemas.openxmlformats.org/officeDocument/2006/relationships/image" Target="../media/image35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9" Type="http://schemas.openxmlformats.org/officeDocument/2006/relationships/image" Target="../media/image14.png"/><Relationship Id="rId11" Type="http://schemas.openxmlformats.org/officeDocument/2006/relationships/image" Target="../media/image5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40" Type="http://schemas.openxmlformats.org/officeDocument/2006/relationships/customXml" Target="../ink/ink20.xml"/><Relationship Id="rId45" Type="http://schemas.openxmlformats.org/officeDocument/2006/relationships/image" Target="../media/image22.png"/><Relationship Id="rId53" Type="http://schemas.openxmlformats.org/officeDocument/2006/relationships/image" Target="../media/image26.png"/><Relationship Id="rId58" Type="http://schemas.openxmlformats.org/officeDocument/2006/relationships/customXml" Target="../ink/ink29.xml"/><Relationship Id="rId66" Type="http://schemas.openxmlformats.org/officeDocument/2006/relationships/customXml" Target="../ink/ink33.xml"/><Relationship Id="rId5" Type="http://schemas.openxmlformats.org/officeDocument/2006/relationships/image" Target="../media/image2.png"/><Relationship Id="rId61" Type="http://schemas.openxmlformats.org/officeDocument/2006/relationships/image" Target="../media/image30.png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43" Type="http://schemas.openxmlformats.org/officeDocument/2006/relationships/image" Target="../media/image21.png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69" Type="http://schemas.openxmlformats.org/officeDocument/2006/relationships/image" Target="../media/image34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omments" Target="../comments/comment1.xml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70" Type="http://schemas.openxmlformats.org/officeDocument/2006/relationships/customXml" Target="../ink/ink3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4.png"/><Relationship Id="rId57" Type="http://schemas.openxmlformats.org/officeDocument/2006/relationships/image" Target="../media/image28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2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34" Type="http://schemas.openxmlformats.org/officeDocument/2006/relationships/customXml" Target="../ink/ink17.xml"/><Relationship Id="rId50" Type="http://schemas.openxmlformats.org/officeDocument/2006/relationships/customXml" Target="../ink/ink25.xml"/><Relationship Id="rId55" Type="http://schemas.openxmlformats.org/officeDocument/2006/relationships/image" Target="../media/image2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6" Type="http://schemas.openxmlformats.org/officeDocument/2006/relationships/customXml" Target="../ink/ink48.xml"/><Relationship Id="rId21" Type="http://schemas.openxmlformats.org/officeDocument/2006/relationships/image" Target="../media/image45.png"/><Relationship Id="rId42" Type="http://schemas.openxmlformats.org/officeDocument/2006/relationships/customXml" Target="../ink/ink56.xml"/><Relationship Id="rId47" Type="http://schemas.openxmlformats.org/officeDocument/2006/relationships/image" Target="../media/image58.png"/><Relationship Id="rId63" Type="http://schemas.openxmlformats.org/officeDocument/2006/relationships/image" Target="../media/image66.png"/><Relationship Id="rId68" Type="http://schemas.openxmlformats.org/officeDocument/2006/relationships/customXml" Target="../ink/ink69.xml"/><Relationship Id="rId84" Type="http://schemas.openxmlformats.org/officeDocument/2006/relationships/customXml" Target="../ink/ink77.xml"/><Relationship Id="rId159" Type="http://schemas.openxmlformats.org/officeDocument/2006/relationships/image" Target="../media/image114.png"/><Relationship Id="rId16" Type="http://schemas.openxmlformats.org/officeDocument/2006/relationships/customXml" Target="../ink/ink43.xml"/><Relationship Id="rId11" Type="http://schemas.openxmlformats.org/officeDocument/2006/relationships/image" Target="../media/image40.png"/><Relationship Id="rId32" Type="http://schemas.openxmlformats.org/officeDocument/2006/relationships/customXml" Target="../ink/ink51.xml"/><Relationship Id="rId37" Type="http://schemas.openxmlformats.org/officeDocument/2006/relationships/image" Target="../media/image53.png"/><Relationship Id="rId53" Type="http://schemas.openxmlformats.org/officeDocument/2006/relationships/image" Target="../media/image61.png"/><Relationship Id="rId58" Type="http://schemas.openxmlformats.org/officeDocument/2006/relationships/customXml" Target="../ink/ink64.xml"/><Relationship Id="rId74" Type="http://schemas.openxmlformats.org/officeDocument/2006/relationships/customXml" Target="../ink/ink72.xml"/><Relationship Id="rId79" Type="http://schemas.openxmlformats.org/officeDocument/2006/relationships/image" Target="../media/image74.png"/><Relationship Id="rId5" Type="http://schemas.openxmlformats.org/officeDocument/2006/relationships/image" Target="../media/image37.png"/><Relationship Id="rId160" Type="http://schemas.openxmlformats.org/officeDocument/2006/relationships/customXml" Target="../ink/ink82.xml"/><Relationship Id="rId165" Type="http://schemas.openxmlformats.org/officeDocument/2006/relationships/image" Target="../media/image117.png"/><Relationship Id="rId22" Type="http://schemas.openxmlformats.org/officeDocument/2006/relationships/customXml" Target="../ink/ink46.xml"/><Relationship Id="rId27" Type="http://schemas.openxmlformats.org/officeDocument/2006/relationships/image" Target="../media/image48.png"/><Relationship Id="rId43" Type="http://schemas.openxmlformats.org/officeDocument/2006/relationships/image" Target="../media/image56.png"/><Relationship Id="rId48" Type="http://schemas.openxmlformats.org/officeDocument/2006/relationships/customXml" Target="../ink/ink59.xml"/><Relationship Id="rId64" Type="http://schemas.openxmlformats.org/officeDocument/2006/relationships/customXml" Target="../ink/ink67.xml"/><Relationship Id="rId69" Type="http://schemas.openxmlformats.org/officeDocument/2006/relationships/image" Target="../media/image69.png"/><Relationship Id="rId80" Type="http://schemas.openxmlformats.org/officeDocument/2006/relationships/customXml" Target="../ink/ink75.xml"/><Relationship Id="rId85" Type="http://schemas.openxmlformats.org/officeDocument/2006/relationships/image" Target="../media/image77.png"/><Relationship Id="rId155" Type="http://schemas.openxmlformats.org/officeDocument/2006/relationships/image" Target="../media/image112.png"/><Relationship Id="rId12" Type="http://schemas.openxmlformats.org/officeDocument/2006/relationships/customXml" Target="../ink/ink41.xml"/><Relationship Id="rId17" Type="http://schemas.openxmlformats.org/officeDocument/2006/relationships/image" Target="../media/image43.png"/><Relationship Id="rId25" Type="http://schemas.openxmlformats.org/officeDocument/2006/relationships/image" Target="../media/image47.png"/><Relationship Id="rId33" Type="http://schemas.openxmlformats.org/officeDocument/2006/relationships/image" Target="../media/image51.png"/><Relationship Id="rId38" Type="http://schemas.openxmlformats.org/officeDocument/2006/relationships/customXml" Target="../ink/ink54.xml"/><Relationship Id="rId46" Type="http://schemas.openxmlformats.org/officeDocument/2006/relationships/customXml" Target="../ink/ink58.xml"/><Relationship Id="rId59" Type="http://schemas.openxmlformats.org/officeDocument/2006/relationships/image" Target="../media/image64.png"/><Relationship Id="rId67" Type="http://schemas.openxmlformats.org/officeDocument/2006/relationships/image" Target="../media/image68.png"/><Relationship Id="rId158" Type="http://schemas.openxmlformats.org/officeDocument/2006/relationships/customXml" Target="../ink/ink81.xml"/><Relationship Id="rId20" Type="http://schemas.openxmlformats.org/officeDocument/2006/relationships/customXml" Target="../ink/ink45.xml"/><Relationship Id="rId41" Type="http://schemas.openxmlformats.org/officeDocument/2006/relationships/image" Target="../media/image55.png"/><Relationship Id="rId54" Type="http://schemas.openxmlformats.org/officeDocument/2006/relationships/customXml" Target="../ink/ink62.xml"/><Relationship Id="rId62" Type="http://schemas.openxmlformats.org/officeDocument/2006/relationships/customXml" Target="../ink/ink66.xml"/><Relationship Id="rId70" Type="http://schemas.openxmlformats.org/officeDocument/2006/relationships/customXml" Target="../ink/ink70.xml"/><Relationship Id="rId75" Type="http://schemas.openxmlformats.org/officeDocument/2006/relationships/image" Target="../media/image72.png"/><Relationship Id="rId83" Type="http://schemas.openxmlformats.org/officeDocument/2006/relationships/image" Target="../media/image76.png"/><Relationship Id="rId88" Type="http://schemas.openxmlformats.org/officeDocument/2006/relationships/customXml" Target="../ink/ink79.xml"/><Relationship Id="rId161" Type="http://schemas.openxmlformats.org/officeDocument/2006/relationships/image" Target="../media/image115.png"/><Relationship Id="rId166" Type="http://schemas.openxmlformats.org/officeDocument/2006/relationships/customXml" Target="../ink/ink8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8.xml"/><Relationship Id="rId15" Type="http://schemas.openxmlformats.org/officeDocument/2006/relationships/image" Target="../media/image42.png"/><Relationship Id="rId23" Type="http://schemas.openxmlformats.org/officeDocument/2006/relationships/image" Target="../media/image46.png"/><Relationship Id="rId28" Type="http://schemas.openxmlformats.org/officeDocument/2006/relationships/customXml" Target="../ink/ink49.xml"/><Relationship Id="rId36" Type="http://schemas.openxmlformats.org/officeDocument/2006/relationships/customXml" Target="../ink/ink53.xml"/><Relationship Id="rId49" Type="http://schemas.openxmlformats.org/officeDocument/2006/relationships/image" Target="../media/image59.png"/><Relationship Id="rId57" Type="http://schemas.openxmlformats.org/officeDocument/2006/relationships/image" Target="../media/image63.png"/><Relationship Id="rId10" Type="http://schemas.openxmlformats.org/officeDocument/2006/relationships/customXml" Target="../ink/ink40.xml"/><Relationship Id="rId31" Type="http://schemas.openxmlformats.org/officeDocument/2006/relationships/image" Target="../media/image50.png"/><Relationship Id="rId44" Type="http://schemas.openxmlformats.org/officeDocument/2006/relationships/customXml" Target="../ink/ink57.xml"/><Relationship Id="rId52" Type="http://schemas.openxmlformats.org/officeDocument/2006/relationships/customXml" Target="../ink/ink61.xml"/><Relationship Id="rId60" Type="http://schemas.openxmlformats.org/officeDocument/2006/relationships/customXml" Target="../ink/ink65.xml"/><Relationship Id="rId65" Type="http://schemas.openxmlformats.org/officeDocument/2006/relationships/image" Target="../media/image67.png"/><Relationship Id="rId73" Type="http://schemas.openxmlformats.org/officeDocument/2006/relationships/image" Target="../media/image71.png"/><Relationship Id="rId78" Type="http://schemas.openxmlformats.org/officeDocument/2006/relationships/customXml" Target="../ink/ink74.xml"/><Relationship Id="rId81" Type="http://schemas.openxmlformats.org/officeDocument/2006/relationships/image" Target="../media/image75.png"/><Relationship Id="rId86" Type="http://schemas.openxmlformats.org/officeDocument/2006/relationships/customXml" Target="../ink/ink78.xml"/><Relationship Id="rId156" Type="http://schemas.openxmlformats.org/officeDocument/2006/relationships/customXml" Target="../ink/ink80.xml"/><Relationship Id="rId164" Type="http://schemas.openxmlformats.org/officeDocument/2006/relationships/customXml" Target="../ink/ink84.xml"/><Relationship Id="rId4" Type="http://schemas.openxmlformats.org/officeDocument/2006/relationships/customXml" Target="../ink/ink37.xml"/><Relationship Id="rId9" Type="http://schemas.openxmlformats.org/officeDocument/2006/relationships/image" Target="../media/image39.png"/><Relationship Id="rId13" Type="http://schemas.openxmlformats.org/officeDocument/2006/relationships/image" Target="../media/image41.png"/><Relationship Id="rId18" Type="http://schemas.openxmlformats.org/officeDocument/2006/relationships/customXml" Target="../ink/ink44.xml"/><Relationship Id="rId39" Type="http://schemas.openxmlformats.org/officeDocument/2006/relationships/image" Target="../media/image54.png"/><Relationship Id="rId34" Type="http://schemas.openxmlformats.org/officeDocument/2006/relationships/customXml" Target="../ink/ink52.xml"/><Relationship Id="rId50" Type="http://schemas.openxmlformats.org/officeDocument/2006/relationships/customXml" Target="../ink/ink60.xml"/><Relationship Id="rId55" Type="http://schemas.openxmlformats.org/officeDocument/2006/relationships/image" Target="../media/image62.png"/><Relationship Id="rId76" Type="http://schemas.openxmlformats.org/officeDocument/2006/relationships/customXml" Target="../ink/ink73.xml"/><Relationship Id="rId167" Type="http://schemas.openxmlformats.org/officeDocument/2006/relationships/image" Target="../media/image118.png"/><Relationship Id="rId7" Type="http://schemas.openxmlformats.org/officeDocument/2006/relationships/image" Target="../media/image38.png"/><Relationship Id="rId71" Type="http://schemas.openxmlformats.org/officeDocument/2006/relationships/image" Target="../media/image70.png"/><Relationship Id="rId162" Type="http://schemas.openxmlformats.org/officeDocument/2006/relationships/customXml" Target="../ink/ink83.xml"/><Relationship Id="rId2" Type="http://schemas.openxmlformats.org/officeDocument/2006/relationships/customXml" Target="../ink/ink36.xml"/><Relationship Id="rId29" Type="http://schemas.openxmlformats.org/officeDocument/2006/relationships/image" Target="../media/image49.png"/><Relationship Id="rId24" Type="http://schemas.openxmlformats.org/officeDocument/2006/relationships/customXml" Target="../ink/ink47.xml"/><Relationship Id="rId40" Type="http://schemas.openxmlformats.org/officeDocument/2006/relationships/customXml" Target="../ink/ink55.xml"/><Relationship Id="rId45" Type="http://schemas.openxmlformats.org/officeDocument/2006/relationships/image" Target="../media/image57.png"/><Relationship Id="rId66" Type="http://schemas.openxmlformats.org/officeDocument/2006/relationships/customXml" Target="../ink/ink68.xml"/><Relationship Id="rId87" Type="http://schemas.openxmlformats.org/officeDocument/2006/relationships/image" Target="../media/image78.png"/><Relationship Id="rId157" Type="http://schemas.openxmlformats.org/officeDocument/2006/relationships/image" Target="../media/image113.png"/><Relationship Id="rId61" Type="http://schemas.openxmlformats.org/officeDocument/2006/relationships/image" Target="../media/image65.png"/><Relationship Id="rId82" Type="http://schemas.openxmlformats.org/officeDocument/2006/relationships/customXml" Target="../ink/ink76.xml"/><Relationship Id="rId19" Type="http://schemas.openxmlformats.org/officeDocument/2006/relationships/image" Target="../media/image44.png"/><Relationship Id="rId14" Type="http://schemas.openxmlformats.org/officeDocument/2006/relationships/customXml" Target="../ink/ink42.xml"/><Relationship Id="rId30" Type="http://schemas.openxmlformats.org/officeDocument/2006/relationships/customXml" Target="../ink/ink50.xml"/><Relationship Id="rId35" Type="http://schemas.openxmlformats.org/officeDocument/2006/relationships/image" Target="../media/image52.png"/><Relationship Id="rId56" Type="http://schemas.openxmlformats.org/officeDocument/2006/relationships/customXml" Target="../ink/ink63.xml"/><Relationship Id="rId77" Type="http://schemas.openxmlformats.org/officeDocument/2006/relationships/image" Target="../media/image73.png"/><Relationship Id="rId168" Type="http://schemas.openxmlformats.org/officeDocument/2006/relationships/comments" Target="../comments/comment3.xml"/><Relationship Id="rId8" Type="http://schemas.openxmlformats.org/officeDocument/2006/relationships/customXml" Target="../ink/ink39.xml"/><Relationship Id="rId51" Type="http://schemas.openxmlformats.org/officeDocument/2006/relationships/image" Target="../media/image60.png"/><Relationship Id="rId72" Type="http://schemas.openxmlformats.org/officeDocument/2006/relationships/customXml" Target="../ink/ink71.xml"/><Relationship Id="rId163" Type="http://schemas.openxmlformats.org/officeDocument/2006/relationships/image" Target="../media/image116.png"/><Relationship Id="rId3" Type="http://schemas.openxmlformats.org/officeDocument/2006/relationships/image" Target="../media/image36.png"/></Relationships>
</file>

<file path=ppt/slides/_rels/slide7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93.png"/><Relationship Id="rId89" Type="http://schemas.openxmlformats.org/officeDocument/2006/relationships/image" Target="../media/image79.png"/><Relationship Id="rId112" Type="http://schemas.openxmlformats.org/officeDocument/2006/relationships/customXml" Target="../ink/ink97.xml"/><Relationship Id="rId133" Type="http://schemas.openxmlformats.org/officeDocument/2006/relationships/image" Target="../media/image100.png"/><Relationship Id="rId138" Type="http://schemas.openxmlformats.org/officeDocument/2006/relationships/customXml" Target="../ink/ink110.xml"/><Relationship Id="rId154" Type="http://schemas.openxmlformats.org/officeDocument/2006/relationships/customXml" Target="../ink/ink118.xml"/><Relationship Id="rId159" Type="http://schemas.openxmlformats.org/officeDocument/2006/relationships/image" Target="../media/image120.png"/><Relationship Id="rId175" Type="http://schemas.openxmlformats.org/officeDocument/2006/relationships/image" Target="../media/image128.png"/><Relationship Id="rId170" Type="http://schemas.openxmlformats.org/officeDocument/2006/relationships/customXml" Target="../ink/ink126.xml"/><Relationship Id="rId191" Type="http://schemas.openxmlformats.org/officeDocument/2006/relationships/image" Target="../media/image136.png"/><Relationship Id="rId196" Type="http://schemas.openxmlformats.org/officeDocument/2006/relationships/customXml" Target="../ink/ink139.xml"/><Relationship Id="rId200" Type="http://schemas.openxmlformats.org/officeDocument/2006/relationships/customXml" Target="../ink/ink141.xml"/><Relationship Id="rId205" Type="http://schemas.openxmlformats.org/officeDocument/2006/relationships/image" Target="../media/image143.png"/><Relationship Id="rId107" Type="http://schemas.openxmlformats.org/officeDocument/2006/relationships/image" Target="../media/image88.png"/><Relationship Id="rId102" Type="http://schemas.openxmlformats.org/officeDocument/2006/relationships/customXml" Target="../ink/ink93.xml"/><Relationship Id="rId123" Type="http://schemas.openxmlformats.org/officeDocument/2006/relationships/image" Target="../media/image96.png"/><Relationship Id="rId128" Type="http://schemas.openxmlformats.org/officeDocument/2006/relationships/customXml" Target="../ink/ink105.xml"/><Relationship Id="rId144" Type="http://schemas.openxmlformats.org/officeDocument/2006/relationships/customXml" Target="../ink/ink113.xml"/><Relationship Id="rId149" Type="http://schemas.openxmlformats.org/officeDocument/2006/relationships/image" Target="../media/image108.png"/><Relationship Id="rId90" Type="http://schemas.openxmlformats.org/officeDocument/2006/relationships/customXml" Target="../ink/ink87.xml"/><Relationship Id="rId95" Type="http://schemas.openxmlformats.org/officeDocument/2006/relationships/image" Target="../media/image82.png"/><Relationship Id="rId160" Type="http://schemas.openxmlformats.org/officeDocument/2006/relationships/customXml" Target="../ink/ink121.xml"/><Relationship Id="rId165" Type="http://schemas.openxmlformats.org/officeDocument/2006/relationships/image" Target="../media/image123.png"/><Relationship Id="rId181" Type="http://schemas.openxmlformats.org/officeDocument/2006/relationships/image" Target="../media/image131.png"/><Relationship Id="rId186" Type="http://schemas.openxmlformats.org/officeDocument/2006/relationships/customXml" Target="../ink/ink134.xml"/><Relationship Id="rId113" Type="http://schemas.openxmlformats.org/officeDocument/2006/relationships/image" Target="../media/image91.png"/><Relationship Id="rId118" Type="http://schemas.openxmlformats.org/officeDocument/2006/relationships/customXml" Target="../ink/ink100.xml"/><Relationship Id="rId134" Type="http://schemas.openxmlformats.org/officeDocument/2006/relationships/customXml" Target="../ink/ink108.xml"/><Relationship Id="rId139" Type="http://schemas.openxmlformats.org/officeDocument/2006/relationships/image" Target="../media/image103.png"/><Relationship Id="rId150" Type="http://schemas.openxmlformats.org/officeDocument/2006/relationships/customXml" Target="../ink/ink116.xml"/><Relationship Id="rId155" Type="http://schemas.openxmlformats.org/officeDocument/2006/relationships/image" Target="../media/image111.png"/><Relationship Id="rId171" Type="http://schemas.openxmlformats.org/officeDocument/2006/relationships/image" Target="../media/image126.png"/><Relationship Id="rId176" Type="http://schemas.openxmlformats.org/officeDocument/2006/relationships/customXml" Target="../ink/ink129.xml"/><Relationship Id="rId192" Type="http://schemas.openxmlformats.org/officeDocument/2006/relationships/customXml" Target="../ink/ink137.xml"/><Relationship Id="rId197" Type="http://schemas.openxmlformats.org/officeDocument/2006/relationships/image" Target="../media/image139.png"/><Relationship Id="rId201" Type="http://schemas.openxmlformats.org/officeDocument/2006/relationships/image" Target="../media/image141.png"/><Relationship Id="rId108" Type="http://schemas.openxmlformats.org/officeDocument/2006/relationships/customXml" Target="../ink/ink95.xml"/><Relationship Id="rId124" Type="http://schemas.openxmlformats.org/officeDocument/2006/relationships/customXml" Target="../ink/ink103.xml"/><Relationship Id="rId129" Type="http://schemas.openxmlformats.org/officeDocument/2006/relationships/image" Target="../media/image98.png"/><Relationship Id="rId91" Type="http://schemas.openxmlformats.org/officeDocument/2006/relationships/image" Target="../media/image80.png"/><Relationship Id="rId96" Type="http://schemas.openxmlformats.org/officeDocument/2006/relationships/customXml" Target="../ink/ink90.xml"/><Relationship Id="rId140" Type="http://schemas.openxmlformats.org/officeDocument/2006/relationships/customXml" Target="../ink/ink111.xml"/><Relationship Id="rId145" Type="http://schemas.openxmlformats.org/officeDocument/2006/relationships/image" Target="../media/image106.png"/><Relationship Id="rId161" Type="http://schemas.openxmlformats.org/officeDocument/2006/relationships/image" Target="../media/image121.png"/><Relationship Id="rId166" Type="http://schemas.openxmlformats.org/officeDocument/2006/relationships/customXml" Target="../ink/ink124.xml"/><Relationship Id="rId182" Type="http://schemas.openxmlformats.org/officeDocument/2006/relationships/customXml" Target="../ink/ink132.xml"/><Relationship Id="rId187" Type="http://schemas.openxmlformats.org/officeDocument/2006/relationships/image" Target="../media/image134.png"/><Relationship Id="rId1" Type="http://schemas.openxmlformats.org/officeDocument/2006/relationships/slideLayout" Target="../slideLayouts/slideLayout2.xml"/><Relationship Id="rId114" Type="http://schemas.openxmlformats.org/officeDocument/2006/relationships/customXml" Target="../ink/ink98.xml"/><Relationship Id="rId119" Type="http://schemas.openxmlformats.org/officeDocument/2006/relationships/image" Target="../media/image94.png"/><Relationship Id="rId94" Type="http://schemas.openxmlformats.org/officeDocument/2006/relationships/customXml" Target="../ink/ink89.xml"/><Relationship Id="rId99" Type="http://schemas.openxmlformats.org/officeDocument/2006/relationships/image" Target="../media/image84.png"/><Relationship Id="rId101" Type="http://schemas.openxmlformats.org/officeDocument/2006/relationships/image" Target="../media/image85.png"/><Relationship Id="rId122" Type="http://schemas.openxmlformats.org/officeDocument/2006/relationships/customXml" Target="../ink/ink102.xml"/><Relationship Id="rId130" Type="http://schemas.openxmlformats.org/officeDocument/2006/relationships/customXml" Target="../ink/ink106.xml"/><Relationship Id="rId135" Type="http://schemas.openxmlformats.org/officeDocument/2006/relationships/image" Target="../media/image101.png"/><Relationship Id="rId143" Type="http://schemas.openxmlformats.org/officeDocument/2006/relationships/image" Target="../media/image105.png"/><Relationship Id="rId148" Type="http://schemas.openxmlformats.org/officeDocument/2006/relationships/customXml" Target="../ink/ink115.xml"/><Relationship Id="rId151" Type="http://schemas.openxmlformats.org/officeDocument/2006/relationships/image" Target="../media/image109.png"/><Relationship Id="rId156" Type="http://schemas.openxmlformats.org/officeDocument/2006/relationships/customXml" Target="../ink/ink119.xml"/><Relationship Id="rId164" Type="http://schemas.openxmlformats.org/officeDocument/2006/relationships/customXml" Target="../ink/ink123.xml"/><Relationship Id="rId169" Type="http://schemas.openxmlformats.org/officeDocument/2006/relationships/image" Target="../media/image125.png"/><Relationship Id="rId177" Type="http://schemas.openxmlformats.org/officeDocument/2006/relationships/image" Target="../media/image129.png"/><Relationship Id="rId185" Type="http://schemas.openxmlformats.org/officeDocument/2006/relationships/image" Target="../media/image133.png"/><Relationship Id="rId198" Type="http://schemas.openxmlformats.org/officeDocument/2006/relationships/customXml" Target="../ink/ink140.xml"/><Relationship Id="rId172" Type="http://schemas.openxmlformats.org/officeDocument/2006/relationships/customXml" Target="../ink/ink127.xml"/><Relationship Id="rId180" Type="http://schemas.openxmlformats.org/officeDocument/2006/relationships/customXml" Target="../ink/ink131.xml"/><Relationship Id="rId193" Type="http://schemas.openxmlformats.org/officeDocument/2006/relationships/image" Target="../media/image137.png"/><Relationship Id="rId202" Type="http://schemas.openxmlformats.org/officeDocument/2006/relationships/customXml" Target="../ink/ink142.xml"/><Relationship Id="rId109" Type="http://schemas.openxmlformats.org/officeDocument/2006/relationships/image" Target="../media/image89.png"/><Relationship Id="rId97" Type="http://schemas.openxmlformats.org/officeDocument/2006/relationships/image" Target="../media/image83.png"/><Relationship Id="rId120" Type="http://schemas.openxmlformats.org/officeDocument/2006/relationships/customXml" Target="../ink/ink101.xml"/><Relationship Id="rId125" Type="http://schemas.openxmlformats.org/officeDocument/2006/relationships/image" Target="../media/image97.png"/><Relationship Id="rId141" Type="http://schemas.openxmlformats.org/officeDocument/2006/relationships/image" Target="../media/image104.png"/><Relationship Id="rId146" Type="http://schemas.openxmlformats.org/officeDocument/2006/relationships/customXml" Target="../ink/ink114.xml"/><Relationship Id="rId167" Type="http://schemas.openxmlformats.org/officeDocument/2006/relationships/image" Target="../media/image124.png"/><Relationship Id="rId188" Type="http://schemas.openxmlformats.org/officeDocument/2006/relationships/customXml" Target="../ink/ink135.xml"/><Relationship Id="rId92" Type="http://schemas.openxmlformats.org/officeDocument/2006/relationships/customXml" Target="../ink/ink88.xml"/><Relationship Id="rId162" Type="http://schemas.openxmlformats.org/officeDocument/2006/relationships/customXml" Target="../ink/ink122.xml"/><Relationship Id="rId183" Type="http://schemas.openxmlformats.org/officeDocument/2006/relationships/image" Target="../media/image132.png"/><Relationship Id="rId2" Type="http://schemas.openxmlformats.org/officeDocument/2006/relationships/customXml" Target="../ink/ink86.xml"/><Relationship Id="rId110" Type="http://schemas.openxmlformats.org/officeDocument/2006/relationships/customXml" Target="../ink/ink96.xml"/><Relationship Id="rId115" Type="http://schemas.openxmlformats.org/officeDocument/2006/relationships/image" Target="../media/image92.png"/><Relationship Id="rId131" Type="http://schemas.openxmlformats.org/officeDocument/2006/relationships/image" Target="../media/image99.png"/><Relationship Id="rId136" Type="http://schemas.openxmlformats.org/officeDocument/2006/relationships/customXml" Target="../ink/ink109.xml"/><Relationship Id="rId157" Type="http://schemas.openxmlformats.org/officeDocument/2006/relationships/image" Target="../media/image119.png"/><Relationship Id="rId178" Type="http://schemas.openxmlformats.org/officeDocument/2006/relationships/customXml" Target="../ink/ink130.xml"/><Relationship Id="rId152" Type="http://schemas.openxmlformats.org/officeDocument/2006/relationships/customXml" Target="../ink/ink117.xml"/><Relationship Id="rId173" Type="http://schemas.openxmlformats.org/officeDocument/2006/relationships/image" Target="../media/image127.png"/><Relationship Id="rId194" Type="http://schemas.openxmlformats.org/officeDocument/2006/relationships/customXml" Target="../ink/ink138.xml"/><Relationship Id="rId199" Type="http://schemas.openxmlformats.org/officeDocument/2006/relationships/image" Target="../media/image140.png"/><Relationship Id="rId203" Type="http://schemas.openxmlformats.org/officeDocument/2006/relationships/image" Target="../media/image142.png"/><Relationship Id="rId100" Type="http://schemas.openxmlformats.org/officeDocument/2006/relationships/customXml" Target="../ink/ink92.xml"/><Relationship Id="rId105" Type="http://schemas.openxmlformats.org/officeDocument/2006/relationships/image" Target="../media/image87.png"/><Relationship Id="rId126" Type="http://schemas.openxmlformats.org/officeDocument/2006/relationships/customXml" Target="../ink/ink104.xml"/><Relationship Id="rId147" Type="http://schemas.openxmlformats.org/officeDocument/2006/relationships/image" Target="../media/image107.png"/><Relationship Id="rId168" Type="http://schemas.openxmlformats.org/officeDocument/2006/relationships/customXml" Target="../ink/ink125.xml"/><Relationship Id="rId93" Type="http://schemas.openxmlformats.org/officeDocument/2006/relationships/image" Target="../media/image81.png"/><Relationship Id="rId98" Type="http://schemas.openxmlformats.org/officeDocument/2006/relationships/customXml" Target="../ink/ink91.xml"/><Relationship Id="rId121" Type="http://schemas.openxmlformats.org/officeDocument/2006/relationships/image" Target="../media/image95.png"/><Relationship Id="rId142" Type="http://schemas.openxmlformats.org/officeDocument/2006/relationships/customXml" Target="../ink/ink112.xml"/><Relationship Id="rId163" Type="http://schemas.openxmlformats.org/officeDocument/2006/relationships/image" Target="../media/image122.png"/><Relationship Id="rId184" Type="http://schemas.openxmlformats.org/officeDocument/2006/relationships/customXml" Target="../ink/ink133.xml"/><Relationship Id="rId189" Type="http://schemas.openxmlformats.org/officeDocument/2006/relationships/image" Target="../media/image135.png"/><Relationship Id="rId116" Type="http://schemas.openxmlformats.org/officeDocument/2006/relationships/customXml" Target="../ink/ink99.xml"/><Relationship Id="rId137" Type="http://schemas.openxmlformats.org/officeDocument/2006/relationships/image" Target="../media/image102.png"/><Relationship Id="rId158" Type="http://schemas.openxmlformats.org/officeDocument/2006/relationships/customXml" Target="../ink/ink120.xml"/><Relationship Id="rId111" Type="http://schemas.openxmlformats.org/officeDocument/2006/relationships/image" Target="../media/image90.png"/><Relationship Id="rId132" Type="http://schemas.openxmlformats.org/officeDocument/2006/relationships/customXml" Target="../ink/ink107.xml"/><Relationship Id="rId153" Type="http://schemas.openxmlformats.org/officeDocument/2006/relationships/image" Target="../media/image110.png"/><Relationship Id="rId174" Type="http://schemas.openxmlformats.org/officeDocument/2006/relationships/customXml" Target="../ink/ink128.xml"/><Relationship Id="rId179" Type="http://schemas.openxmlformats.org/officeDocument/2006/relationships/image" Target="../media/image130.png"/><Relationship Id="rId195" Type="http://schemas.openxmlformats.org/officeDocument/2006/relationships/image" Target="../media/image138.png"/><Relationship Id="rId190" Type="http://schemas.openxmlformats.org/officeDocument/2006/relationships/customXml" Target="../ink/ink136.xml"/><Relationship Id="rId204" Type="http://schemas.openxmlformats.org/officeDocument/2006/relationships/customXml" Target="../ink/ink143.xml"/><Relationship Id="rId106" Type="http://schemas.openxmlformats.org/officeDocument/2006/relationships/customXml" Target="../ink/ink94.xml"/><Relationship Id="rId127" Type="http://schemas.openxmlformats.org/officeDocument/2006/relationships/image" Target="../media/image8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4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Cryptography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>
            <a:normAutofit/>
          </a:bodyPr>
          <a:lstStyle/>
          <a:p>
            <a:r>
              <a:rPr lang="en-US" sz="4000" i="1" dirty="0">
                <a:solidFill>
                  <a:schemeClr val="tx1"/>
                </a:solidFill>
              </a:rPr>
              <a:t>Lecture 17</a:t>
            </a:r>
          </a:p>
        </p:txBody>
      </p:sp>
    </p:spTree>
    <p:extLst>
      <p:ext uri="{BB962C8B-B14F-4D97-AF65-F5344CB8AC3E}">
        <p14:creationId xmlns:p14="http://schemas.microsoft.com/office/powerpoint/2010/main" val="1329665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 </a:t>
            </a:r>
            <a:r>
              <a:rPr lang="en-US" dirty="0" err="1"/>
              <a:t>mangler</a:t>
            </a:r>
            <a:r>
              <a:rPr lang="en-US" dirty="0"/>
              <a:t>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S-boxes</a:t>
            </a:r>
          </a:p>
          <a:p>
            <a:pPr lvl="1"/>
            <a:r>
              <a:rPr lang="en-US" dirty="0"/>
              <a:t>Each S-box is 4-to-1</a:t>
            </a:r>
          </a:p>
          <a:p>
            <a:pPr lvl="1"/>
            <a:r>
              <a:rPr lang="en-US" dirty="0"/>
              <a:t>Changing 1 bit of input changes at least 2 bits of output</a:t>
            </a:r>
          </a:p>
          <a:p>
            <a:r>
              <a:rPr lang="en-US" dirty="0"/>
              <a:t>Mixing permutation</a:t>
            </a:r>
          </a:p>
          <a:p>
            <a:pPr lvl="1"/>
            <a:r>
              <a:rPr lang="en-US" dirty="0"/>
              <a:t>The 4 bits of output from any S-box affect the input to 6 S-boxes in the next round</a:t>
            </a:r>
          </a:p>
        </p:txBody>
      </p:sp>
    </p:spTree>
    <p:extLst>
      <p:ext uri="{BB962C8B-B14F-4D97-AF65-F5344CB8AC3E}">
        <p14:creationId xmlns:p14="http://schemas.microsoft.com/office/powerpoint/2010/main" val="708446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56-bit master key, 48-bit </a:t>
            </a:r>
            <a:r>
              <a:rPr lang="en-US" dirty="0" err="1"/>
              <a:t>subkey</a:t>
            </a:r>
            <a:r>
              <a:rPr lang="en-US" dirty="0"/>
              <a:t> in each round</a:t>
            </a:r>
          </a:p>
          <a:p>
            <a:pPr lvl="1"/>
            <a:r>
              <a:rPr lang="en-US" dirty="0"/>
              <a:t>Each </a:t>
            </a:r>
            <a:r>
              <a:rPr lang="en-US" dirty="0" err="1"/>
              <a:t>subkey</a:t>
            </a:r>
            <a:r>
              <a:rPr lang="en-US" dirty="0"/>
              <a:t> takes 24 bits from the left half of the master key, and 24 bits from the right half of the master key</a:t>
            </a:r>
          </a:p>
        </p:txBody>
      </p:sp>
    </p:spTree>
    <p:extLst>
      <p:ext uri="{BB962C8B-B14F-4D97-AF65-F5344CB8AC3E}">
        <p14:creationId xmlns:p14="http://schemas.microsoft.com/office/powerpoint/2010/main" val="1639670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Avalanche effect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1-bit difference in left half of input</a:t>
            </a:r>
          </a:p>
          <a:p>
            <a:pPr lvl="1"/>
            <a:r>
              <a:rPr lang="en-US" dirty="0"/>
              <a:t>After 1 round, 1-bit difference in right half</a:t>
            </a:r>
          </a:p>
          <a:p>
            <a:pPr lvl="1"/>
            <a:r>
              <a:rPr lang="en-US" dirty="0"/>
              <a:t>S-boxes cause a 2-bit difference, implying a 3-bit difference overall after 2 rounds</a:t>
            </a:r>
          </a:p>
          <a:p>
            <a:pPr lvl="1"/>
            <a:r>
              <a:rPr lang="en-US" dirty="0"/>
              <a:t>Mixing permutation spreads differences into different S-boxes</a:t>
            </a:r>
          </a:p>
          <a:p>
            <a:pPr lvl="1"/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740053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of 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 is extremely well-designed </a:t>
            </a:r>
          </a:p>
          <a:p>
            <a:pPr lvl="1"/>
            <a:r>
              <a:rPr lang="en-US" dirty="0"/>
              <a:t>Except for some attacks that require large amounts of plaintext, no attacks better than brute-force are known</a:t>
            </a:r>
          </a:p>
          <a:p>
            <a:endParaRPr lang="en-US" dirty="0"/>
          </a:p>
          <a:p>
            <a:r>
              <a:rPr lang="en-US" dirty="0"/>
              <a:t>But … parameters are too small!</a:t>
            </a:r>
          </a:p>
        </p:txBody>
      </p:sp>
    </p:spTree>
    <p:extLst>
      <p:ext uri="{BB962C8B-B14F-4D97-AF65-F5344CB8AC3E}">
        <p14:creationId xmlns:p14="http://schemas.microsoft.com/office/powerpoint/2010/main" val="2225242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56-bit key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concern as soon as DES was released</a:t>
            </a:r>
          </a:p>
          <a:p>
            <a:endParaRPr lang="en-US" dirty="0"/>
          </a:p>
          <a:p>
            <a:r>
              <a:rPr lang="en-US" dirty="0"/>
              <a:t>Brute-force search over 2</a:t>
            </a:r>
            <a:r>
              <a:rPr lang="en-US" baseline="30000" dirty="0"/>
              <a:t>56</a:t>
            </a:r>
            <a:r>
              <a:rPr lang="en-US" dirty="0"/>
              <a:t> keys is possible</a:t>
            </a:r>
          </a:p>
          <a:p>
            <a:pPr lvl="1"/>
            <a:r>
              <a:rPr lang="en-US" dirty="0"/>
              <a:t>1997: 1000s of computers, 96 days</a:t>
            </a:r>
          </a:p>
          <a:p>
            <a:pPr lvl="1"/>
            <a:r>
              <a:rPr lang="en-US" dirty="0"/>
              <a:t>1998: distributed.net, 41 days</a:t>
            </a:r>
          </a:p>
          <a:p>
            <a:pPr lvl="1"/>
            <a:r>
              <a:rPr lang="en-US" dirty="0"/>
              <a:t>1999: Deep Crack ($250,000), 56 hours</a:t>
            </a:r>
          </a:p>
          <a:p>
            <a:pPr lvl="1"/>
            <a:r>
              <a:rPr lang="en-US" dirty="0"/>
              <a:t>Today: 48 FPGAs, ~1 day</a:t>
            </a:r>
          </a:p>
        </p:txBody>
      </p:sp>
    </p:spTree>
    <p:extLst>
      <p:ext uri="{BB962C8B-B14F-4D97-AF65-F5344CB8AC3E}">
        <p14:creationId xmlns:p14="http://schemas.microsoft.com/office/powerpoint/2010/main" val="2937970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block length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Birthday collisions relatively likely</a:t>
            </a:r>
          </a:p>
          <a:p>
            <a:r>
              <a:rPr lang="en-US" dirty="0"/>
              <a:t>E.g., encrypt 2</a:t>
            </a:r>
            <a:r>
              <a:rPr lang="en-US" baseline="30000" dirty="0"/>
              <a:t>30</a:t>
            </a:r>
            <a:r>
              <a:rPr lang="en-US" dirty="0"/>
              <a:t> (</a:t>
            </a:r>
            <a:r>
              <a:rPr lang="en-US" dirty="0">
                <a:sym typeface="Symbol" panose="05050102010706020507" pitchFamily="18" charset="2"/>
              </a:rPr>
              <a:t> 1 billion) records using CTR mode; chances of a collision are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              2</a:t>
            </a:r>
            <a:r>
              <a:rPr lang="en-US" baseline="30000" dirty="0">
                <a:sym typeface="Symbol" panose="05050102010706020507" pitchFamily="18" charset="2"/>
              </a:rPr>
              <a:t>60</a:t>
            </a:r>
            <a:r>
              <a:rPr lang="en-US" dirty="0">
                <a:sym typeface="Symbol" panose="05050102010706020507" pitchFamily="18" charset="2"/>
              </a:rPr>
              <a:t>/2</a:t>
            </a:r>
            <a:r>
              <a:rPr lang="en-US" baseline="30000" dirty="0">
                <a:sym typeface="Symbol" panose="05050102010706020507" pitchFamily="18" charset="2"/>
              </a:rPr>
              <a:t>64</a:t>
            </a:r>
            <a:r>
              <a:rPr lang="en-US" dirty="0">
                <a:sym typeface="Symbol" panose="05050102010706020507" pitchFamily="18" charset="2"/>
              </a:rPr>
              <a:t> = 1/16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980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Increasing key length?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 has a key that is too short</a:t>
            </a:r>
          </a:p>
          <a:p>
            <a:endParaRPr lang="en-US" dirty="0"/>
          </a:p>
          <a:p>
            <a:r>
              <a:rPr lang="en-US" dirty="0"/>
              <a:t>How to fix?</a:t>
            </a:r>
          </a:p>
          <a:p>
            <a:pPr lvl="1"/>
            <a:r>
              <a:rPr lang="en-US" dirty="0"/>
              <a:t>Design new cipher</a:t>
            </a:r>
          </a:p>
          <a:p>
            <a:pPr lvl="1"/>
            <a:r>
              <a:rPr lang="en-US" dirty="0"/>
              <a:t>Tweak DES so that it takes a larger key</a:t>
            </a:r>
          </a:p>
          <a:p>
            <a:pPr lvl="1"/>
            <a:r>
              <a:rPr lang="en-US" b="1" dirty="0"/>
              <a:t>Build new cipher using DES as a black box</a:t>
            </a:r>
          </a:p>
        </p:txBody>
      </p:sp>
    </p:spTree>
    <p:extLst>
      <p:ext uri="{BB962C8B-B14F-4D97-AF65-F5344CB8AC3E}">
        <p14:creationId xmlns:p14="http://schemas.microsoft.com/office/powerpoint/2010/main" val="1063687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F: {0,1}</a:t>
            </a:r>
            <a:r>
              <a:rPr lang="en-US" baseline="30000" dirty="0"/>
              <a:t>n</a:t>
            </a:r>
            <a:r>
              <a:rPr lang="en-US" dirty="0"/>
              <a:t> x {0,1}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 {0,1}</a:t>
            </a:r>
            <a:r>
              <a:rPr lang="en-US" baseline="30000" dirty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endParaRPr lang="en-US" dirty="0">
              <a:latin typeface="Brush Script MT" panose="03060802040406070304" pitchFamily="66" charset="0"/>
              <a:sym typeface="Symbol" panose="05050102010706020507" pitchFamily="18" charset="2"/>
            </a:endParaRPr>
          </a:p>
          <a:p>
            <a:pPr lvl="1"/>
            <a:r>
              <a:rPr lang="en-US" dirty="0">
                <a:sym typeface="Symbol" panose="05050102010706020507" pitchFamily="18" charset="2"/>
              </a:rPr>
              <a:t>(i.e., n=56, </a:t>
            </a:r>
            <a:r>
              <a:rPr lang="en-US" dirty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dirty="0">
                <a:sym typeface="Symbol" panose="05050102010706020507" pitchFamily="18" charset="2"/>
              </a:rPr>
              <a:t>=64 for DES)</a:t>
            </a:r>
          </a:p>
          <a:p>
            <a:r>
              <a:rPr lang="en-US" dirty="0">
                <a:sym typeface="Symbol" panose="05050102010706020507" pitchFamily="18" charset="2"/>
              </a:rPr>
              <a:t>Define F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: {0,1}</a:t>
            </a:r>
            <a:r>
              <a:rPr lang="en-US" baseline="30000" dirty="0">
                <a:sym typeface="Symbol" panose="05050102010706020507" pitchFamily="18" charset="2"/>
              </a:rPr>
              <a:t>2n</a:t>
            </a:r>
            <a:r>
              <a:rPr lang="en-US" dirty="0">
                <a:sym typeface="Symbol" panose="05050102010706020507" pitchFamily="18" charset="2"/>
              </a:rPr>
              <a:t> x </a:t>
            </a:r>
            <a:r>
              <a:rPr lang="en-US" dirty="0"/>
              <a:t>{0,1}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 {0,1}</a:t>
            </a:r>
            <a:r>
              <a:rPr lang="en-US" baseline="30000" dirty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dirty="0">
                <a:sym typeface="Symbol" panose="05050102010706020507" pitchFamily="18" charset="2"/>
              </a:rPr>
              <a:t> as follows: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          F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  <a:r>
              <a:rPr lang="en-US" baseline="-25000" dirty="0">
                <a:sym typeface="Symbol" panose="05050102010706020507" pitchFamily="18" charset="2"/>
              </a:rPr>
              <a:t>k1, k2</a:t>
            </a:r>
            <a:r>
              <a:rPr lang="en-US" dirty="0">
                <a:sym typeface="Symbol" panose="05050102010706020507" pitchFamily="18" charset="2"/>
              </a:rPr>
              <a:t>(x) = F</a:t>
            </a:r>
            <a:r>
              <a:rPr lang="en-US" baseline="-25000" dirty="0">
                <a:sym typeface="Symbol" panose="05050102010706020507" pitchFamily="18" charset="2"/>
              </a:rPr>
              <a:t>k1</a:t>
            </a:r>
            <a:r>
              <a:rPr lang="en-US" dirty="0">
                <a:sym typeface="Symbol" panose="05050102010706020507" pitchFamily="18" charset="2"/>
              </a:rPr>
              <a:t>(F</a:t>
            </a:r>
            <a:r>
              <a:rPr lang="en-US" baseline="-25000" dirty="0">
                <a:sym typeface="Symbol" panose="05050102010706020507" pitchFamily="18" charset="2"/>
              </a:rPr>
              <a:t>k2</a:t>
            </a:r>
            <a:r>
              <a:rPr lang="en-US" dirty="0">
                <a:sym typeface="Symbol" panose="05050102010706020507" pitchFamily="18" charset="2"/>
              </a:rPr>
              <a:t>(x))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(still invertible)</a:t>
            </a:r>
          </a:p>
          <a:p>
            <a:r>
              <a:rPr lang="en-US" dirty="0">
                <a:sym typeface="Symbol" panose="05050102010706020507" pitchFamily="18" charset="2"/>
              </a:rPr>
              <a:t>If best attack on F takes time 2</a:t>
            </a:r>
            <a:r>
              <a:rPr lang="en-US" baseline="30000" dirty="0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, can we hope that the best attack on F</a:t>
            </a:r>
            <a:r>
              <a:rPr lang="en-US" baseline="30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takes time 2</a:t>
            </a:r>
            <a:r>
              <a:rPr lang="en-US" baseline="30000" dirty="0">
                <a:sym typeface="Symbol" panose="05050102010706020507" pitchFamily="18" charset="2"/>
              </a:rPr>
              <a:t>2n</a:t>
            </a:r>
            <a:r>
              <a:rPr lang="en-US" dirty="0">
                <a:sym typeface="Symbol" panose="05050102010706020507" pitchFamily="18" charset="2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91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Meet-in-the-middle attack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No! There is an attack taking 2</a:t>
            </a:r>
            <a:r>
              <a:rPr lang="en-US" baseline="30000" dirty="0"/>
              <a:t>n</a:t>
            </a:r>
            <a:r>
              <a:rPr lang="en-US" dirty="0"/>
              <a:t> time…</a:t>
            </a:r>
          </a:p>
          <a:p>
            <a:pPr lvl="1"/>
            <a:r>
              <a:rPr lang="en-US" dirty="0"/>
              <a:t>(And 2</a:t>
            </a:r>
            <a:r>
              <a:rPr lang="en-US" baseline="30000" dirty="0"/>
              <a:t>n</a:t>
            </a:r>
            <a:r>
              <a:rPr lang="en-US" dirty="0"/>
              <a:t> memory)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attack applies any time a block cipher can be “factored” into 2 independent components</a:t>
            </a:r>
          </a:p>
        </p:txBody>
      </p:sp>
    </p:spTree>
    <p:extLst>
      <p:ext uri="{BB962C8B-B14F-4D97-AF65-F5344CB8AC3E}">
        <p14:creationId xmlns:p14="http://schemas.microsoft.com/office/powerpoint/2010/main" val="268076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Triple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 panose="05050102010706020507" pitchFamily="18" charset="2"/>
              </a:rPr>
              <a:t>Define F</a:t>
            </a:r>
            <a:r>
              <a:rPr lang="en-US" baseline="30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: {0,1}</a:t>
            </a:r>
            <a:r>
              <a:rPr lang="en-US" baseline="30000" dirty="0">
                <a:sym typeface="Symbol" panose="05050102010706020507" pitchFamily="18" charset="2"/>
              </a:rPr>
              <a:t>3n</a:t>
            </a:r>
            <a:r>
              <a:rPr lang="en-US" dirty="0">
                <a:sym typeface="Symbol" panose="05050102010706020507" pitchFamily="18" charset="2"/>
              </a:rPr>
              <a:t> x </a:t>
            </a:r>
            <a:r>
              <a:rPr lang="en-US" dirty="0"/>
              <a:t>{0,1}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 {0,1}</a:t>
            </a:r>
            <a:r>
              <a:rPr lang="en-US" baseline="30000" dirty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dirty="0">
                <a:sym typeface="Symbol" panose="05050102010706020507" pitchFamily="18" charset="2"/>
              </a:rPr>
              <a:t> as follows: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          F</a:t>
            </a:r>
            <a:r>
              <a:rPr lang="en-US" baseline="30000" dirty="0">
                <a:sym typeface="Symbol" panose="05050102010706020507" pitchFamily="18" charset="2"/>
              </a:rPr>
              <a:t>3</a:t>
            </a:r>
            <a:r>
              <a:rPr lang="en-US" baseline="-25000" dirty="0">
                <a:sym typeface="Symbol" panose="05050102010706020507" pitchFamily="18" charset="2"/>
              </a:rPr>
              <a:t>k1, k2, k3</a:t>
            </a:r>
            <a:r>
              <a:rPr lang="en-US" dirty="0">
                <a:sym typeface="Symbol" panose="05050102010706020507" pitchFamily="18" charset="2"/>
              </a:rPr>
              <a:t>(x) = F</a:t>
            </a:r>
            <a:r>
              <a:rPr lang="en-US" baseline="-25000" dirty="0">
                <a:sym typeface="Symbol" panose="05050102010706020507" pitchFamily="18" charset="2"/>
              </a:rPr>
              <a:t>k1</a:t>
            </a:r>
            <a:r>
              <a:rPr lang="en-US" dirty="0">
                <a:sym typeface="Symbol" panose="05050102010706020507" pitchFamily="18" charset="2"/>
              </a:rPr>
              <a:t>(F</a:t>
            </a:r>
            <a:r>
              <a:rPr lang="en-US" baseline="-25000" dirty="0">
                <a:sym typeface="Symbol" panose="05050102010706020507" pitchFamily="18" charset="2"/>
              </a:rPr>
              <a:t>k2</a:t>
            </a:r>
            <a:r>
              <a:rPr lang="en-US" dirty="0">
                <a:sym typeface="Symbol" panose="05050102010706020507" pitchFamily="18" charset="2"/>
              </a:rPr>
              <a:t>(F</a:t>
            </a:r>
            <a:r>
              <a:rPr lang="en-US" baseline="-25000" dirty="0">
                <a:sym typeface="Symbol" panose="05050102010706020507" pitchFamily="18" charset="2"/>
              </a:rPr>
              <a:t>k3</a:t>
            </a:r>
            <a:r>
              <a:rPr lang="en-US" dirty="0">
                <a:sym typeface="Symbol" panose="05050102010706020507" pitchFamily="18" charset="2"/>
              </a:rPr>
              <a:t>(x)))</a:t>
            </a:r>
            <a:br>
              <a:rPr lang="en-US" dirty="0">
                <a:sym typeface="Symbol" panose="05050102010706020507" pitchFamily="18" charset="2"/>
              </a:rPr>
            </a:br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What is the best attack now?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600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chemeClr val="tx1"/>
                </a:solidFill>
              </a:rPr>
              <a:t>Feistel</a:t>
            </a:r>
            <a:r>
              <a:rPr lang="en-US" sz="4000" dirty="0">
                <a:solidFill>
                  <a:schemeClr val="tx1"/>
                </a:solidFill>
              </a:rPr>
              <a:t> networks</a:t>
            </a:r>
          </a:p>
        </p:txBody>
      </p:sp>
    </p:spTree>
    <p:extLst>
      <p:ext uri="{BB962C8B-B14F-4D97-AF65-F5344CB8AC3E}">
        <p14:creationId xmlns:p14="http://schemas.microsoft.com/office/powerpoint/2010/main" val="21683311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Two-key triple encryption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Symbol" panose="05050102010706020507" pitchFamily="18" charset="2"/>
              </a:rPr>
              <a:t>Define F</a:t>
            </a:r>
            <a:r>
              <a:rPr lang="en-US" baseline="30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: {0,1}</a:t>
            </a:r>
            <a:r>
              <a:rPr lang="en-US" baseline="30000" dirty="0">
                <a:sym typeface="Symbol" panose="05050102010706020507" pitchFamily="18" charset="2"/>
              </a:rPr>
              <a:t>2n</a:t>
            </a:r>
            <a:r>
              <a:rPr lang="en-US" dirty="0">
                <a:sym typeface="Symbol" panose="05050102010706020507" pitchFamily="18" charset="2"/>
              </a:rPr>
              <a:t> x </a:t>
            </a:r>
            <a:r>
              <a:rPr lang="en-US" dirty="0"/>
              <a:t>{0,1}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 {0,1}</a:t>
            </a:r>
            <a:r>
              <a:rPr lang="en-US" baseline="30000" dirty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dirty="0">
                <a:sym typeface="Symbol" panose="05050102010706020507" pitchFamily="18" charset="2"/>
              </a:rPr>
              <a:t> as follows: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                    F</a:t>
            </a:r>
            <a:r>
              <a:rPr lang="en-US" baseline="30000" dirty="0">
                <a:sym typeface="Symbol" panose="05050102010706020507" pitchFamily="18" charset="2"/>
              </a:rPr>
              <a:t>3</a:t>
            </a:r>
            <a:r>
              <a:rPr lang="en-US" baseline="-25000" dirty="0">
                <a:sym typeface="Symbol" panose="05050102010706020507" pitchFamily="18" charset="2"/>
              </a:rPr>
              <a:t>k1, k2</a:t>
            </a:r>
            <a:r>
              <a:rPr lang="en-US" dirty="0">
                <a:sym typeface="Symbol" panose="05050102010706020507" pitchFamily="18" charset="2"/>
              </a:rPr>
              <a:t>(x) = F</a:t>
            </a:r>
            <a:r>
              <a:rPr lang="en-US" baseline="-25000" dirty="0">
                <a:sym typeface="Symbol" panose="05050102010706020507" pitchFamily="18" charset="2"/>
              </a:rPr>
              <a:t>k1</a:t>
            </a:r>
            <a:r>
              <a:rPr lang="en-US" dirty="0">
                <a:sym typeface="Symbol" panose="05050102010706020507" pitchFamily="18" charset="2"/>
              </a:rPr>
              <a:t>(F</a:t>
            </a:r>
            <a:r>
              <a:rPr lang="en-US" baseline="-25000" dirty="0">
                <a:sym typeface="Symbol" panose="05050102010706020507" pitchFamily="18" charset="2"/>
              </a:rPr>
              <a:t>k2</a:t>
            </a:r>
            <a:r>
              <a:rPr lang="en-US" dirty="0">
                <a:sym typeface="Symbol" panose="05050102010706020507" pitchFamily="18" charset="2"/>
              </a:rPr>
              <a:t>(F</a:t>
            </a:r>
            <a:r>
              <a:rPr lang="en-US" baseline="-25000" dirty="0">
                <a:sym typeface="Symbol" panose="05050102010706020507" pitchFamily="18" charset="2"/>
              </a:rPr>
              <a:t>k1</a:t>
            </a:r>
            <a:r>
              <a:rPr lang="en-US" dirty="0">
                <a:sym typeface="Symbol" panose="05050102010706020507" pitchFamily="18" charset="2"/>
              </a:rPr>
              <a:t>(x)))</a:t>
            </a:r>
            <a:br>
              <a:rPr lang="en-US" dirty="0">
                <a:sym typeface="Symbol" panose="05050102010706020507" pitchFamily="18" charset="2"/>
              </a:rPr>
            </a:br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Best attack takes time 2</a:t>
            </a:r>
            <a:r>
              <a:rPr lang="en-US" baseline="30000" dirty="0">
                <a:sym typeface="Symbol" panose="05050102010706020507" pitchFamily="18" charset="2"/>
              </a:rPr>
              <a:t>2n</a:t>
            </a:r>
            <a:r>
              <a:rPr lang="en-US" dirty="0">
                <a:sym typeface="Symbol" panose="05050102010706020507" pitchFamily="18" charset="2"/>
              </a:rPr>
              <a:t> – optimal given the key length!</a:t>
            </a:r>
          </a:p>
          <a:p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This approach is taken by triple-DES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0888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Advanced encryption standard (AES)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design competition run by NIST</a:t>
            </a:r>
          </a:p>
          <a:p>
            <a:r>
              <a:rPr lang="en-US" dirty="0"/>
              <a:t>Began in Jan 1997</a:t>
            </a:r>
          </a:p>
          <a:p>
            <a:pPr lvl="1"/>
            <a:r>
              <a:rPr lang="en-US" dirty="0"/>
              <a:t>15 algorithms submitted</a:t>
            </a:r>
          </a:p>
          <a:p>
            <a:r>
              <a:rPr lang="en-US" dirty="0"/>
              <a:t>Workshops in 1998, 1999</a:t>
            </a:r>
          </a:p>
          <a:p>
            <a:pPr lvl="1"/>
            <a:r>
              <a:rPr lang="en-US" dirty="0"/>
              <a:t>Narrowed to 5 finalists</a:t>
            </a:r>
          </a:p>
          <a:p>
            <a:r>
              <a:rPr lang="en-US" dirty="0"/>
              <a:t>Workshop in early 2000; winner announced in late 2000</a:t>
            </a:r>
          </a:p>
          <a:p>
            <a:pPr lvl="1"/>
            <a:r>
              <a:rPr lang="en-US" dirty="0"/>
              <a:t>Factors besides security taken into account</a:t>
            </a:r>
          </a:p>
        </p:txBody>
      </p:sp>
    </p:spTree>
    <p:extLst>
      <p:ext uri="{BB962C8B-B14F-4D97-AF65-F5344CB8AC3E}">
        <p14:creationId xmlns:p14="http://schemas.microsoft.com/office/powerpoint/2010/main" val="381190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128-bit block length</a:t>
            </a:r>
          </a:p>
          <a:p>
            <a:r>
              <a:rPr lang="en-US" dirty="0"/>
              <a:t>128-, 192-, and 256-bit key lengths</a:t>
            </a:r>
          </a:p>
          <a:p>
            <a:endParaRPr lang="en-US" dirty="0"/>
          </a:p>
          <a:p>
            <a:r>
              <a:rPr lang="en-US" dirty="0"/>
              <a:t>Basically an SPN structure!</a:t>
            </a:r>
          </a:p>
          <a:p>
            <a:pPr lvl="1"/>
            <a:r>
              <a:rPr lang="en-US" dirty="0"/>
              <a:t>1-byte S-box (same for all bytes)</a:t>
            </a:r>
          </a:p>
          <a:p>
            <a:pPr lvl="1"/>
            <a:r>
              <a:rPr lang="en-US" dirty="0"/>
              <a:t>Mixing permutation replaced by invertible linear transformation</a:t>
            </a:r>
          </a:p>
          <a:p>
            <a:pPr lvl="2"/>
            <a:r>
              <a:rPr lang="en-US" dirty="0"/>
              <a:t>If two inputs differ in b bytes, outputs differ in ≥ 5-b bytes</a:t>
            </a:r>
          </a:p>
          <a:p>
            <a:r>
              <a:rPr lang="en-US" dirty="0"/>
              <a:t>No attacks better than brute-force known</a:t>
            </a:r>
          </a:p>
        </p:txBody>
      </p:sp>
    </p:spTree>
    <p:extLst>
      <p:ext uri="{BB962C8B-B14F-4D97-AF65-F5344CB8AC3E}">
        <p14:creationId xmlns:p14="http://schemas.microsoft.com/office/powerpoint/2010/main" val="4086330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Feistel</a:t>
            </a:r>
            <a:r>
              <a:rPr lang="en-US" dirty="0"/>
              <a:t>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Build (invertible) permutation from </a:t>
            </a:r>
            <a:r>
              <a:rPr lang="en-US" i="1" dirty="0"/>
              <a:t>non-invertible</a:t>
            </a:r>
            <a:r>
              <a:rPr lang="en-US" dirty="0"/>
              <a:t> components</a:t>
            </a:r>
          </a:p>
          <a:p>
            <a:endParaRPr lang="en-US" dirty="0"/>
          </a:p>
          <a:p>
            <a:r>
              <a:rPr lang="en-US" dirty="0"/>
              <a:t>One round:</a:t>
            </a:r>
          </a:p>
          <a:p>
            <a:pPr lvl="1"/>
            <a:r>
              <a:rPr lang="en-US" dirty="0"/>
              <a:t>Keyed round function f: {0,1}</a:t>
            </a:r>
            <a:r>
              <a:rPr lang="en-US" baseline="30000" dirty="0"/>
              <a:t>n</a:t>
            </a:r>
            <a:r>
              <a:rPr lang="en-US" dirty="0"/>
              <a:t> x {0,1}</a:t>
            </a:r>
            <a:r>
              <a:rPr lang="en-US" baseline="30000" dirty="0">
                <a:latin typeface="Brush Script MT" panose="03060802040406070304" pitchFamily="66" charset="0"/>
              </a:rPr>
              <a:t>l</a:t>
            </a:r>
            <a:r>
              <a:rPr lang="en-US" baseline="30000" dirty="0"/>
              <a:t>/2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{0,1}</a:t>
            </a:r>
            <a:r>
              <a:rPr lang="en-US" baseline="30000" dirty="0">
                <a:latin typeface="Brush Script MT" panose="03060802040406070304" pitchFamily="66" charset="0"/>
                <a:sym typeface="Symbol" panose="05050102010706020507" pitchFamily="18" charset="2"/>
              </a:rPr>
              <a:t>l</a:t>
            </a:r>
            <a:r>
              <a:rPr lang="en-US" baseline="30000" dirty="0">
                <a:sym typeface="Symbol" panose="05050102010706020507" pitchFamily="18" charset="2"/>
              </a:rPr>
              <a:t>/2</a:t>
            </a:r>
            <a:endParaRPr lang="en-US" dirty="0"/>
          </a:p>
          <a:p>
            <a:pPr lvl="1"/>
            <a:r>
              <a:rPr lang="en-US" dirty="0"/>
              <a:t>F</a:t>
            </a:r>
            <a:r>
              <a:rPr lang="en-US" baseline="-25000" dirty="0"/>
              <a:t>k1</a:t>
            </a:r>
            <a:r>
              <a:rPr lang="en-US" dirty="0"/>
              <a:t>(L0, R0) </a:t>
            </a:r>
            <a:r>
              <a:rPr lang="en-US" dirty="0">
                <a:sym typeface="Symbol" panose="05050102010706020507" pitchFamily="18" charset="2"/>
              </a:rPr>
              <a:t> (L1, R1)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where     L1 = R0;     R1 = L0  f</a:t>
            </a:r>
            <a:r>
              <a:rPr lang="en-US" baseline="-25000" dirty="0">
                <a:sym typeface="Symbol" panose="05050102010706020507" pitchFamily="18" charset="2"/>
              </a:rPr>
              <a:t>k1</a:t>
            </a:r>
            <a:r>
              <a:rPr lang="en-US" dirty="0">
                <a:sym typeface="Symbol" panose="05050102010706020507" pitchFamily="18" charset="2"/>
              </a:rPr>
              <a:t>(R0)</a:t>
            </a:r>
          </a:p>
          <a:p>
            <a:pPr lvl="1"/>
            <a:endParaRPr lang="en-US" dirty="0">
              <a:sym typeface="Symbol" panose="05050102010706020507" pitchFamily="18" charset="2"/>
            </a:endParaRPr>
          </a:p>
          <a:p>
            <a:r>
              <a:rPr lang="en-US" dirty="0">
                <a:sym typeface="Symbol" panose="05050102010706020507" pitchFamily="18" charset="2"/>
              </a:rPr>
              <a:t>Always invertible!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336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/>
          <p:cNvCxnSpPr/>
          <p:nvPr/>
        </p:nvCxnSpPr>
        <p:spPr>
          <a:xfrm>
            <a:off x="2819400" y="3200400"/>
            <a:ext cx="7620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371600" y="12192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L</a:t>
            </a:r>
            <a:r>
              <a:rPr lang="en-US" sz="2800" baseline="-25000" dirty="0"/>
              <a:t>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86200" y="12192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R</a:t>
            </a:r>
            <a:r>
              <a:rPr lang="en-US" sz="2800" baseline="-25000" dirty="0"/>
              <a:t>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81400" y="2895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f</a:t>
            </a:r>
            <a:r>
              <a:rPr lang="en-US" sz="2800" baseline="-25000" dirty="0" err="1"/>
              <a:t>k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105400" y="1828800"/>
            <a:ext cx="0" cy="137160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191000" y="3200400"/>
            <a:ext cx="9144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496312" y="2938790"/>
            <a:ext cx="460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</a:t>
            </a:r>
            <a:endParaRPr lang="en-US" dirty="0"/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>
          <a:xfrm flipH="1">
            <a:off x="2726503" y="1861810"/>
            <a:ext cx="796" cy="11887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371600" y="47244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L</a:t>
            </a:r>
            <a:r>
              <a:rPr lang="en-US" sz="2800" baseline="-25000" dirty="0"/>
              <a:t>1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886200" y="47244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R</a:t>
            </a:r>
            <a:r>
              <a:rPr lang="en-US" sz="2800" baseline="-25000" dirty="0"/>
              <a:t>1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2725707" y="3352800"/>
            <a:ext cx="0" cy="6858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25707" y="4038600"/>
            <a:ext cx="237969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105400" y="40386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7" idx="0"/>
          </p:cNvCxnSpPr>
          <p:nvPr/>
        </p:nvCxnSpPr>
        <p:spPr>
          <a:xfrm flipH="1">
            <a:off x="2628900" y="3200400"/>
            <a:ext cx="2476500" cy="15240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7F8B668-3785-DD46-A185-10EF27C8403C}"/>
              </a:ext>
            </a:extLst>
          </p:cNvPr>
          <p:cNvGrpSpPr/>
          <p:nvPr/>
        </p:nvGrpSpPr>
        <p:grpSpPr>
          <a:xfrm>
            <a:off x="6201960" y="2493545"/>
            <a:ext cx="2211480" cy="518040"/>
            <a:chOff x="6201960" y="2493545"/>
            <a:chExt cx="2211480" cy="518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B7A4DA86-37BC-AE42-A6AE-7257344B78DA}"/>
                    </a:ext>
                  </a:extLst>
                </p14:cNvPr>
                <p14:cNvContentPartPr/>
                <p14:nvPr/>
              </p14:nvContentPartPr>
              <p14:xfrm>
                <a:off x="6201960" y="2535305"/>
                <a:ext cx="187560" cy="4082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B7A4DA86-37BC-AE42-A6AE-7257344B78DA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186480" y="2519825"/>
                  <a:ext cx="218160" cy="43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FC949FD7-BD58-CB45-B4DE-88FFBD097456}"/>
                    </a:ext>
                  </a:extLst>
                </p14:cNvPr>
                <p14:cNvContentPartPr/>
                <p14:nvPr/>
              </p14:nvContentPartPr>
              <p14:xfrm>
                <a:off x="6506520" y="2867585"/>
                <a:ext cx="159120" cy="1440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FC949FD7-BD58-CB45-B4DE-88FFBD09745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491400" y="2852465"/>
                  <a:ext cx="18972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B190C1B8-E531-0741-8234-50446175098D}"/>
                    </a:ext>
                  </a:extLst>
                </p14:cNvPr>
                <p14:cNvContentPartPr/>
                <p14:nvPr/>
              </p14:nvContentPartPr>
              <p14:xfrm>
                <a:off x="6982440" y="2597945"/>
                <a:ext cx="15840" cy="1749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B190C1B8-E531-0741-8234-50446175098D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967320" y="2582825"/>
                  <a:ext cx="46440" cy="20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DFF6439-FF1B-B544-99F7-07C8AFAF6763}"/>
                    </a:ext>
                  </a:extLst>
                </p14:cNvPr>
                <p14:cNvContentPartPr/>
                <p14:nvPr/>
              </p14:nvContentPartPr>
              <p14:xfrm>
                <a:off x="6857880" y="2673905"/>
                <a:ext cx="155880" cy="1404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DFF6439-FF1B-B544-99F7-07C8AFAF676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6842760" y="2658425"/>
                  <a:ext cx="186480" cy="4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5D658AD-39F9-3A4F-957D-74ED9BBAD94D}"/>
                    </a:ext>
                  </a:extLst>
                </p14:cNvPr>
                <p14:cNvContentPartPr/>
                <p14:nvPr/>
              </p14:nvContentPartPr>
              <p14:xfrm>
                <a:off x="6815040" y="2568425"/>
                <a:ext cx="358200" cy="2718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5D658AD-39F9-3A4F-957D-74ED9BBAD94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799920" y="2553305"/>
                  <a:ext cx="388440" cy="30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44F310E3-8BE7-A94A-A853-879602FA6B53}"/>
                    </a:ext>
                  </a:extLst>
                </p14:cNvPr>
                <p14:cNvContentPartPr/>
                <p14:nvPr/>
              </p14:nvContentPartPr>
              <p14:xfrm>
                <a:off x="7346760" y="2563025"/>
                <a:ext cx="18000" cy="22176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44F310E3-8BE7-A94A-A853-879602FA6B53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331280" y="2547545"/>
                  <a:ext cx="4860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0BD2A6B8-F375-4046-A97D-620BEEF088DC}"/>
                    </a:ext>
                  </a:extLst>
                </p14:cNvPr>
                <p14:cNvContentPartPr/>
                <p14:nvPr/>
              </p14:nvContentPartPr>
              <p14:xfrm>
                <a:off x="7342080" y="2536385"/>
                <a:ext cx="164520" cy="19332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0BD2A6B8-F375-4046-A97D-620BEEF088D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7326600" y="2520905"/>
                  <a:ext cx="195120" cy="22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FC43A948-8B21-0143-98CA-EEC0E33D82C9}"/>
                    </a:ext>
                  </a:extLst>
                </p14:cNvPr>
                <p14:cNvContentPartPr/>
                <p14:nvPr/>
              </p14:nvContentPartPr>
              <p14:xfrm>
                <a:off x="7244880" y="2663465"/>
                <a:ext cx="205920" cy="410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FC43A948-8B21-0143-98CA-EEC0E33D82C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229760" y="2648345"/>
                  <a:ext cx="23616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16C1532E-E532-A543-8CBE-6C4C243A233E}"/>
                    </a:ext>
                  </a:extLst>
                </p14:cNvPr>
                <p14:cNvContentPartPr/>
                <p14:nvPr/>
              </p14:nvContentPartPr>
              <p14:xfrm>
                <a:off x="7467360" y="2756705"/>
                <a:ext cx="19440" cy="964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16C1532E-E532-A543-8CBE-6C4C243A233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452240" y="2741585"/>
                  <a:ext cx="49680" cy="12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D73BE463-FF7C-1F44-B5FE-44C7A3E35A20}"/>
                    </a:ext>
                  </a:extLst>
                </p14:cNvPr>
                <p14:cNvContentPartPr/>
                <p14:nvPr/>
              </p14:nvContentPartPr>
              <p14:xfrm>
                <a:off x="7509480" y="2756705"/>
                <a:ext cx="83520" cy="954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D73BE463-FF7C-1F44-B5FE-44C7A3E35A20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494360" y="2741585"/>
                  <a:ext cx="114120" cy="12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AE07A7CD-1388-5B48-974C-71C02B5F563C}"/>
                    </a:ext>
                  </a:extLst>
                </p14:cNvPr>
                <p14:cNvContentPartPr/>
                <p14:nvPr/>
              </p14:nvContentPartPr>
              <p14:xfrm>
                <a:off x="7678680" y="2493545"/>
                <a:ext cx="158040" cy="39024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AE07A7CD-1388-5B48-974C-71C02B5F563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663200" y="2478425"/>
                  <a:ext cx="188640" cy="42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A346A952-3B5D-544D-B163-D7BB52EFD9B7}"/>
                    </a:ext>
                  </a:extLst>
                </p14:cNvPr>
                <p14:cNvContentPartPr/>
                <p14:nvPr/>
              </p14:nvContentPartPr>
              <p14:xfrm>
                <a:off x="7914120" y="2580305"/>
                <a:ext cx="118800" cy="21168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A346A952-3B5D-544D-B163-D7BB52EFD9B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899000" y="2565185"/>
                  <a:ext cx="149040" cy="24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DDE98FCA-D8AC-3241-89F9-BB9B5868CEBD}"/>
                    </a:ext>
                  </a:extLst>
                </p14:cNvPr>
                <p14:cNvContentPartPr/>
                <p14:nvPr/>
              </p14:nvContentPartPr>
              <p14:xfrm>
                <a:off x="8079360" y="2734385"/>
                <a:ext cx="129960" cy="9144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DDE98FCA-D8AC-3241-89F9-BB9B5868CEB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8064240" y="2719265"/>
                  <a:ext cx="160200" cy="12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090731B-BFCB-4841-8EC9-80440CD0A7A9}"/>
                    </a:ext>
                  </a:extLst>
                </p14:cNvPr>
                <p14:cNvContentPartPr/>
                <p14:nvPr/>
              </p14:nvContentPartPr>
              <p14:xfrm>
                <a:off x="8284920" y="2507585"/>
                <a:ext cx="128520" cy="46440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090731B-BFCB-4841-8EC9-80440CD0A7A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8269440" y="2492105"/>
                  <a:ext cx="159120" cy="495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260963EE-AA3F-4442-B543-CE578EF860F8}"/>
              </a:ext>
            </a:extLst>
          </p:cNvPr>
          <p:cNvGrpSpPr/>
          <p:nvPr/>
        </p:nvGrpSpPr>
        <p:grpSpPr>
          <a:xfrm>
            <a:off x="8603520" y="2600825"/>
            <a:ext cx="379800" cy="408600"/>
            <a:chOff x="8603520" y="2600825"/>
            <a:chExt cx="379800" cy="408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75164DE7-9388-564C-BB7C-3ACD3C3F3AAC}"/>
                    </a:ext>
                  </a:extLst>
                </p14:cNvPr>
                <p14:cNvContentPartPr/>
                <p14:nvPr/>
              </p14:nvContentPartPr>
              <p14:xfrm>
                <a:off x="8631240" y="2646185"/>
                <a:ext cx="115200" cy="1728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75164DE7-9388-564C-BB7C-3ACD3C3F3AA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8616120" y="2630705"/>
                  <a:ext cx="14580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E6394AD4-39DF-7343-90BC-4F692DD0EDDF}"/>
                    </a:ext>
                  </a:extLst>
                </p14:cNvPr>
                <p14:cNvContentPartPr/>
                <p14:nvPr/>
              </p14:nvContentPartPr>
              <p14:xfrm>
                <a:off x="8603520" y="2770745"/>
                <a:ext cx="121320" cy="1152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E6394AD4-39DF-7343-90BC-4F692DD0EDDF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8588400" y="2755625"/>
                  <a:ext cx="15192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F4D4A0C6-13A4-FE46-9D2C-8DDFB7C2D61D}"/>
                    </a:ext>
                  </a:extLst>
                </p14:cNvPr>
                <p14:cNvContentPartPr/>
                <p14:nvPr/>
              </p14:nvContentPartPr>
              <p14:xfrm>
                <a:off x="8798640" y="2600825"/>
                <a:ext cx="126000" cy="2790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F4D4A0C6-13A4-FE46-9D2C-8DDFB7C2D61D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8783520" y="2585705"/>
                  <a:ext cx="156240" cy="30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D1B32C3A-80A6-C640-B0CB-3658FC9466F6}"/>
                    </a:ext>
                  </a:extLst>
                </p14:cNvPr>
                <p14:cNvContentPartPr/>
                <p14:nvPr/>
              </p14:nvContentPartPr>
              <p14:xfrm>
                <a:off x="8921760" y="2826185"/>
                <a:ext cx="61560" cy="18324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D1B32C3A-80A6-C640-B0CB-3658FC9466F6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8906640" y="2811065"/>
                  <a:ext cx="92160" cy="213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8FD58E51-FAE2-3940-8ECF-E5AE167BA651}"/>
              </a:ext>
            </a:extLst>
          </p:cNvPr>
          <p:cNvGrpSpPr/>
          <p:nvPr/>
        </p:nvGrpSpPr>
        <p:grpSpPr>
          <a:xfrm>
            <a:off x="6527760" y="3241625"/>
            <a:ext cx="2549160" cy="536400"/>
            <a:chOff x="6527760" y="3241625"/>
            <a:chExt cx="2549160" cy="536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D3F69F42-2D55-4149-9A13-EDE5FDE96EB2}"/>
                    </a:ext>
                  </a:extLst>
                </p14:cNvPr>
                <p14:cNvContentPartPr/>
                <p14:nvPr/>
              </p14:nvContentPartPr>
              <p14:xfrm>
                <a:off x="6527760" y="3303905"/>
                <a:ext cx="181800" cy="2559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D3F69F42-2D55-4149-9A13-EDE5FDE96EB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512280" y="3288785"/>
                  <a:ext cx="21204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2C902D95-0EA7-0B4E-8B2B-D9E01A173182}"/>
                    </a:ext>
                  </a:extLst>
                </p14:cNvPr>
                <p14:cNvContentPartPr/>
                <p14:nvPr/>
              </p14:nvContentPartPr>
              <p14:xfrm>
                <a:off x="6816480" y="3518825"/>
                <a:ext cx="15840" cy="14904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2C902D95-0EA7-0B4E-8B2B-D9E01A173182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801000" y="3503705"/>
                  <a:ext cx="46080" cy="17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11DE753B-BED6-0746-98C1-2385042C7793}"/>
                    </a:ext>
                  </a:extLst>
                </p14:cNvPr>
                <p14:cNvContentPartPr/>
                <p14:nvPr/>
              </p14:nvContentPartPr>
              <p14:xfrm>
                <a:off x="7037880" y="3366545"/>
                <a:ext cx="32400" cy="11952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11DE753B-BED6-0746-98C1-2385042C7793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7022760" y="3351065"/>
                  <a:ext cx="63000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3A51926F-F4D9-844A-A311-B27EA8398DEE}"/>
                    </a:ext>
                  </a:extLst>
                </p14:cNvPr>
                <p14:cNvContentPartPr/>
                <p14:nvPr/>
              </p14:nvContentPartPr>
              <p14:xfrm>
                <a:off x="6927000" y="3441425"/>
                <a:ext cx="218160" cy="198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3A51926F-F4D9-844A-A311-B27EA8398DEE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911880" y="3425945"/>
                  <a:ext cx="248400" cy="5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3958FFD5-ECF2-6D44-AD0F-9CA8745281A1}"/>
                    </a:ext>
                  </a:extLst>
                </p14:cNvPr>
                <p14:cNvContentPartPr/>
                <p14:nvPr/>
              </p14:nvContentPartPr>
              <p14:xfrm>
                <a:off x="6984600" y="3343865"/>
                <a:ext cx="251640" cy="24876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3958FFD5-ECF2-6D44-AD0F-9CA8745281A1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6969120" y="3328745"/>
                  <a:ext cx="281880" cy="27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B83CE34E-21B4-7540-85C8-DAEAA963ACBC}"/>
                    </a:ext>
                  </a:extLst>
                </p14:cNvPr>
                <p14:cNvContentPartPr/>
                <p14:nvPr/>
              </p14:nvContentPartPr>
              <p14:xfrm>
                <a:off x="7417320" y="3264665"/>
                <a:ext cx="142920" cy="33768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B83CE34E-21B4-7540-85C8-DAEAA963ACB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7401840" y="3249545"/>
                  <a:ext cx="173520" cy="36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1FC2B416-7FD2-B948-902E-D1A15C721BF5}"/>
                    </a:ext>
                  </a:extLst>
                </p14:cNvPr>
                <p14:cNvContentPartPr/>
                <p14:nvPr/>
              </p14:nvContentPartPr>
              <p14:xfrm>
                <a:off x="7342800" y="3495065"/>
                <a:ext cx="200160" cy="2880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1FC2B416-7FD2-B948-902E-D1A15C721BF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327680" y="3479585"/>
                  <a:ext cx="230760" cy="5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D50A3BF9-754B-0947-871B-1955CBD71504}"/>
                    </a:ext>
                  </a:extLst>
                </p14:cNvPr>
                <p14:cNvContentPartPr/>
                <p14:nvPr/>
              </p14:nvContentPartPr>
              <p14:xfrm>
                <a:off x="7550520" y="3546545"/>
                <a:ext cx="37440" cy="15840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D50A3BF9-754B-0947-871B-1955CBD71504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535400" y="3531425"/>
                  <a:ext cx="6804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C65701DE-DE0A-1844-8C5D-08722D14E73E}"/>
                    </a:ext>
                  </a:extLst>
                </p14:cNvPr>
                <p14:cNvContentPartPr/>
                <p14:nvPr/>
              </p14:nvContentPartPr>
              <p14:xfrm>
                <a:off x="7613520" y="3574265"/>
                <a:ext cx="140400" cy="20376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C65701DE-DE0A-1844-8C5D-08722D14E73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598040" y="3559145"/>
                  <a:ext cx="17100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F91F8311-E252-134D-9DC0-43D6A1BEB293}"/>
                    </a:ext>
                  </a:extLst>
                </p14:cNvPr>
                <p14:cNvContentPartPr/>
                <p14:nvPr/>
              </p14:nvContentPartPr>
              <p14:xfrm>
                <a:off x="7827360" y="3269345"/>
                <a:ext cx="142920" cy="34884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F91F8311-E252-134D-9DC0-43D6A1BEB293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811880" y="3254225"/>
                  <a:ext cx="173520" cy="37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B2B933F3-8391-1E4C-AFFE-BF1541B7B698}"/>
                    </a:ext>
                  </a:extLst>
                </p14:cNvPr>
                <p14:cNvContentPartPr/>
                <p14:nvPr/>
              </p14:nvContentPartPr>
              <p14:xfrm>
                <a:off x="8035440" y="3324785"/>
                <a:ext cx="132480" cy="27504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B2B933F3-8391-1E4C-AFFE-BF1541B7B698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020320" y="3309665"/>
                  <a:ext cx="163080" cy="30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4E929BE1-FDC3-5841-A921-681A3272D654}"/>
                    </a:ext>
                  </a:extLst>
                </p14:cNvPr>
                <p14:cNvContentPartPr/>
                <p14:nvPr/>
              </p14:nvContentPartPr>
              <p14:xfrm>
                <a:off x="8291400" y="3546545"/>
                <a:ext cx="17280" cy="14256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4E929BE1-FDC3-5841-A921-681A3272D654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276280" y="3531425"/>
                  <a:ext cx="47880" cy="17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3CF953E2-AB9A-A243-BD65-681CDE509CC1}"/>
                    </a:ext>
                  </a:extLst>
                </p14:cNvPr>
                <p14:cNvContentPartPr/>
                <p14:nvPr/>
              </p14:nvContentPartPr>
              <p14:xfrm>
                <a:off x="8340360" y="3241625"/>
                <a:ext cx="92880" cy="51912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3CF953E2-AB9A-A243-BD65-681CDE509CC1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325240" y="3226505"/>
                  <a:ext cx="123120" cy="54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1881E43C-1657-AB42-BD38-4BF95E37BE97}"/>
                    </a:ext>
                  </a:extLst>
                </p14:cNvPr>
                <p14:cNvContentPartPr/>
                <p14:nvPr/>
              </p14:nvContentPartPr>
              <p14:xfrm>
                <a:off x="8534400" y="3491105"/>
                <a:ext cx="171000" cy="2664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1881E43C-1657-AB42-BD38-4BF95E37BE9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518920" y="3475985"/>
                  <a:ext cx="20160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76F6EFAE-494A-994A-B2E7-682170FFA772}"/>
                    </a:ext>
                  </a:extLst>
                </p14:cNvPr>
                <p14:cNvContentPartPr/>
                <p14:nvPr/>
              </p14:nvContentPartPr>
              <p14:xfrm>
                <a:off x="8520360" y="3601985"/>
                <a:ext cx="113400" cy="1728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76F6EFAE-494A-994A-B2E7-682170FFA772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505240" y="3586865"/>
                  <a:ext cx="14400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1073AD1C-843E-DE48-AB54-7FBADC489E53}"/>
                    </a:ext>
                  </a:extLst>
                </p14:cNvPr>
                <p14:cNvContentPartPr/>
                <p14:nvPr/>
              </p14:nvContentPartPr>
              <p14:xfrm>
                <a:off x="8747880" y="3380225"/>
                <a:ext cx="146520" cy="26460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1073AD1C-843E-DE48-AB54-7FBADC489E53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8732760" y="3365105"/>
                  <a:ext cx="176760" cy="29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4786D854-5B55-5D47-89FB-31298C146B75}"/>
                    </a:ext>
                  </a:extLst>
                </p14:cNvPr>
                <p14:cNvContentPartPr/>
                <p14:nvPr/>
              </p14:nvContentPartPr>
              <p14:xfrm>
                <a:off x="8907000" y="3612065"/>
                <a:ext cx="169920" cy="15012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4786D854-5B55-5D47-89FB-31298C146B75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8891880" y="3596945"/>
                  <a:ext cx="200520" cy="180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02936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/>
          <p:cNvCxnSpPr/>
          <p:nvPr/>
        </p:nvCxnSpPr>
        <p:spPr>
          <a:xfrm>
            <a:off x="2819400" y="3200400"/>
            <a:ext cx="7620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371600" y="12192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L</a:t>
            </a:r>
            <a:r>
              <a:rPr lang="en-US" sz="2800" baseline="-25000" dirty="0"/>
              <a:t>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86200" y="12192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R</a:t>
            </a:r>
            <a:r>
              <a:rPr lang="en-US" sz="2800" baseline="-25000" dirty="0"/>
              <a:t>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81400" y="2895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f</a:t>
            </a:r>
            <a:r>
              <a:rPr lang="en-US" sz="2800" baseline="-25000" dirty="0" err="1"/>
              <a:t>k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105400" y="1828800"/>
            <a:ext cx="0" cy="137160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191000" y="3200400"/>
            <a:ext cx="9144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496312" y="2938790"/>
            <a:ext cx="460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</a:t>
            </a:r>
            <a:endParaRPr lang="en-US" dirty="0"/>
          </a:p>
        </p:txBody>
      </p:sp>
      <p:cxnSp>
        <p:nvCxnSpPr>
          <p:cNvPr id="21" name="Straight Arrow Connector 20"/>
          <p:cNvCxnSpPr>
            <a:endCxn id="20" idx="0"/>
          </p:cNvCxnSpPr>
          <p:nvPr/>
        </p:nvCxnSpPr>
        <p:spPr>
          <a:xfrm flipH="1">
            <a:off x="2726503" y="1861810"/>
            <a:ext cx="796" cy="11887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371600" y="47244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L</a:t>
            </a:r>
            <a:r>
              <a:rPr lang="en-US" sz="2800" baseline="-25000" dirty="0"/>
              <a:t>1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886200" y="47244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R</a:t>
            </a:r>
            <a:r>
              <a:rPr lang="en-US" sz="2800" baseline="-25000" dirty="0"/>
              <a:t>1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2725707" y="3352800"/>
            <a:ext cx="0" cy="6858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25707" y="4038600"/>
            <a:ext cx="237969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105400" y="40386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7" idx="0"/>
          </p:cNvCxnSpPr>
          <p:nvPr/>
        </p:nvCxnSpPr>
        <p:spPr>
          <a:xfrm flipH="1">
            <a:off x="2628900" y="3200400"/>
            <a:ext cx="2476500" cy="15240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2833B291-2AEA-9545-A496-5A986AE67EA9}"/>
              </a:ext>
            </a:extLst>
          </p:cNvPr>
          <p:cNvSpPr/>
          <p:nvPr/>
        </p:nvSpPr>
        <p:spPr>
          <a:xfrm>
            <a:off x="2067715" y="5755957"/>
            <a:ext cx="35988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Security of 1-round Feistel?</a:t>
            </a:r>
          </a:p>
        </p:txBody>
      </p:sp>
    </p:spTree>
    <p:extLst>
      <p:ext uri="{BB962C8B-B14F-4D97-AF65-F5344CB8AC3E}">
        <p14:creationId xmlns:p14="http://schemas.microsoft.com/office/powerpoint/2010/main" val="3311710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Arrow Connector 22"/>
          <p:cNvCxnSpPr/>
          <p:nvPr/>
        </p:nvCxnSpPr>
        <p:spPr>
          <a:xfrm>
            <a:off x="2819400" y="3200400"/>
            <a:ext cx="7620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371600" y="12192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L</a:t>
            </a:r>
            <a:r>
              <a:rPr lang="en-US" sz="2800" baseline="-25000" dirty="0"/>
              <a:t>0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86200" y="12192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R</a:t>
            </a:r>
            <a:r>
              <a:rPr lang="en-US" sz="2800" baseline="-25000" dirty="0"/>
              <a:t>0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81400" y="2895600"/>
            <a:ext cx="609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f</a:t>
            </a:r>
            <a:r>
              <a:rPr lang="en-US" sz="2800" baseline="-25000" dirty="0" err="1"/>
              <a:t>k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105400" y="1828800"/>
            <a:ext cx="0" cy="1371600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191000" y="3200400"/>
            <a:ext cx="9144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496312" y="2938790"/>
            <a:ext cx="4603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ym typeface="Symbol" panose="05050102010706020507" pitchFamily="18" charset="2"/>
              </a:rPr>
              <a:t></a:t>
            </a:r>
            <a:endParaRPr lang="en-US" dirty="0"/>
          </a:p>
        </p:txBody>
      </p:sp>
      <p:cxnSp>
        <p:nvCxnSpPr>
          <p:cNvPr id="21" name="Straight Arrow Connector 20"/>
          <p:cNvCxnSpPr>
            <a:cxnSpLocks/>
            <a:endCxn id="20" idx="0"/>
          </p:cNvCxnSpPr>
          <p:nvPr/>
        </p:nvCxnSpPr>
        <p:spPr>
          <a:xfrm flipH="1">
            <a:off x="2726503" y="1861810"/>
            <a:ext cx="796" cy="118872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371600" y="47244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L</a:t>
            </a:r>
            <a:r>
              <a:rPr lang="en-US" sz="2800" baseline="-25000" dirty="0"/>
              <a:t>1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3886200" y="4724400"/>
            <a:ext cx="2514600" cy="609600"/>
          </a:xfrm>
          <a:prstGeom prst="rect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800" dirty="0"/>
              <a:t>R</a:t>
            </a:r>
            <a:r>
              <a:rPr lang="en-US" sz="2800" baseline="-25000" dirty="0"/>
              <a:t>1</a:t>
            </a:r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2725707" y="3352800"/>
            <a:ext cx="0" cy="68580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725707" y="4038600"/>
            <a:ext cx="237969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5105400" y="4038600"/>
            <a:ext cx="0" cy="6858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7" idx="0"/>
          </p:cNvCxnSpPr>
          <p:nvPr/>
        </p:nvCxnSpPr>
        <p:spPr>
          <a:xfrm flipH="1">
            <a:off x="2628900" y="3200400"/>
            <a:ext cx="2476500" cy="152400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2833B291-2AEA-9545-A496-5A986AE67EA9}"/>
              </a:ext>
            </a:extLst>
          </p:cNvPr>
          <p:cNvSpPr/>
          <p:nvPr/>
        </p:nvSpPr>
        <p:spPr>
          <a:xfrm>
            <a:off x="2067715" y="5755957"/>
            <a:ext cx="359887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Security of 2-round Feistel?</a:t>
            </a:r>
            <a:br>
              <a:rPr lang="en-US" sz="2400" dirty="0"/>
            </a:br>
            <a:r>
              <a:rPr lang="en-US" sz="2400" dirty="0"/>
              <a:t>(With independent keys.)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E857C94-C973-524D-9377-6692108F4741}"/>
              </a:ext>
            </a:extLst>
          </p:cNvPr>
          <p:cNvGrpSpPr/>
          <p:nvPr/>
        </p:nvGrpSpPr>
        <p:grpSpPr>
          <a:xfrm>
            <a:off x="8705880" y="1961820"/>
            <a:ext cx="361080" cy="374040"/>
            <a:chOff x="5948837" y="3333112"/>
            <a:chExt cx="361080" cy="374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587E9FDE-A15B-1645-8109-CD27525EBB0D}"/>
                    </a:ext>
                  </a:extLst>
                </p14:cNvPr>
                <p14:cNvContentPartPr/>
                <p14:nvPr/>
              </p14:nvContentPartPr>
              <p14:xfrm>
                <a:off x="5948837" y="3333112"/>
                <a:ext cx="163800" cy="28692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2B647071-608E-F742-BB85-27C8CF6B2934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933717" y="3317632"/>
                  <a:ext cx="194400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A89B69DB-3E5F-F141-95F5-F7265A5A127E}"/>
                    </a:ext>
                  </a:extLst>
                </p14:cNvPr>
                <p14:cNvContentPartPr/>
                <p14:nvPr/>
              </p14:nvContentPartPr>
              <p14:xfrm>
                <a:off x="6165917" y="3532192"/>
                <a:ext cx="144000" cy="1749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D2D5CA37-1B8D-C94E-91B0-C9B32CF2E36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150797" y="3517072"/>
                  <a:ext cx="174240" cy="205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13AE2BC-1DAB-AE49-B3CC-0A084D0CDCFD}"/>
              </a:ext>
            </a:extLst>
          </p:cNvPr>
          <p:cNvGrpSpPr/>
          <p:nvPr/>
        </p:nvGrpSpPr>
        <p:grpSpPr>
          <a:xfrm>
            <a:off x="5378040" y="1879560"/>
            <a:ext cx="3195000" cy="1346400"/>
            <a:chOff x="2392397" y="3239152"/>
            <a:chExt cx="3195000" cy="1346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14AB74B3-B591-2544-957D-70759D9A3A20}"/>
                    </a:ext>
                  </a:extLst>
                </p14:cNvPr>
                <p14:cNvContentPartPr/>
                <p14:nvPr/>
              </p14:nvContentPartPr>
              <p14:xfrm>
                <a:off x="2480957" y="3447592"/>
                <a:ext cx="165240" cy="16380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9DDF21E6-3778-7542-8E29-F15F98CDCF0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465477" y="3432472"/>
                  <a:ext cx="195480" cy="19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4867317E-6D6C-2B48-8057-365D93BC39D9}"/>
                    </a:ext>
                  </a:extLst>
                </p14:cNvPr>
                <p14:cNvContentPartPr/>
                <p14:nvPr/>
              </p14:nvContentPartPr>
              <p14:xfrm>
                <a:off x="2777597" y="3274072"/>
                <a:ext cx="81720" cy="30924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19B4BC02-0996-FF4B-9F54-FFEF60CA335E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762117" y="3258592"/>
                  <a:ext cx="11232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1CC2703C-7384-A044-9214-5488C0DDC1AC}"/>
                    </a:ext>
                  </a:extLst>
                </p14:cNvPr>
                <p14:cNvContentPartPr/>
                <p14:nvPr/>
              </p14:nvContentPartPr>
              <p14:xfrm>
                <a:off x="2912237" y="3480352"/>
                <a:ext cx="119520" cy="1033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12365EAC-7F9F-9141-90DF-5FD11676EE9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897117" y="3465232"/>
                  <a:ext cx="150120" cy="13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30EFD93F-ADCB-7446-BAC0-3949F5907009}"/>
                    </a:ext>
                  </a:extLst>
                </p14:cNvPr>
                <p14:cNvContentPartPr/>
                <p14:nvPr/>
              </p14:nvContentPartPr>
              <p14:xfrm>
                <a:off x="3065237" y="3480352"/>
                <a:ext cx="74880" cy="867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ED045B54-3D52-B147-8A49-7D46758D868B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3050117" y="3465232"/>
                  <a:ext cx="105480" cy="11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E3C177FE-70C6-F649-9B99-B3445A3DC602}"/>
                    </a:ext>
                  </a:extLst>
                </p14:cNvPr>
                <p14:cNvContentPartPr/>
                <p14:nvPr/>
              </p14:nvContentPartPr>
              <p14:xfrm>
                <a:off x="3160277" y="3465592"/>
                <a:ext cx="135720" cy="2937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74BE85CA-B3DF-F346-BA53-D73458BDE3AE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144797" y="3450472"/>
                  <a:ext cx="166320" cy="32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23E30D66-E8CB-184F-A7E5-595481759DC6}"/>
                    </a:ext>
                  </a:extLst>
                </p14:cNvPr>
                <p14:cNvContentPartPr/>
                <p14:nvPr/>
              </p14:nvContentPartPr>
              <p14:xfrm>
                <a:off x="3407597" y="3476392"/>
                <a:ext cx="186480" cy="1299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6F78ED91-A821-C24E-AEC2-52FBB4BDFC5F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392477" y="3461272"/>
                  <a:ext cx="217080" cy="16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5DFF43F7-7C76-B947-AC3B-C66DD0FD376B}"/>
                    </a:ext>
                  </a:extLst>
                </p14:cNvPr>
                <p14:cNvContentPartPr/>
                <p14:nvPr/>
              </p14:nvContentPartPr>
              <p14:xfrm>
                <a:off x="3967037" y="3415552"/>
                <a:ext cx="77760" cy="18576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22A6EACA-4504-A24A-BF35-848E4721686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951917" y="3400072"/>
                  <a:ext cx="10836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97736C71-1557-354D-8B92-6F525C9AFC5F}"/>
                    </a:ext>
                  </a:extLst>
                </p14:cNvPr>
                <p14:cNvContentPartPr/>
                <p14:nvPr/>
              </p14:nvContentPartPr>
              <p14:xfrm>
                <a:off x="3981797" y="3627952"/>
                <a:ext cx="193680" cy="122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988FDEB1-F678-FE42-9A96-DBFB600B2124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966677" y="3612832"/>
                  <a:ext cx="22428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B92746AB-63E9-A645-BEBF-CAF5003FB718}"/>
                    </a:ext>
                  </a:extLst>
                </p14:cNvPr>
                <p14:cNvContentPartPr/>
                <p14:nvPr/>
              </p14:nvContentPartPr>
              <p14:xfrm>
                <a:off x="3613157" y="3863752"/>
                <a:ext cx="117360" cy="1958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B7C1603-BAB8-9142-8637-3C0D5E39993E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598037" y="3848632"/>
                  <a:ext cx="14796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DA2BAE4D-9821-8647-8FB9-D3A673BA84C4}"/>
                    </a:ext>
                  </a:extLst>
                </p14:cNvPr>
                <p14:cNvContentPartPr/>
                <p14:nvPr/>
              </p14:nvContentPartPr>
              <p14:xfrm>
                <a:off x="3856157" y="3937552"/>
                <a:ext cx="17640" cy="1130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4A8940F5-CE86-C646-B0ED-635812BA9DF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841037" y="3922432"/>
                  <a:ext cx="48240" cy="1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D89471D6-67F2-594E-A46A-8FDBD76BC11E}"/>
                    </a:ext>
                  </a:extLst>
                </p14:cNvPr>
                <p14:cNvContentPartPr/>
                <p14:nvPr/>
              </p14:nvContentPartPr>
              <p14:xfrm>
                <a:off x="3996917" y="3834232"/>
                <a:ext cx="33480" cy="2397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37D2BE42-F0AD-1243-A5B2-5E8A7D7FAEEC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981797" y="3819112"/>
                  <a:ext cx="6408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F488E264-B19D-0B4B-9E93-6A59507A1498}"/>
                    </a:ext>
                  </a:extLst>
                </p14:cNvPr>
                <p14:cNvContentPartPr/>
                <p14:nvPr/>
              </p14:nvContentPartPr>
              <p14:xfrm>
                <a:off x="3923117" y="3921352"/>
                <a:ext cx="203400" cy="4356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0EBB9E53-3BFB-904C-ACE0-73FB02C191BF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907637" y="3905872"/>
                  <a:ext cx="234000" cy="7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4391F672-181A-7D45-87DC-9C2BD9A86D2A}"/>
                    </a:ext>
                  </a:extLst>
                </p14:cNvPr>
                <p14:cNvContentPartPr/>
                <p14:nvPr/>
              </p14:nvContentPartPr>
              <p14:xfrm>
                <a:off x="3897917" y="3858352"/>
                <a:ext cx="10440" cy="576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AA8C2A9A-C7F4-6B4F-9CC8-DF615D7CD48D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882797" y="3843232"/>
                  <a:ext cx="4104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149584EC-54E5-2640-A0C3-F1DBBA90620F}"/>
                    </a:ext>
                  </a:extLst>
                </p14:cNvPr>
                <p14:cNvContentPartPr/>
                <p14:nvPr/>
              </p14:nvContentPartPr>
              <p14:xfrm>
                <a:off x="4478237" y="3377032"/>
                <a:ext cx="110520" cy="2415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86422E08-48D2-694C-B97F-4BA37D547E8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4463117" y="3361912"/>
                  <a:ext cx="14112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2A400676-7F93-1E4D-8F69-46617065123A}"/>
                    </a:ext>
                  </a:extLst>
                </p14:cNvPr>
                <p14:cNvContentPartPr/>
                <p14:nvPr/>
              </p14:nvContentPartPr>
              <p14:xfrm>
                <a:off x="4703597" y="3539392"/>
                <a:ext cx="3960" cy="594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571899E9-07A3-1148-97AB-8AB19F16F1B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688477" y="3524272"/>
                  <a:ext cx="3456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EFFF3DC9-E89A-5546-A4A1-F26709BAC275}"/>
                    </a:ext>
                  </a:extLst>
                </p14:cNvPr>
                <p14:cNvContentPartPr/>
                <p14:nvPr/>
              </p14:nvContentPartPr>
              <p14:xfrm>
                <a:off x="4838237" y="3347872"/>
                <a:ext cx="24480" cy="2512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9D82498A-8068-D643-88D9-E9E8BDC56BBE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822757" y="3332392"/>
                  <a:ext cx="54720" cy="28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7EB044CB-0483-084C-A80E-E8050D273041}"/>
                    </a:ext>
                  </a:extLst>
                </p14:cNvPr>
                <p14:cNvContentPartPr/>
                <p14:nvPr/>
              </p14:nvContentPartPr>
              <p14:xfrm>
                <a:off x="4719437" y="3519952"/>
                <a:ext cx="289440" cy="115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4B723A96-5069-A541-B5D7-C35FE5157C7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703957" y="3504472"/>
                  <a:ext cx="32004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9AEE23AB-6600-D447-962D-34209C6F3F9D}"/>
                    </a:ext>
                  </a:extLst>
                </p14:cNvPr>
                <p14:cNvContentPartPr/>
                <p14:nvPr/>
              </p14:nvContentPartPr>
              <p14:xfrm>
                <a:off x="5346557" y="3239152"/>
                <a:ext cx="240840" cy="56196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DB9C7CDD-F68B-F34A-89BA-BC046AEDE007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331437" y="3223672"/>
                  <a:ext cx="271440" cy="59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31404D36-F50D-2345-A6FA-7DDB9DD6D9AB}"/>
                    </a:ext>
                  </a:extLst>
                </p14:cNvPr>
                <p14:cNvContentPartPr/>
                <p14:nvPr/>
              </p14:nvContentPartPr>
              <p14:xfrm>
                <a:off x="4390397" y="3704632"/>
                <a:ext cx="268560" cy="50040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C64469CE-3F4A-4C45-BEA5-5F6D50EFE71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375277" y="3689152"/>
                  <a:ext cx="298800" cy="53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BEE69845-AC00-1E40-81F8-1CC85699EC86}"/>
                    </a:ext>
                  </a:extLst>
                </p14:cNvPr>
                <p14:cNvContentPartPr/>
                <p14:nvPr/>
              </p14:nvContentPartPr>
              <p14:xfrm>
                <a:off x="4970357" y="3798232"/>
                <a:ext cx="149040" cy="31140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44654514-841E-1746-9D40-4E1652363D36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955237" y="3783112"/>
                  <a:ext cx="17964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5F759803-9A70-BC4C-BE3A-547EE575A2D8}"/>
                    </a:ext>
                  </a:extLst>
                </p14:cNvPr>
                <p14:cNvContentPartPr/>
                <p14:nvPr/>
              </p14:nvContentPartPr>
              <p14:xfrm>
                <a:off x="5191397" y="4026112"/>
                <a:ext cx="20880" cy="1407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40C5A096-ED55-9242-A670-53DFAA355369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5175917" y="4010992"/>
                  <a:ext cx="5148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F9618C3-BF8D-8740-8633-E5ECEE3E7EB6}"/>
                    </a:ext>
                  </a:extLst>
                </p14:cNvPr>
                <p14:cNvContentPartPr/>
                <p14:nvPr/>
              </p14:nvContentPartPr>
              <p14:xfrm>
                <a:off x="4468157" y="3937552"/>
                <a:ext cx="360" cy="36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0AA1CB18-8A77-244E-8D58-45BE85FD26C0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4459157" y="392891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DFCB8022-2A53-2941-A907-B946EF413E77}"/>
                    </a:ext>
                  </a:extLst>
                </p14:cNvPr>
                <p14:cNvContentPartPr/>
                <p14:nvPr/>
              </p14:nvContentPartPr>
              <p14:xfrm>
                <a:off x="2392397" y="3914512"/>
                <a:ext cx="182520" cy="234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C559708E-ABB2-FA43-ADE0-8155C0D04A18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377277" y="3899392"/>
                  <a:ext cx="21276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DA0F2C2-2460-CB4C-BDC9-74CF4023F1F9}"/>
                    </a:ext>
                  </a:extLst>
                </p14:cNvPr>
                <p14:cNvContentPartPr/>
                <p14:nvPr/>
              </p14:nvContentPartPr>
              <p14:xfrm>
                <a:off x="2418677" y="4011352"/>
                <a:ext cx="207000" cy="122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00D6F17C-1939-794E-92D6-B0627EF0491E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403197" y="3996232"/>
                  <a:ext cx="237240" cy="4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0687E3B0-24F8-A54D-B15C-B3C64414ABFF}"/>
                    </a:ext>
                  </a:extLst>
                </p14:cNvPr>
                <p14:cNvContentPartPr/>
                <p14:nvPr/>
              </p14:nvContentPartPr>
              <p14:xfrm>
                <a:off x="2508317" y="3833152"/>
                <a:ext cx="237960" cy="28332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00C7045D-D6D9-8D42-B15C-2454F6A92803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492837" y="3818032"/>
                  <a:ext cx="268560" cy="31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D88C9290-0D68-2046-855C-97D13566EDF0}"/>
                    </a:ext>
                  </a:extLst>
                </p14:cNvPr>
                <p14:cNvContentPartPr/>
                <p14:nvPr/>
              </p14:nvContentPartPr>
              <p14:xfrm>
                <a:off x="3096917" y="3917032"/>
                <a:ext cx="70200" cy="15588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5813EFCC-60D9-3540-9986-5B921F3E405B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081797" y="3901552"/>
                  <a:ext cx="10080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1813873D-1E19-6444-AB0C-6A641F2442F0}"/>
                    </a:ext>
                  </a:extLst>
                </p14:cNvPr>
                <p14:cNvContentPartPr/>
                <p14:nvPr/>
              </p14:nvContentPartPr>
              <p14:xfrm>
                <a:off x="3067397" y="4103872"/>
                <a:ext cx="211320" cy="237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81138561-6309-F646-AB99-39654819E4E8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052277" y="4088752"/>
                  <a:ext cx="24192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C5EB3768-2BB4-7F40-86A7-AEBD21CB6213}"/>
                    </a:ext>
                  </a:extLst>
                </p14:cNvPr>
                <p14:cNvContentPartPr/>
                <p14:nvPr/>
              </p14:nvContentPartPr>
              <p14:xfrm>
                <a:off x="2451437" y="4300072"/>
                <a:ext cx="232200" cy="5112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B8AA4DC9-F96E-F44C-8B05-A1D9F24CF3F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436317" y="4284592"/>
                  <a:ext cx="262800" cy="8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74ED37ED-CB81-8742-9B4F-549192192303}"/>
                    </a:ext>
                  </a:extLst>
                </p14:cNvPr>
                <p14:cNvContentPartPr/>
                <p14:nvPr/>
              </p14:nvContentPartPr>
              <p14:xfrm>
                <a:off x="2462957" y="4427512"/>
                <a:ext cx="319680" cy="6048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EB13385-C4D3-7F4D-BCB6-66F2A7D39E5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447477" y="4412392"/>
                  <a:ext cx="350280" cy="9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9696DEF3-58CD-A547-936B-31B70558CEDD}"/>
                    </a:ext>
                  </a:extLst>
                </p14:cNvPr>
                <p14:cNvContentPartPr/>
                <p14:nvPr/>
              </p14:nvContentPartPr>
              <p14:xfrm>
                <a:off x="2619557" y="4201432"/>
                <a:ext cx="280440" cy="37404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ADB69F3A-979B-A148-94F4-14C528E17A31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604077" y="4186312"/>
                  <a:ext cx="311040" cy="40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FB18EC63-DAC8-9E4E-91EC-FAAE1976FD76}"/>
                    </a:ext>
                  </a:extLst>
                </p14:cNvPr>
                <p14:cNvContentPartPr/>
                <p14:nvPr/>
              </p14:nvContentPartPr>
              <p14:xfrm>
                <a:off x="3102317" y="4260112"/>
                <a:ext cx="95040" cy="17064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E6882D93-769A-B94B-927F-C9260446CBE7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087197" y="4244992"/>
                  <a:ext cx="12564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F7ABE8C0-1873-974E-B4EA-6DE44CB0CE12}"/>
                    </a:ext>
                  </a:extLst>
                </p14:cNvPr>
                <p14:cNvContentPartPr/>
                <p14:nvPr/>
              </p14:nvContentPartPr>
              <p14:xfrm>
                <a:off x="3111677" y="4472872"/>
                <a:ext cx="218880" cy="255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07AACBDC-50C4-AA40-8309-83A653EAB22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096557" y="4457752"/>
                  <a:ext cx="24948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1405A6E4-B9E4-4747-921C-9693EC312D6E}"/>
                    </a:ext>
                  </a:extLst>
                </p14:cNvPr>
                <p14:cNvContentPartPr/>
                <p14:nvPr/>
              </p14:nvContentPartPr>
              <p14:xfrm>
                <a:off x="3672197" y="4247512"/>
                <a:ext cx="145080" cy="23724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EBA520A1-0E08-B546-B4A6-4BF746AF032E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657077" y="4232032"/>
                  <a:ext cx="17568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B352C6B6-1702-4B45-AABD-4E78EE0B32C4}"/>
                    </a:ext>
                  </a:extLst>
                </p14:cNvPr>
                <p14:cNvContentPartPr/>
                <p14:nvPr/>
              </p14:nvContentPartPr>
              <p14:xfrm>
                <a:off x="3981797" y="4350472"/>
                <a:ext cx="11520" cy="11268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F63A12E4-F5D3-3247-95F9-03A0D7829EBE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966677" y="4335352"/>
                  <a:ext cx="4212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D9B9CB1A-AE06-5444-A21F-CC9EB9984D00}"/>
                    </a:ext>
                  </a:extLst>
                </p14:cNvPr>
                <p14:cNvContentPartPr/>
                <p14:nvPr/>
              </p14:nvContentPartPr>
              <p14:xfrm>
                <a:off x="4114637" y="4217992"/>
                <a:ext cx="23400" cy="21960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3B1ABB8D-0C1B-1E4F-910E-9EBAB7D1E51A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099517" y="4202512"/>
                  <a:ext cx="54000" cy="25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8A717F38-E5D8-134C-9806-92523D8E1C35}"/>
                    </a:ext>
                  </a:extLst>
                </p14:cNvPr>
                <p14:cNvContentPartPr/>
                <p14:nvPr/>
              </p14:nvContentPartPr>
              <p14:xfrm>
                <a:off x="4040837" y="4324192"/>
                <a:ext cx="208440" cy="3168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8724225F-E680-E44A-81A3-3221A468EC24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025717" y="4309072"/>
                  <a:ext cx="238680" cy="6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A4FE39C2-23CC-C84C-80CF-F625D4ACAFAA}"/>
                    </a:ext>
                  </a:extLst>
                </p14:cNvPr>
                <p14:cNvContentPartPr/>
                <p14:nvPr/>
              </p14:nvContentPartPr>
              <p14:xfrm>
                <a:off x="3999437" y="4268752"/>
                <a:ext cx="12240" cy="828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0B748C4D-39BC-AA47-A95C-5824B7C54A5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3984317" y="4253632"/>
                  <a:ext cx="4248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9177A9C1-99D0-FC40-B9FE-17AFB1E90374}"/>
                    </a:ext>
                  </a:extLst>
                </p14:cNvPr>
                <p14:cNvContentPartPr/>
                <p14:nvPr/>
              </p14:nvContentPartPr>
              <p14:xfrm>
                <a:off x="4631237" y="4199992"/>
                <a:ext cx="280440" cy="38556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37B1DB5F-7792-1F4C-A3C4-D9F453BE06DB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616117" y="4184872"/>
                  <a:ext cx="311040" cy="416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41A59149-9E62-AB45-8BD5-DC80B59228AF}"/>
              </a:ext>
            </a:extLst>
          </p:cNvPr>
          <p:cNvGrpSpPr/>
          <p:nvPr/>
        </p:nvGrpSpPr>
        <p:grpSpPr>
          <a:xfrm>
            <a:off x="8050254" y="2899800"/>
            <a:ext cx="518400" cy="325440"/>
            <a:chOff x="5338637" y="4280992"/>
            <a:chExt cx="518400" cy="325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222C775E-0404-6046-936F-2F5D892A685B}"/>
                    </a:ext>
                  </a:extLst>
                </p14:cNvPr>
                <p14:cNvContentPartPr/>
                <p14:nvPr/>
              </p14:nvContentPartPr>
              <p14:xfrm>
                <a:off x="5368157" y="4335712"/>
                <a:ext cx="14760" cy="1188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100898E6-0C33-5A46-AD50-E6AE8AEA4263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353037" y="4320592"/>
                  <a:ext cx="4500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82842CD7-7D4B-7941-9E63-F10D161B7789}"/>
                    </a:ext>
                  </a:extLst>
                </p14:cNvPr>
                <p14:cNvContentPartPr/>
                <p14:nvPr/>
              </p14:nvContentPartPr>
              <p14:xfrm>
                <a:off x="5338637" y="4280992"/>
                <a:ext cx="176400" cy="22860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1A7BC563-C381-7F48-A66E-DA383D2A1692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323517" y="4265872"/>
                  <a:ext cx="20700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83AA79F8-F28A-A64D-8C9B-4B4F0ADD1FFC}"/>
                    </a:ext>
                  </a:extLst>
                </p14:cNvPr>
                <p14:cNvContentPartPr/>
                <p14:nvPr/>
              </p14:nvContentPartPr>
              <p14:xfrm>
                <a:off x="5582357" y="4427872"/>
                <a:ext cx="274680" cy="17856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AE6CD6DF-07A5-324D-9C15-588AA330A7B1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566877" y="4412752"/>
                  <a:ext cx="305280" cy="2091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6AF0E010-1A91-2540-B56F-49947563BBC3}"/>
              </a:ext>
            </a:extLst>
          </p:cNvPr>
          <p:cNvGrpSpPr/>
          <p:nvPr/>
        </p:nvGrpSpPr>
        <p:grpSpPr>
          <a:xfrm>
            <a:off x="9605160" y="5067000"/>
            <a:ext cx="628200" cy="390240"/>
            <a:chOff x="8568557" y="6223552"/>
            <a:chExt cx="628200" cy="3902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177B4053-87C0-1B46-B865-9BD88A8D1BF8}"/>
                    </a:ext>
                  </a:extLst>
                </p14:cNvPr>
                <p14:cNvContentPartPr/>
                <p14:nvPr/>
              </p14:nvContentPartPr>
              <p14:xfrm>
                <a:off x="8612117" y="6359272"/>
                <a:ext cx="69480" cy="204840"/>
              </p14:xfrm>
            </p:contentPart>
          </mc:Choice>
          <mc:Fallback xmlns=""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F8FA643D-37C9-634B-9F98-0A8903E4765D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596637" y="6343792"/>
                  <a:ext cx="10008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6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7AD92EA3-5842-BD42-82E9-104BC7C1BDD9}"/>
                    </a:ext>
                  </a:extLst>
                </p14:cNvPr>
                <p14:cNvContentPartPr/>
                <p14:nvPr/>
              </p14:nvContentPartPr>
              <p14:xfrm>
                <a:off x="8568557" y="6564112"/>
                <a:ext cx="173520" cy="49680"/>
              </p14:xfrm>
            </p:contentPart>
          </mc:Choice>
          <mc:Fallback xmlns=""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3EB59EB7-2C23-FC4A-9316-FDE56AE43E31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8553437" y="6548632"/>
                  <a:ext cx="204120" cy="8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A4C32B6C-1662-C948-A61A-47225486EED7}"/>
                    </a:ext>
                  </a:extLst>
                </p14:cNvPr>
                <p14:cNvContentPartPr/>
                <p14:nvPr/>
              </p14:nvContentPartPr>
              <p14:xfrm>
                <a:off x="8827037" y="6253072"/>
                <a:ext cx="119160" cy="297720"/>
              </p14:xfrm>
            </p:contentPart>
          </mc:Choice>
          <mc:Fallback xmlns=""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C26A978A-3BAB-0F46-9E94-0221D1922650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8811917" y="6237952"/>
                  <a:ext cx="149760" cy="32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50F5B7DD-C82F-9746-80EF-3EFC315CE270}"/>
                    </a:ext>
                  </a:extLst>
                </p14:cNvPr>
                <p14:cNvContentPartPr/>
                <p14:nvPr/>
              </p14:nvContentPartPr>
              <p14:xfrm>
                <a:off x="8957717" y="6474472"/>
                <a:ext cx="32400" cy="103680"/>
              </p14:xfrm>
            </p:contentPart>
          </mc:Choice>
          <mc:Fallback xmlns=""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5A6E4F08-41CD-9A41-B707-BC5180EC8C8F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8942237" y="6458992"/>
                  <a:ext cx="63000" cy="13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2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67AA3410-214F-F542-9A42-FD2A9476231F}"/>
                    </a:ext>
                  </a:extLst>
                </p14:cNvPr>
                <p14:cNvContentPartPr/>
                <p14:nvPr/>
              </p14:nvContentPartPr>
              <p14:xfrm>
                <a:off x="9081557" y="6312112"/>
                <a:ext cx="56880" cy="221760"/>
              </p14:xfrm>
            </p:contentPart>
          </mc:Choice>
          <mc:Fallback xmlns=""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7826A54F-C542-CC43-8B92-B629272C603C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9066077" y="6296992"/>
                  <a:ext cx="8748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4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50D87DCC-EE5C-B145-8633-0DDBB1A5B5F8}"/>
                    </a:ext>
                  </a:extLst>
                </p14:cNvPr>
                <p14:cNvContentPartPr/>
                <p14:nvPr/>
              </p14:nvContentPartPr>
              <p14:xfrm>
                <a:off x="8996237" y="6415432"/>
                <a:ext cx="200520" cy="53280"/>
              </p14:xfrm>
            </p:contentPart>
          </mc:Choice>
          <mc:Fallback xmlns=""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D35B71F0-EA7C-A24E-9E2D-D385FFC47ACC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8981117" y="6399952"/>
                  <a:ext cx="23112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6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B90C5522-89CB-E34A-AA6D-2569D117385D}"/>
                    </a:ext>
                  </a:extLst>
                </p14:cNvPr>
                <p14:cNvContentPartPr/>
                <p14:nvPr/>
              </p14:nvContentPartPr>
              <p14:xfrm>
                <a:off x="8839997" y="6223552"/>
                <a:ext cx="94680" cy="347400"/>
              </p14:xfrm>
            </p:contentPart>
          </mc:Choice>
          <mc:Fallback xmlns=""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5DA07963-897D-334D-8470-91EABB887650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8824877" y="6208432"/>
                  <a:ext cx="125280" cy="37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723083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Security of 3/4-round Feistel?</a:t>
            </a:r>
          </a:p>
          <a:p>
            <a:pPr lvl="1"/>
            <a:r>
              <a:rPr lang="en-US" dirty="0"/>
              <a:t>(When round functions are random and independent)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FF1963B4-A05D-D447-B9BA-394963BC70FD}"/>
              </a:ext>
            </a:extLst>
          </p:cNvPr>
          <p:cNvGrpSpPr/>
          <p:nvPr/>
        </p:nvGrpSpPr>
        <p:grpSpPr>
          <a:xfrm>
            <a:off x="2057400" y="3532466"/>
            <a:ext cx="612720" cy="327600"/>
            <a:chOff x="4019957" y="5604352"/>
            <a:chExt cx="612720" cy="327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16" name="Ink 215">
                  <a:extLst>
                    <a:ext uri="{FF2B5EF4-FFF2-40B4-BE49-F238E27FC236}">
                      <a16:creationId xmlns:a16="http://schemas.microsoft.com/office/drawing/2014/main" id="{C58DCE30-41A1-E14F-AD28-EA68E6D9CD19}"/>
                    </a:ext>
                  </a:extLst>
                </p14:cNvPr>
                <p14:cNvContentPartPr/>
                <p14:nvPr/>
              </p14:nvContentPartPr>
              <p14:xfrm>
                <a:off x="4019957" y="5604352"/>
                <a:ext cx="118440" cy="1764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0607A012-2F49-CC4F-95A4-9F3AA39A053B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4004477" y="5588872"/>
                  <a:ext cx="14904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217" name="Ink 216">
                  <a:extLst>
                    <a:ext uri="{FF2B5EF4-FFF2-40B4-BE49-F238E27FC236}">
                      <a16:creationId xmlns:a16="http://schemas.microsoft.com/office/drawing/2014/main" id="{63321E75-0C70-B240-9E27-3DE2F4FD3BDA}"/>
                    </a:ext>
                  </a:extLst>
                </p14:cNvPr>
                <p14:cNvContentPartPr/>
                <p14:nvPr/>
              </p14:nvContentPartPr>
              <p14:xfrm>
                <a:off x="4182677" y="5726752"/>
                <a:ext cx="127440" cy="20520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4B8C077C-F370-4E45-BCC6-9EC9C37D6B14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4167557" y="5711632"/>
                  <a:ext cx="157680" cy="23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218" name="Ink 217">
                  <a:extLst>
                    <a:ext uri="{FF2B5EF4-FFF2-40B4-BE49-F238E27FC236}">
                      <a16:creationId xmlns:a16="http://schemas.microsoft.com/office/drawing/2014/main" id="{A982A1FF-2CAD-1F40-85DC-933D91E5FB3C}"/>
                    </a:ext>
                  </a:extLst>
                </p14:cNvPr>
                <p14:cNvContentPartPr/>
                <p14:nvPr/>
              </p14:nvContentPartPr>
              <p14:xfrm>
                <a:off x="4471397" y="5656552"/>
                <a:ext cx="130680" cy="2196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206E1201-BF06-1640-AE40-A80215E0C02B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4456277" y="5641072"/>
                  <a:ext cx="160920" cy="5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219" name="Ink 218">
                  <a:extLst>
                    <a:ext uri="{FF2B5EF4-FFF2-40B4-BE49-F238E27FC236}">
                      <a16:creationId xmlns:a16="http://schemas.microsoft.com/office/drawing/2014/main" id="{C69B6E27-A0FC-D040-B815-B170A51C9192}"/>
                    </a:ext>
                  </a:extLst>
                </p14:cNvPr>
                <p14:cNvContentPartPr/>
                <p14:nvPr/>
              </p14:nvContentPartPr>
              <p14:xfrm>
                <a:off x="4453757" y="5796232"/>
                <a:ext cx="178920" cy="4212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C1EBEBEB-3511-BD4B-9880-06DBD3D3AEAC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438637" y="5781112"/>
                  <a:ext cx="209520" cy="72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0" name="Group 219">
            <a:extLst>
              <a:ext uri="{FF2B5EF4-FFF2-40B4-BE49-F238E27FC236}">
                <a16:creationId xmlns:a16="http://schemas.microsoft.com/office/drawing/2014/main" id="{55974D64-8E17-8548-AAC4-3980766D0EAB}"/>
              </a:ext>
            </a:extLst>
          </p:cNvPr>
          <p:cNvGrpSpPr/>
          <p:nvPr/>
        </p:nvGrpSpPr>
        <p:grpSpPr>
          <a:xfrm>
            <a:off x="2874600" y="3430586"/>
            <a:ext cx="388440" cy="429480"/>
            <a:chOff x="4837157" y="5502472"/>
            <a:chExt cx="388440" cy="429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221" name="Ink 220">
                  <a:extLst>
                    <a:ext uri="{FF2B5EF4-FFF2-40B4-BE49-F238E27FC236}">
                      <a16:creationId xmlns:a16="http://schemas.microsoft.com/office/drawing/2014/main" id="{BC04C56B-A475-AD44-9CEE-1A8C21558588}"/>
                    </a:ext>
                  </a:extLst>
                </p14:cNvPr>
                <p14:cNvContentPartPr/>
                <p14:nvPr/>
              </p14:nvContentPartPr>
              <p14:xfrm>
                <a:off x="4837157" y="5502472"/>
                <a:ext cx="140400" cy="33948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8DB1CC98-5289-8045-B2FC-3B3B873D717B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4822037" y="5487352"/>
                  <a:ext cx="170640" cy="37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222" name="Ink 221">
                  <a:extLst>
                    <a:ext uri="{FF2B5EF4-FFF2-40B4-BE49-F238E27FC236}">
                      <a16:creationId xmlns:a16="http://schemas.microsoft.com/office/drawing/2014/main" id="{D0EE9096-D1EF-AB4B-848A-CFC5C78F0CC7}"/>
                    </a:ext>
                  </a:extLst>
                </p14:cNvPr>
                <p14:cNvContentPartPr/>
                <p14:nvPr/>
              </p14:nvContentPartPr>
              <p14:xfrm>
                <a:off x="5058557" y="5734672"/>
                <a:ext cx="167040" cy="19728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B8F3A5D0-121D-B042-9D61-6770B225AE98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043437" y="5719192"/>
                  <a:ext cx="197640" cy="227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0">
            <p14:nvContentPartPr>
              <p14:cNvPr id="223" name="Ink 222">
                <a:extLst>
                  <a:ext uri="{FF2B5EF4-FFF2-40B4-BE49-F238E27FC236}">
                    <a16:creationId xmlns:a16="http://schemas.microsoft.com/office/drawing/2014/main" id="{1FA0774D-A798-C24C-AB23-1930CFC629BA}"/>
                  </a:ext>
                </a:extLst>
              </p14:cNvPr>
              <p14:cNvContentPartPr/>
              <p14:nvPr/>
            </p14:nvContentPartPr>
            <p14:xfrm>
              <a:off x="3464640" y="3619946"/>
              <a:ext cx="159120" cy="18360"/>
            </p14:xfrm>
          </p:contentPart>
        </mc:Choice>
        <mc:Fallback>
          <p:pic>
            <p:nvPicPr>
              <p:cNvPr id="223" name="Ink 222">
                <a:extLst>
                  <a:ext uri="{FF2B5EF4-FFF2-40B4-BE49-F238E27FC236}">
                    <a16:creationId xmlns:a16="http://schemas.microsoft.com/office/drawing/2014/main" id="{1FA0774D-A798-C24C-AB23-1930CFC629BA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3449160" y="3604156"/>
                <a:ext cx="189720" cy="49572"/>
              </a:xfrm>
              <a:prstGeom prst="rect">
                <a:avLst/>
              </a:prstGeom>
            </p:spPr>
          </p:pic>
        </mc:Fallback>
      </mc:AlternateContent>
      <p:grpSp>
        <p:nvGrpSpPr>
          <p:cNvPr id="224" name="Group 223">
            <a:extLst>
              <a:ext uri="{FF2B5EF4-FFF2-40B4-BE49-F238E27FC236}">
                <a16:creationId xmlns:a16="http://schemas.microsoft.com/office/drawing/2014/main" id="{3746C109-A53B-E241-9441-6F4E4F128BE5}"/>
              </a:ext>
            </a:extLst>
          </p:cNvPr>
          <p:cNvGrpSpPr/>
          <p:nvPr/>
        </p:nvGrpSpPr>
        <p:grpSpPr>
          <a:xfrm>
            <a:off x="3818520" y="3458666"/>
            <a:ext cx="259920" cy="407520"/>
            <a:chOff x="5781077" y="5530552"/>
            <a:chExt cx="259920" cy="407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225" name="Ink 224">
                  <a:extLst>
                    <a:ext uri="{FF2B5EF4-FFF2-40B4-BE49-F238E27FC236}">
                      <a16:creationId xmlns:a16="http://schemas.microsoft.com/office/drawing/2014/main" id="{EA95664D-E9F9-B747-9C77-8CD1C3612016}"/>
                    </a:ext>
                  </a:extLst>
                </p14:cNvPr>
                <p14:cNvContentPartPr/>
                <p14:nvPr/>
              </p14:nvContentPartPr>
              <p14:xfrm>
                <a:off x="5781077" y="5530552"/>
                <a:ext cx="154800" cy="31140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5BA35248-D67F-B64D-B3F1-5A1CB83603FE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765957" y="5515072"/>
                  <a:ext cx="18540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226" name="Ink 225">
                  <a:extLst>
                    <a:ext uri="{FF2B5EF4-FFF2-40B4-BE49-F238E27FC236}">
                      <a16:creationId xmlns:a16="http://schemas.microsoft.com/office/drawing/2014/main" id="{37D380B0-144F-CA48-ACD0-4D9C83D24CB7}"/>
                    </a:ext>
                  </a:extLst>
                </p14:cNvPr>
                <p14:cNvContentPartPr/>
                <p14:nvPr/>
              </p14:nvContentPartPr>
              <p14:xfrm>
                <a:off x="6002477" y="5810632"/>
                <a:ext cx="38520" cy="12744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4AA889CD-9695-D74D-94DE-537D938488E2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5986997" y="5795512"/>
                  <a:ext cx="69120" cy="158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BD330A4C-61A8-5F4D-9BCD-DA0AA0AA2C77}"/>
              </a:ext>
            </a:extLst>
          </p:cNvPr>
          <p:cNvGrpSpPr/>
          <p:nvPr/>
        </p:nvGrpSpPr>
        <p:grpSpPr>
          <a:xfrm>
            <a:off x="4260960" y="3414386"/>
            <a:ext cx="1344960" cy="475920"/>
            <a:chOff x="6223517" y="5486272"/>
            <a:chExt cx="1344960" cy="475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228" name="Ink 227">
                  <a:extLst>
                    <a:ext uri="{FF2B5EF4-FFF2-40B4-BE49-F238E27FC236}">
                      <a16:creationId xmlns:a16="http://schemas.microsoft.com/office/drawing/2014/main" id="{2ED7C48D-82A2-DB4C-97B4-760D5F31B4F3}"/>
                    </a:ext>
                  </a:extLst>
                </p14:cNvPr>
                <p14:cNvContentPartPr/>
                <p14:nvPr/>
              </p14:nvContentPartPr>
              <p14:xfrm>
                <a:off x="6371117" y="5530552"/>
                <a:ext cx="8640" cy="24948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862FE422-28CD-9043-AF34-04F37DB2549A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355997" y="5515072"/>
                  <a:ext cx="39240" cy="28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229" name="Ink 228">
                  <a:extLst>
                    <a:ext uri="{FF2B5EF4-FFF2-40B4-BE49-F238E27FC236}">
                      <a16:creationId xmlns:a16="http://schemas.microsoft.com/office/drawing/2014/main" id="{A80137AF-D6B0-D94D-ABF7-86CC10EABC1E}"/>
                    </a:ext>
                  </a:extLst>
                </p14:cNvPr>
                <p14:cNvContentPartPr/>
                <p14:nvPr/>
              </p14:nvContentPartPr>
              <p14:xfrm>
                <a:off x="6223517" y="5692192"/>
                <a:ext cx="201240" cy="2556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47CE8A39-59C2-E24E-89AE-F2E5B13F3A8D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208397" y="5677072"/>
                  <a:ext cx="231840" cy="5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230" name="Ink 229">
                  <a:extLst>
                    <a:ext uri="{FF2B5EF4-FFF2-40B4-BE49-F238E27FC236}">
                      <a16:creationId xmlns:a16="http://schemas.microsoft.com/office/drawing/2014/main" id="{F7AC1BC9-BA63-FE40-AB3D-151F9499B667}"/>
                    </a:ext>
                  </a:extLst>
                </p14:cNvPr>
                <p14:cNvContentPartPr/>
                <p14:nvPr/>
              </p14:nvContentPartPr>
              <p14:xfrm>
                <a:off x="6236117" y="5549992"/>
                <a:ext cx="333000" cy="30996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0B4C5CFA-B1E9-6F48-86F0-7521B8C9EF20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6220997" y="5534872"/>
                  <a:ext cx="363240" cy="34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231" name="Ink 230">
                  <a:extLst>
                    <a:ext uri="{FF2B5EF4-FFF2-40B4-BE49-F238E27FC236}">
                      <a16:creationId xmlns:a16="http://schemas.microsoft.com/office/drawing/2014/main" id="{F704457A-F9BC-6C49-BDB8-D6610CDDE0E6}"/>
                    </a:ext>
                  </a:extLst>
                </p14:cNvPr>
                <p14:cNvContentPartPr/>
                <p14:nvPr/>
              </p14:nvContentPartPr>
              <p14:xfrm>
                <a:off x="6680357" y="5561872"/>
                <a:ext cx="121680" cy="27828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B9F7E8B9-676D-D345-A675-A566D14A45FD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6665237" y="5546752"/>
                  <a:ext cx="15228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232" name="Ink 231">
                  <a:extLst>
                    <a:ext uri="{FF2B5EF4-FFF2-40B4-BE49-F238E27FC236}">
                      <a16:creationId xmlns:a16="http://schemas.microsoft.com/office/drawing/2014/main" id="{CBF6B339-FC9A-E044-B333-F048A49F0AFB}"/>
                    </a:ext>
                  </a:extLst>
                </p14:cNvPr>
                <p14:cNvContentPartPr/>
                <p14:nvPr/>
              </p14:nvContentPartPr>
              <p14:xfrm>
                <a:off x="6666317" y="5715952"/>
                <a:ext cx="148680" cy="2628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3009FD61-8B6F-CD49-BF6F-0EC25F6CE0B6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650837" y="5700472"/>
                  <a:ext cx="17892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233" name="Ink 232">
                  <a:extLst>
                    <a:ext uri="{FF2B5EF4-FFF2-40B4-BE49-F238E27FC236}">
                      <a16:creationId xmlns:a16="http://schemas.microsoft.com/office/drawing/2014/main" id="{8C972DD4-01AD-0C47-BCD8-39DD9FA846D6}"/>
                    </a:ext>
                  </a:extLst>
                </p14:cNvPr>
                <p14:cNvContentPartPr/>
                <p14:nvPr/>
              </p14:nvContentPartPr>
              <p14:xfrm>
                <a:off x="6953957" y="5515792"/>
                <a:ext cx="107640" cy="34092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8638E801-2351-864E-A1D5-E570055A2BC3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6938477" y="5500312"/>
                  <a:ext cx="138240" cy="37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234" name="Ink 233">
                  <a:extLst>
                    <a:ext uri="{FF2B5EF4-FFF2-40B4-BE49-F238E27FC236}">
                      <a16:creationId xmlns:a16="http://schemas.microsoft.com/office/drawing/2014/main" id="{4AF99E56-1A98-A741-B324-1FED1CE77363}"/>
                    </a:ext>
                  </a:extLst>
                </p14:cNvPr>
                <p14:cNvContentPartPr/>
                <p14:nvPr/>
              </p14:nvContentPartPr>
              <p14:xfrm>
                <a:off x="7123157" y="5617672"/>
                <a:ext cx="140400" cy="19656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F61C0FC1-2596-BF42-8736-F9C9EFA5B631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108037" y="5602192"/>
                  <a:ext cx="17064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235" name="Ink 234">
                  <a:extLst>
                    <a:ext uri="{FF2B5EF4-FFF2-40B4-BE49-F238E27FC236}">
                      <a16:creationId xmlns:a16="http://schemas.microsoft.com/office/drawing/2014/main" id="{3CC51F46-9ED6-2244-94E2-314EB3D6A224}"/>
                    </a:ext>
                  </a:extLst>
                </p14:cNvPr>
                <p14:cNvContentPartPr/>
                <p14:nvPr/>
              </p14:nvContentPartPr>
              <p14:xfrm>
                <a:off x="7374077" y="5766352"/>
                <a:ext cx="13680" cy="8568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778719D2-73F8-3C40-B746-837028474DF8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358957" y="5751232"/>
                  <a:ext cx="44280" cy="11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236" name="Ink 235">
                  <a:extLst>
                    <a:ext uri="{FF2B5EF4-FFF2-40B4-BE49-F238E27FC236}">
                      <a16:creationId xmlns:a16="http://schemas.microsoft.com/office/drawing/2014/main" id="{50BD5B24-67C5-494D-9938-3E4E21C296D0}"/>
                    </a:ext>
                  </a:extLst>
                </p14:cNvPr>
                <p14:cNvContentPartPr/>
                <p14:nvPr/>
              </p14:nvContentPartPr>
              <p14:xfrm>
                <a:off x="7474157" y="5486272"/>
                <a:ext cx="94320" cy="47592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ACACF071-04BB-EC47-8F46-38D5BFA7FBA6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459037" y="5470792"/>
                  <a:ext cx="124920" cy="506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26">
            <p14:nvContentPartPr>
              <p14:cNvPr id="256" name="Ink 255">
                <a:extLst>
                  <a:ext uri="{FF2B5EF4-FFF2-40B4-BE49-F238E27FC236}">
                    <a16:creationId xmlns:a16="http://schemas.microsoft.com/office/drawing/2014/main" id="{1B5AB875-6F36-3E45-A229-1A243883AFC3}"/>
                  </a:ext>
                </a:extLst>
              </p14:cNvPr>
              <p14:cNvContentPartPr/>
              <p14:nvPr/>
            </p14:nvContentPartPr>
            <p14:xfrm>
              <a:off x="3449880" y="3474866"/>
              <a:ext cx="166320" cy="33480"/>
            </p14:xfrm>
          </p:contentPart>
        </mc:Choice>
        <mc:Fallback>
          <p:pic>
            <p:nvPicPr>
              <p:cNvPr id="256" name="Ink 255">
                <a:extLst>
                  <a:ext uri="{FF2B5EF4-FFF2-40B4-BE49-F238E27FC236}">
                    <a16:creationId xmlns:a16="http://schemas.microsoft.com/office/drawing/2014/main" id="{1B5AB875-6F36-3E45-A229-1A243883AFC3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3434400" y="3459218"/>
                <a:ext cx="196920" cy="64413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83FE150F-E948-A14D-921A-318AC5BE79D9}"/>
              </a:ext>
            </a:extLst>
          </p:cNvPr>
          <p:cNvGrpSpPr/>
          <p:nvPr/>
        </p:nvGrpSpPr>
        <p:grpSpPr>
          <a:xfrm>
            <a:off x="6563495" y="4328719"/>
            <a:ext cx="277560" cy="230760"/>
            <a:chOff x="6563495" y="4328719"/>
            <a:chExt cx="277560" cy="230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130B32D0-CE6B-6140-8BB2-B14F16ABE224}"/>
                    </a:ext>
                  </a:extLst>
                </p14:cNvPr>
                <p14:cNvContentPartPr/>
                <p14:nvPr/>
              </p14:nvContentPartPr>
              <p14:xfrm>
                <a:off x="6563495" y="4328719"/>
                <a:ext cx="148320" cy="210240"/>
              </p14:xfrm>
            </p:contentPart>
          </mc:Choice>
          <mc:Fallback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130B32D0-CE6B-6140-8BB2-B14F16ABE224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6555935" y="4321159"/>
                  <a:ext cx="163440" cy="22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7C9F351-A21C-5C4D-BB0B-187FFFCBD308}"/>
                    </a:ext>
                  </a:extLst>
                </p14:cNvPr>
                <p14:cNvContentPartPr/>
                <p14:nvPr/>
              </p14:nvContentPartPr>
              <p14:xfrm>
                <a:off x="6600935" y="4515199"/>
                <a:ext cx="240120" cy="44280"/>
              </p14:xfrm>
            </p:contentPart>
          </mc:Choice>
          <mc:Fallback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7C9F351-A21C-5C4D-BB0B-187FFFCBD308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593375" y="4507639"/>
                  <a:ext cx="255240" cy="59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9C452223-B735-8040-A8D0-CC2038F751D1}"/>
              </a:ext>
            </a:extLst>
          </p:cNvPr>
          <p:cNvGrpSpPr/>
          <p:nvPr/>
        </p:nvGrpSpPr>
        <p:grpSpPr>
          <a:xfrm>
            <a:off x="7045895" y="4283719"/>
            <a:ext cx="668160" cy="301320"/>
            <a:chOff x="7045895" y="4283719"/>
            <a:chExt cx="668160" cy="301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901A39C7-DD60-1945-9F3E-B07DAD6399AA}"/>
                    </a:ext>
                  </a:extLst>
                </p14:cNvPr>
                <p14:cNvContentPartPr/>
                <p14:nvPr/>
              </p14:nvContentPartPr>
              <p14:xfrm>
                <a:off x="7045895" y="4283719"/>
                <a:ext cx="160200" cy="276120"/>
              </p14:xfrm>
            </p:contentPart>
          </mc:Choice>
          <mc:Fallback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901A39C7-DD60-1945-9F3E-B07DAD6399AA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7038335" y="4276159"/>
                  <a:ext cx="175320" cy="29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B1EF913-E0EF-CE49-AC62-C6170BB9FA14}"/>
                    </a:ext>
                  </a:extLst>
                </p14:cNvPr>
                <p14:cNvContentPartPr/>
                <p14:nvPr/>
              </p14:nvContentPartPr>
              <p14:xfrm>
                <a:off x="7276295" y="4434199"/>
                <a:ext cx="51480" cy="150840"/>
              </p14:xfrm>
            </p:contentPart>
          </mc:Choice>
          <mc:Fallback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B1EF913-E0EF-CE49-AC62-C6170BB9FA14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268735" y="4426639"/>
                  <a:ext cx="6660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079FCE03-372F-F149-A018-3BAD43C79388}"/>
                    </a:ext>
                  </a:extLst>
                </p14:cNvPr>
                <p14:cNvContentPartPr/>
                <p14:nvPr/>
              </p14:nvContentPartPr>
              <p14:xfrm>
                <a:off x="7323095" y="4346359"/>
                <a:ext cx="20160" cy="34920"/>
              </p14:xfrm>
            </p:contentPart>
          </mc:Choice>
          <mc:Fallback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079FCE03-372F-F149-A018-3BAD43C79388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315535" y="4338799"/>
                  <a:ext cx="352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0313E9C4-DBFF-2B4E-A071-5AEA461C1182}"/>
                    </a:ext>
                  </a:extLst>
                </p14:cNvPr>
                <p14:cNvContentPartPr/>
                <p14:nvPr/>
              </p14:nvContentPartPr>
              <p14:xfrm>
                <a:off x="7431455" y="4296319"/>
                <a:ext cx="109440" cy="275760"/>
              </p14:xfrm>
            </p:contentPart>
          </mc:Choice>
          <mc:Fallback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0313E9C4-DBFF-2B4E-A071-5AEA461C1182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423895" y="4288759"/>
                  <a:ext cx="12456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6120D8DA-5D37-604F-A404-CB946188D728}"/>
                    </a:ext>
                  </a:extLst>
                </p14:cNvPr>
                <p14:cNvContentPartPr/>
                <p14:nvPr/>
              </p14:nvContentPartPr>
              <p14:xfrm>
                <a:off x="7365215" y="4415839"/>
                <a:ext cx="348840" cy="21240"/>
              </p14:xfrm>
            </p:contentPart>
          </mc:Choice>
          <mc:Fallback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6120D8DA-5D37-604F-A404-CB946188D728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7357655" y="4408279"/>
                  <a:ext cx="363960" cy="36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1" name="Group 260">
            <a:extLst>
              <a:ext uri="{FF2B5EF4-FFF2-40B4-BE49-F238E27FC236}">
                <a16:creationId xmlns:a16="http://schemas.microsoft.com/office/drawing/2014/main" id="{5FDFB52D-0BD3-7747-80CD-4EEF9D9DF4C5}"/>
              </a:ext>
            </a:extLst>
          </p:cNvPr>
          <p:cNvGrpSpPr/>
          <p:nvPr/>
        </p:nvGrpSpPr>
        <p:grpSpPr>
          <a:xfrm>
            <a:off x="6209255" y="4361119"/>
            <a:ext cx="181800" cy="316440"/>
            <a:chOff x="6209255" y="4361119"/>
            <a:chExt cx="181800" cy="316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258" name="Ink 257">
                  <a:extLst>
                    <a:ext uri="{FF2B5EF4-FFF2-40B4-BE49-F238E27FC236}">
                      <a16:creationId xmlns:a16="http://schemas.microsoft.com/office/drawing/2014/main" id="{6FE0D344-EF14-7C4E-93CD-8B95DB6B0BCD}"/>
                    </a:ext>
                  </a:extLst>
                </p14:cNvPr>
                <p14:cNvContentPartPr/>
                <p14:nvPr/>
              </p14:nvContentPartPr>
              <p14:xfrm>
                <a:off x="6223295" y="4484239"/>
                <a:ext cx="14760" cy="144720"/>
              </p14:xfrm>
            </p:contentPart>
          </mc:Choice>
          <mc:Fallback>
            <p:pic>
              <p:nvPicPr>
                <p:cNvPr id="258" name="Ink 257">
                  <a:extLst>
                    <a:ext uri="{FF2B5EF4-FFF2-40B4-BE49-F238E27FC236}">
                      <a16:creationId xmlns:a16="http://schemas.microsoft.com/office/drawing/2014/main" id="{6FE0D344-EF14-7C4E-93CD-8B95DB6B0BCD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215735" y="4476679"/>
                  <a:ext cx="29880" cy="15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259" name="Ink 258">
                  <a:extLst>
                    <a:ext uri="{FF2B5EF4-FFF2-40B4-BE49-F238E27FC236}">
                      <a16:creationId xmlns:a16="http://schemas.microsoft.com/office/drawing/2014/main" id="{8C1AE324-F484-BB4C-8A23-5CF55D375815}"/>
                    </a:ext>
                  </a:extLst>
                </p14:cNvPr>
                <p14:cNvContentPartPr/>
                <p14:nvPr/>
              </p14:nvContentPartPr>
              <p14:xfrm>
                <a:off x="6209255" y="4361119"/>
                <a:ext cx="26280" cy="36000"/>
              </p14:xfrm>
            </p:contentPart>
          </mc:Choice>
          <mc:Fallback>
            <p:pic>
              <p:nvPicPr>
                <p:cNvPr id="259" name="Ink 258">
                  <a:extLst>
                    <a:ext uri="{FF2B5EF4-FFF2-40B4-BE49-F238E27FC236}">
                      <a16:creationId xmlns:a16="http://schemas.microsoft.com/office/drawing/2014/main" id="{8C1AE324-F484-BB4C-8A23-5CF55D375815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6201695" y="4353559"/>
                  <a:ext cx="4140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260" name="Ink 259">
                  <a:extLst>
                    <a:ext uri="{FF2B5EF4-FFF2-40B4-BE49-F238E27FC236}">
                      <a16:creationId xmlns:a16="http://schemas.microsoft.com/office/drawing/2014/main" id="{67541A1D-77F9-B44D-8950-C655787EBADA}"/>
                    </a:ext>
                  </a:extLst>
                </p14:cNvPr>
                <p14:cNvContentPartPr/>
                <p14:nvPr/>
              </p14:nvContentPartPr>
              <p14:xfrm>
                <a:off x="6267935" y="4459039"/>
                <a:ext cx="123120" cy="218520"/>
              </p14:xfrm>
            </p:contentPart>
          </mc:Choice>
          <mc:Fallback>
            <p:pic>
              <p:nvPicPr>
                <p:cNvPr id="260" name="Ink 259">
                  <a:extLst>
                    <a:ext uri="{FF2B5EF4-FFF2-40B4-BE49-F238E27FC236}">
                      <a16:creationId xmlns:a16="http://schemas.microsoft.com/office/drawing/2014/main" id="{67541A1D-77F9-B44D-8950-C655787EBADA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6260375" y="4451479"/>
                  <a:ext cx="138240" cy="23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6" name="Group 265">
            <a:extLst>
              <a:ext uri="{FF2B5EF4-FFF2-40B4-BE49-F238E27FC236}">
                <a16:creationId xmlns:a16="http://schemas.microsoft.com/office/drawing/2014/main" id="{A36DADD4-AAB5-3143-9E5E-E24351DFA6E5}"/>
              </a:ext>
            </a:extLst>
          </p:cNvPr>
          <p:cNvGrpSpPr/>
          <p:nvPr/>
        </p:nvGrpSpPr>
        <p:grpSpPr>
          <a:xfrm>
            <a:off x="4886384" y="4969210"/>
            <a:ext cx="603720" cy="356040"/>
            <a:chOff x="4886384" y="4969210"/>
            <a:chExt cx="603720" cy="35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262" name="Ink 261">
                  <a:extLst>
                    <a:ext uri="{FF2B5EF4-FFF2-40B4-BE49-F238E27FC236}">
                      <a16:creationId xmlns:a16="http://schemas.microsoft.com/office/drawing/2014/main" id="{CAF0E986-B899-B846-BDCD-8F0D757ED231}"/>
                    </a:ext>
                  </a:extLst>
                </p14:cNvPr>
                <p14:cNvContentPartPr/>
                <p14:nvPr/>
              </p14:nvContentPartPr>
              <p14:xfrm>
                <a:off x="4886384" y="5016370"/>
                <a:ext cx="192960" cy="308880"/>
              </p14:xfrm>
            </p:contentPart>
          </mc:Choice>
          <mc:Fallback>
            <p:pic>
              <p:nvPicPr>
                <p:cNvPr id="262" name="Ink 261">
                  <a:extLst>
                    <a:ext uri="{FF2B5EF4-FFF2-40B4-BE49-F238E27FC236}">
                      <a16:creationId xmlns:a16="http://schemas.microsoft.com/office/drawing/2014/main" id="{CAF0E986-B899-B846-BDCD-8F0D757ED231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4878824" y="5008810"/>
                  <a:ext cx="208080" cy="32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263" name="Ink 262">
                  <a:extLst>
                    <a:ext uri="{FF2B5EF4-FFF2-40B4-BE49-F238E27FC236}">
                      <a16:creationId xmlns:a16="http://schemas.microsoft.com/office/drawing/2014/main" id="{5AC35684-08C5-2B46-B2FE-1DF89780E424}"/>
                    </a:ext>
                  </a:extLst>
                </p14:cNvPr>
                <p14:cNvContentPartPr/>
                <p14:nvPr/>
              </p14:nvContentPartPr>
              <p14:xfrm>
                <a:off x="5136944" y="5154250"/>
                <a:ext cx="136440" cy="88560"/>
              </p14:xfrm>
            </p:contentPart>
          </mc:Choice>
          <mc:Fallback>
            <p:pic>
              <p:nvPicPr>
                <p:cNvPr id="263" name="Ink 262">
                  <a:extLst>
                    <a:ext uri="{FF2B5EF4-FFF2-40B4-BE49-F238E27FC236}">
                      <a16:creationId xmlns:a16="http://schemas.microsoft.com/office/drawing/2014/main" id="{5AC35684-08C5-2B46-B2FE-1DF89780E424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5129744" y="5146690"/>
                  <a:ext cx="151560" cy="10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264" name="Ink 263">
                  <a:extLst>
                    <a:ext uri="{FF2B5EF4-FFF2-40B4-BE49-F238E27FC236}">
                      <a16:creationId xmlns:a16="http://schemas.microsoft.com/office/drawing/2014/main" id="{00E34E37-8D36-8C4A-9455-5C6A21D00B67}"/>
                    </a:ext>
                  </a:extLst>
                </p14:cNvPr>
                <p14:cNvContentPartPr/>
                <p14:nvPr/>
              </p14:nvContentPartPr>
              <p14:xfrm>
                <a:off x="5387504" y="4969210"/>
                <a:ext cx="33120" cy="293760"/>
              </p14:xfrm>
            </p:contentPart>
          </mc:Choice>
          <mc:Fallback>
            <p:pic>
              <p:nvPicPr>
                <p:cNvPr id="264" name="Ink 263">
                  <a:extLst>
                    <a:ext uri="{FF2B5EF4-FFF2-40B4-BE49-F238E27FC236}">
                      <a16:creationId xmlns:a16="http://schemas.microsoft.com/office/drawing/2014/main" id="{00E34E37-8D36-8C4A-9455-5C6A21D00B67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5379944" y="4962010"/>
                  <a:ext cx="4788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265" name="Ink 264">
                  <a:extLst>
                    <a:ext uri="{FF2B5EF4-FFF2-40B4-BE49-F238E27FC236}">
                      <a16:creationId xmlns:a16="http://schemas.microsoft.com/office/drawing/2014/main" id="{4D576510-417F-CC49-9124-287F71C50F31}"/>
                    </a:ext>
                  </a:extLst>
                </p14:cNvPr>
                <p14:cNvContentPartPr/>
                <p14:nvPr/>
              </p14:nvContentPartPr>
              <p14:xfrm>
                <a:off x="5274104" y="5117530"/>
                <a:ext cx="216000" cy="37800"/>
              </p14:xfrm>
            </p:contentPart>
          </mc:Choice>
          <mc:Fallback>
            <p:pic>
              <p:nvPicPr>
                <p:cNvPr id="265" name="Ink 264">
                  <a:extLst>
                    <a:ext uri="{FF2B5EF4-FFF2-40B4-BE49-F238E27FC236}">
                      <a16:creationId xmlns:a16="http://schemas.microsoft.com/office/drawing/2014/main" id="{4D576510-417F-CC49-9124-287F71C50F31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5266544" y="5109970"/>
                  <a:ext cx="231120" cy="5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0" name="Group 279">
            <a:extLst>
              <a:ext uri="{FF2B5EF4-FFF2-40B4-BE49-F238E27FC236}">
                <a16:creationId xmlns:a16="http://schemas.microsoft.com/office/drawing/2014/main" id="{8D37F9E4-AA7E-F84F-AA44-D97E8755E481}"/>
              </a:ext>
            </a:extLst>
          </p:cNvPr>
          <p:cNvGrpSpPr/>
          <p:nvPr/>
        </p:nvGrpSpPr>
        <p:grpSpPr>
          <a:xfrm>
            <a:off x="6004904" y="5048770"/>
            <a:ext cx="278640" cy="240480"/>
            <a:chOff x="6004904" y="5048770"/>
            <a:chExt cx="278640" cy="24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267" name="Ink 266">
                  <a:extLst>
                    <a:ext uri="{FF2B5EF4-FFF2-40B4-BE49-F238E27FC236}">
                      <a16:creationId xmlns:a16="http://schemas.microsoft.com/office/drawing/2014/main" id="{273653A6-4967-1A4D-9F64-59AA0E44B65E}"/>
                    </a:ext>
                  </a:extLst>
                </p14:cNvPr>
                <p14:cNvContentPartPr/>
                <p14:nvPr/>
              </p14:nvContentPartPr>
              <p14:xfrm>
                <a:off x="6004904" y="5048770"/>
                <a:ext cx="104400" cy="184680"/>
              </p14:xfrm>
            </p:contentPart>
          </mc:Choice>
          <mc:Fallback>
            <p:pic>
              <p:nvPicPr>
                <p:cNvPr id="267" name="Ink 266">
                  <a:extLst>
                    <a:ext uri="{FF2B5EF4-FFF2-40B4-BE49-F238E27FC236}">
                      <a16:creationId xmlns:a16="http://schemas.microsoft.com/office/drawing/2014/main" id="{273653A6-4967-1A4D-9F64-59AA0E44B65E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5997344" y="5041210"/>
                  <a:ext cx="119520" cy="19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268" name="Ink 267">
                  <a:extLst>
                    <a:ext uri="{FF2B5EF4-FFF2-40B4-BE49-F238E27FC236}">
                      <a16:creationId xmlns:a16="http://schemas.microsoft.com/office/drawing/2014/main" id="{F2351DAD-B626-8647-B803-654A425446E3}"/>
                    </a:ext>
                  </a:extLst>
                </p14:cNvPr>
                <p14:cNvContentPartPr/>
                <p14:nvPr/>
              </p14:nvContentPartPr>
              <p14:xfrm>
                <a:off x="6143504" y="5102050"/>
                <a:ext cx="140040" cy="187200"/>
              </p14:xfrm>
            </p:contentPart>
          </mc:Choice>
          <mc:Fallback>
            <p:pic>
              <p:nvPicPr>
                <p:cNvPr id="268" name="Ink 267">
                  <a:extLst>
                    <a:ext uri="{FF2B5EF4-FFF2-40B4-BE49-F238E27FC236}">
                      <a16:creationId xmlns:a16="http://schemas.microsoft.com/office/drawing/2014/main" id="{F2351DAD-B626-8647-B803-654A425446E3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6135944" y="5094490"/>
                  <a:ext cx="155160" cy="202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9" name="Group 278">
            <a:extLst>
              <a:ext uri="{FF2B5EF4-FFF2-40B4-BE49-F238E27FC236}">
                <a16:creationId xmlns:a16="http://schemas.microsoft.com/office/drawing/2014/main" id="{3E397DBA-9092-A64E-BC99-FB86A66E9F30}"/>
              </a:ext>
            </a:extLst>
          </p:cNvPr>
          <p:cNvGrpSpPr/>
          <p:nvPr/>
        </p:nvGrpSpPr>
        <p:grpSpPr>
          <a:xfrm>
            <a:off x="6636704" y="4836730"/>
            <a:ext cx="1628280" cy="546840"/>
            <a:chOff x="6636704" y="4836730"/>
            <a:chExt cx="1628280" cy="546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269" name="Ink 268">
                  <a:extLst>
                    <a:ext uri="{FF2B5EF4-FFF2-40B4-BE49-F238E27FC236}">
                      <a16:creationId xmlns:a16="http://schemas.microsoft.com/office/drawing/2014/main" id="{31427355-2985-3C46-8779-FC23FD49D888}"/>
                    </a:ext>
                  </a:extLst>
                </p14:cNvPr>
                <p14:cNvContentPartPr/>
                <p14:nvPr/>
              </p14:nvContentPartPr>
              <p14:xfrm>
                <a:off x="6636704" y="5068570"/>
                <a:ext cx="141120" cy="154800"/>
              </p14:xfrm>
            </p:contentPart>
          </mc:Choice>
          <mc:Fallback>
            <p:pic>
              <p:nvPicPr>
                <p:cNvPr id="269" name="Ink 268">
                  <a:extLst>
                    <a:ext uri="{FF2B5EF4-FFF2-40B4-BE49-F238E27FC236}">
                      <a16:creationId xmlns:a16="http://schemas.microsoft.com/office/drawing/2014/main" id="{31427355-2985-3C46-8779-FC23FD49D888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6629504" y="5061010"/>
                  <a:ext cx="15624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270" name="Ink 269">
                  <a:extLst>
                    <a:ext uri="{FF2B5EF4-FFF2-40B4-BE49-F238E27FC236}">
                      <a16:creationId xmlns:a16="http://schemas.microsoft.com/office/drawing/2014/main" id="{D0367AC3-CDF5-8149-853F-977364DDF22C}"/>
                    </a:ext>
                  </a:extLst>
                </p14:cNvPr>
                <p14:cNvContentPartPr/>
                <p14:nvPr/>
              </p14:nvContentPartPr>
              <p14:xfrm>
                <a:off x="6860264" y="4836730"/>
                <a:ext cx="203040" cy="420840"/>
              </p14:xfrm>
            </p:contentPart>
          </mc:Choice>
          <mc:Fallback>
            <p:pic>
              <p:nvPicPr>
                <p:cNvPr id="270" name="Ink 269">
                  <a:extLst>
                    <a:ext uri="{FF2B5EF4-FFF2-40B4-BE49-F238E27FC236}">
                      <a16:creationId xmlns:a16="http://schemas.microsoft.com/office/drawing/2014/main" id="{D0367AC3-CDF5-8149-853F-977364DDF22C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6853064" y="4829170"/>
                  <a:ext cx="218160" cy="43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271" name="Ink 270">
                  <a:extLst>
                    <a:ext uri="{FF2B5EF4-FFF2-40B4-BE49-F238E27FC236}">
                      <a16:creationId xmlns:a16="http://schemas.microsoft.com/office/drawing/2014/main" id="{C084B05E-5A50-8F45-8E4B-8FE9E823875A}"/>
                    </a:ext>
                  </a:extLst>
                </p14:cNvPr>
                <p14:cNvContentPartPr/>
                <p14:nvPr/>
              </p14:nvContentPartPr>
              <p14:xfrm>
                <a:off x="7129544" y="5075410"/>
                <a:ext cx="194040" cy="157680"/>
              </p14:xfrm>
            </p:contentPart>
          </mc:Choice>
          <mc:Fallback>
            <p:pic>
              <p:nvPicPr>
                <p:cNvPr id="271" name="Ink 270">
                  <a:extLst>
                    <a:ext uri="{FF2B5EF4-FFF2-40B4-BE49-F238E27FC236}">
                      <a16:creationId xmlns:a16="http://schemas.microsoft.com/office/drawing/2014/main" id="{C084B05E-5A50-8F45-8E4B-8FE9E823875A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7121984" y="5067850"/>
                  <a:ext cx="20916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272" name="Ink 271">
                  <a:extLst>
                    <a:ext uri="{FF2B5EF4-FFF2-40B4-BE49-F238E27FC236}">
                      <a16:creationId xmlns:a16="http://schemas.microsoft.com/office/drawing/2014/main" id="{F34C7ED4-4D05-684F-9308-5E2FDDC23073}"/>
                    </a:ext>
                  </a:extLst>
                </p14:cNvPr>
                <p14:cNvContentPartPr/>
                <p14:nvPr/>
              </p14:nvContentPartPr>
              <p14:xfrm>
                <a:off x="7356704" y="5048770"/>
                <a:ext cx="38160" cy="173160"/>
              </p14:xfrm>
            </p:contentPart>
          </mc:Choice>
          <mc:Fallback>
            <p:pic>
              <p:nvPicPr>
                <p:cNvPr id="272" name="Ink 271">
                  <a:extLst>
                    <a:ext uri="{FF2B5EF4-FFF2-40B4-BE49-F238E27FC236}">
                      <a16:creationId xmlns:a16="http://schemas.microsoft.com/office/drawing/2014/main" id="{F34C7ED4-4D05-684F-9308-5E2FDDC23073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7349144" y="5041210"/>
                  <a:ext cx="5328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273" name="Ink 272">
                  <a:extLst>
                    <a:ext uri="{FF2B5EF4-FFF2-40B4-BE49-F238E27FC236}">
                      <a16:creationId xmlns:a16="http://schemas.microsoft.com/office/drawing/2014/main" id="{3D145C41-0807-E04E-A8BA-47ECE19688DA}"/>
                    </a:ext>
                  </a:extLst>
                </p14:cNvPr>
                <p14:cNvContentPartPr/>
                <p14:nvPr/>
              </p14:nvContentPartPr>
              <p14:xfrm>
                <a:off x="7421144" y="4982530"/>
                <a:ext cx="12600" cy="21240"/>
              </p14:xfrm>
            </p:contentPart>
          </mc:Choice>
          <mc:Fallback>
            <p:pic>
              <p:nvPicPr>
                <p:cNvPr id="273" name="Ink 272">
                  <a:extLst>
                    <a:ext uri="{FF2B5EF4-FFF2-40B4-BE49-F238E27FC236}">
                      <a16:creationId xmlns:a16="http://schemas.microsoft.com/office/drawing/2014/main" id="{3D145C41-0807-E04E-A8BA-47ECE19688DA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7413584" y="4974970"/>
                  <a:ext cx="2772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274" name="Ink 273">
                  <a:extLst>
                    <a:ext uri="{FF2B5EF4-FFF2-40B4-BE49-F238E27FC236}">
                      <a16:creationId xmlns:a16="http://schemas.microsoft.com/office/drawing/2014/main" id="{C9BA9093-F03C-7F44-9860-383758A895C3}"/>
                    </a:ext>
                  </a:extLst>
                </p14:cNvPr>
                <p14:cNvContentPartPr/>
                <p14:nvPr/>
              </p14:nvContentPartPr>
              <p14:xfrm>
                <a:off x="7467584" y="5061010"/>
                <a:ext cx="191520" cy="176040"/>
              </p14:xfrm>
            </p:contentPart>
          </mc:Choice>
          <mc:Fallback>
            <p:pic>
              <p:nvPicPr>
                <p:cNvPr id="274" name="Ink 273">
                  <a:extLst>
                    <a:ext uri="{FF2B5EF4-FFF2-40B4-BE49-F238E27FC236}">
                      <a16:creationId xmlns:a16="http://schemas.microsoft.com/office/drawing/2014/main" id="{C9BA9093-F03C-7F44-9860-383758A895C3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7460024" y="5053450"/>
                  <a:ext cx="206640" cy="19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275" name="Ink 274">
                  <a:extLst>
                    <a:ext uri="{FF2B5EF4-FFF2-40B4-BE49-F238E27FC236}">
                      <a16:creationId xmlns:a16="http://schemas.microsoft.com/office/drawing/2014/main" id="{D9F2CD7A-145C-3F49-90B3-FE978536354A}"/>
                    </a:ext>
                  </a:extLst>
                </p14:cNvPr>
                <p14:cNvContentPartPr/>
                <p14:nvPr/>
              </p14:nvContentPartPr>
              <p14:xfrm>
                <a:off x="7695104" y="5029690"/>
                <a:ext cx="148680" cy="219600"/>
              </p14:xfrm>
            </p:contentPart>
          </mc:Choice>
          <mc:Fallback>
            <p:pic>
              <p:nvPicPr>
                <p:cNvPr id="275" name="Ink 274">
                  <a:extLst>
                    <a:ext uri="{FF2B5EF4-FFF2-40B4-BE49-F238E27FC236}">
                      <a16:creationId xmlns:a16="http://schemas.microsoft.com/office/drawing/2014/main" id="{D9F2CD7A-145C-3F49-90B3-FE978536354A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7687544" y="5022130"/>
                  <a:ext cx="163440" cy="23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276" name="Ink 275">
                  <a:extLst>
                    <a:ext uri="{FF2B5EF4-FFF2-40B4-BE49-F238E27FC236}">
                      <a16:creationId xmlns:a16="http://schemas.microsoft.com/office/drawing/2014/main" id="{F05D904A-0C18-BA44-9AC5-F62529453ECA}"/>
                    </a:ext>
                  </a:extLst>
                </p14:cNvPr>
                <p14:cNvContentPartPr/>
                <p14:nvPr/>
              </p14:nvContentPartPr>
              <p14:xfrm>
                <a:off x="7916864" y="5075410"/>
                <a:ext cx="138240" cy="209880"/>
              </p14:xfrm>
            </p:contentPart>
          </mc:Choice>
          <mc:Fallback>
            <p:pic>
              <p:nvPicPr>
                <p:cNvPr id="276" name="Ink 275">
                  <a:extLst>
                    <a:ext uri="{FF2B5EF4-FFF2-40B4-BE49-F238E27FC236}">
                      <a16:creationId xmlns:a16="http://schemas.microsoft.com/office/drawing/2014/main" id="{F05D904A-0C18-BA44-9AC5-F62529453ECA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7909304" y="5067850"/>
                  <a:ext cx="15336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277" name="Ink 276">
                  <a:extLst>
                    <a:ext uri="{FF2B5EF4-FFF2-40B4-BE49-F238E27FC236}">
                      <a16:creationId xmlns:a16="http://schemas.microsoft.com/office/drawing/2014/main" id="{BC210AA0-832B-E04D-805F-352053E5CB1D}"/>
                    </a:ext>
                  </a:extLst>
                </p14:cNvPr>
                <p14:cNvContentPartPr/>
                <p14:nvPr/>
              </p14:nvContentPartPr>
              <p14:xfrm>
                <a:off x="8198384" y="4916290"/>
                <a:ext cx="66600" cy="329400"/>
              </p14:xfrm>
            </p:contentPart>
          </mc:Choice>
          <mc:Fallback>
            <p:pic>
              <p:nvPicPr>
                <p:cNvPr id="277" name="Ink 276">
                  <a:extLst>
                    <a:ext uri="{FF2B5EF4-FFF2-40B4-BE49-F238E27FC236}">
                      <a16:creationId xmlns:a16="http://schemas.microsoft.com/office/drawing/2014/main" id="{BC210AA0-832B-E04D-805F-352053E5CB1D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8190824" y="4908730"/>
                  <a:ext cx="81720" cy="34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278" name="Ink 277">
                  <a:extLst>
                    <a:ext uri="{FF2B5EF4-FFF2-40B4-BE49-F238E27FC236}">
                      <a16:creationId xmlns:a16="http://schemas.microsoft.com/office/drawing/2014/main" id="{9B204B93-1375-5C4D-8E2B-191F65FA7CE9}"/>
                    </a:ext>
                  </a:extLst>
                </p14:cNvPr>
                <p14:cNvContentPartPr/>
                <p14:nvPr/>
              </p14:nvContentPartPr>
              <p14:xfrm>
                <a:off x="8212784" y="5328850"/>
                <a:ext cx="48600" cy="54720"/>
              </p14:xfrm>
            </p:contentPart>
          </mc:Choice>
          <mc:Fallback>
            <p:pic>
              <p:nvPicPr>
                <p:cNvPr id="278" name="Ink 277">
                  <a:extLst>
                    <a:ext uri="{FF2B5EF4-FFF2-40B4-BE49-F238E27FC236}">
                      <a16:creationId xmlns:a16="http://schemas.microsoft.com/office/drawing/2014/main" id="{9B204B93-1375-5C4D-8E2B-191F65FA7CE9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8205224" y="5321290"/>
                  <a:ext cx="63720" cy="69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F824B9F8-E899-CD4A-904D-E6DCB16F9190}"/>
              </a:ext>
            </a:extLst>
          </p:cNvPr>
          <p:cNvGrpSpPr/>
          <p:nvPr/>
        </p:nvGrpSpPr>
        <p:grpSpPr>
          <a:xfrm>
            <a:off x="4929815" y="3975610"/>
            <a:ext cx="1082880" cy="792309"/>
            <a:chOff x="4929815" y="3975610"/>
            <a:chExt cx="1082880" cy="792309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8F7E0DBB-FC5D-1B4C-A9A8-6C8D7B39B3BA}"/>
                    </a:ext>
                  </a:extLst>
                </p14:cNvPr>
                <p14:cNvContentPartPr/>
                <p14:nvPr/>
              </p14:nvContentPartPr>
              <p14:xfrm>
                <a:off x="4929815" y="4330159"/>
                <a:ext cx="256320" cy="347040"/>
              </p14:xfrm>
            </p:contentPart>
          </mc:Choice>
          <mc:Fallback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8F7E0DBB-FC5D-1B4C-A9A8-6C8D7B39B3BA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4922255" y="4322599"/>
                  <a:ext cx="271440" cy="36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E7A9D3D2-EFEA-DD47-AEED-2A31E8CCFF5B}"/>
                    </a:ext>
                  </a:extLst>
                </p14:cNvPr>
                <p14:cNvContentPartPr/>
                <p14:nvPr/>
              </p14:nvContentPartPr>
              <p14:xfrm>
                <a:off x="5225015" y="4521679"/>
                <a:ext cx="36360" cy="150120"/>
              </p14:xfrm>
            </p:contentPart>
          </mc:Choice>
          <mc:Fallback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E7A9D3D2-EFEA-DD47-AEED-2A31E8CCFF5B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5217455" y="4514119"/>
                  <a:ext cx="5112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06A70CDE-EF70-D94A-BFBD-03D03FEFF791}"/>
                    </a:ext>
                  </a:extLst>
                </p14:cNvPr>
                <p14:cNvContentPartPr/>
                <p14:nvPr/>
              </p14:nvContentPartPr>
              <p14:xfrm>
                <a:off x="5285855" y="4471639"/>
                <a:ext cx="4680" cy="9000"/>
              </p14:xfrm>
            </p:contentPart>
          </mc:Choice>
          <mc:Fallback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06A70CDE-EF70-D94A-BFBD-03D03FEFF791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5278295" y="4464079"/>
                  <a:ext cx="1980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DAC6814A-2435-6E4F-A61B-79F3877B3638}"/>
                    </a:ext>
                  </a:extLst>
                </p14:cNvPr>
                <p14:cNvContentPartPr/>
                <p14:nvPr/>
              </p14:nvContentPartPr>
              <p14:xfrm>
                <a:off x="5333375" y="4312519"/>
                <a:ext cx="165600" cy="420480"/>
              </p14:xfrm>
            </p:contentPart>
          </mc:Choice>
          <mc:Fallback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DAC6814A-2435-6E4F-A61B-79F3877B3638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5325815" y="4304959"/>
                  <a:ext cx="180720" cy="43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828DF4E0-2AEE-CB4E-BE22-47BCA5CCC9CA}"/>
                    </a:ext>
                  </a:extLst>
                </p14:cNvPr>
                <p14:cNvContentPartPr/>
                <p14:nvPr/>
              </p14:nvContentPartPr>
              <p14:xfrm>
                <a:off x="5311055" y="4573159"/>
                <a:ext cx="149400" cy="11520"/>
              </p14:xfrm>
            </p:contentPart>
          </mc:Choice>
          <mc:Fallback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828DF4E0-2AEE-CB4E-BE22-47BCA5CCC9CA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5303495" y="4565599"/>
                  <a:ext cx="164520" cy="2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6A92B0A5-D8AF-2740-BF3D-AB7A5A933474}"/>
                    </a:ext>
                  </a:extLst>
                </p14:cNvPr>
                <p14:cNvContentPartPr/>
                <p14:nvPr/>
              </p14:nvContentPartPr>
              <p14:xfrm>
                <a:off x="5512655" y="4369399"/>
                <a:ext cx="136800" cy="398520"/>
              </p14:xfrm>
            </p:contentPart>
          </mc:Choice>
          <mc:Fallback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6A92B0A5-D8AF-2740-BF3D-AB7A5A933474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5505095" y="4361839"/>
                  <a:ext cx="151920" cy="41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7E41CFF2-384F-2742-9C37-33CA5A2EDD13}"/>
                    </a:ext>
                  </a:extLst>
                </p14:cNvPr>
                <p14:cNvContentPartPr/>
                <p14:nvPr/>
              </p14:nvContentPartPr>
              <p14:xfrm>
                <a:off x="5461175" y="4596919"/>
                <a:ext cx="123840" cy="37800"/>
              </p14:xfrm>
            </p:contentPart>
          </mc:Choice>
          <mc:Fallback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7E41CFF2-384F-2742-9C37-33CA5A2EDD13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5453615" y="4589359"/>
                  <a:ext cx="13896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CA17C027-6EE9-914D-8B97-6FC42AF9F3C6}"/>
                    </a:ext>
                  </a:extLst>
                </p14:cNvPr>
                <p14:cNvContentPartPr/>
                <p14:nvPr/>
              </p14:nvContentPartPr>
              <p14:xfrm>
                <a:off x="5671775" y="4514479"/>
                <a:ext cx="114120" cy="180360"/>
              </p14:xfrm>
            </p:contentPart>
          </mc:Choice>
          <mc:Fallback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CA17C027-6EE9-914D-8B97-6FC42AF9F3C6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5664215" y="4506919"/>
                  <a:ext cx="12924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EA9E1901-F296-E04D-8D0A-C78BE543F6A5}"/>
                    </a:ext>
                  </a:extLst>
                </p14:cNvPr>
                <p14:cNvContentPartPr/>
                <p14:nvPr/>
              </p14:nvContentPartPr>
              <p14:xfrm>
                <a:off x="5837015" y="4498999"/>
                <a:ext cx="100440" cy="184320"/>
              </p14:xfrm>
            </p:contentPart>
          </mc:Choice>
          <mc:Fallback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EA9E1901-F296-E04D-8D0A-C78BE543F6A5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5829455" y="4491439"/>
                  <a:ext cx="11556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BBE3E2EC-FF9E-8F4F-8702-6C06E31B4EB0}"/>
                    </a:ext>
                  </a:extLst>
                </p14:cNvPr>
                <p14:cNvContentPartPr/>
                <p14:nvPr/>
              </p14:nvContentPartPr>
              <p14:xfrm>
                <a:off x="5889575" y="4471639"/>
                <a:ext cx="123120" cy="215280"/>
              </p14:xfrm>
            </p:contentPart>
          </mc:Choice>
          <mc:Fallback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BBE3E2EC-FF9E-8F4F-8702-6C06E31B4EB0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5882015" y="4464079"/>
                  <a:ext cx="13824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281" name="Ink 280">
                  <a:extLst>
                    <a:ext uri="{FF2B5EF4-FFF2-40B4-BE49-F238E27FC236}">
                      <a16:creationId xmlns:a16="http://schemas.microsoft.com/office/drawing/2014/main" id="{BB59CED4-3DF8-A446-8E27-3D9C4A343C2B}"/>
                    </a:ext>
                  </a:extLst>
                </p14:cNvPr>
                <p14:cNvContentPartPr/>
                <p14:nvPr/>
              </p14:nvContentPartPr>
              <p14:xfrm>
                <a:off x="5284904" y="3975610"/>
                <a:ext cx="29520" cy="307440"/>
              </p14:xfrm>
            </p:contentPart>
          </mc:Choice>
          <mc:Fallback>
            <p:pic>
              <p:nvPicPr>
                <p:cNvPr id="281" name="Ink 280">
                  <a:extLst>
                    <a:ext uri="{FF2B5EF4-FFF2-40B4-BE49-F238E27FC236}">
                      <a16:creationId xmlns:a16="http://schemas.microsoft.com/office/drawing/2014/main" id="{BB59CED4-3DF8-A446-8E27-3D9C4A343C2B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5277344" y="3968050"/>
                  <a:ext cx="44640" cy="322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7" name="Group 286">
            <a:extLst>
              <a:ext uri="{FF2B5EF4-FFF2-40B4-BE49-F238E27FC236}">
                <a16:creationId xmlns:a16="http://schemas.microsoft.com/office/drawing/2014/main" id="{5E3961E3-FA19-2842-B901-536E34CCF2B7}"/>
              </a:ext>
            </a:extLst>
          </p:cNvPr>
          <p:cNvGrpSpPr/>
          <p:nvPr/>
        </p:nvGrpSpPr>
        <p:grpSpPr>
          <a:xfrm>
            <a:off x="5247824" y="3948610"/>
            <a:ext cx="155880" cy="115920"/>
            <a:chOff x="5247824" y="3948610"/>
            <a:chExt cx="155880" cy="115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285" name="Ink 284">
                  <a:extLst>
                    <a:ext uri="{FF2B5EF4-FFF2-40B4-BE49-F238E27FC236}">
                      <a16:creationId xmlns:a16="http://schemas.microsoft.com/office/drawing/2014/main" id="{1E5AF20E-6F1A-714D-BA85-40C01E55545F}"/>
                    </a:ext>
                  </a:extLst>
                </p14:cNvPr>
                <p14:cNvContentPartPr/>
                <p14:nvPr/>
              </p14:nvContentPartPr>
              <p14:xfrm>
                <a:off x="5247824" y="4001890"/>
                <a:ext cx="360" cy="360"/>
              </p14:xfrm>
            </p:contentPart>
          </mc:Choice>
          <mc:Fallback>
            <p:pic>
              <p:nvPicPr>
                <p:cNvPr id="285" name="Ink 284">
                  <a:extLst>
                    <a:ext uri="{FF2B5EF4-FFF2-40B4-BE49-F238E27FC236}">
                      <a16:creationId xmlns:a16="http://schemas.microsoft.com/office/drawing/2014/main" id="{1E5AF20E-6F1A-714D-BA85-40C01E55545F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5240264" y="3994330"/>
                  <a:ext cx="15480" cy="1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286" name="Ink 285">
                  <a:extLst>
                    <a:ext uri="{FF2B5EF4-FFF2-40B4-BE49-F238E27FC236}">
                      <a16:creationId xmlns:a16="http://schemas.microsoft.com/office/drawing/2014/main" id="{46D5695D-1719-EA4D-8501-BA28D6259F6E}"/>
                    </a:ext>
                  </a:extLst>
                </p14:cNvPr>
                <p14:cNvContentPartPr/>
                <p14:nvPr/>
              </p14:nvContentPartPr>
              <p14:xfrm>
                <a:off x="5260784" y="3948610"/>
                <a:ext cx="142920" cy="115920"/>
              </p14:xfrm>
            </p:contentPart>
          </mc:Choice>
          <mc:Fallback>
            <p:pic>
              <p:nvPicPr>
                <p:cNvPr id="286" name="Ink 285">
                  <a:extLst>
                    <a:ext uri="{FF2B5EF4-FFF2-40B4-BE49-F238E27FC236}">
                      <a16:creationId xmlns:a16="http://schemas.microsoft.com/office/drawing/2014/main" id="{46D5695D-1719-EA4D-8501-BA28D6259F6E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5253224" y="3941410"/>
                  <a:ext cx="157680" cy="1310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20450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Encryption Standard (DES)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Standardized in 1977</a:t>
            </a:r>
          </a:p>
          <a:p>
            <a:r>
              <a:rPr lang="en-US" dirty="0"/>
              <a:t>56-bit keys, 64-bit block length</a:t>
            </a:r>
          </a:p>
          <a:p>
            <a:r>
              <a:rPr lang="en-US" dirty="0"/>
              <a:t>16-round </a:t>
            </a:r>
            <a:r>
              <a:rPr lang="en-US" dirty="0" err="1"/>
              <a:t>Feistel</a:t>
            </a:r>
            <a:r>
              <a:rPr lang="en-US" dirty="0"/>
              <a:t> network</a:t>
            </a:r>
          </a:p>
          <a:p>
            <a:pPr lvl="1"/>
            <a:r>
              <a:rPr lang="en-US" dirty="0"/>
              <a:t>Same round function (“</a:t>
            </a:r>
            <a:r>
              <a:rPr lang="en-US" dirty="0" err="1"/>
              <a:t>mangler</a:t>
            </a:r>
            <a:r>
              <a:rPr lang="en-US" dirty="0"/>
              <a:t> function”) in all rounds </a:t>
            </a:r>
          </a:p>
          <a:p>
            <a:pPr lvl="1"/>
            <a:r>
              <a:rPr lang="en-US" dirty="0"/>
              <a:t>Different sub-keys in each round, each derived from the master key</a:t>
            </a:r>
          </a:p>
          <a:p>
            <a:pPr lvl="1"/>
            <a:r>
              <a:rPr lang="en-US" dirty="0"/>
              <a:t>The round function is basically an SPN!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747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 </a:t>
            </a:r>
            <a:r>
              <a:rPr lang="en-US" dirty="0" err="1"/>
              <a:t>mangler</a:t>
            </a:r>
            <a:r>
              <a:rPr lang="en-US" dirty="0"/>
              <a:t> function</a:t>
            </a:r>
          </a:p>
        </p:txBody>
      </p:sp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403583"/>
            <a:ext cx="4572000" cy="4995834"/>
          </a:xfrm>
        </p:spPr>
      </p:pic>
    </p:spTree>
    <p:extLst>
      <p:ext uri="{BB962C8B-B14F-4D97-AF65-F5344CB8AC3E}">
        <p14:creationId xmlns:p14="http://schemas.microsoft.com/office/powerpoint/2010/main" val="1276817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20212</TotalTime>
  <Words>770</Words>
  <Application>Microsoft Macintosh PowerPoint</Application>
  <PresentationFormat>On-screen Show (4:3)</PresentationFormat>
  <Paragraphs>117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Brush Script MT</vt:lpstr>
      <vt:lpstr>Arial</vt:lpstr>
      <vt:lpstr>Calibri</vt:lpstr>
      <vt:lpstr>Office Theme</vt:lpstr>
      <vt:lpstr>Cryptography</vt:lpstr>
      <vt:lpstr>PowerPoint Presentation</vt:lpstr>
      <vt:lpstr>Feistel networks</vt:lpstr>
      <vt:lpstr>PowerPoint Presentation</vt:lpstr>
      <vt:lpstr>PowerPoint Presentation</vt:lpstr>
      <vt:lpstr>PowerPoint Presentation</vt:lpstr>
      <vt:lpstr>Security?</vt:lpstr>
      <vt:lpstr>Data Encryption Standard (DES)</vt:lpstr>
      <vt:lpstr>DES mangler function</vt:lpstr>
      <vt:lpstr>DES mangler function</vt:lpstr>
      <vt:lpstr>Key schedule</vt:lpstr>
      <vt:lpstr>Avalanche effect</vt:lpstr>
      <vt:lpstr>Security of DES</vt:lpstr>
      <vt:lpstr>56-bit key length</vt:lpstr>
      <vt:lpstr>64-bit block length</vt:lpstr>
      <vt:lpstr>Increasing key length?</vt:lpstr>
      <vt:lpstr>Double encryption</vt:lpstr>
      <vt:lpstr>Meet-in-the-middle attack</vt:lpstr>
      <vt:lpstr>Triple encryption</vt:lpstr>
      <vt:lpstr>Two-key triple encryption</vt:lpstr>
      <vt:lpstr>Advanced encryption standard (AES)</vt:lpstr>
      <vt:lpstr>AES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946</cp:revision>
  <dcterms:created xsi:type="dcterms:W3CDTF">2014-06-02T02:25:30Z</dcterms:created>
  <dcterms:modified xsi:type="dcterms:W3CDTF">2020-10-21T05:43:33Z</dcterms:modified>
</cp:coreProperties>
</file>