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18" r:id="rId2"/>
    <p:sldId id="480" r:id="rId3"/>
    <p:sldId id="482" r:id="rId4"/>
    <p:sldId id="481" r:id="rId5"/>
    <p:sldId id="483" r:id="rId6"/>
    <p:sldId id="48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6"/>
  </p:normalViewPr>
  <p:slideViewPr>
    <p:cSldViewPr snapToGrid="0" snapToObjects="1">
      <p:cViewPr varScale="1">
        <p:scale>
          <a:sx n="76" d="100"/>
          <a:sy n="76" d="100"/>
        </p:scale>
        <p:origin x="216" y="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7:37.23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1 109 12652,'47'-23'698,"-7"3"-664,-34 15 8,10-5-42,-3 4 50,4-2-47,-5 4 151,0-1-84,-2 2 121,13-4-119,-10 3 37,13-3-109,-14 5-103,8-1 100,-10 2-184,7 1 147,-9 0 40,4 0 34,-7 0-34,1 0-98,-1 2 98,5 4-28,-4-1 64,10 7-36,-10-6 3,4 4 70,-7-4 8,2 5-78,0-2 5,3 15-2,-5-11 0,2 10 30,-3-11-25,0 10-11,-1-7 51,0 19-88,-1-20 40,-2 14 3,0-15-1,-5 8-5,3-9-17,-7 13 59,5-11-39,-5 7-3,6-10 0,-7 11 53,4-8-58,-12 20 5,10-19 36,-16 22-36,14-21-3,-8 9 3,9-12 3,-12 11 3,10-11 30,-9 9-33,12-14-3,0 0 5,1-2 105,-14 4-74,10-6-28,-8 3 48,12-7 12,-8-1-68,6-1 95,-12-10-95,15 4 61,-4-9-61,7 8 0,1-2-44,2 2-147,1-10 138,0 6-126,5-23 134,0 21-16,5-10 24,-2 17-64,9-7 99,-5 5-105,15-8 102,-14 11-51,8-2 19,-10 5-8,6 1 51,-3 0 14,16 1-20,-14 1-45,10 0 45,-11 2 11,15 6 79,-12-2 251,21 10-170,-24-8-98,7 4-65,-9-4 199,8 8-170,-7-5 86,11 12-22,-13-11-6,6 8-17,-7-8 146,9 14-171,-10-12-8,11 16-53,-13-18-1,4 7 9,-7-12-14,1 2 12,-2-3-452,3 2 51,-3-5-109,2 1-293,-1-3-3165,9-5 1906,-4 2 2064,7-4 0,-11 4 0,-1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7:48.39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113 1 13924,'4'78'905,"-4"-8"-620,-3-34-27,-3 0-1,-2 1-69,0 1-82,-2-1 46,0-1-38,-1 0-114,1-3-58,-7 21-645,3-9 188,1 1-96,7-18-223,6-19-6346,2-1 7180,2-5 0,-1 0 0,0-3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7:56.44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48 13572,'43'-16'386,"-4"1"-151,-26 12-56,2 0 9,1 0-62,1-1 106,7 2-117,1 1-115,0 0-132,9 5 124,-17-1-59,23 10 30,-22-4 135,21 16 45,-21-10-140,7 10 42,-12-8 8,8 24 37,-9-12-18,8 30-80,-15-26 61,0 24-50,-4-22 59,-7 37-60,2-34 7,-6 19 27,1-28-33,0 0 5,-1-2 74,-6 8-29,4-9-28,-24 28 11,19-30 29,-37 31-12,34-39 37,-32 13-29,33-23 18,-23-4-68,27-5-53,-11-16 36,20 6-2,-1-9-278,8-10 3,33-26 275,-16 16-171,43-20 98,-40 47-295,34-10 309,-33 19 73,28 2-6,-32 8 285,14 7-187,-17-2 82,9 8-29,-9-6 78,15 15-178,-15-11-51,8 8 0,-12-10 3,3 6-65,-5-4 59,13 22-47,-13-19 41,8 13-444,-11-20-2908,6 5 161,-4-9 3200,3 2 0,-7-8 0,-2-1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7:57.22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37 0 14428,'-14'52'185,"2"-7"-182,7-28 67,2-1-34,2 0-33,0-1 120,1 0-86,1 0 52,6 5-83,1-6 218,25 12-221,-16-15 103,31 6-106,-29-15-22,12 1 10,-15-3-13,5-3-90,-7 0-349,4-2-175,-6-2-1501,3-4 922,-4 2 1218,7-9 0,-12 12 0,3-4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7:57.56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139 0 11560,'12'7'1855,"-2"-2"-1600,-10-5 758,0 0-932,-18 48 9,10-23 41,-15 41-427,13-34 402,-1 1 31,0 3-67,1-1-48,-11 45-24,10-35-43,0 6 0,1 0 42,4-16-42,-1 17-347,5-30-2932,1 6 1734,1-15 1590,4 2 0,-4-15 0,4-1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7:58.00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12 11720,'87'-6'927,"-12"2"-927,-47 3-6,-1 1-75,-1 0 45,-3 0-1,-3 3 37,-2 1-89,-3 1 52,0 1-2281,10 7 366,-13-5 1952,6 5 0,-17-10 0,-1-1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7:58.30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11325,'2'8'2059,"0"-1"-1376,-2-7 969,0 0-1422,50 5-219,-24-3-11,41 3 0,-37-5-37,-2 1-7,-2-1-2000,10 2 651,-15-2-513,7 2-880,-17-1 932,-1 0 1854,0 0 0,-5 0 0,0-1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7:58.74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187 0 17144,'-58'43'193,"10"-7"-193,36-24 0,3 0-5,2-1-48,3-1-71,2 0 54,1 0-47,4 4 83,1-3-11,2 3 17,15 10 28,-7-9-117,14 19 114,-16-18 3,1 5 42,-6-6 529,1 22-518,-4-17-11,0 15 37,-4-23-18,-1 0 1,-2-1 0,-2 0 16,-1-1-28,-1 0 4,-5 2-1,3-4-20,-4 2-30,4-5-333,-7-2-202,5-2-4422,-19-9 1969,17 1 2985,-11-13 0,19 13 0,-1-3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7:59.03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79 12991,'10'15'2627,"-2"-3"-1963,-8-12 237,0 0-971,38-18 65,-16 10-43,34-13-75,-24 13 17,2 2-6,2-1-84,20 0-244,-14 3-333,14-1-6964,37-3 7737,-44 3 0,27-1 0,-62 4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00.19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39 139 13698,'3'35'397,"-1"-2"-271,-2-10 25,-1 1-16,-2 0 69,-3-2-25,-1-1-25,-1-3 112,0 0-115,3-7 54,1-2 52,3-6 9,1-3-285,9-24 19,-2 8 25,17-42-19,-11 29-6,8-18 0,-9 20-129,13-19-14,-9 20-131,18-17 167,-20 32-19,6-2-33,-11 12 16,5 0 90,-3 2 39,13 12 14,-14-4 187,5 15-153,-13-11 30,-1 4-58,-1-5 114,-7 10-83,5-10-29,-5 5-2,5-13 136,1-2 18,0-2-26,7-8-204,2-1-109,30-31 174,-16 19 2,19-17-50,-22 23-6,12-6 48,-13 10-87,8-4-34,-18 12-19,-1 2 266,-3 0 240,-1 17-276,-2-4-43,-2 15-30,-2-7-96,-13 20-151,5-14-1450,-17 30 554,18-36 1137,-5 9 0,12-23 0,1-1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00.57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77 0 14764,'-40'59'188,"8"-10"-180,29-36-8,1-1-89,2-3 86,1-1 3,3-2 89,2-2-52,4-2-4,3-1-21,3-1 136,26-14-78,-22 8 11,17-12-19,-31 12 61,-1 2 37,-3-1 44,0 1 70,-2 0-16,0-1-73,-3 0-107,-16-8-83,7 5-57,-12-6-53,14 10-1643,-6 1 761,8 1-2375,-5 1-44,10 2 3416,0 1 0,3 0 0,0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7:39.97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47 14523,'6'-22'600,"-1"5"-466,-5 15-56,0 1-159,0 0-17,2 1-17,0 0-117,12-2 162,-2 2 87,16-2-17,-10 2-9,7 0 9,-6 0 121,24 0-121,-19 0-143,25 0 73,-36 0 0,3 0 64,-11 0-192,0 0 128,-3 0-84,2 1 243,-4 1 46,2 0 80,-1 4 160,-1 8-293,0-3 24,-2 13-53,-1-11 9,-3 6-51,-1-3-8,-19 37-3,11-21 11,-28 56-11,25-52 25,-8 21-25,14-30-120,-4 13 67,8-18-412,-3 12-64,9-27-174,4 2-981,4-10 1684,9-8 0,-8 6 0,4-5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01.15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221 469 9617,'11'0'2475,"-3"0"-1579,-8 0 1421,0 0-2023,-46 21-48,26-8-42,-37 18 1,38-12-90,0 1 114,-10 21-167,13-15-62,-7 15-31,17-22-347,2 5 333,3-11 320,24 0-273,-7-17 4,19-6-6,-13-4-3,1-3 3,1 0 9,-2-1 52,0-2-8,14-18-19,-15 13 19,11-15 37,-18 18 19,1-12-106,-4 6 81,11-63-76,-13 42 18,0-6 1,-1-1 38,-4 8-23,2-12 3,-4 26-146,1-2-112,-2 19-59,0 0-19,-1 17 106,0 3 185,0 3 62,-13 46-62,5-18-31,-10 31 0,0 5 31,3-9 98,0-5 0,2 0 107,3-3-216,2 18-76,3-19-302,7 20-9,6-37-1192,18 8-281,-1-26 1871,21-1 0,-28-12 0,6-3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01.72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15237,'26'87'843,"-4"-11"-605,-20-48-45,0 2-50,-1 0-73,0 0 3,-1 1-73,-2-1-104,-5 22 102,0-10-68,-2 7-947,1 2 438,5-29-225,0 12-224,3-25-521,1-2-691,0-2 2240,1-1 0,0-3 0,-1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02.20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 0 12725,'2'2'1454,"0"0"-93,-2-2-1202,0 10 79,1 2 20,-1 11 112,0 14-158,0-7 561,-4 57-479,2-43-101,-2 34-106,3-43 17,1 13-34,0-12-84,2 31 5,-1-36-268,2 16-115,0-29-1377,0 4 861,0-11 908,6 0 0,-7-9 0,4-2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06.58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77 14053,'69'-26'608,"-10"3"-401,-43 18-11,1-1-90,-1 1-16,0 1-29,-1 1-7,-1 1-54,0 0 2,6 1-74,13 2 69,-8 1-34,15 6 1,-22-1 19,19 15 132,-19-7 36,21 28-117,-23-21 2,8 26 34,-16-22-25,-1 10-39,-5-8 100,-12 42-103,0-29-3,-10 32 5,3-39-7,-22 28 2,14-23-2,-5 2 1,0-1-5,4-8-103,-32 29 3,32-39 16,-13 9-25,18-19-313,-16 1 358,14-6 70,-12 0-9,19-7 37,-3-3 26,7-2-57,-5-27-50,12 13 58,2-32-5,6 32-53,3-8 53,1 17-123,8-3 33,-4 6-89,11-3 176,-10 8-50,5 0 47,-2 2-106,18 2 112,-11 2 709,37 12-496,-34-6-34,19 8 98,-23-8 403,14 9-573,-7-4 61,19 15-160,-19-12-5,13 14-56,-19-14 39,8 11 5,-16-14-2032,5 13 736,-12-18 1305,3 4 0,-9-12 0,2-2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07.79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53 14815,'56'-22'204,"-8"5"-142,-37 13-54,1 1 0,1 1 37,1 0-45,-1 1 0,1 0-59,-1 1 54,0-1-32,1 1-19,-2 1-58,0 1 326,13 18-200,-12-6 69,12 36 8,-20-28-83,1 19 58,-6-20-50,-10 23 48,3-15-26,-14 26 9,8-30-20,-6 6 12,6-12 122,-14 11-114,9-12 14,-17 11-56,18-19 89,-12 4-83,14-9 80,-14 0-2,16-4-31,-4-2-56,10-1-204,0-10 89,4 3-319,5-13 308,4 12-157,17-8 104,-7 12 53,9-1 36,-10 6 12,16 5 78,-12-1-9,35 15 9,-33-9-70,16 9 65,-23-9-93,2 3 17,-5-2-2955,7 15 1577,-12-13-1660,3 8 3119,-8-13 0,0-2 0,-1-3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08.58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226 205 15027,'-16'-30'286,"-1"5"-180,4 20 74,-2 2-49,-1 1-5,-1 1-19,0 1-4,1 0-103,1 0-445,-17 15 358,17-7-11,-13 12-36,24-10-65,1 12 205,1-8-12,6 15-47,0-15 53,5 5 33,0-6-69,10 14 0,-7-9 36,10 15-28,-12-16 28,5 11 0,-6-11-76,5 17 129,-8-16 82,1 23-102,-8-23 20,-2 10 3,-3-14 14,-3-2-8,-1-1 8,-5 4 0,4-6 109,-9 4-39,10-7 233,-6-1-189,9-4 10,0 0-105,3-1 96,1-1 297,1-14-482,1 4-3,3-13-64,4 7 75,12-16 26,-1 6 8,27-40 11,-18 30-53,16-24-3,-18 31-3529,24-24 3479,-17 22-679,16-8 0,2 1 231,-7 9-404,5-1 1,0 2-799,-9 8-593,11-6-2218,-23 12 4514,-1 1 0,-13 7 0,-2 1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11.91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16346,'45'9'70,"-6"-2"-81,-27-7 11,2 0-50,0 0 41,0 0 6,0 0-61,1 0 64,1 0 56,-1 0-56,10 0 67,-4 0-30,7 0 44,23 0-84,-22 0-3381,36 0 3382,-45 0-12,13 0 11,-25 0-6,2 0-52,-9-1-8197,0 1 8258,0 0 0,-1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12.51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15789,'47'22'655,"-6"-4"-372,-23-16-39,1 0-37,0 0-104,0-1-41,7 0-124,-9 0 54,4 0 2,-10-1-901,5 0 84,-7 0-356,4 0-941,-8 0-1906,0 0 4026,-1-1 0,-1 1 0,-2-1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13.49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25 46 15257,'42'-15'232,"-4"1"-153,-24 11-34,3-2-1,1 2 80,2 0-88,0 1-36,3 1 0,-1 1-31,33 5 51,-24-1-124,41 14 99,-48-7-1,10 8-39,-22-7 222,4 21-124,-8-8 42,1 61-8,-11-45-76,-4 34 59,-6-42-70,-12 12 0,4-12 196,-45 40-126,30-40-17,-27 23-53,32-37 3,-11 5 3,11-8 170,-25 5-61,30-14 431,-19-2-328,30-9-120,-6-4-19,13-3-149,1-24-9,5 15 9,3-15 0,6 22-45,2 1 20,3 1-196,27-9 218,-16 10-92,35-7 123,-36 15 42,12-1 160,-17 3 271,20 8-361,-17-3 140,17 9 87,-22-5-132,2 2-70,1 1-11,23 21-81,-18-13 16,35 29-19,-37-29 104,13 9-59,-15-15-322,19 7-62,-13-10-1688,33 3 607,-34-14-1736,13-3-1962,-22-3 5118,-3-7 0,-7 7 0,-2-2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17.25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245 312 16285,'-2'-21'137,"-2"3"-134,-5 16-6,0-1 3,-2 1-9,0 0-80,-7 1-104,-11 1 156,8 2 29,-7 0-62,19 2-207,-2 1 181,5-1-91,-2 4 142,5-4-25,0 4 70,1-2 45,1 6-37,0-5-53,0 8 45,1-9 3,0 6-3,0-6-39,0 8 42,0-7 75,11 18-114,-5-14-1,9 10 29,-7-11-110,8 8 113,-6-6-20,9 12 25,-10-12-62,2 4-11,-3-6 199,6 11-126,-5-7 219,13 19-138,-14-20-73,5 9 29,-8-13 69,1 2-98,-1-3 107,3 15-17,-6-12-92,2 9 2,-4-10 37,-1 5-9,-1-3 9,-8 14-36,2-12 44,-5 8-17,4-10 43,-11 8-40,7-8 84,-25 16-89,21-19-26,-13 5 45,16-10 98,1-1-72,0-2 540,-10-3-533,10-3-24,-5-3-62,11-1 42,3-16-84,3 7 92,24-42-50,-7 32 45,27-36-39,-20 35 27,9-10 4,-8 8 119,8-9 1,2-1-45,4-7-69,-4 4 1,0 1-41,-4 3-208,0 0 205,-1 2-185,30-37 151,-27 36-408,1-3 0,-2 2-208,-16 20-439,7-10-174,-17 22-3321,-2 1 827,-2 2 3757,0-2 0,-1 4 0,0 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7:41.18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16 15377,'48'-9'-14,"-4"2"-109,-23 8 62,2 0 58,-1 0-48,0 1 18,-1 1-32,-2-1 4,-1 0-20,-2-1-1454,9 2 650,-9-2-4653,11 4 5538,-20-2 0,3 1 0,-9-3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19.11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15016,'45'6'527,"-6"-1"-376,-25-5 148,1 0-111,3 0-126,0-1-54,1 0-8,3-2-3,-1 0-156,0 1 35,-1 1-108,8 1 145,-11 0-814,10 0-727,-15 1-1102,0 3-240,-5 0 2970,-3-1 0,-3-1 0,0-1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19.55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15358,'48'14'-42,"-7"-4"-3,-24-10-17,1 1-97,-2 0-228,1 1-175,-1 0-1309,9 0 356,-5-2-1369,7 0 2884,-4-1 0,-12 1 0,2-1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20.35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81 1 13308,'44'0'639,"-6"0"-371,-27 0-105,2 0-127,-1 0-36,1 0-5,2 1-166,0 2 115,0 3 47,0 3-220,16 23 229,-15-12 28,10 40 14,-21-33 39,-2 18-75,-7-20 192,-24 35-200,9-27 66,-27 34-58,23-44 66,-7 6-18,9-12-4,-17 8-14,15-10 18,-18 7-1,25-15 98,-8 1-33,13-6 86,-5-1-204,10-3-510,-1-9 404,7 2 25,3-7 8,3 7-50,7-2 78,-1 4-226,23-7 181,-19 10-28,14-4 12,-20 8 179,8 1 176,-7 3 549,13 11-697,-14-4 148,9 12-160,-11-12-35,6 9-57,-7-9-227,9 18-64,-10-16-109,5 10-316,-8-17-69,-1-2-497,0-1 1285,1-2 0,-2 0 0,1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20.85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145 0 15478,'-41'15'-274,"6"-2"240,31-8 31,-1 2 6,1 0 17,1 0-20,1 1-3,1-1 3,1 0-6,0-1-30,0 1 36,3 0 59,1 1-59,4 0-73,0 1 73,1 1-42,14 16-112,-12-11 126,11 19 28,-18-21 45,0 4 78,-3-8 207,-1 3-215,-2-3 347,-14 11-372,5-11-12,-10 7-41,9-11 13,-9 4-50,7-5-1495,-11 2 607,17-5-3528,-3-7 712,8 1 3704,1-9 0,2 9 0,0-2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21.11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9 14036,'7'15'1243,"-2"-3"-789,-5-12 134,0 0-658,40-12 17,-19 7-26,32-9-63,-28 12-124,-1 0-474,-1 1-3133,18 1 438,-15 0 3435,10 0 0,-25 0 0,-6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21.70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396 1 15047,'-51'50'445,"6"-4"-338,23-24-37,0 3-9,-2 2 20,0 1-72,-1 2-6,-1 0 2,2 2 48,1-1-50,2 1-3,-6 9-50,9-9-29,-6 15-72,14-22-188,0 21 339,11-27 392,11 20-338,-2-29 7,7 5-55,-8-12-48,14-1 36,-7-1-176,19-7 182,-17 2 37,4-6-4,-8 2 216,10-14-142,-12 10 8,7-11-9,-15 11-19,-2-5-84,0 3 165,-9-11-283,0 15-210,-28-5 235,12 15-86,-18 2-457,17 2-4617,-6 9 1512,14-7 3738,-1 6 0,15-10 0,2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23.67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18 115 13804,'8'48'241,"0"-6"-132,-8-24 8,1 2-63,-1 2-49,0 2-5,0 2-3,-3-2 3,0 0 0,-2-2 0,-1-3 6,0 4 47,1-10-8,1 1 288,2-9-165,2-2 1339,-1-3-1507,1-3-213,5-11 207,-1-1-72,5-8 69,1 3 4,0-2 5,2-1-9,2-2 9,2-2-5,1 0-82,1-1 25,2 1-97,-2 4 97,0 3 9,-2 5-151,3 0 61,-9 9-538,7 0 681,-12 9 37,5 3 89,-5 3-48,-1 16-44,-1-7 2,-2 12-27,-5-12 2,0 1 14,-4-2 28,-7 10 20,8-13 619,-5 5-382,11-18-125,1 0-185,1-5-255,8-10 149,1-2-154,44-45 254,-23 27-42,28-27 4,-30 34 32,9-5-24,-11 11-250,26-12 286,-31 22-42,13-3-112,-26 13 160,0 0 64,-6 4 437,2 13-392,-3-2-54,-2 12-8,-4-8-3433,-8 12 3416,1-6-159,-19 23-135,14-23-249,-8 10-190,13-19-7818,0 1 8515,6-8 0,0 0 0,5-8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24.07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126 0 13686,'-48'78'359,"7"-12"-359,30-47 11,1 0-11,3-1 6,2 0-6,3-3-31,1-1-202,2-3 51,6 2 308,7-6-33,10 0-60,-1-6 85,9-7-54,-15 0-11,5-5-8,-10 3 62,-2 0 19,-2-1-37,-1 1-16,-2-2 42,-1 0 11,-2-2 89,0 0 194,-2-8-294,0 6-51,-7-14-377,4 19-1577,-10-5 705,7 13-352,-4 3-1314,3 2 2851,-1 5 0,4-5 0,0 1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24.68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198 330 11135,'6'18'1632,"-1"-3"-1531,-5-15 675,0 0-540,-44 43-4,25-23-17,-35 35-27,31-24-118,5-7-70,-3 8-78,9-12-183,1 11 29,5-14 375,5 8 36,7-20-53,6 0-45,3-7-19,4-2-48,16-12-3,-7 0 78,30-27-27,-29 19 156,31-43-148,-39 38 12,16-34-74,-24 35 118,3-12-118,-6 10 71,8-51-6,-8 36-3,5-36-34,-10 53 398,-1-1-364,-2 12 20,-1-1-180,-1 13-86,0 1-992,0 4 1112,-1 4 50,-2 1-103,-11 24 118,3-8-18,-9 18-19,8-14 28,0 2 241,-1 0 70,-13 42-250,11-28 261,-9 31-154,17-39-3492,1 33 3200,3-25-1294,11 49 853,-1-53-130,10 16-364,-4-29 1059,16 4 0,-16-15 0,8 3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26.30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49 1 16100,'-6'52'504,"1"-5"-426,2-27-25,-1 1 26,1 1-34,0 0 16,-1 1-19,1 0-39,-1-1 383,0 35-307,1 19-88,0-10-405,3 8-26,0-59-2698,0 7 1779,-1-18-4977,0 1 6336,0-11 0,1 5 0,0-4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7:41.55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10544,'10'3'1254,"-3"1"-391,-7-4 677,0 0-1414,25-2 62,-13 2-54,22-2-103,-18 2-31,2-1-53,0 1-20,15 0 12,-12 1-12,11 0-204,-15 2-1583,14 7 824,-11-4 1036,32 14 0,-37-14 0,14 5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26.67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140 1 12174,'1'14'1949,"-1"-2"-1089,0-12 965,0 0-1657,-6 39 28,1-18-22,-6 31-43,4-28-3444,0 1 3416,-1 1-41,-4 12-54,3-8 62,-2 9 51,5-11-34,-3 24-87,4-19-14,-3 47-208,6-50-136,-2 20-163,3-33-2242,-4 4-32,2-10 3643,-8 2 0,7-11 0,-2-1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50.54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16290,'32'3'258,"-1"0"-163,-8 0-95,2-1-78,1 1 72,0-1-179,0 0 90,-2 0 95,-2 1-78,12 3 33,-13-2-904,21 5 288,-29-6-210,9 1-322,-16-2-3192,-1 0 4385,-2-2 0,-1 1 0,-2-1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50.90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14 23 11731,'-8'-4'1532,"2"2"-910,6 2 674,0 0-1088,21-1 4,-7 0 26,20-1-42,-12 1-2,3-2-122,0 1-72,0-1-84,-1 2 82,-1-1-43,-3 2-680,15 0-1291,5 3 786,0-1 1230,32 1 0,-51-2 0,22-2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51.61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84 15293,'47'-19'354,"0"0"1,35-12-204,-46 25-81,1 1-70,0 2-140,-3 2-73,-5 1 26,-5 3 91,-7 1 96,-5 4 42,-4 9-42,-4-2-2,-8 16-7,-3-11-41,-24 23 44,11-22-159,-31 23 47,33-30 12,-10 7-17,22-15-138,4 2 225,1-1 81,15 11-37,-3-6 17,15 8-19,-3-6-205,31 23 191,-25-15 257,26 25-78,-42-28 282,2 14-240,-12-14 434,-6 15-375,-4-17 554,-24 15-530,9-19-52,-14 5-62,12-11 165,-30 4-347,19-6-641,-39 2-93,47-9-271,-10-1-302,27-3 1307,5-10 0,2 9 0,2-5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52.88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69 59 13226,'3'70'164,"-4"-8"-128,-5-37 9,-3 0 89,0-1 73,-1-2-162,2-3-45,-1-1 0,3-4-8,-1 0 151,3-7 55,2-1 536,6-12-787,2-2 50,20-28 8,-8 13 121,13-15-19,-14 17 27,7-4-103,-6 7-163,13-6-47,-17 16 28,3-1 151,-10 9 300,1 18-300,-4-5 44,-1 30-44,-6-23-11,-4 15-78,2-23 125,-1 1 87,4-9 261,0-1-314,2-3-70,1-4-98,4-3-3406,18-21 3459,-4 7-366,40-37 349,-25 30 25,8-5 1,1 1 39,-3 6 160,21-12 61,-34 24-48,7 2-176,-18 6 3384,4 4-3233,-18 7 436,-2 14-525,-4-1-6,-14 30-56,5-20-3,-12 16-5,12-21-3516,-6 6 3197,6-9-1451,-6 11 822,12-19 956,-1 2 0,7-12 0,1-1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53.28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145 1 15167,'-71'52'286,"13"-7"-278,53-30-8,0 2-56,2-2-112,2 0 6,0-2-6,1-1 87,3-3 8,2 0 73,3-2 179,12-2-53,-8-2 34,8-2 125,-8-5-117,-4 0 804,0-15-779,-5 7-44,-5-24-51,-3 18-31,-7-17-67,4 21-115,-4-5-148,6 12-132,-1 0-47,5 7-984,-2 0 247,1 0 1179,-2 4 0,2-3 0,0 3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54.02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193 392 14593,'-56'73'437,"9"-9"-241,32-42-78,1 2-20,1 1-67,1 0-31,1-1-275,-1 14 116,6-16 21,0 10 138,8-23 34,2-1 120,4-5 308,24-11-392,-11-2 3,20-11-65,-19 2 132,9-14-59,-8 7 493,18-35-397,-21 27 69,4-20 1,-2-2-116,-5 4-8,11-42 51,-18 52 271,2-29-288,-5 28 179,1-25-216,-6 45-8,-1-1-25,-1 15-34,0 2-148,0 4-78,0 0-861,0 3 861,-1 5 167,-1 2 6,-4 18-61,0-2 7,-3 12 12,4-6-8,-3 28 47,4-19 247,-1 62-211,6-59-33,1 31-193,3-44-90,2 0-181,1-2-2451,19 33 1721,-10-26 1194,27 37 0,-33-54 0,9 7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54.80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32 0 15599,'1'51'627,"-1"-4"-431,-5-21 59,1 3-9,-1 1-8,2 0-925,-1 0 885,1 0-66,0-2 145,0 11-173,2-10 268,-1 32-364,2-22-5,0 9 11,0-4-14,0-24 147,0 16-645,0-25-171,0 3-143,0-13-3154,1 0 853,-1-3 3113,0-1 0,0 1 0,0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8:55.34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15725,'17'62'462,"-3"-9"-269,-14-37-17,-1 3 54,-1 1-57,0 2 93,1 2 154,0 12-308,1-8 297,0 33-227,0-28 423,3 59-501,-2-53 41,4 44-58,-1-50-81,-1 8 27,1-15-80,1 9-135,-2-12-2812,4 12 1104,-3-25 1890,5-4 0,-6-8 0,2-5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7:43.20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20 13448,'80'-11'272,"-12"2"-101,-51 9-20,2 0-78,2 1-37,1 0 98,1 0-80,1 0 63,1 0-80,1-1 69,13 0-106,-9 0-17,8 0-25,0-1 37,-17 1-23,11-1 162,-26 1 82,1 0-172,-7 0-32,0 0 156,0 2-26,0 3-35,-1 4-9,-4 10-90,-1-2 54,-4 7-62,1-4-39,-12 26 36,6-15-23,-6 18 1,0 1 20,2-5 5,-14 38 0,19-48-31,-5 13 31,7-12-45,-9 30 40,12-35-49,-2 15 46,8-26-152,-1 14-190,2-17-635,0 9 326,2-21-111,0-2-28,0-1-1111,0 2 850,0-1 1059,0 2 0,0-4 0,0 1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7:46.02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22 11 10670,'4'75'580,"-3"-11"-398,-3-43-54,-1-2-10,-1 0 36,0-1 0,1-2-146,0-2 57,0 1 405,1-3-226,0-4 64,2-3 73,0-5 302,0-8-674,2 0 27,1-9-36,3 1 45,5-12-45,-2 3-53,17-30 42,-11 25 5,10-15-30,-12 26-54,5-2 9,-8 10-729,10-1 807,-14 11-53,5 4 56,-7 6 137,0 4-39,-1 3 164,-3 33-262,-2-22-6,-6 33 6,3-44-3,-1 6-30,4-17 525,2-2-203,0-2-46,7-7-243,1-1 0,8-7-3,1-1-36,28-27-39,-20 19-26,38-30 51,-41 36-28,15-7 0,-23 17-34,6 0 25,-10 5-92,4 1 247,-8 2 167,0 2-187,-4 3 324,-2 9-315,-1-2 52,-12 22-106,4-15 0,-9 11-62,9-15-1187,-4 6 336,6-10-2088,-1 4 190,6-13 2811,2-1 0,0-2 0,0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7:46.37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123 97 12756,'-55'44'487,"9"-5"-422,37-22-60,3 0 34,2-2-33,2-2 26,2-3 144,21-1-176,-6-6-62,20-5 26,-11-5 8,13-12 81,-10 4 373,14-23-214,-27 20-74,3-12 41,-16 15 703,-10-15-748,2 11 1,-18-20-189,11 27-178,-8-4 11,12 14 33,-1 0-72,0 3-331,2 3-294,0 2-627,3 3 1512,1 7 0,3-9 0,1 3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7:46.89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230 438 11670,'-17'-1'697,"4"0"-92,13 1-143,0 0-425,-47 30 61,28-15-34,-37 26 62,30 1-123,11-14 42,-8 28-54,16-30-55,1 4-62,5-14 280,28-2-151,-9-11 42,25-6-1,-16-12-41,2-5 11,11-16 87,5-17-11,-8 9-88,-2-5 116,-22 24-12,5-30-25,-7 16 24,0-22 0,-2-3-102,-4 9 64,-1 3 1,-1 3 30,-3 13 196,-2 1-143,0 14-17,-3 1-338,1 15-337,-18 22 505,10-1-54,-13 18 57,12-6-26,-6 39 0,8-20 32,2 3 1,3 0-19,3 3-8,1 17 53,3-23-325,12 32-224,-2-31 549,10 2 0,2-5 0,-9-21 0,16 15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9T02:57:47.91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96 1 14190,'7'62'510,"-2"-5"-384,-5-25 8,0 3 9,-3 2-107,-2 1-30,-3 1 2,-1 0 29,-1-1 50,0-2-85,0 0-4306,-7 18 4234,8-21-101,-8 29-423,13-44-235,-1 9-451,5-23 1280,6-3 0,-5 0 0,5-2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E7E38-4B77-C14E-9558-68D0C9894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DD92B1-4461-1B4E-8F07-2EB2D08D38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A0045-E442-5245-93C6-84539009F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FAD-324D-0443-8286-61949D2C5264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73CE4-DE25-8B4B-870E-E04841BD4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C9DB2-9483-8941-BB7D-A96DBD869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356A-FAB7-D247-BC9A-AA86BE3D8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096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7AD58-DB70-F14C-94FD-94F71C499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2411BE-2441-D04A-879E-1FDFB939F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AA5B0A-B18A-F444-AE6A-AC545ACB8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FAD-324D-0443-8286-61949D2C5264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83E9D-DD15-BA4A-BEBD-83EB6A1A6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ECEB4-4154-2942-9726-85CF2D2DB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356A-FAB7-D247-BC9A-AA86BE3D8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472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42BEAB-FF24-7742-8146-E3015AE76E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B152D5-5578-044B-B7CE-B9885251C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B8C629-516C-FF4B-B3B5-29D9C1B6B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FAD-324D-0443-8286-61949D2C5264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566CB-C9A9-3044-AA72-AA7F452DA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7B62F-BB23-D74C-AA49-F9BD8C6CC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356A-FAB7-D247-BC9A-AA86BE3D8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328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AB761-482C-4C43-9A02-55ED33AC1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516FE-4C30-BA49-8CF9-5EDF00592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C92B1-C8F3-9746-8DCB-99A4A2A84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FAD-324D-0443-8286-61949D2C5264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411753-D522-A64F-8FB4-93909486E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13F9B-9B1A-C940-9E2D-6958933D6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356A-FAB7-D247-BC9A-AA86BE3D8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2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AD430-35E5-7243-A127-CEFF7AD1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81E37F-A914-EF41-AFAB-16280D27B7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AC956-0492-2444-870F-ED043E594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FAD-324D-0443-8286-61949D2C5264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7F9E7-3B7E-B24A-9EB2-B5D5DA964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128965-FD49-104D-BAED-39A7624EA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356A-FAB7-D247-BC9A-AA86BE3D8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64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7E689-9483-2147-A6B5-D987E3204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3A03F-91FE-A843-9C5E-725A5EF1D2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29DBFA-EB23-404D-96FF-E5F3BBE09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2F66CD-25BD-FF4E-A25A-7C6F5ED27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FAD-324D-0443-8286-61949D2C5264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B91FF4-93BA-834C-8200-C6D81DA7D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348EE3-A719-284D-BC03-4A9627FF2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356A-FAB7-D247-BC9A-AA86BE3D8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401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1955F-6CE1-5441-9333-DF2AC8A1E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05897C-2E45-0942-AFE4-18288902A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5CBDCB-D93C-AA41-8AD8-81522090F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4CD2F8-D31A-5847-B146-29A5A7B23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DB99CE-4FA2-0C4D-8711-2B52344AFA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C0A42D-F8FA-4547-A01D-2CFB851ED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FAD-324D-0443-8286-61949D2C5264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87C5E2-B061-134F-AF23-13CF0FFDE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A7E8F7-8152-5E48-A4A5-3E2C4BB71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356A-FAB7-D247-BC9A-AA86BE3D8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45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8F5F1-EEE2-DB43-A866-CF276843E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AE4B73-7A8E-E34D-AE44-E029F9494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FAD-324D-0443-8286-61949D2C5264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1D1843-EB38-8C47-852C-891394085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78112A-67A5-B44B-B0B3-BE51F38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356A-FAB7-D247-BC9A-AA86BE3D8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021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95815-FD6D-BE4D-AD4A-A3BBF29FF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FAD-324D-0443-8286-61949D2C5264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3ABD65-3CAA-634D-A12E-F8C68714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015328-26FC-1042-A8F1-FB823BC4C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356A-FAB7-D247-BC9A-AA86BE3D8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16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B1B5A-C7DA-1249-86F3-30D491EDA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22305-BFD4-5646-A1A2-3F42CFB88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5A346A-2637-E34B-8E28-E1C5ADE56B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067748-AC33-8A41-85E2-CF01FB30B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FAD-324D-0443-8286-61949D2C5264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9AAE58-EE29-4F43-A8BB-83D075641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192EB2-79C8-384A-9CB4-9CEB5779B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356A-FAB7-D247-BC9A-AA86BE3D8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912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2D2F3-93A1-3A46-93A3-020D65A3E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3E3488-CF0B-DE46-A5D5-CF975757B6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B55FBA-2D46-E340-AA74-5F66D4EAD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C72CEB-8C91-9E43-ACC4-DEDC2C96A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FAD-324D-0443-8286-61949D2C5264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53C518-6556-A849-A208-A6E1233E5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B0143C-AFD9-DF4A-A882-EF2494C84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356A-FAB7-D247-BC9A-AA86BE3D8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93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CBDACA-6E1E-D744-ABD5-BFAF1173A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4DDB48-4C1E-E946-B0B2-8D720E366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68FDD-D52F-204B-895F-810934F1A5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31FAD-324D-0443-8286-61949D2C5264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3709F-9A71-6A4F-9220-110F2C64DB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1454B9-C79E-3345-83B4-3FAD07CC6B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E356A-FAB7-D247-BC9A-AA86BE3D8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355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3.xml"/><Relationship Id="rId21" Type="http://schemas.openxmlformats.org/officeDocument/2006/relationships/image" Target="../media/image10.png"/><Relationship Id="rId42" Type="http://schemas.openxmlformats.org/officeDocument/2006/relationships/customXml" Target="../ink/ink21.xml"/><Relationship Id="rId47" Type="http://schemas.openxmlformats.org/officeDocument/2006/relationships/image" Target="../media/image23.png"/><Relationship Id="rId63" Type="http://schemas.openxmlformats.org/officeDocument/2006/relationships/image" Target="../media/image31.png"/><Relationship Id="rId68" Type="http://schemas.openxmlformats.org/officeDocument/2006/relationships/customXml" Target="../ink/ink34.xml"/><Relationship Id="rId84" Type="http://schemas.openxmlformats.org/officeDocument/2006/relationships/customXml" Target="../ink/ink42.xml"/><Relationship Id="rId89" Type="http://schemas.openxmlformats.org/officeDocument/2006/relationships/image" Target="../media/image44.png"/><Relationship Id="rId16" Type="http://schemas.openxmlformats.org/officeDocument/2006/relationships/customXml" Target="../ink/ink8.xml"/><Relationship Id="rId11" Type="http://schemas.openxmlformats.org/officeDocument/2006/relationships/image" Target="../media/image5.png"/><Relationship Id="rId32" Type="http://schemas.openxmlformats.org/officeDocument/2006/relationships/customXml" Target="../ink/ink16.xml"/><Relationship Id="rId37" Type="http://schemas.openxmlformats.org/officeDocument/2006/relationships/image" Target="../media/image18.png"/><Relationship Id="rId53" Type="http://schemas.openxmlformats.org/officeDocument/2006/relationships/image" Target="../media/image26.png"/><Relationship Id="rId58" Type="http://schemas.openxmlformats.org/officeDocument/2006/relationships/customXml" Target="../ink/ink29.xml"/><Relationship Id="rId74" Type="http://schemas.openxmlformats.org/officeDocument/2006/relationships/customXml" Target="../ink/ink37.xml"/><Relationship Id="rId79" Type="http://schemas.openxmlformats.org/officeDocument/2006/relationships/image" Target="../media/image39.png"/><Relationship Id="rId5" Type="http://schemas.openxmlformats.org/officeDocument/2006/relationships/image" Target="../media/image2.png"/><Relationship Id="rId90" Type="http://schemas.openxmlformats.org/officeDocument/2006/relationships/customXml" Target="../ink/ink45.xml"/><Relationship Id="rId95" Type="http://schemas.openxmlformats.org/officeDocument/2006/relationships/image" Target="../media/image47.png"/><Relationship Id="rId22" Type="http://schemas.openxmlformats.org/officeDocument/2006/relationships/customXml" Target="../ink/ink11.xml"/><Relationship Id="rId27" Type="http://schemas.openxmlformats.org/officeDocument/2006/relationships/image" Target="../media/image13.png"/><Relationship Id="rId43" Type="http://schemas.openxmlformats.org/officeDocument/2006/relationships/image" Target="../media/image21.png"/><Relationship Id="rId48" Type="http://schemas.openxmlformats.org/officeDocument/2006/relationships/customXml" Target="../ink/ink24.xml"/><Relationship Id="rId64" Type="http://schemas.openxmlformats.org/officeDocument/2006/relationships/customXml" Target="../ink/ink32.xml"/><Relationship Id="rId69" Type="http://schemas.openxmlformats.org/officeDocument/2006/relationships/image" Target="../media/image34.png"/><Relationship Id="rId80" Type="http://schemas.openxmlformats.org/officeDocument/2006/relationships/customXml" Target="../ink/ink40.xml"/><Relationship Id="rId85" Type="http://schemas.openxmlformats.org/officeDocument/2006/relationships/image" Target="../media/image42.png"/><Relationship Id="rId3" Type="http://schemas.openxmlformats.org/officeDocument/2006/relationships/image" Target="../media/image1.png"/><Relationship Id="rId12" Type="http://schemas.openxmlformats.org/officeDocument/2006/relationships/customXml" Target="../ink/ink6.xml"/><Relationship Id="rId17" Type="http://schemas.openxmlformats.org/officeDocument/2006/relationships/image" Target="../media/image8.png"/><Relationship Id="rId25" Type="http://schemas.openxmlformats.org/officeDocument/2006/relationships/image" Target="../media/image12.png"/><Relationship Id="rId33" Type="http://schemas.openxmlformats.org/officeDocument/2006/relationships/image" Target="../media/image16.png"/><Relationship Id="rId38" Type="http://schemas.openxmlformats.org/officeDocument/2006/relationships/customXml" Target="../ink/ink19.xml"/><Relationship Id="rId46" Type="http://schemas.openxmlformats.org/officeDocument/2006/relationships/customXml" Target="../ink/ink23.xml"/><Relationship Id="rId59" Type="http://schemas.openxmlformats.org/officeDocument/2006/relationships/image" Target="../media/image29.png"/><Relationship Id="rId67" Type="http://schemas.openxmlformats.org/officeDocument/2006/relationships/image" Target="../media/image33.png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54" Type="http://schemas.openxmlformats.org/officeDocument/2006/relationships/customXml" Target="../ink/ink27.xml"/><Relationship Id="rId62" Type="http://schemas.openxmlformats.org/officeDocument/2006/relationships/customXml" Target="../ink/ink31.xml"/><Relationship Id="rId70" Type="http://schemas.openxmlformats.org/officeDocument/2006/relationships/customXml" Target="../ink/ink35.xml"/><Relationship Id="rId75" Type="http://schemas.openxmlformats.org/officeDocument/2006/relationships/image" Target="../media/image37.png"/><Relationship Id="rId83" Type="http://schemas.openxmlformats.org/officeDocument/2006/relationships/image" Target="../media/image41.png"/><Relationship Id="rId88" Type="http://schemas.openxmlformats.org/officeDocument/2006/relationships/customXml" Target="../ink/ink44.xml"/><Relationship Id="rId91" Type="http://schemas.openxmlformats.org/officeDocument/2006/relationships/image" Target="../media/image45.png"/><Relationship Id="rId96" Type="http://schemas.openxmlformats.org/officeDocument/2006/relationships/customXml" Target="../ink/ink48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5" Type="http://schemas.openxmlformats.org/officeDocument/2006/relationships/image" Target="../media/image7.png"/><Relationship Id="rId23" Type="http://schemas.openxmlformats.org/officeDocument/2006/relationships/image" Target="../media/image11.png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49" Type="http://schemas.openxmlformats.org/officeDocument/2006/relationships/image" Target="../media/image24.png"/><Relationship Id="rId57" Type="http://schemas.openxmlformats.org/officeDocument/2006/relationships/image" Target="../media/image28.png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44" Type="http://schemas.openxmlformats.org/officeDocument/2006/relationships/customXml" Target="../ink/ink22.xml"/><Relationship Id="rId52" Type="http://schemas.openxmlformats.org/officeDocument/2006/relationships/customXml" Target="../ink/ink26.xml"/><Relationship Id="rId60" Type="http://schemas.openxmlformats.org/officeDocument/2006/relationships/customXml" Target="../ink/ink30.xml"/><Relationship Id="rId65" Type="http://schemas.openxmlformats.org/officeDocument/2006/relationships/image" Target="../media/image32.png"/><Relationship Id="rId73" Type="http://schemas.openxmlformats.org/officeDocument/2006/relationships/image" Target="../media/image36.png"/><Relationship Id="rId78" Type="http://schemas.openxmlformats.org/officeDocument/2006/relationships/customXml" Target="../ink/ink39.xml"/><Relationship Id="rId81" Type="http://schemas.openxmlformats.org/officeDocument/2006/relationships/image" Target="../media/image40.png"/><Relationship Id="rId86" Type="http://schemas.openxmlformats.org/officeDocument/2006/relationships/customXml" Target="../ink/ink43.xml"/><Relationship Id="rId94" Type="http://schemas.openxmlformats.org/officeDocument/2006/relationships/customXml" Target="../ink/ink47.xml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13" Type="http://schemas.openxmlformats.org/officeDocument/2006/relationships/image" Target="../media/image6.png"/><Relationship Id="rId18" Type="http://schemas.openxmlformats.org/officeDocument/2006/relationships/customXml" Target="../ink/ink9.xml"/><Relationship Id="rId39" Type="http://schemas.openxmlformats.org/officeDocument/2006/relationships/image" Target="../media/image19.png"/><Relationship Id="rId34" Type="http://schemas.openxmlformats.org/officeDocument/2006/relationships/customXml" Target="../ink/ink17.xml"/><Relationship Id="rId50" Type="http://schemas.openxmlformats.org/officeDocument/2006/relationships/customXml" Target="../ink/ink25.xml"/><Relationship Id="rId55" Type="http://schemas.openxmlformats.org/officeDocument/2006/relationships/image" Target="../media/image27.png"/><Relationship Id="rId76" Type="http://schemas.openxmlformats.org/officeDocument/2006/relationships/customXml" Target="../ink/ink38.xml"/><Relationship Id="rId97" Type="http://schemas.openxmlformats.org/officeDocument/2006/relationships/image" Target="../media/image48.png"/><Relationship Id="rId7" Type="http://schemas.openxmlformats.org/officeDocument/2006/relationships/image" Target="../media/image3.png"/><Relationship Id="rId71" Type="http://schemas.openxmlformats.org/officeDocument/2006/relationships/image" Target="../media/image35.png"/><Relationship Id="rId92" Type="http://schemas.openxmlformats.org/officeDocument/2006/relationships/customXml" Target="../ink/ink46.xml"/><Relationship Id="rId2" Type="http://schemas.openxmlformats.org/officeDocument/2006/relationships/customXml" Target="../ink/ink1.xml"/><Relationship Id="rId29" Type="http://schemas.openxmlformats.org/officeDocument/2006/relationships/image" Target="../media/image14.png"/><Relationship Id="rId24" Type="http://schemas.openxmlformats.org/officeDocument/2006/relationships/customXml" Target="../ink/ink12.xml"/><Relationship Id="rId40" Type="http://schemas.openxmlformats.org/officeDocument/2006/relationships/customXml" Target="../ink/ink20.xml"/><Relationship Id="rId45" Type="http://schemas.openxmlformats.org/officeDocument/2006/relationships/image" Target="../media/image22.png"/><Relationship Id="rId66" Type="http://schemas.openxmlformats.org/officeDocument/2006/relationships/customXml" Target="../ink/ink33.xml"/><Relationship Id="rId87" Type="http://schemas.openxmlformats.org/officeDocument/2006/relationships/image" Target="../media/image43.png"/><Relationship Id="rId61" Type="http://schemas.openxmlformats.org/officeDocument/2006/relationships/image" Target="../media/image30.png"/><Relationship Id="rId82" Type="http://schemas.openxmlformats.org/officeDocument/2006/relationships/customXml" Target="../ink/ink41.xml"/><Relationship Id="rId19" Type="http://schemas.openxmlformats.org/officeDocument/2006/relationships/image" Target="../media/image9.png"/><Relationship Id="rId14" Type="http://schemas.openxmlformats.org/officeDocument/2006/relationships/customXml" Target="../ink/ink7.xml"/><Relationship Id="rId30" Type="http://schemas.openxmlformats.org/officeDocument/2006/relationships/customXml" Target="../ink/ink15.xml"/><Relationship Id="rId35" Type="http://schemas.openxmlformats.org/officeDocument/2006/relationships/image" Target="../media/image17.png"/><Relationship Id="rId56" Type="http://schemas.openxmlformats.org/officeDocument/2006/relationships/customXml" Target="../ink/ink28.xml"/><Relationship Id="rId77" Type="http://schemas.openxmlformats.org/officeDocument/2006/relationships/image" Target="../media/image38.png"/><Relationship Id="rId8" Type="http://schemas.openxmlformats.org/officeDocument/2006/relationships/customXml" Target="../ink/ink4.xml"/><Relationship Id="rId51" Type="http://schemas.openxmlformats.org/officeDocument/2006/relationships/image" Target="../media/image25.png"/><Relationship Id="rId72" Type="http://schemas.openxmlformats.org/officeDocument/2006/relationships/customXml" Target="../ink/ink36.xml"/><Relationship Id="rId93" Type="http://schemas.openxmlformats.org/officeDocument/2006/relationships/image" Target="../media/image4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130427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/>
              <a:t>Diffie-Hellman Problems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779723-B7D6-2240-80C3-CECF046BF7B2}"/>
              </a:ext>
            </a:extLst>
          </p:cNvPr>
          <p:cNvSpPr txBox="1"/>
          <p:nvPr/>
        </p:nvSpPr>
        <p:spPr>
          <a:xfrm>
            <a:off x="7010400" y="57912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Slides by Prof. Jonathan Katz. </a:t>
            </a:r>
            <a:br>
              <a:rPr lang="en-US" dirty="0"/>
            </a:br>
            <a:r>
              <a:rPr lang="en-US" dirty="0"/>
              <a:t>Lightly edited by me.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09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Diffie</a:t>
            </a:r>
            <a:r>
              <a:rPr lang="en-US" dirty="0"/>
              <a:t>-Hellman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Fix cyclic group G and generator g</a:t>
            </a:r>
          </a:p>
          <a:p>
            <a:r>
              <a:rPr lang="en-US" dirty="0"/>
              <a:t>Define </a:t>
            </a:r>
            <a:r>
              <a:rPr lang="en-US" dirty="0" err="1"/>
              <a:t>DH</a:t>
            </a:r>
            <a:r>
              <a:rPr lang="en-US" baseline="-25000" dirty="0" err="1"/>
              <a:t>g</a:t>
            </a:r>
            <a:r>
              <a:rPr lang="en-US" dirty="0"/>
              <a:t>(h</a:t>
            </a:r>
            <a:r>
              <a:rPr lang="en-US" baseline="-25000" dirty="0"/>
              <a:t>1</a:t>
            </a:r>
            <a:r>
              <a:rPr lang="en-US" dirty="0"/>
              <a:t>, h</a:t>
            </a:r>
            <a:r>
              <a:rPr lang="en-US" baseline="-25000" dirty="0"/>
              <a:t>2</a:t>
            </a:r>
            <a:r>
              <a:rPr lang="en-US" dirty="0"/>
              <a:t>) = </a:t>
            </a:r>
            <a:r>
              <a:rPr lang="en-US" dirty="0" err="1"/>
              <a:t>DH</a:t>
            </a:r>
            <a:r>
              <a:rPr lang="en-US" baseline="-25000" dirty="0" err="1"/>
              <a:t>g</a:t>
            </a:r>
            <a:r>
              <a:rPr lang="en-US" dirty="0"/>
              <a:t>(</a:t>
            </a:r>
            <a:r>
              <a:rPr lang="en-US" dirty="0" err="1"/>
              <a:t>g</a:t>
            </a:r>
            <a:r>
              <a:rPr lang="en-US" baseline="30000" dirty="0" err="1"/>
              <a:t>x</a:t>
            </a:r>
            <a:r>
              <a:rPr lang="en-US" dirty="0"/>
              <a:t>, </a:t>
            </a:r>
            <a:r>
              <a:rPr lang="en-US" dirty="0" err="1"/>
              <a:t>g</a:t>
            </a:r>
            <a:r>
              <a:rPr lang="en-US" baseline="30000" dirty="0" err="1"/>
              <a:t>y</a:t>
            </a:r>
            <a:r>
              <a:rPr lang="en-US" dirty="0"/>
              <a:t>) = </a:t>
            </a:r>
            <a:r>
              <a:rPr lang="en-US" dirty="0" err="1"/>
              <a:t>g</a:t>
            </a:r>
            <a:r>
              <a:rPr lang="en-US" baseline="30000" dirty="0" err="1"/>
              <a:t>xy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387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Diffie</a:t>
            </a:r>
            <a:r>
              <a:rPr lang="en-US" dirty="0"/>
              <a:t>-Hellman 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Computational</a:t>
            </a:r>
            <a:r>
              <a:rPr lang="en-US" dirty="0"/>
              <a:t> </a:t>
            </a:r>
            <a:r>
              <a:rPr lang="en-US" dirty="0" err="1"/>
              <a:t>Diffie</a:t>
            </a:r>
            <a:r>
              <a:rPr lang="en-US" dirty="0"/>
              <a:t>-Hellman (CDH) problem:</a:t>
            </a:r>
          </a:p>
          <a:p>
            <a:pPr lvl="1"/>
            <a:r>
              <a:rPr lang="en-US" dirty="0"/>
              <a:t>Given g, h</a:t>
            </a:r>
            <a:r>
              <a:rPr lang="en-US" baseline="-25000" dirty="0"/>
              <a:t>1</a:t>
            </a:r>
            <a:r>
              <a:rPr lang="en-US" dirty="0"/>
              <a:t>, h</a:t>
            </a:r>
            <a:r>
              <a:rPr lang="en-US" baseline="-25000" dirty="0"/>
              <a:t>2</a:t>
            </a:r>
            <a:r>
              <a:rPr lang="en-US" dirty="0"/>
              <a:t>, compute </a:t>
            </a:r>
            <a:r>
              <a:rPr lang="en-US" dirty="0" err="1"/>
              <a:t>DH</a:t>
            </a:r>
            <a:r>
              <a:rPr lang="en-US" baseline="-25000" dirty="0" err="1"/>
              <a:t>g</a:t>
            </a:r>
            <a:r>
              <a:rPr lang="en-US" dirty="0"/>
              <a:t>(h</a:t>
            </a:r>
            <a:r>
              <a:rPr lang="en-US" baseline="-25000" dirty="0"/>
              <a:t>1</a:t>
            </a:r>
            <a:r>
              <a:rPr lang="en-US" dirty="0"/>
              <a:t>, h</a:t>
            </a:r>
            <a:r>
              <a:rPr lang="en-US" baseline="-25000" dirty="0"/>
              <a:t>2</a:t>
            </a:r>
            <a:r>
              <a:rPr lang="en-US" dirty="0"/>
              <a:t>)</a:t>
            </a:r>
          </a:p>
          <a:p>
            <a:endParaRPr lang="en-US" i="1" dirty="0"/>
          </a:p>
          <a:p>
            <a:r>
              <a:rPr lang="en-US" i="1" dirty="0"/>
              <a:t>Decisional</a:t>
            </a:r>
            <a:r>
              <a:rPr lang="en-US" dirty="0"/>
              <a:t> </a:t>
            </a:r>
            <a:r>
              <a:rPr lang="en-US" dirty="0" err="1"/>
              <a:t>Diffie</a:t>
            </a:r>
            <a:r>
              <a:rPr lang="en-US" dirty="0"/>
              <a:t>-Hellman (DDH) problem:</a:t>
            </a:r>
          </a:p>
          <a:p>
            <a:pPr lvl="1"/>
            <a:r>
              <a:rPr lang="en-US" dirty="0"/>
              <a:t>Given g, h</a:t>
            </a:r>
            <a:r>
              <a:rPr lang="en-US" baseline="-25000" dirty="0"/>
              <a:t>1</a:t>
            </a:r>
            <a:r>
              <a:rPr lang="en-US" dirty="0"/>
              <a:t>, h</a:t>
            </a:r>
            <a:r>
              <a:rPr lang="en-US" baseline="-25000" dirty="0"/>
              <a:t>2</a:t>
            </a:r>
            <a:r>
              <a:rPr lang="en-US" dirty="0"/>
              <a:t>, distinguish </a:t>
            </a:r>
            <a:r>
              <a:rPr lang="en-US" dirty="0" err="1"/>
              <a:t>DH</a:t>
            </a:r>
            <a:r>
              <a:rPr lang="en-US" baseline="-25000" dirty="0" err="1"/>
              <a:t>g</a:t>
            </a:r>
            <a:r>
              <a:rPr lang="en-US" dirty="0"/>
              <a:t>(h</a:t>
            </a:r>
            <a:r>
              <a:rPr lang="en-US" baseline="-25000" dirty="0"/>
              <a:t>1</a:t>
            </a:r>
            <a:r>
              <a:rPr lang="en-US" dirty="0"/>
              <a:t>, h</a:t>
            </a:r>
            <a:r>
              <a:rPr lang="en-US" baseline="-25000" dirty="0"/>
              <a:t>2</a:t>
            </a:r>
            <a:r>
              <a:rPr lang="en-US" dirty="0"/>
              <a:t>) from a uniform element of G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460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/>
              <a:t>11</a:t>
            </a:r>
            <a:endParaRPr lang="en-US" dirty="0"/>
          </a:p>
          <a:p>
            <a:pPr lvl="1"/>
            <a:r>
              <a:rPr lang="en-US" dirty="0"/>
              <a:t>&lt;2&gt; = {1, 2, 4, 8, 5, 10, 9, 7, 3, 6}</a:t>
            </a:r>
          </a:p>
          <a:p>
            <a:pPr lvl="1"/>
            <a:r>
              <a:rPr lang="en-US" dirty="0"/>
              <a:t>So DH</a:t>
            </a:r>
            <a:r>
              <a:rPr lang="en-US" baseline="-25000" dirty="0"/>
              <a:t>2</a:t>
            </a:r>
            <a:r>
              <a:rPr lang="en-US" dirty="0"/>
              <a:t>(7, 5) = ?</a:t>
            </a:r>
          </a:p>
          <a:p>
            <a:r>
              <a:rPr lang="en-US" dirty="0"/>
              <a:t>In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latin typeface="Cambria Math"/>
                <a:ea typeface="Cambria Math"/>
              </a:rPr>
              <a:t>3092091139</a:t>
            </a:r>
            <a:endParaRPr lang="en-US" dirty="0">
              <a:latin typeface="Cambria Math"/>
              <a:ea typeface="Cambria Math"/>
            </a:endParaRPr>
          </a:p>
          <a:p>
            <a:pPr lvl="1"/>
            <a:r>
              <a:rPr lang="en-US" dirty="0"/>
              <a:t>What is DH</a:t>
            </a:r>
            <a:r>
              <a:rPr lang="en-US" baseline="-25000" dirty="0"/>
              <a:t>2</a:t>
            </a:r>
            <a:r>
              <a:rPr lang="en-US" dirty="0"/>
              <a:t>(1656755742, 938640663)?</a:t>
            </a:r>
          </a:p>
          <a:p>
            <a:pPr lvl="1"/>
            <a:r>
              <a:rPr lang="en-US" dirty="0"/>
              <a:t>Is 1994993011 the answer, or is it just a random element of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latin typeface="Cambria Math"/>
                <a:ea typeface="Cambria Math"/>
              </a:rPr>
              <a:t>3092091139</a:t>
            </a:r>
            <a:r>
              <a:rPr lang="en-US" dirty="0">
                <a:latin typeface="Cambria Math"/>
                <a:ea typeface="Cambria Math"/>
              </a:rPr>
              <a:t> ?</a:t>
            </a:r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D640A03-1282-2F4B-A182-6C9B2772C520}"/>
              </a:ext>
            </a:extLst>
          </p:cNvPr>
          <p:cNvGrpSpPr/>
          <p:nvPr/>
        </p:nvGrpSpPr>
        <p:grpSpPr>
          <a:xfrm>
            <a:off x="6281757" y="2548197"/>
            <a:ext cx="1394640" cy="440280"/>
            <a:chOff x="6281757" y="2548197"/>
            <a:chExt cx="1394640" cy="440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5E41DE86-B19D-0A40-B4D8-FA5A77714137}"/>
                    </a:ext>
                  </a:extLst>
                </p14:cNvPr>
                <p14:cNvContentPartPr/>
                <p14:nvPr/>
              </p14:nvContentPartPr>
              <p14:xfrm>
                <a:off x="6281757" y="2751597"/>
                <a:ext cx="219600" cy="23688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5E41DE86-B19D-0A40-B4D8-FA5A77714137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274197" y="2744037"/>
                  <a:ext cx="234720" cy="25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D47DB9B3-E51B-494B-AD93-84CBEDD58A2A}"/>
                    </a:ext>
                  </a:extLst>
                </p14:cNvPr>
                <p14:cNvContentPartPr/>
                <p14:nvPr/>
              </p14:nvContentPartPr>
              <p14:xfrm>
                <a:off x="6471837" y="2548197"/>
                <a:ext cx="106920" cy="18504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D47DB9B3-E51B-494B-AD93-84CBEDD58A2A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464277" y="2540637"/>
                  <a:ext cx="122040" cy="19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B666AD6A-C14F-CF44-87BF-0291D5B01A1F}"/>
                    </a:ext>
                  </a:extLst>
                </p14:cNvPr>
                <p14:cNvContentPartPr/>
                <p14:nvPr/>
              </p14:nvContentPartPr>
              <p14:xfrm>
                <a:off x="6685677" y="2761317"/>
                <a:ext cx="122400" cy="1080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B666AD6A-C14F-CF44-87BF-0291D5B01A1F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678117" y="2753757"/>
                  <a:ext cx="137520" cy="2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8A3D2273-91D7-5B49-B570-BAEC9B34E6A6}"/>
                    </a:ext>
                  </a:extLst>
                </p14:cNvPr>
                <p14:cNvContentPartPr/>
                <p14:nvPr/>
              </p14:nvContentPartPr>
              <p14:xfrm>
                <a:off x="6685677" y="2849877"/>
                <a:ext cx="140400" cy="2232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8A3D2273-91D7-5B49-B570-BAEC9B34E6A6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6678117" y="2842317"/>
                  <a:ext cx="15552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7ECC8095-1E4C-884A-A644-441DB1B01D8F}"/>
                    </a:ext>
                  </a:extLst>
                </p14:cNvPr>
                <p14:cNvContentPartPr/>
                <p14:nvPr/>
              </p14:nvContentPartPr>
              <p14:xfrm>
                <a:off x="6947037" y="2688597"/>
                <a:ext cx="193320" cy="28368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7ECC8095-1E4C-884A-A644-441DB1B01D8F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6939477" y="2681037"/>
                  <a:ext cx="208440" cy="29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80AF7833-75A2-7443-AF3F-B3DFC6A2F2DF}"/>
                    </a:ext>
                  </a:extLst>
                </p14:cNvPr>
                <p14:cNvContentPartPr/>
                <p14:nvPr/>
              </p14:nvContentPartPr>
              <p14:xfrm>
                <a:off x="7259877" y="2798757"/>
                <a:ext cx="171360" cy="10692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80AF7833-75A2-7443-AF3F-B3DFC6A2F2DF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252677" y="2791197"/>
                  <a:ext cx="186480" cy="12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6700773E-C6FF-B340-9DC4-652BF10575AE}"/>
                    </a:ext>
                  </a:extLst>
                </p14:cNvPr>
                <p14:cNvContentPartPr/>
                <p14:nvPr/>
              </p14:nvContentPartPr>
              <p14:xfrm>
                <a:off x="7448877" y="2779317"/>
                <a:ext cx="83880" cy="9540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6700773E-C6FF-B340-9DC4-652BF10575AE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7441677" y="2771757"/>
                  <a:ext cx="99000" cy="11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A06A4248-4187-6C43-B061-F8B5F769BB1F}"/>
                    </a:ext>
                  </a:extLst>
                </p14:cNvPr>
                <p14:cNvContentPartPr/>
                <p14:nvPr/>
              </p14:nvContentPartPr>
              <p14:xfrm>
                <a:off x="7541037" y="2621277"/>
                <a:ext cx="135360" cy="27540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A06A4248-4187-6C43-B061-F8B5F769BB1F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7533477" y="2613717"/>
                  <a:ext cx="150480" cy="290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2F7D7AF-1855-AA49-98DB-FBB6C53BF157}"/>
              </a:ext>
            </a:extLst>
          </p:cNvPr>
          <p:cNvGrpSpPr/>
          <p:nvPr/>
        </p:nvGrpSpPr>
        <p:grpSpPr>
          <a:xfrm>
            <a:off x="7850637" y="2659797"/>
            <a:ext cx="167040" cy="269640"/>
            <a:chOff x="7850637" y="2659797"/>
            <a:chExt cx="167040" cy="269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5D720C4E-F9D4-5843-B72F-D4E482D20280}"/>
                    </a:ext>
                  </a:extLst>
                </p14:cNvPr>
                <p14:cNvContentPartPr/>
                <p14:nvPr/>
              </p14:nvContentPartPr>
              <p14:xfrm>
                <a:off x="7850637" y="2695437"/>
                <a:ext cx="38880" cy="23400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5D720C4E-F9D4-5843-B72F-D4E482D20280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7843077" y="2687877"/>
                  <a:ext cx="5400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607E0764-3BDD-0440-B7CA-2600250C36C4}"/>
                    </a:ext>
                  </a:extLst>
                </p14:cNvPr>
                <p14:cNvContentPartPr/>
                <p14:nvPr/>
              </p14:nvContentPartPr>
              <p14:xfrm>
                <a:off x="7975197" y="2659797"/>
                <a:ext cx="42480" cy="22824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607E0764-3BDD-0440-B7CA-2600250C36C4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7967637" y="2652237"/>
                  <a:ext cx="57600" cy="243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5FFEE351-2BDC-7D41-B6BC-982DE0D7753F}"/>
              </a:ext>
            </a:extLst>
          </p:cNvPr>
          <p:cNvGrpSpPr/>
          <p:nvPr/>
        </p:nvGrpSpPr>
        <p:grpSpPr>
          <a:xfrm>
            <a:off x="6281757" y="3028077"/>
            <a:ext cx="1527840" cy="436680"/>
            <a:chOff x="6281757" y="3028077"/>
            <a:chExt cx="1527840" cy="436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466F92F5-97CB-104A-9BE8-10EF3237DF10}"/>
                    </a:ext>
                  </a:extLst>
                </p14:cNvPr>
                <p14:cNvContentPartPr/>
                <p14:nvPr/>
              </p14:nvContentPartPr>
              <p14:xfrm>
                <a:off x="6281757" y="3153357"/>
                <a:ext cx="243000" cy="31140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466F92F5-97CB-104A-9BE8-10EF3237DF10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6274197" y="3145797"/>
                  <a:ext cx="258120" cy="32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1E6CF881-D2BE-1A4B-97D6-400CA05BBBB7}"/>
                    </a:ext>
                  </a:extLst>
                </p14:cNvPr>
                <p14:cNvContentPartPr/>
                <p14:nvPr/>
              </p14:nvContentPartPr>
              <p14:xfrm>
                <a:off x="6530157" y="3039957"/>
                <a:ext cx="109800" cy="10224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1E6CF881-D2BE-1A4B-97D6-400CA05BBBB7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522597" y="3032397"/>
                  <a:ext cx="124920" cy="11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90FF06C2-FE26-C746-ADF2-A24D2E4FFBDF}"/>
                    </a:ext>
                  </a:extLst>
                </p14:cNvPr>
                <p14:cNvContentPartPr/>
                <p14:nvPr/>
              </p14:nvContentPartPr>
              <p14:xfrm>
                <a:off x="6611877" y="3028077"/>
                <a:ext cx="57960" cy="24480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90FF06C2-FE26-C746-ADF2-A24D2E4FFBDF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6604317" y="3020517"/>
                  <a:ext cx="73080" cy="25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FDBE0C88-CEC3-7745-A662-8EE61F40FB5E}"/>
                    </a:ext>
                  </a:extLst>
                </p14:cNvPr>
                <p14:cNvContentPartPr/>
                <p14:nvPr/>
              </p14:nvContentPartPr>
              <p14:xfrm>
                <a:off x="6768837" y="3190077"/>
                <a:ext cx="140760" cy="2124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FDBE0C88-CEC3-7745-A662-8EE61F40FB5E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6761277" y="3182517"/>
                  <a:ext cx="155880" cy="3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166912D7-90BC-5742-B0AB-67E5A3F2F470}"/>
                    </a:ext>
                  </a:extLst>
                </p14:cNvPr>
                <p14:cNvContentPartPr/>
                <p14:nvPr/>
              </p14:nvContentPartPr>
              <p14:xfrm>
                <a:off x="6804477" y="3313197"/>
                <a:ext cx="128880" cy="1332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166912D7-90BC-5742-B0AB-67E5A3F2F470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6796917" y="3305637"/>
                  <a:ext cx="144000" cy="2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57503351-D4BA-0045-BC30-4ED94DAF3FDC}"/>
                    </a:ext>
                  </a:extLst>
                </p14:cNvPr>
                <p14:cNvContentPartPr/>
                <p14:nvPr/>
              </p14:nvContentPartPr>
              <p14:xfrm>
                <a:off x="7057917" y="3241917"/>
                <a:ext cx="67680" cy="18216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57503351-D4BA-0045-BC30-4ED94DAF3FDC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050357" y="3234357"/>
                  <a:ext cx="82800" cy="19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36B5D0D9-B5FC-EE43-9C99-1B4D9653551E}"/>
                    </a:ext>
                  </a:extLst>
                </p14:cNvPr>
                <p14:cNvContentPartPr/>
                <p14:nvPr/>
              </p14:nvContentPartPr>
              <p14:xfrm>
                <a:off x="7065477" y="3225357"/>
                <a:ext cx="224280" cy="3816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36B5D0D9-B5FC-EE43-9C99-1B4D9653551E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7058277" y="3217797"/>
                  <a:ext cx="23940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EFB51BAB-82E1-634F-9DA3-0686F50CF1CF}"/>
                    </a:ext>
                  </a:extLst>
                </p14:cNvPr>
                <p14:cNvContentPartPr/>
                <p14:nvPr/>
              </p14:nvContentPartPr>
              <p14:xfrm>
                <a:off x="7407837" y="3286917"/>
                <a:ext cx="177840" cy="13680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EFB51BAB-82E1-634F-9DA3-0686F50CF1CF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7400277" y="3279357"/>
                  <a:ext cx="192960" cy="15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A4E6BBFC-4FA1-1B42-AA9C-305FFF48A11F}"/>
                    </a:ext>
                  </a:extLst>
                </p14:cNvPr>
                <p14:cNvContentPartPr/>
                <p14:nvPr/>
              </p14:nvContentPartPr>
              <p14:xfrm>
                <a:off x="7619877" y="3313197"/>
                <a:ext cx="59400" cy="5904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A4E6BBFC-4FA1-1B42-AA9C-305FFF48A11F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7612317" y="3305637"/>
                  <a:ext cx="74520" cy="7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34EE5E6C-D68D-E549-A8C1-8D031A49C3AA}"/>
                    </a:ext>
                  </a:extLst>
                </p14:cNvPr>
                <p14:cNvContentPartPr/>
                <p14:nvPr/>
              </p14:nvContentPartPr>
              <p14:xfrm>
                <a:off x="7663077" y="3144357"/>
                <a:ext cx="146520" cy="27648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34EE5E6C-D68D-E549-A8C1-8D031A49C3AA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7655517" y="3136797"/>
                  <a:ext cx="161640" cy="291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F0F4F864-F292-E644-AD1A-BB0B6BEDC82F}"/>
              </a:ext>
            </a:extLst>
          </p:cNvPr>
          <p:cNvGrpSpPr/>
          <p:nvPr/>
        </p:nvGrpSpPr>
        <p:grpSpPr>
          <a:xfrm>
            <a:off x="7968357" y="3170637"/>
            <a:ext cx="140400" cy="247320"/>
            <a:chOff x="7968357" y="3170637"/>
            <a:chExt cx="140400" cy="247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D569038F-68E4-C643-9EFE-F6652E58D679}"/>
                    </a:ext>
                  </a:extLst>
                </p14:cNvPr>
                <p14:cNvContentPartPr/>
                <p14:nvPr/>
              </p14:nvContentPartPr>
              <p14:xfrm>
                <a:off x="7968357" y="3170637"/>
                <a:ext cx="19440" cy="22320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D569038F-68E4-C643-9EFE-F6652E58D679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7960797" y="3163077"/>
                  <a:ext cx="34560" cy="23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4BDBB0E2-15A4-8E49-AC7E-1E8ED4104576}"/>
                    </a:ext>
                  </a:extLst>
                </p14:cNvPr>
                <p14:cNvContentPartPr/>
                <p14:nvPr/>
              </p14:nvContentPartPr>
              <p14:xfrm>
                <a:off x="8096877" y="3182517"/>
                <a:ext cx="11880" cy="23544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4BDBB0E2-15A4-8E49-AC7E-1E8ED4104576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8089317" y="3174957"/>
                  <a:ext cx="27000" cy="250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0FCA062D-0B72-9D48-8EE5-2B3C18E0859C}"/>
              </a:ext>
            </a:extLst>
          </p:cNvPr>
          <p:cNvGrpSpPr/>
          <p:nvPr/>
        </p:nvGrpSpPr>
        <p:grpSpPr>
          <a:xfrm>
            <a:off x="8977437" y="2538837"/>
            <a:ext cx="633240" cy="584280"/>
            <a:chOff x="8977437" y="2538837"/>
            <a:chExt cx="633240" cy="584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20E2B370-E65D-A24D-9C25-CFFE31A99867}"/>
                    </a:ext>
                  </a:extLst>
                </p14:cNvPr>
                <p14:cNvContentPartPr/>
                <p14:nvPr/>
              </p14:nvContentPartPr>
              <p14:xfrm>
                <a:off x="8977437" y="2786877"/>
                <a:ext cx="217080" cy="33624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20E2B370-E65D-A24D-9C25-CFFE31A99867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970237" y="2779317"/>
                  <a:ext cx="232200" cy="35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68444E71-B92F-3245-A22F-FCF11272785A}"/>
                    </a:ext>
                  </a:extLst>
                </p14:cNvPr>
                <p14:cNvContentPartPr/>
                <p14:nvPr/>
              </p14:nvContentPartPr>
              <p14:xfrm>
                <a:off x="9167517" y="2569797"/>
                <a:ext cx="124200" cy="19908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68444E71-B92F-3245-A22F-FCF11272785A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9159957" y="2562237"/>
                  <a:ext cx="139320" cy="21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B27164AA-CB80-E74E-B748-F95D31030573}"/>
                    </a:ext>
                  </a:extLst>
                </p14:cNvPr>
                <p14:cNvContentPartPr/>
                <p14:nvPr/>
              </p14:nvContentPartPr>
              <p14:xfrm>
                <a:off x="9371277" y="2538837"/>
                <a:ext cx="239400" cy="24120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B27164AA-CB80-E74E-B748-F95D31030573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9363717" y="2531277"/>
                  <a:ext cx="254520" cy="255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52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F3FCDE1A-7942-5A47-AB63-CF4883FA6689}"/>
                  </a:ext>
                </a:extLst>
              </p14:cNvPr>
              <p14:cNvContentPartPr/>
              <p14:nvPr/>
            </p14:nvContentPartPr>
            <p14:xfrm>
              <a:off x="9512037" y="2933037"/>
              <a:ext cx="177120" cy="6120"/>
            </p14:xfrm>
          </p:contentPart>
        </mc:Choice>
        <mc:Fallback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F3FCDE1A-7942-5A47-AB63-CF4883FA6689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9504477" y="2925477"/>
                <a:ext cx="192240" cy="20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4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72006BF6-ABE5-2147-A97E-051FD1CDF5EF}"/>
                  </a:ext>
                </a:extLst>
              </p14:cNvPr>
              <p14:cNvContentPartPr/>
              <p14:nvPr/>
            </p14:nvContentPartPr>
            <p14:xfrm>
              <a:off x="9547677" y="3051837"/>
              <a:ext cx="106200" cy="18360"/>
            </p14:xfrm>
          </p:contentPart>
        </mc:Choice>
        <mc:Fallback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72006BF6-ABE5-2147-A97E-051FD1CDF5EF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9540117" y="3044277"/>
                <a:ext cx="121320" cy="3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6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A9D157FC-C6DA-1941-9886-7B4A1ABCAB35}"/>
                  </a:ext>
                </a:extLst>
              </p14:cNvPr>
              <p14:cNvContentPartPr/>
              <p14:nvPr/>
            </p14:nvContentPartPr>
            <p14:xfrm>
              <a:off x="9871317" y="2881197"/>
              <a:ext cx="291960" cy="275040"/>
            </p14:xfrm>
          </p:contentPart>
        </mc:Choice>
        <mc:Fallback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A9D157FC-C6DA-1941-9886-7B4A1ABCAB35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9863757" y="2873637"/>
                <a:ext cx="307080" cy="290160"/>
              </a:xfrm>
              <a:prstGeom prst="rect">
                <a:avLst/>
              </a:prstGeom>
            </p:spPr>
          </p:pic>
        </mc:Fallback>
      </mc:AlternateContent>
      <p:grpSp>
        <p:nvGrpSpPr>
          <p:cNvPr id="54" name="Group 53">
            <a:extLst>
              <a:ext uri="{FF2B5EF4-FFF2-40B4-BE49-F238E27FC236}">
                <a16:creationId xmlns:a16="http://schemas.microsoft.com/office/drawing/2014/main" id="{85BE974A-8CAC-E847-A9F2-7DDAC2BF56D7}"/>
              </a:ext>
            </a:extLst>
          </p:cNvPr>
          <p:cNvGrpSpPr/>
          <p:nvPr/>
        </p:nvGrpSpPr>
        <p:grpSpPr>
          <a:xfrm>
            <a:off x="10136637" y="2512197"/>
            <a:ext cx="1798560" cy="575280"/>
            <a:chOff x="10136637" y="2512197"/>
            <a:chExt cx="1798560" cy="575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C6582338-2D14-1A4B-8354-AC3128ED2D8A}"/>
                    </a:ext>
                  </a:extLst>
                </p14:cNvPr>
                <p14:cNvContentPartPr/>
                <p14:nvPr/>
              </p14:nvContentPartPr>
              <p14:xfrm>
                <a:off x="10136637" y="2512197"/>
                <a:ext cx="225000" cy="33552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C6582338-2D14-1A4B-8354-AC3128ED2D8A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10129077" y="2504637"/>
                  <a:ext cx="240120" cy="35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927CE78C-6B29-8347-8543-301A394851AA}"/>
                    </a:ext>
                  </a:extLst>
                </p14:cNvPr>
                <p14:cNvContentPartPr/>
                <p14:nvPr/>
              </p14:nvContentPartPr>
              <p14:xfrm>
                <a:off x="10378917" y="2980197"/>
                <a:ext cx="130320" cy="576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927CE78C-6B29-8347-8543-301A394851AA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10371357" y="2972637"/>
                  <a:ext cx="145440" cy="2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6C4E3522-1277-8B43-8821-D6F46DAB087D}"/>
                    </a:ext>
                  </a:extLst>
                </p14:cNvPr>
                <p14:cNvContentPartPr/>
                <p14:nvPr/>
              </p14:nvContentPartPr>
              <p14:xfrm>
                <a:off x="10390797" y="3051837"/>
                <a:ext cx="105480" cy="1188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6C4E3522-1277-8B43-8821-D6F46DAB087D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10383237" y="3044277"/>
                  <a:ext cx="120600" cy="2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F7D171AA-8F2C-FE41-9393-9E4342B78283}"/>
                    </a:ext>
                  </a:extLst>
                </p14:cNvPr>
                <p14:cNvContentPartPr/>
                <p14:nvPr/>
              </p14:nvContentPartPr>
              <p14:xfrm>
                <a:off x="10599237" y="2861757"/>
                <a:ext cx="127440" cy="22464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F7D171AA-8F2C-FE41-9393-9E4342B78283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10591677" y="2854197"/>
                  <a:ext cx="142560" cy="23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513A6866-1D7E-9946-9D60-AC55A4CE4BC9}"/>
                    </a:ext>
                  </a:extLst>
                </p14:cNvPr>
                <p14:cNvContentPartPr/>
                <p14:nvPr/>
              </p14:nvContentPartPr>
              <p14:xfrm>
                <a:off x="10778157" y="2921157"/>
                <a:ext cx="52920" cy="12096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513A6866-1D7E-9946-9D60-AC55A4CE4BC9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0770597" y="2913597"/>
                  <a:ext cx="68040" cy="13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B9FEC0B3-DB3A-3046-97BC-074046CC976E}"/>
                    </a:ext>
                  </a:extLst>
                </p14:cNvPr>
                <p14:cNvContentPartPr/>
                <p14:nvPr/>
              </p14:nvContentPartPr>
              <p14:xfrm>
                <a:off x="10806237" y="2906037"/>
                <a:ext cx="114840" cy="1332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B9FEC0B3-DB3A-3046-97BC-074046CC976E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10798677" y="2898477"/>
                  <a:ext cx="129600" cy="2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234C0522-D3F4-5842-9D00-361DAFF07638}"/>
                    </a:ext>
                  </a:extLst>
                </p14:cNvPr>
                <p14:cNvContentPartPr/>
                <p14:nvPr/>
              </p14:nvContentPartPr>
              <p14:xfrm>
                <a:off x="10901637" y="2826117"/>
                <a:ext cx="142560" cy="22824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234C0522-D3F4-5842-9D00-361DAFF07638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10894077" y="2818557"/>
                  <a:ext cx="157680" cy="24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C45FE6EE-CA19-B344-BB44-4E0002BAE40D}"/>
                    </a:ext>
                  </a:extLst>
                </p14:cNvPr>
                <p14:cNvContentPartPr/>
                <p14:nvPr/>
              </p14:nvContentPartPr>
              <p14:xfrm>
                <a:off x="11204037" y="2891637"/>
                <a:ext cx="218520" cy="16668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C45FE6EE-CA19-B344-BB44-4E0002BAE40D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11196477" y="2884077"/>
                  <a:ext cx="233640" cy="18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636BA7CF-3EF7-9D4A-A645-82E29F595486}"/>
                    </a:ext>
                  </a:extLst>
                </p14:cNvPr>
                <p14:cNvContentPartPr/>
                <p14:nvPr/>
              </p14:nvContentPartPr>
              <p14:xfrm>
                <a:off x="11426157" y="2909277"/>
                <a:ext cx="68760" cy="10296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636BA7CF-3EF7-9D4A-A645-82E29F595486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11418597" y="2901717"/>
                  <a:ext cx="83880" cy="11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D099ECA0-1C3F-E84F-990D-21649E281AF9}"/>
                    </a:ext>
                  </a:extLst>
                </p14:cNvPr>
                <p14:cNvContentPartPr/>
                <p14:nvPr/>
              </p14:nvContentPartPr>
              <p14:xfrm>
                <a:off x="11495277" y="2790477"/>
                <a:ext cx="149040" cy="27396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D099ECA0-1C3F-E84F-990D-21649E281AF9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11487717" y="2782917"/>
                  <a:ext cx="164160" cy="28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771E8866-14F0-C54F-A01A-F4146AA4FB20}"/>
                    </a:ext>
                  </a:extLst>
                </p14:cNvPr>
                <p14:cNvContentPartPr/>
                <p14:nvPr/>
              </p14:nvContentPartPr>
              <p14:xfrm>
                <a:off x="11798397" y="2849877"/>
                <a:ext cx="17640" cy="20592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771E8866-14F0-C54F-A01A-F4146AA4FB20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11790837" y="2842317"/>
                  <a:ext cx="32760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5E6CE397-B3E0-0844-B6BA-C8F6EC5C9EFF}"/>
                    </a:ext>
                  </a:extLst>
                </p14:cNvPr>
                <p14:cNvContentPartPr/>
                <p14:nvPr/>
              </p14:nvContentPartPr>
              <p14:xfrm>
                <a:off x="11884437" y="2849877"/>
                <a:ext cx="50760" cy="23760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5E6CE397-B3E0-0844-B6BA-C8F6EC5C9EFF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11877237" y="2842317"/>
                  <a:ext cx="65880" cy="252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03773CAA-C159-4E4F-B7F1-357DA0F7516C}"/>
              </a:ext>
            </a:extLst>
          </p:cNvPr>
          <p:cNvGrpSpPr/>
          <p:nvPr/>
        </p:nvGrpSpPr>
        <p:grpSpPr>
          <a:xfrm>
            <a:off x="10457037" y="3302757"/>
            <a:ext cx="1210320" cy="274320"/>
            <a:chOff x="10457037" y="3302757"/>
            <a:chExt cx="1210320" cy="274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9F760497-26AB-D04D-9B7C-CD33A83795E9}"/>
                    </a:ext>
                  </a:extLst>
                </p14:cNvPr>
                <p14:cNvContentPartPr/>
                <p14:nvPr/>
              </p14:nvContentPartPr>
              <p14:xfrm>
                <a:off x="10462077" y="3372237"/>
                <a:ext cx="138240" cy="2016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9F760497-26AB-D04D-9B7C-CD33A83795E9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10454517" y="3364677"/>
                  <a:ext cx="153360" cy="3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FBE047D7-6F59-1E44-B0A3-FC34C4F27FFB}"/>
                    </a:ext>
                  </a:extLst>
                </p14:cNvPr>
                <p14:cNvContentPartPr/>
                <p14:nvPr/>
              </p14:nvContentPartPr>
              <p14:xfrm>
                <a:off x="10457037" y="3483117"/>
                <a:ext cx="174240" cy="828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FBE047D7-6F59-1E44-B0A3-FC34C4F27FFB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10449477" y="3475557"/>
                  <a:ext cx="189360" cy="2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73BE2D3F-5532-1143-8F96-3159B9B30E4B}"/>
                    </a:ext>
                  </a:extLst>
                </p14:cNvPr>
                <p14:cNvContentPartPr/>
                <p14:nvPr/>
              </p14:nvContentPartPr>
              <p14:xfrm>
                <a:off x="10794357" y="3318597"/>
                <a:ext cx="176400" cy="23292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73BE2D3F-5532-1143-8F96-3159B9B30E4B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10786797" y="3311037"/>
                  <a:ext cx="191520" cy="24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695E5ACD-8292-2440-9E4E-F530F59222F4}"/>
                    </a:ext>
                  </a:extLst>
                </p14:cNvPr>
                <p14:cNvContentPartPr/>
                <p14:nvPr/>
              </p14:nvContentPartPr>
              <p14:xfrm>
                <a:off x="11138157" y="3410757"/>
                <a:ext cx="226800" cy="13140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695E5ACD-8292-2440-9E4E-F530F59222F4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11130597" y="3403557"/>
                  <a:ext cx="241920" cy="14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A3D3E710-3998-9B4C-969B-137FA45274B1}"/>
                    </a:ext>
                  </a:extLst>
                </p14:cNvPr>
                <p14:cNvContentPartPr/>
                <p14:nvPr/>
              </p14:nvContentPartPr>
              <p14:xfrm>
                <a:off x="11419317" y="3431637"/>
                <a:ext cx="52200" cy="7884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A3D3E710-3998-9B4C-969B-137FA45274B1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11411757" y="3424077"/>
                  <a:ext cx="67320" cy="9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63D8C9A9-C5BA-F340-9E9E-E18BB019554F}"/>
                    </a:ext>
                  </a:extLst>
                </p14:cNvPr>
                <p14:cNvContentPartPr/>
                <p14:nvPr/>
              </p14:nvContentPartPr>
              <p14:xfrm>
                <a:off x="11497077" y="3302757"/>
                <a:ext cx="170280" cy="27432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63D8C9A9-C5BA-F340-9E9E-E18BB019554F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11489517" y="3295197"/>
                  <a:ext cx="185400" cy="289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84733E43-7BD4-6E42-91F6-77CAE6B2AF5A}"/>
              </a:ext>
            </a:extLst>
          </p:cNvPr>
          <p:cNvGrpSpPr/>
          <p:nvPr/>
        </p:nvGrpSpPr>
        <p:grpSpPr>
          <a:xfrm>
            <a:off x="11875797" y="3289437"/>
            <a:ext cx="171000" cy="287280"/>
            <a:chOff x="11875797" y="3289437"/>
            <a:chExt cx="171000" cy="287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944327C4-84F9-8045-8203-09ADC1276BEC}"/>
                    </a:ext>
                  </a:extLst>
                </p14:cNvPr>
                <p14:cNvContentPartPr/>
                <p14:nvPr/>
              </p14:nvContentPartPr>
              <p14:xfrm>
                <a:off x="11875797" y="3325077"/>
                <a:ext cx="11880" cy="23220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944327C4-84F9-8045-8203-09ADC1276BEC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11868237" y="3317517"/>
                  <a:ext cx="27000" cy="24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BC5E87A3-4CE3-2143-8DFD-0C5F18C2F60D}"/>
                    </a:ext>
                  </a:extLst>
                </p14:cNvPr>
                <p14:cNvContentPartPr/>
                <p14:nvPr/>
              </p14:nvContentPartPr>
              <p14:xfrm>
                <a:off x="12017637" y="3289437"/>
                <a:ext cx="29160" cy="28728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BC5E87A3-4CE3-2143-8DFD-0C5F18C2F60D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12010077" y="3281877"/>
                  <a:ext cx="44280" cy="3024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689408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DDH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 </a:t>
            </a:r>
            <a:r>
              <a:rPr lang="en-US" dirty="0">
                <a:latin typeface="Brush Script MT" panose="03060802040406070304" pitchFamily="66" charset="0"/>
              </a:rPr>
              <a:t>G</a:t>
            </a:r>
            <a:r>
              <a:rPr lang="en-US" dirty="0"/>
              <a:t> be a group-generation algorithm</a:t>
            </a:r>
          </a:p>
          <a:p>
            <a:pPr lvl="1"/>
            <a:r>
              <a:rPr lang="en-US" dirty="0"/>
              <a:t>On input 1</a:t>
            </a:r>
            <a:r>
              <a:rPr lang="en-US" baseline="30000" dirty="0"/>
              <a:t>n</a:t>
            </a:r>
            <a:r>
              <a:rPr lang="en-US" dirty="0"/>
              <a:t>, outputs a cyclic group G, its order q (with </a:t>
            </a:r>
            <a:r>
              <a:rPr lang="en-US" dirty="0" err="1">
                <a:ea typeface="Cambria Math"/>
              </a:rPr>
              <a:t>ǁqǁ</a:t>
            </a:r>
            <a:r>
              <a:rPr lang="en-US" dirty="0"/>
              <a:t>=n), and a generator g</a:t>
            </a:r>
          </a:p>
          <a:p>
            <a:endParaRPr lang="en-US" dirty="0"/>
          </a:p>
          <a:p>
            <a:r>
              <a:rPr lang="en-US" dirty="0"/>
              <a:t>The DDH problem is hard relative to </a:t>
            </a:r>
            <a:r>
              <a:rPr lang="en-US" dirty="0">
                <a:latin typeface="Brush Script MT" panose="03060802040406070304" pitchFamily="66" charset="0"/>
              </a:rPr>
              <a:t>G</a:t>
            </a:r>
            <a:r>
              <a:rPr lang="en-US" dirty="0"/>
              <a:t> if for all PPT algorithms A:</a:t>
            </a:r>
            <a:br>
              <a:rPr lang="en-US" dirty="0"/>
            </a:br>
            <a:r>
              <a:rPr lang="en-US" dirty="0"/>
              <a:t> </a:t>
            </a:r>
            <a:r>
              <a:rPr lang="en-US" sz="2400" dirty="0"/>
              <a:t>| </a:t>
            </a:r>
            <a:r>
              <a:rPr lang="en-US" sz="2400" dirty="0" err="1"/>
              <a:t>Pr</a:t>
            </a:r>
            <a:r>
              <a:rPr lang="en-US" sz="2400" dirty="0"/>
              <a:t>[A(G, q, g, </a:t>
            </a:r>
            <a:r>
              <a:rPr lang="en-US" sz="2400" dirty="0" err="1"/>
              <a:t>g</a:t>
            </a:r>
            <a:r>
              <a:rPr lang="en-US" sz="2400" baseline="30000" dirty="0" err="1"/>
              <a:t>x</a:t>
            </a:r>
            <a:r>
              <a:rPr lang="en-US" sz="2400" dirty="0"/>
              <a:t>, </a:t>
            </a:r>
            <a:r>
              <a:rPr lang="en-US" sz="2400" dirty="0" err="1"/>
              <a:t>g</a:t>
            </a:r>
            <a:r>
              <a:rPr lang="en-US" sz="2400" baseline="30000" dirty="0" err="1"/>
              <a:t>y</a:t>
            </a:r>
            <a:r>
              <a:rPr lang="en-US" sz="2400" dirty="0"/>
              <a:t>, </a:t>
            </a:r>
            <a:r>
              <a:rPr lang="en-US" sz="2400" dirty="0" err="1"/>
              <a:t>g</a:t>
            </a:r>
            <a:r>
              <a:rPr lang="en-US" sz="2400" baseline="30000" dirty="0" err="1"/>
              <a:t>xy</a:t>
            </a:r>
            <a:r>
              <a:rPr lang="en-US" sz="2400" dirty="0"/>
              <a:t>)=1] – </a:t>
            </a:r>
            <a:r>
              <a:rPr lang="en-US" sz="2400" dirty="0" err="1"/>
              <a:t>Pr</a:t>
            </a:r>
            <a:r>
              <a:rPr lang="en-US" sz="2400" dirty="0"/>
              <a:t>[A(G, q, g, </a:t>
            </a:r>
            <a:r>
              <a:rPr lang="en-US" sz="2400" dirty="0" err="1"/>
              <a:t>g</a:t>
            </a:r>
            <a:r>
              <a:rPr lang="en-US" sz="2400" baseline="30000" dirty="0" err="1"/>
              <a:t>x</a:t>
            </a:r>
            <a:r>
              <a:rPr lang="en-US" sz="2400" dirty="0"/>
              <a:t>, </a:t>
            </a:r>
            <a:r>
              <a:rPr lang="en-US" sz="2400" dirty="0" err="1"/>
              <a:t>g</a:t>
            </a:r>
            <a:r>
              <a:rPr lang="en-US" sz="2400" baseline="30000" dirty="0" err="1"/>
              <a:t>y</a:t>
            </a:r>
            <a:r>
              <a:rPr lang="en-US" sz="2400" dirty="0"/>
              <a:t>, </a:t>
            </a:r>
            <a:r>
              <a:rPr lang="en-US" sz="2400" dirty="0" err="1"/>
              <a:t>g</a:t>
            </a:r>
            <a:r>
              <a:rPr lang="en-US" sz="2400" baseline="30000" dirty="0" err="1"/>
              <a:t>z</a:t>
            </a:r>
            <a:r>
              <a:rPr lang="en-US" sz="2400" dirty="0"/>
              <a:t>)=1] | ≤ </a:t>
            </a:r>
            <a:r>
              <a:rPr lang="en-US" sz="2400" dirty="0">
                <a:sym typeface="Symbol"/>
              </a:rPr>
              <a:t>(n)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46486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Relating the </a:t>
            </a:r>
            <a:r>
              <a:rPr lang="en-US" dirty="0" err="1"/>
              <a:t>Diffie</a:t>
            </a:r>
            <a:r>
              <a:rPr lang="en-US" dirty="0"/>
              <a:t>-Hellman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Relative to </a:t>
            </a:r>
            <a:r>
              <a:rPr lang="en-US" dirty="0">
                <a:latin typeface="Brush Script MT" panose="03060802040406070304" pitchFamily="66" charset="0"/>
              </a:rPr>
              <a:t>G:</a:t>
            </a:r>
            <a:endParaRPr lang="en-US" dirty="0"/>
          </a:p>
          <a:p>
            <a:pPr lvl="1"/>
            <a:r>
              <a:rPr lang="en-US" dirty="0"/>
              <a:t>If the discrete-logarithm problem is easy, so is the CDH problem</a:t>
            </a:r>
          </a:p>
          <a:p>
            <a:pPr lvl="1"/>
            <a:r>
              <a:rPr lang="en-US" dirty="0"/>
              <a:t>If the CDH problem is easy, so is the DDH problem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I.e., the DDH assumption is </a:t>
            </a:r>
            <a:r>
              <a:rPr lang="en-US" i="1" dirty="0"/>
              <a:t>stronger</a:t>
            </a:r>
            <a:r>
              <a:rPr lang="en-US" dirty="0"/>
              <a:t> than the CDH assumption</a:t>
            </a:r>
          </a:p>
          <a:p>
            <a:pPr lvl="1"/>
            <a:r>
              <a:rPr lang="en-US" dirty="0"/>
              <a:t>I.e., the CDH assumption is </a:t>
            </a:r>
            <a:r>
              <a:rPr lang="en-US" i="1" dirty="0"/>
              <a:t>stronger</a:t>
            </a:r>
            <a:r>
              <a:rPr lang="en-US" dirty="0"/>
              <a:t> than the </a:t>
            </a:r>
            <a:r>
              <a:rPr lang="en-US" dirty="0" err="1"/>
              <a:t>dlog</a:t>
            </a:r>
            <a:r>
              <a:rPr lang="en-US" dirty="0"/>
              <a:t> assumption</a:t>
            </a:r>
          </a:p>
        </p:txBody>
      </p:sp>
    </p:spTree>
    <p:extLst>
      <p:ext uri="{BB962C8B-B14F-4D97-AF65-F5344CB8AC3E}">
        <p14:creationId xmlns:p14="http://schemas.microsoft.com/office/powerpoint/2010/main" val="4215674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304</Words>
  <Application>Microsoft Macintosh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Brush Script MT</vt:lpstr>
      <vt:lpstr>Arial</vt:lpstr>
      <vt:lpstr>Calibri</vt:lpstr>
      <vt:lpstr>Calibri Light</vt:lpstr>
      <vt:lpstr>Cambria Math</vt:lpstr>
      <vt:lpstr>Office Theme</vt:lpstr>
      <vt:lpstr>Diffie-Hellman Problems</vt:lpstr>
      <vt:lpstr>Diffie-Hellman problems</vt:lpstr>
      <vt:lpstr>Diffie-Hellman assumptions</vt:lpstr>
      <vt:lpstr>Example</vt:lpstr>
      <vt:lpstr>DDH problem</vt:lpstr>
      <vt:lpstr>Relating the Diffie-Hellman problems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Diffie-Hellman Problems</dc:title>
  <dc:creator>Microsoft Office User</dc:creator>
  <cp:lastModifiedBy>Microsoft Office User</cp:lastModifiedBy>
  <cp:revision>3</cp:revision>
  <dcterms:created xsi:type="dcterms:W3CDTF">2020-10-29T02:53:04Z</dcterms:created>
  <dcterms:modified xsi:type="dcterms:W3CDTF">2020-10-29T04:41:23Z</dcterms:modified>
</cp:coreProperties>
</file>