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418" r:id="rId2"/>
    <p:sldId id="433" r:id="rId3"/>
    <p:sldId id="434" r:id="rId4"/>
    <p:sldId id="437" r:id="rId5"/>
    <p:sldId id="438" r:id="rId6"/>
    <p:sldId id="439" r:id="rId7"/>
    <p:sldId id="440" r:id="rId8"/>
    <p:sldId id="441" r:id="rId9"/>
    <p:sldId id="442" r:id="rId10"/>
    <p:sldId id="443" r:id="rId11"/>
    <p:sldId id="457" r:id="rId12"/>
    <p:sldId id="458" r:id="rId13"/>
    <p:sldId id="459" r:id="rId14"/>
    <p:sldId id="460" r:id="rId15"/>
    <p:sldId id="461" r:id="rId16"/>
    <p:sldId id="444" r:id="rId17"/>
    <p:sldId id="445" r:id="rId18"/>
    <p:sldId id="446" r:id="rId19"/>
    <p:sldId id="447" r:id="rId20"/>
    <p:sldId id="448" r:id="rId21"/>
    <p:sldId id="449" r:id="rId22"/>
    <p:sldId id="462" r:id="rId23"/>
    <p:sldId id="450" r:id="rId24"/>
    <p:sldId id="451" r:id="rId25"/>
    <p:sldId id="454" r:id="rId26"/>
    <p:sldId id="46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23" autoAdjust="0"/>
    <p:restoredTop sz="94660"/>
  </p:normalViewPr>
  <p:slideViewPr>
    <p:cSldViewPr>
      <p:cViewPr varScale="1">
        <p:scale>
          <a:sx n="102" d="100"/>
          <a:sy n="102" d="100"/>
        </p:scale>
        <p:origin x="192" y="3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6:44.59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8 290 15442,'45'0'143,"-5"-2"-135,-27-3 45,3-2-50,0-1-3,0-2 0,1-2-8,0-1-3555,13-15 3518,-12 9 11,11-16 34,-22 19-266,-2-18 213,-9 15 11,-9-15 34,-1 17 3061,-14-5-3294,9 14-235,-26 8 412,20 7-34,-21 19 92,26-4 9,-8 24 0,16-15-6,-2 27-42,9-22-36,1 25 81,7-15 168,16 18 11,-4-24-137,21 5-42,-15-30-1190,20 2-342,-15-11 1532,28-7 0,-35 0 0,11-3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6:49.80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86 89 14764,'-2'43'196,"-2"-8"-126,-3-27 11,-1-3 9,1-1 25,-1-1 56,1-2 75,1 0 40,1-1 145,-3-2-176,2-12-194,1 3 9,6-25-103,3 17-65,11-18 89,-5 21-86,8-8 5,-8 13-192,1-3 97,-5 11-165,1 1 350,-2 7 246,1 12-58,-3-1 75,-6 27-218,-2-19 61,-10 19-53,4-25 104,-10 7-157,11-15-837,-7 0-543,10-10-5551,-2-9 6931,4 1 0,1-2 0,3 5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6:50.53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32 56 14535,'9'40'285,"-3"-8"-52,-8-29 69,1-1 98,-1-1 6,1-1-86,-1 0-136,-5-2-175,1-2 33,-4-6-87,6 0-176,0-8 19,3 7 6,4-6 81,0 9-274,8-3 193,-4 8-95,9 1 291,-9 5 0,6 8-36,-9-2-132,1 10-101,-3-7 319,-4 6 40,0-8 436,-6 3-366,3-8 125,-5 0-153,5-4 11,-6-1-143,5-3-11,-8-10 5,8 3 6,-1-16-132,5 11-125,8-9 167,-1 10-184,17-5 159,-9 11-56,11-1 65,-13 7-93,2 1 199,-8 1 661,0 2-429,-4-1 185,-3 4-265,-1-1-189,-11 6-593,4-6-2408,-11 3-2083,10-7 5121,34-14 0,-18 11 0,28-12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6:55.27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8 180 13790,'19'57'204,"-3"-6"-198,-16-25 95,0-1-31,0 1 8,-1-1-75,0-1 30,-3-1-5,-1 12-56,1-15 28,-3 12 6,4-22 64,0 3 20,2-10 212,0 1-70,1-3 1003,0-1-907,0-2-295,0-19-33,0 4-70,0-33 62,1 0-3530,3-23 3600,2-5-59,3 3-3,0 21-1003,50-19 897,-36 52-258,51-20 319,-58 45 40,9 1-68,-13 4 118,6 14 3383,-9-7-3305,3 19-25,-10-17 188,-10 22-225,0-20 180,-16 14-90,7-22 9,-26 4-54,17-12-69,-29 2-79,28-6-314,-8-2-187,15 0 543,4-9 0,8 7 0,3-5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6:56.57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55 36 13406,'56'-19'146,"-9"3"-56,-38 16-9,0 0 17,0 3-9,0 1 37,0 4-36,-1 1 44,-1 1-61,0 1-20,-2 1-5,1 13 16,-3 6 17,0 0-19,-7 6-17,0-20-34,-8 10 34,4-11 53,-11 10-45,8-15 56,-10 7-64,10-12 61,-9 3-61,7-6 78,-17 0-69,13-2 27,-13-3-73,18-1 110,-4-4-113,10 3-66,0-1-37,5 4 36,1 0 1,0 0-340,7-3 275,-2 0-126,11-2 191,-5 3 150,19 0-52,-13 2 159,18 3-45,-19 1-17,9 6-131,-12-3-11,5 6-29,-9-4 82,3 11-9,-8-9-243,1 15-98,-4-14-826,-1 8-9,0-11-2517,-1 3 3657,-1-7 0,1-1 0,0-2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6:57.16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44 149 12288,'8'56'499,"-1"-7"-446,-10-28 20,-1 0 25,-1 1-93,0-1 1,-1-1-3,1-1 2,0-2 119,-1 5 10,2-10 57,-2 3-56,5-12 970,-1-1-553,1-1-115,-1-5-314,1-2-117,0-6-6,0-2-3,0-4 3,1-3 8,0-20-67,3 5-8,7-32 22,2 26-69,12-23 60,-9 33-97,10-7 70,-11 23-185,12-2 185,-13 11-107,19-1 143,-18 7-53,12-1 62,-15 2-26,4 2 26,-6 2-17,2 6 53,-2 0 210,-1 18-109,-5-10 5,-4 17-61,-4-19 196,-7 6-152,2-11 124,-16 2-238,11-8-1344,-16 0 4,16-8-3901,-9-4 5266,13 1 0,0-1 0,8 5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6:58.88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52 24 14316,'68'-12'583,"-11"3"-488,-44 7-95,0 2-37,-1 0 37,-1 2 54,-1 2 35,-1 3 26,-1 2-34,-1 1 42,0 11-78,-4-6-34,-1 13 26,-5-14-43,-8 8-55,0-10-323,-17 8 384,13-12 134,-16 4-72,19-10 81,-5 0-118,12-2-112,1 0-56,3 0-341,1 0 226,0 1 247,10 7 11,-2-2 9,14 12-51,-9-7-34,11 16 76,-15-12-3347,6 14 3392,-12-16-1,0 8 10,-3-11 223,-6 10 126,2-12-11,-11 5-294,5-9 3442,-14 1-3422,7-4 490,-24-1-362,20-3-173,-19-3-107,24 1-655,-8-1-109,15 4-1879,-3 0 762,11 2 1915,2 2 0,0-1 0,1 2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6:59.65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54 161 11583,'9'49'826,"-1"-6"-445,-8-25-166,0 2-106,-1 1-55,-1 1-3438,-2 2 3387,0 0 2,-2 0 1,-2 7 0,2-9 156,-3 10 444,1-12-329,3-5 465,-1-5 3184,6-10-3268,-2-2-509,1-4-71,-3-19-111,2 6-91,0-31 71,2 19-70,7-31 87,0 23-74,19-41 57,-10 42 50,16-26-64,-17 41-67,11-9 36,-11 17-151,21-10 142,-19 15-27,12-2 11,-17 10-65,8 3 177,-8 3-42,9 5 53,-13-1 151,1 7 53,-6-5 393,-1 11-348,-5-10-64,-2 4-34,-3-9 314,-20 3-561,11-5-886,-22 1 144,24-8-6417,-12-7 7255,17 2 0,-2-3 0,10 8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7:00.56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84 22 12700,'-22'25'886,"3"-5"-430,16-20-42,0 0-39,0 0-89,2 0-73,-1 0-34,1-6-241,1-5 57,1-1-191,5-5 123,-1 10-140,7-2 42,-6 6-176,5 2 202,-5 0 94,6 11 214,-8-3 159,1 14-196,-5-7 148,-10 12-131,4-13 212,-12 6-159,10-13 275,-5 0-270,6-4 133,-6-2-264,7-2-6,-4-6-64,7 0-358,0-10 215,4 8-190,6-5 137,-1 9-79,7 0-44,-5 4-2885,8 7 1342,-8-1 1862,4 7 0,-10-6 0,1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7:01.29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14871,'11'37'-4895,"-4"-8"653,-11-28 14072,-1 1-7373,29-15 1,-19 10-1,21-10 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7:01.98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44 16 16220,'-23'25'45,"6"-5"8,14-25 26,3 1-79,-1 0-9,1 1-61,0-1-19,1-1-68,5-1 36,8-4 68,-1 2-78,7 0 16,-12 6-137,2 0 252,-6 3 213,2 4-90,-5-1 11,0 7-55,-1-5 187,-5 5-160,2-6 79,-7 3-96,4-6 105,-8 0-186,6-1 54,-4-3-9,8 1-134,-1-3-23,5 2-89,-1-1 42,1 1-309,5-2 362,-2 2-114,4-1 88,-4 3-2833,1-1-22,-3 1 2979,-10 4 0,6-3 0,-8 3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6:44.97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13420,'72'60'916,"-11"-9"-773,-43-32 2,-1 1-92,-2-2-50,-2 1-3,-3-2 0,-1 2-3,-3-2 6,1 6-566,-3 8-156,-1-6-3686,-5 8 4405,0-23 0,-1 2 0,2-10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7:56.36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356 0 18709,'-27'5'-173,"4"-1"139,12-3-2,-2 1-15,0 1 43,-1 2-37,-1 2 12,2-1-46,-12 10 37,10-6-36,-14 11 69,17-10 4,-9 11-1,9-7-47,-14 17 8,12-14-58,-11 18 97,15-18 0,-6 16-36,9-14-19,-2 21 16,6-21-5,0 16-29,3-22 65,2 4 9,1-10 58,6 3 0,-2-8 191,18-1-177,-9-7-6,33-20-52,-25 5 61,26-24-37,-29 21 26,11-16-50,-16 17 35,6-13-44,-12 15 98,6-16-95,-10 21 0,1-8 3,-7 17 114,1-1-58,-1 3-23,0-1-34,0 4-845,0 0 838,-1 6 2,0 2 2,-3 6 1,-2 2 0,-6 13 5,2-6-27,-15 31 13,12-25-30,-7 17 27,10-21-5,-5 23 9,7-16-1,-6 27-30,9-29 30,-1 18 6,3-20 42,0 16-28,2-11-11,1 13 0,0-15 0,0 9 33,2-20 23,4 10-51,0-14 124,11 10-45,-6-14 53,10 6-90,-11-12-8,5 1-36,-7-3 2,7-1-11,-8-2-921,7 1 90,-6-4-2000,8-4-414,-6-3-1484,2-2 4732,-3-2 0,-6 8 0,1-3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7:57.49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5 230 13885,'16'50'493,"-3"-5"-314,-11-26 17,-1 3-62,0 1-52,-1 2-46,0 1-25,0 11-11,0-7 45,0 31-9,0-30-27,0 23-4,1-34 1,0 7-3,-1-17 344,2 1-28,-2-8 1235,0-1-1397,0-8-140,0-1-17,0-8-11,-1-31-23,-1 12-11,0-26-16,0 16-29,1-48 51,3 33 47,1-2 1,2 2 16,2 16-78,7-26 19,-6 46-179,10-15 124,-8 22 27,7-7 0,-6 14-139,15-1 164,-9 5-75,19-1 76,-17 7-34,15 16 70,-19-3 0,5 23 34,-16-14 170,-15 29-126,0-24 12,-22 22-59,10-30-224,-20 8-365,16-16-1332,-20 2 75,19-10 1815,-15-4 0,28 0 0,-3-3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7:58.52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6619,'0'0'0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8:00.75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427 8 16777,'-26'-4'14,"1"1"20,11 4-28,-2 2-4258,-4 3 4252,0 3 638,-3 3-593,-1 1-39,-1 2 41,-23 19-92,17-11-69,-32 32 72,39-31-28,-9 14 3261,21-19-3393,0 9 132,7-11 344,0 12-274,5-21 300,7 3 50,1-9 47,16-5-335,-4-5-59,36-25-6,-24 10-3448,32-28 3451,-34 24 62,23-26-68,-28 28 6,15-18 0,-26 26 70,3-4-28,-11 12-25,0 0-17,-5 7 3190,-1 1-3285,-2 2-93,-7 6 152,-2 1-121,-14 16 96,8-6-23,-17 32 84,17-20-54,-8 21 52,11-3-49,4 5 48,3 1-95,7 25 96,5-40-245,12 31-100,-3-40-1266,15 15 232,-10-21 533,18 16 0,-24-28 0,6 7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8:01.78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141 126 15683,'-17'-44'168,"3"7"-20,15 30-95,1 0 20,1 1-73,1 1-62,0 0-55,1 1-396,9-2 175,7 4 273,0 0 12,7 8 8,-13 0 126,9 13 160,-11-4 8,6 24-151,-12-15-36,1 25 8,-10-24-53,-6 17 61,-2-18-16,-18 22-17,11-25-1,-17 13-44,17-22-350,-24 8 264,18-11 13,-21 4 81,24-11 163,-8 1-154,17-4-70,-1-1 16,9-1-416,3-4 285,4 3-185,10-5 353,1 5 36,31-9-36,-19 7 241,29-4-179,-31 8-116,13 0 1,-20 4-36,10 10-348,-17-3-1431,4 17 470,-12-14-570,-1 8 1968,-5-10 0,3-5 0,-3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8:02.60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272 0 15887,'-33'11'0,"2"0"3,12 2-3,1 2-34,-1 2 31,0 2-5,0 1 0,0 3-54,0 0 9,1 1-9,-1 11-61,2 8 59,4-9-51,6 3 106,6-27 116,7 4 293,-1-10 219,12 0-515,-4-5-43,13-9-52,-7 0-4,33-31-10,-27 18 5,21-19 8,-27 23 160,9-15-168,-12 13-3,10-15 56,-19 26 1,0-3-46,-6 11 51,0 1-59,-1 0 92,1 1-235,-2 2 73,-2 2 70,-2 5 3,-4 4-3,-3 5-11,-20 31 3,11-15-90,-21 36 56,22-34-6,-14 36-14,18-34 9,-6 18 17,11-17-6,5-1 42,0-1 42,4 1-6,4-19 306,20 14-342,-5-21-112,18 6-233,-11-15-2113,27-5 789,-19-1 1669,25-3 0,-41 4 0,2-1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8:03.28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55 0 15243,'14'46'168,"-3"-8"-123,-18-27-9,-1-1 26,0-1 8,1-2 3,-1-1-3,2-3 257,-3-1-229,4-1-19,-5-3-74,6-2 211,-1-9-110,3 2 43,2-11-147,2 10-88,7-9 4,-2 12-128,5-5 68,-7 11-203,5 0 312,-5 5-1216,3 7 387,-6 0-2519,1 11 3381,-5-2 0,1-5 0,-2-2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8:03.90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59 37 15744,'-21'32'213,"4"-6"-126,14-26 47,1-2 113,1-2-91,1-3-156,0-1-42,2-1 0,0-1 6,10-8 30,-3 8-2,8-6-54,-10 11-290,4 1 315,-6 3 340,0 2-77,-3 3 40,-1 9-212,0-1-4,-9 20-67,3-15-996,-12 15 41,7-19-3576,-8 5 4548,4-10 0,4-1 0,3-5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8:04.33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74 33 8998,'2'7'1076,"-1"0"-603,-1-7 2078,0 0-2164,-20 31-1,13-24-70,-16 24 328,16-31-338,2 0-77,-1-2-33,2-1 0,2-2 42,0-2-103,2-1-135,0 0-6,1-2-100,2-1 16,1 0 45,6-3 45,-2 3 0,6-2-64,-7 7-468,3 1 532,-6 4 504,0 6-398,-3 1 12,-1 9-118,-3-4-891,-2 4-91,-1-8-2849,-4 1 13661,4-6-7698,17-32 0,-9 22 0,13-24 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8:05.35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10 335 13333,'24'53'264,"-4"-5"-5922,-20-24 5703,0 2 1369,0 1-1341,-3 13 787,1-10-857,-4 15 5,2-22 12,-2 7-12,3-18 3580,0 0-3353,2-9 1585,-1-1-1750,-1-6-59,-3-11-11,2-4 90,-2-28-96,3 9-78,2-12 0,1-3 84,3-7-111,5-7 1,2 1 110,4 13 0,9-20-62,-10 46-167,17-10 156,-9 14-157,32-18 132,-30 26 17,13-3 0,-21 15 131,7 5 68,-10 4 140,4 20-160,-13-7 98,-12 24-160,-2-20 3,-21 18-39,9-18-109,-32 19-238,26-24-913,-23 10 195,32-21-2452,-8 3 99,16-6 3418,0 0 0,10-2 0,0-2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6:45.32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356 13 10261,'-6'-7'1691,"1"2"-1055,5 5 376,0 0-724,-45 23-36,25-12-20,-37 21-53,36-18-61,0 1-118,0-1 0,1 0-6,2 0-44,0 0-1216,-18 19 154,17-16 1112,-16 17 0,29-28 0,-2 2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8:06.36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289 0 14280,'-35'27'815,"4"-2"-586,13-12-22,-2 1-22,1 2-62,-2 0-78,1 1-45,-1 2-5,1 0-32,1 0-69,-3 8 64,8-8-118,-3 14 185,11-15 205,1 0 277,9-11-322,1-5 103,11-3-198,-4-3-76,13-9-9,-7-1-5,7-6 0,-6 2-5,0-1-4,0 0 9,-1-1 0,-1 0 3,-1 1 5,1-4-2,-6 7 56,3-3-29,-10 13-38,0 0 5,-4 6 44,0 0-52,-3 2-37,1 2 42,-4 3 1,0 3-1,-2 2 3,0 2-11,-6 8 5,3-3-42,-15 25 46,12-20-54,-15 34 47,17-32-24,-9 25 33,12-27-3,-7 18 3,7-18 0,-11 28 0,11-24 123,-8 23-117,11-28-3398,-2 13 3400,5-16 26,0 11-40,3-18 84,3 6 48,0-14 409,10 1-319,-3-4 3403,22-2-3586,-12-4-159,23-10-221,-21 2-795,15-14 302,-17 10-3644,23-21 486,-20 17 3998,11-8 0,-23 19 0,-5 3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8:42.06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324 27 15313,'-25'-15'-274,"0"4"-5443,10 14 5619,-2 2 1446,-2 4-1410,0 3 56,-2 1 801,-10 9-831,7-4-9,-21 25 12,24-21-85,-13 20-16,21-15 3489,4-5-3366,4 3-62,5-18 107,2 3 243,1-8 154,9-2-288,-1-4-28,29-15-115,-15 3-11,29-19 5,-26 15-30,16-13 5,-19 16 3,17-15 31,-24 18 39,9-7 36,-19 15 82,1-2-152,-6 5-64,-1 1-67,-2 1-334,0 1 233,-2 1 26,-6 6 198,-1 1 44,-24 27-52,13-13 5,-26 31 6,23-25 33,-19 25-100,18-20 47,-28 46 20,31-42 95,-16 36-45,28-47 126,1 14-128,6-21 47,4 8 56,2-16 201,17 4-293,-5-10-56,23 0-40,-16-4-912,29-3 235,-25-1-1889,24-5-376,-27 1 2976,3-2 0,-16 5 0,-5 1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8:42.77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76 0 13860,'0'56'269,"-1"-6"-5921,-4-27 5657,0 2 1441,-2-1-1446,-3 10 859,1-10-1130,-5 13-144,7-19-2304,-3 6 4400,6-16-1681,1 0 0,2-8 0,1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8:43.22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185 0 11208,'0'18'1570,"0"-4"-1102,0-14-86,0 0-293,-11 37-89,5-16-3347,-9 31 3420,6-26 42,0 2-110,-1 0-5,-1 1 39,0-1-137,-5 12 90,4-11 0,-11 29-1827,7-18 827,1 1-2184,3-13 1128,9-21 2064,-1-1 0,4-5 0,-1-1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8:43.50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5 15881,'72'3'264,"-10"-2"-264,-39-3-34,-1 0-36,-2 0 8,0 1-159,-2 0-330,-1 1-245,-3 0-2013,2 0 57,-6 1 2752,0 1 0,-8 0 0,0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8:43.87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4 114 10012,'5'4'574,"-1"-2"-300,-4-2 844,0 0-1057,46 2 32,-26-5-12,36 0 162,-38-6 21,-2 0 24,-3 1 48,-2 0 23,-3 0 389,-4-3-701,-3-2-47,-5-1 384,-15-6-499,5 13-162,-15-2 187,14 13-13,-12 11 103,11 0-12,-17 23 10,19-17-52,-8 18 49,15-22-561,2 13-490,7-16-1223,10 6 784,1-14-1423,6 0 2918,-1-4 0,-10-2 0,2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8:44.48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15 70 14190,'-4'61'65,"2"-13"16,-2-43 118,2-2 139,0-1-7,2-1 971,-1-1-1302,3-2-34,2-2-72,2-5-152,16-21 152,-7 10-26,17-24 127,-15 25-200,15-13 62,-18 19-249,8-1 224,-16 12 104,2 5 72,-5 4-125,0 14 69,-2-3 43,-2 7-186,-3-5-3201,-2-2 3401,-3 0 89,-4 3-98,0-2 5,3-3 603,4-7-146,5-8-462,6-7 3313,1 0-3607,21-21 233,-9 10 5,14-11 50,-12 12-268,22-10 268,-16 12-193,19-7 163,-28 17-213,4 1 249,-14 5 725,1 6-574,-8 3 247,0 11-390,-3-8 87,-4 10-50,0-11-62,-10 9-445,8-12-2341,-10 7 1341,13-12-2091,-2 1 1700,8-6 1853,1 0 0,0-1 0,0 1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8:44.82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266 0 18116,'-31'3'-140,"4"0"70,11 3 0,2 0-17,1 1 0,1 1 9,3 0-1,1 1 26,2 1-6,2 2-64,2 1-493,6 11 387,1-9 72,14 15 157,-8-18-3,7 10 6,-13-14 201,0 5-11,-4-9 34,-4 2-87,-1-2-31,-6-1 23,-19 3-686,-1-4-340,-8 1 46,-4-7 0,28 2 0,-8-2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8:47.12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124 94 11630,'6'47'1042,"-3"-4"-770,-8-19 8,-1 2-47,-1 4-152,-2 1 81,0 3-61,-2 0-48,0 0-13,-10 23-38,8-22 9,-8 20-8,14-36 202,-2 2-18,7-14 505,0-2-17,2-5 386,0-1-1061,0-3-59,3-25-11,-1 5-50,8-37 117,-1 21-87,14-38 82,-7 29-54,16-32 54,-12 38-169,17-24 107,-19 41-72,12-12 72,-17 26-135,15-5 132,-14 9 12,14-2 16,-15 6-151,10 1 81,-9 2-154,11 9 538,-14 0 132,2 19-214,-14-5 6,-14 18-131,0-14 44,-26 15-16,0-12-252,-21 6-530,21-15-1661,-3-3 259,30-14 2094,4-2 0,8-1 0,2-1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8:47.82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109 0 14367,'4'52'176,"-2"-5"-3482,-12-25 3387,-1 1 955,0-1-1033,-1 0 584,0 0-587,1-3-6,-4 6 4,5-7 1525,-2 4-1962,6-13-1231,2-1 642,3-6-3463,6-5 4491,0-1 0,1 0 0,-2 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6:45.92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188 0 14913,'-32'17'375,"2"-1"-235,13-5-51,0 0-55,0 1-34,0 0-90,-2 6 29,6-5-99,-3 10 71,11-9 10,1 9 88,5-8 447,18 16-453,-4-15 58,25 13-285,-15-18-498,8 1-219,-10-8 56,0-1-176,-2-2-465,-1-2-1731,-2-2 3257,-3-1 0,-7 0 0,-2 1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8:48.17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317 0 10093,'9'1'980,"-3"-1"-246,-6 0 489,0 0-816,-13 48-46,5-26-153,-13 40-66,9-36-24,-1 0-40,-1 2 121,-15 25-272,10-17 68,-18 30 2,19-34-6,-19 29-27,18-31-216,-9 13-232,15-24-186,3-3-271,0-2-19,2-3-160,1-2 1120,-1-3 0,5-2 0,-1-2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8:48.40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15145,'81'0'-20,"-12"1"-66,-51-2 13,1 1-34,-1 0-324,0 1-1370,5 2 1801,2 3 0,-7-1 0,-4-1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8:48.80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13 104 13282,'12'3'668,"-3"-1"-587,-9-2 778,0 0-822,34-5-29,-20 1 37,27-4 19,-29 1 51,-2 1 19,-2 0 43,-2 0 80,-2 0-44,-1 0 8,-3-5-176,1 3 291,-5-8 121,1 8-424,-9-1-128,4 6 17,-5 3 69,1 5-44,-2 3-17,-2 3 34,-1 3 2,1 2-19,-3 6 44,6-4-318,-2 9-275,10-12-2333,5 11 2212,7-15-5551,19 6 6274,-6-12 0,3-1 0,-14-4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8:49.38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43 35 14719,'-13'42'168,"1"-8"-95,6-25 25,2-2 45,0-1 45,2-2-4,1-2 21,1-2 688,0 0-893,3-3-168,1-2 8,5-4 46,0-3-52,10-8 113,-4 3-118,26-17 93,-22 21-208,16-8 82,-27 18 28,2 1-20,-6 2 106,-2 0 96,2 5 55,-3 0 323,0 11-205,-1-4 193,-5 10-240,0-10-17,-8 9-107,6-12 79,-1 1-17,7-8 106,0-1-218,1-1-240,5-4 147,0-1-94,11-10 167,-3 5-28,11-7 29,-9 7-438,15-2 491,-16 7-199,8 1 92,-14 3 154,1 4 311,-7 1 59,1 6-336,-5-2 193,-5 8-188,-1-6-229,-12 10-389,10-11-1418,-6 5 37,12-10 1921,0-1 0,4-3 0,0 0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8:49.77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261 12 17209,'-49'-7'-135,"6"3"102,26 7 21,2 1 12,2 1 0,1 1 65,1 1-4,2 1-52,1 0-9,1 0-37,2 6-27,2-4-199,1 8 148,4-7 62,8 12 50,-2-11-67,13 13 70,-13-15-3,5 8 3,-10-10 107,-1 4-21,-2-5 374,-13 6-374,2-8-86,-10 3-193,6-6-378,0-1-465,0-1-809,1 0-1913,3 0 3758,1 0 0,5 0 0,2 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9:52.07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47 258 13266,'4'52'289,"-1"-3"-183,-3-17-58,0 4-3,-1 3 128,0 3-167,-1 0 69,-1 1 57,-1 16 162,-3 13-249,1-14-3443,-2 5 3345,6-41 151,0 3 64,1-17 283,0-2-123,1-5 406,0-1-728,-1-4 3098,-4-41-3137,2 12 34,-2-37-40,4 22 39,1-33-64,0 16-1679,3-4 0,2 1 1746,0 2-17,3 10 1,0 4-43,1 18-391,12-13 355,-9 28-56,15-11 145,-11 16 54,14-8-45,-9 8 3330,25-14-3335,-20 14-3843,23-7 3551,-28 16-53,12 4 350,-18 6 67,11 22 79,-16 4-144,2 8 133,-9-7 80,-9 1-133,-1-9 329,-22 21-305,9-23 3384,-14 8-3400,13-17-82,-1-3-453,-10-1-543,9-5-5078,-15-7 6066,23-4 0,-1-2 0,14 4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9:53.12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294 1 13344,'-50'40'964,"5"-6"-679,23-21-61,0 0-72,1 1-63,0 0-55,3 0-132,-5 7 17,7-3 69,-7 12-7,12-11 19,0 5 0,6-9 3,2-1 307,1 2 178,6-6-292,2-1 254,12-5-343,-2-5 33,26-12-107,-17 2-33,22-17 6,-25 12 72,12-12-33,-15 12 36,12-17-11,-17 18 42,7-14-103,-16 20-9,2-4-25,-6 10-681,0 2-56,-1 0 505,0 4 257,-1 2 187,-5 12-117,0 0 56,-13 28-123,7-18 67,-22 42-33,16-35-21,-20 37 99,17-34-3,-12 27-61,14-26-3337,-8 26 3401,15-26-586,-6 38 631,12-38-115,-1 30-51,6-41-1920,6 14 2030,0-20-199,13 11 64,-7-18 1887,16 5-1856,-10-13-213,27 2 118,-18-5-1095,30-8 153,-26-2-5349,22-14 6386,-24 6 0,-1 0 0,-18 9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9:54.23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17206,'51'29'350,"-6"-5"-230,-25-18-13,3 0-4,2 0 18,1-2 35,2 0-52,0-1 0,1-1-121,18-2-70,-19 0-17,19 0 71,-31 0-88,8 1-16,-15-1-722,5 0 313,-11 1-1258,2-1 359,-3 0-5983,3 0 7428,-4-1 0,2 0 0,-3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9:55.08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346 1 13378,'-51'25'188,"5"-2"28,18-7 44,1 2-33,-1 1 22,-21 20-266,19-13-81,-18 23 25,32-27 70,-1 12 3,13-18 76,2 5-23,6-13 314,16 0-277,-3-8 52,30-15-80,-22 2 33,25-19-22,-26 13 87,17-17 44,-18 13 381,23-27-546,-25 26-83,16-20 38,-25 29-36,5-5-31,-12 15 73,0-2 0,-5 7-291,-1 3 291,-2 1 70,-8 12-70,-1 0-3490,-14 21 3490,9-11-505,-23 36 550,19-26-266,-19 34 221,21-35 11,-17 40-11,18-37 34,-12 33-34,18-40 98,-4 17-98,10-25 2977,1 12-2977,4-22 917,8 4-758,0-13-120,22 0-100,-7-3-586,29-2-7963,38-21 8212,-35 11 0,18-11 1,-64 18-1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9:56.30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16993,'46'22'336,"-4"-4"-188,-22-14-8,2-1-61,3-1 8,1 0-1,1-2 43,2 0 45,-2 0-9,2 0-56,17-2-117,-18 1-71,12-2 4,-25 3-1112,2-1 632,-9 1-2099,1 0 1208,-8 0-2009,0 0 580,-1 1 2875,0 0 0,0 0 0,0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6:46.32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85 0 11460,'8'14'789,"-1"-4"-363,-7-10 784,0 0-958,4 47-101,-3-22 37,3 39-71,-7-33-72,-1 1-39,-2 1 39,-1 0-34,-4 14-14,-3 15-3,2-11-128,-4 11 98,9-38-144,-4 8-141,6-17-1839,-2 3 1006,4-10-3160,1-1 4314,2-5 0,0-2 0,0 0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9:57.14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0 249 13843,'28'50'330,"-4"-4"-5,-18-22-190,-1 5-82,0 3-8,-1 4 8,-1 3 8,0 2 68,-2 40-11,-1-31 193,0 40-222,0-54-50,-2 21 23,1-35-51,-3 10 51,3-25 265,0 0-52,0-5 948,0-2-867,1-2-311,-2-10 8,0-2-64,1-25-126,0 6-1760,4-26 1,2-4 1843,1-4 67,3-7 0,1 1-11,3 14 75,9-26-33,-10 44-59,14-22 8,-14 37 1,8-11-57,-8 20-173,15-13 173,-8 10-153,34-23 181,-25 25-106,29-11 140,-28 18 25,21 0-25,-23 8 2821,18 9-2821,-26 1 280,7 14-173,-19-6-1,-2 12 17,-5-8-3288,-9 13 3218,-1-12 126,-16 13-83,7-14 156,-31 18-182,19-19 114,-47 19-142,40-24 28,-35 6-201,39-14-956,-16-1 259,25-4-2553,-3-8-410,19 1 3791,3-6 0,6 7 0,0 2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40:04.29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 1 15708,'9'45'238,"-2"-3"-227,-7-20 76,0 1-12,0 2-75,0 0-36,0 1 0,0-1 27,-2 11 37,1-10 59,-2 18-20,1-20-98,-3 23 31,3-27 0,-1 10-8,2-22-1524,1-3 751,0-2-3974,0-3 1376,0-2 3379,0-6 0,0 5 0,0-3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40:04.84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68 15335,'27'-11'630,"-1"2"-498,-7 4-51,3 0-47,0 0 27,1 1-13,10-1-12,-7 2 20,25 1-47,-24 1 94,23 1-38,-26 0-3370,16 0 3307,-18 0-72,18 0-221,-24 0-151,7 0-118,-19 0-1838,3-1 340,0-1 656,3 0 2576,0-3-1174,-2 1 0,-4 2 0,-1 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40:05.51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13689,'22'51'675,"-4"-6"-516,-17-28-13,-1 3 22,0 1-6,0 4-19,-1 1-73,-1 4-2759,-3 19 2857,2-9-668,0 26 506,1-29 346,0 26-343,2-36-300,-1 17-202,1-30 1650,0 0-2899,1-10 1998,3-8 0,-2 3 0,1-4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2:39.64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0 170 13319,'59'-54'533,"-9"9"-435,-34 32 36,1 0-70,0 2-61,1 1-3,1 3 64,30-2 1,-19 5-60,23 0 40,-27 6-143,21 9 98,-16-1-3115,27 18 3169,-32-10 27,16 20-20,-20-12 77,19 41-66,-23-26-35,8 25 41,-17-26-30,-1 52 25,-5-40-29,-5 1 1,-1-2-36,-5-10 187,-18 38-163,8-39-33,-11 20-70,9-31 87,-25 20 101,15-21 3405,-17 12-3363,23-26 344,-29-6-459,22-9-45,-33-17-28,39-2-238,-16-33 98,26 25-82,-2-23 172,19 30-28,4-3-12,4 8 3,4 1-11,3 2-3327,11-1 3408,-5 4-28,8 0 73,-9 7 266,19 3-221,-15 4 319,36 16-331,-35-5-33,26 20 3,-28-15 319,19 20-322,-19-14-801,23 26 152,-26-27-1606,13 15 418,-23-28 1837,2 0 0,-9-9 0,-1-2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2:40.32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68 13558,'61'-12'134,"-7"1"-114,-33 9 13,1 0-33,1 0 6,3 1 92,24-3-90,-17 1 236,32-3-110,-34 2-8,32-4-126,-33 4 0,13-1 0,-26 3-207,1 1 98,-9 1 657,1 1-181,-8 3 176,0 10-268,-1 1 10,-3 22-128,-3-10 193,-14 41-350,5-30-45,-14 33-41,16-41-1538,-4 14 94,10-25-4862,1 3 6392,3-14 0,2-2 0,-1-5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2:41.38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55 13218,'32'70'692,"-6"-6"-557,-21-30-18,-2 1-27,-2-1-82,0 0 85,-1-3-32,0-3 46,0-4-105,0-5-49,0-1 218,0-9 240,0-2-554,1-21 141,2-1-88,7-31 82,0 12-74,14-35-7,-6 26-62,17-28 151,-14 34-23,25-14-156,-23 33 126,20-2 305,-23 23 115,13 16-233,-16 1 132,9 42-185,-17-25-25,1 37 6,-10-38-45,-3 15 55,0-27 158,-4 5-34,5-20 59,-2-1-440,4-13-873,6-27 881,1 4 74,15-41 13,-3 27 12,20-28-46,-13 30 197,17-17 50,-19 31-235,13-7 138,-22 24 332,7 4-134,-16 12 176,1 16-265,-5-2-74,0 22-35,-5-13-21,-7 38-30,2-31-849,-9 41 76,10-48-2260,-4 17-195,8-35 3253,1 1 0,1-10 0,1-2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2:41.78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39 1 15237,'-7'75'656,"1"-8"-486,-2-41-108,2 2-23,0 0-36,3 0 199,1-1-239,2 6-86,10-6 151,-1-4 260,30-13-251,-16-14-1,17-7-16,-9-14 41,-3-4 46,-2-2 377,-8-6-361,-13 19 138,-8-12-146,-4 18 100,-14-7-206,4 10-9,-6-1-101,1 6-39,7 3-305,-6 2 153,12 2-1262,0 5 376,7-2-6050,14 6 7228,-1-7 0,5 1 0,-9-6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2:42.26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167 460 16209,'-51'78'17,"8"-10"-121,28-39 93,0 1-23,3 1-2,1 0-62,3 0-140,1 24 199,4-22 33,2 15-78,3-30-297,12-4 381,-1-6 244,20-14-244,-12-5-3,18-25 45,-16 9 31,13-27-20,-19 19 54,13-41-65,-19 35 60,-1-10 0,-3-1-24,-4 0-56,-3-3 1,-1-1-56,-3-6 33,-4-22 103,-3 8 320,0 13-53,0 7 377,3 25-747,4 23-255,0 7 99,1 9 41,-2 24 53,2 2 26,-3 48-3,5-21-59,0 25 0,2 4-306,2-5-1526,-1-7 1,2-5 1190,6-19-5388,22 18 6127,-12-33 0,8 5 0,-19-38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2:43.43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76 15921,'91'-39'442,"-11"8"-389,-48 27-53,-1 2-89,-2 4 89,-4 3-3294,-5 5 3389,-3 3 20,-5 2 114,-2 11-167,-5-5 176,-6 18-157,-7-16 84,-20 23-103,8-24-12,-17 13-5,22-24 25,-5 1-70,12-8 2804,2-1-3182,4-2 34,9 1 344,4 0-202,37 5 129,-16 0-50,23 6 70,-25 0 61,18 18 241,-20-10-3193,14 23 3261,-31-22 274,-8 29-443,-10-23 87,-18 28-165,2-28 93,-23 17-93,16-20 173,-36 16-139,31-25-365,-30 3-355,37-21-1358,-13-18 197,24-2 1777,6-46 0,8 44 0,8-21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6:46.71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23 13 11600,'-8'71'543,"2"-12"-487,3-41 106,1 0 45,0-2-53,1-1-36,1-2 81,0-2 0,0-3 963,7-2-806,-2-3 47,14-4-322,-4-5-72,6-4 80,-3-3-2,1-1 39,0-1 87,-2 0-9,-1 1-134,-3 0 11,4-13-86,-8 10-508,4-17-119,-8 18-1130,0-8 423,-1 13 1339,1-2 0,-4 10 0,2 0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2:4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40 15092,'70'-22'462,"-6"5"-249,-29 16 106,1 5-179,0 3-132,-2 6 26,-2 3 335,7 23-254,-18-14 148,1 29-100,-21-27-23,-8 10-73,-5-9 14,-6-1-47,-3-1-1,-1-1 65,-8 5-2,8-11 139,-9 4-193,18-15-112,-2-2-93,10-5-1136,2-1 910,7-2 115,3-1 61,8-1-81,16 0 294,-3 1 621,44 31-374,-39-11 134,28 35-110,-46-27 197,-1 19-303,-10-16 314,-15 21-286,-1-18 266,-26 23-296,9-24 77,-42 25-192,31-31-384,-35 11-227,40-27-1489,-16-17 53,27-10 1999,-1-59 0,18 48 0,4-28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2:44.38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16055,'59'18'574,"-5"-3"-353,-26-15-56,4 0-83,3 0-82,2 0-171,17 0-174,-13 0-1671,38 2 613,-41-1-4586,22 3 5989,-41-1 0,-3-2 0,-12 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2:44.64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14036,'13'11'-70,"-2"-3"437,-11-8 677,0 0-926,53 5-40,-22-4-78,46 4-285,-35-5-180,2 0-414,1 0-567,0 0-351,-3 0 1797,7-1 0,-24 1 0,1-1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2:45.06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13 0 16607,'5'84'448,"-2"-7"-6028,-3-34 5617,-1 4 1216,0 1-1250,-1 3 47,0 0-386,-4 35-112,3-35-199,-1 28-557,3-57 1204,4-2 0,-2-15 0,3-3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2:45.63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77 11457,'6'3'1223,"-2"-1"-545,-4-2 1456,0 0-1949,51-31 73,-28 21-99,40-23-89,-41 29 37,0 2 16,1 0-50,10 3 41,2 9 54,-1 1-53,-4 10-28,-12 0 109,4 32-118,-12-16 71,0 43-79,-15-37 115,-22 47-115,5-45-14,-10 2 0,-3-3-56,0-10-42,-22 14 42,25-28 327,-17 0-327,21-11-109,-16-3-107,30-12-134,-1-15 177,9 3-244,5-17 274,7 16 48,20-12 50,-6 18 76,24-7-31,-19 15-34,18-1 87,-18 5 448,28 15-159,-25-2-331,31 38-16,-36-21-550,14 35 1,-26-32-1725,2 17 237,-8-27 2042,2 0 0,-4-16 0,1-5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2:46.15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312 106 18413,'-64'37'319,"8"-5"-319,27-22-6,1 1-2,2 1-1,2 1-27,4 2-6,2 0-123,0 10-6,4 1 135,3 0-188,8 10 92,7-17-95,9 15 157,2-18 70,6 3-50,-2-7 44,2 1-30,0 1 27,1 2 7,1 3 10,20 27 28,-16-15 23,16 35-129,-30-33-47,-2 23 159,-14-23 151,-24 34-98,5-35 227,-26 23-8,25-38 349,-12 1-517,19-14-345,-7-41 28,16 2-45,8-14 1,4-4-54,14-16-647,7 4 0,6 1 465,18-14-1145,-11 28 0,8-4 1,-4 5 1134,-6 11 1,1 1-629,10-7 1,6-5-1,-5 7-3302,24-17 4391,-26 23 0,-5 3 0,-8 7 0,-12 10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2:47.23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0 226 15033,'39'85'294,"-24"-21"0,-6-6-143,-12-26 26,-5 33 240,6-61-126,1-2 95,0-2-570,3-19 105,2 3-27,16-50 100,-4 27-50,20-43 48,-16 42-197,23-35 205,-20 42 135,20-17-127,-24 36-8,15 1-70,-16 9 163,12 15 21,-14 1 264,6 37-296,-15-18-7,-1 35-22,-10-36 269,-6 19-243,2-30 44,-1 3 76,7-19-26,0-3-251,2-1-348,0-4-215,7-26 456,0 6 82,17-37 50,-5 26 16,20-26 37,-14 27 325,18-17-191,-20 29-215,15-6 81,-24 21 154,5 1 37,-16 12 175,-2 17-200,0 1-26,-21 59-143,8-40-42,-17 37-199,14-47-965,-4 8 226,7-13-5830,-1 4 6813,10-22 0,1-1 0,2-8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2:47.55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95 0 16632,'-20'48'365,"1"-1"1,-14 38-6139,19-34 5577,7-16-87,5-9 1446,5-13-1163,3-4 1313,21-3-1307,-6-7 192,24-13-136,-22-2 243,14-26-235,-22 18-19,2-22-51,-16 23 3131,-12-17-3136,0 18-331,-23-9-552,3 27 409,-1 3-333,6 17-450,17 2-604,2 1 1866,4 5 0,2-12 0,1 1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2:47.98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211 611 13684,'-33'47'2118,"1"-1"0,-23 36-7647,35-48 5675,-3 15 207,7-12-415,-1 11 1042,9-19-1504,4 12 272,2-20 121,7 6 3092,2-26-3210,19-18-85,-3-3 54,33-48 280,-26 26 193,2-11 1,-3-2-141,-7 1 1237,7-35-1282,-18 31-232,-6-8 0,-1-3 84,0-23 78,-2 4 1,0 1-619,-2 14 1078,0-9 50,0 51-210,0 13-238,0 11-70,0 4 123,-1 19 264,-2 3-160,-1 21 671,-1 4-766,-1 37-62,4-13-268,2 10 1,1 3-466,5 5-2358,2-4 1,3-2 4,5-10 3086,14 25 0,-18-63 0,3 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2:49.03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88 34 15585,'45'-16'786,"-3"2"-556,-14 13-90,-1-1-62,-1 2-4329,-2-1 4223,-2 1 834,-4 1-755,3 7 80,-10 6-27,1 2 100,-19 10-151,-3-11 3348,-20 15-3401,8-12 36,-17 13-27,17-15 75,-10 8-84,20-15-264,-2 1 68,12-8-347,0-1 375,4 0 238,17 3-70,-2 0-3579,25 6 3579,-17-3-140,27 18 140,-26-10 100,19 20 105,-27-16 103,5 15-151,-14-13 97,-1 15-91,-6-14 3856,-23 27-3871,8-27 320,-31 19-191,19-28 126,-26 6-265,19-10 172,-41 0-310,34-8-78,-21-4-300,31-5-1504,-8-19 754,19 10-4198,1-14 1347,25 18 3979,5-1 0,-3 9 0,-2 2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6:47.30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181 499 10944,'14'4'2546,"-3"-2"-1770,-11-2-348,0 0-428,-43 11-61,25-2-37,-33 11 42,36-2 53,2 2 0,0 1 3,2 1 0,-7 20 0,9-18 6,-4 15 5,11-28 255,7-2-87,1-8-61,8-4-20,1-4-62,4-6-11,1-4-22,3-4-3,10-14 3,-7 6 2,21-38-5,-24 29 73,17-41-64,-23 34 16,1-9 0,0-2-22,0-4 37,-3 5 1,0 2 57,-4 12 132,1-7-230,-8 32-115,-2 3 53,-1 11 54,-1 6 139,0 3 37,0 17-106,0-3 72,-6 40-134,1-23-5,-9 39-1,4-37-268,-14 41-90,11-40-851,-11 31 380,14-42-815,-3 16-1080,9-22 2730,1 2 0,3-17 0,0-4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2:49.78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75 0 14008,'82'8'742,"-11"-2"-498,-47-4 67,1 2-115,-1 2-45,-2 4 87,-1 2-149,-3 1 54,-4 2 403,-4 21-179,-24 8-283,3 1 20,-32 7-102,17-28 40,-18 10-33,20-18 290,-13 1-385,23-12-670,-2-1 358,15-4-193,3 0 457,3 0 92,13 0 36,-1 2-72,20 3 5,-11 2 185,31 19 297,-28-8-12,23 20-273,-32-16 315,4 15-198,-16-14 257,-2 17-324,-10-16 579,-36 34-588,12-32-3428,-28 19 3288,22-30-1453,-37 2 383,24-9-4678,-37-8 342,51-8 5047,-6-18 1,28 16-1,2-5 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3:25.42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41 17673,'29'-22'-103,"-2"4"58,-15 18 3,0-1 36,-1 1 4,2 0 32,8 0-63,4 2 30,0-1-3448,10 3 3443,-15-2-76,22 5 75,-22-4 7,16 3-32,-21-3-53,8 1 42,-13-3 3437,3 2-3392,-10-2-218,2-1-196,-1 0-1810,1 2 855,-2-1-1765,2 4 388,-4-2 2746,0 2 0,-1-2 0,0-1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3:26.07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16506,'46'4'143,"-5"-2"-57,-23-2 38,3 0 16,1 0-31,3 0-22,1 0 8,2 0 11,1 0-2,16 0 78,19 0-151,-12 0-155,25 0 71,-50 0-120,14 0 77,-30 1-80,0 1 50,-7 0-2313,0 7 1019,-3-5-347,0 4-1358,-1-4 3125,-1-1 0,0-1 0,0-2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3:44.44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1 153 13740,'41'-25'305,"-5"2"-168,-21 16 22,-1 0-33,0 0 17,1 0 252,13-7-280,-9 4 89,16-8-198,-18 10-121,10-4 9,-12 6-110,19 0 101,-16 4-36,19 7 115,-18 1-68,21 23 104,-21-9 8,14 25-2,-21-19-3,4 25-3,-9-17 232,0 44-223,-5-36-3337,-5 41 3334,-2-44-10,-15 39 66,6-40-9,-15 30-8,14-41 81,-11 14-39,10-21 47,-13 11-89,11-16 204,-23 13-162,18-16 117,-30 6-89,30-14 3356,-19-1-3418,23-8 213,-8-10-311,13 1-3389,-4-12 3339,11 10-216,3-11 222,7 14-6,10-9-29,1 13-178,24-5 221,-16 9-70,23-1 81,-23 5-126,14 4 190,-14 2 468,24 16-409,-21-7 56,26 15-106,-26-13 104,19 11 114,-18-10-199,23 18-55,-26-19-110,15 13-90,-24-18 2601,5 7-2881,-10-8-3113,6 8 1302,-8-11 2324,4 3 0,-8-8 0,1-2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3:45.74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366 36 15881,'-28'-19'311,"4"4"-204,14 14-63,-1 1-44,0 0-33,-1 0-12,-1 0 39,0 2 6,-1 1 3,-1 3 6,0 1 30,-8 5-39,7-2-56,-11 9 3,12-8-37,-7 11 37,11-7-79,-10 21 51,11-14 64,-7 25 26,9-21 27,-4 19-89,6-18-73,-1 24 126,5-27-98,0 18 92,4-28 15,3 6 35,0-12 46,12 5-17,-7-8 70,11 1-141,-10-5 10,8 0-12,-8-3-14,15-9 8,-12 1 3,14-13 65,-14 10 11,9-9-3,-11 8 53,8-11-115,-11 13 90,6-13-64,-10 13 25,2-9-101,-4 8-14,2-19 19,-2 15-8,3-17 82,-3 18 13,4-10-16,-4 15 2,1-3-89,-3 11-230,0 1-336,-1 2 619,0 2 132,1 2-26,-1 2 9,1 2-104,0 2 68,-1 0 108,0 16-184,-1-8 31,-6 31-34,2-23-3443,-8 26 3480,5-23-388,-10 35 351,9-30-95,-9 31 92,10-35-45,-4 21 48,6-22-2,-6 36 10,6-29 28,-8 48-97,8-46 61,-4 20 3424,6-29-3290,-1 26-170,2-21 327,0 42-288,5-46 551,2 24-554,0-32-549,2 7-98,-2-17-1714,2 2-486,-2-10 2847,1-4 0,-3-1 0,0-3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3:48.83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0 242 12204,'8'51'605,"-1"-7"-451,-7-29-98,0 1-56,0-3 3,0-2-37,0 0 96,-1-3 92,0-3 468,1-3-146,0-3-406,2-6-67,2-2-37,6-15 32,-1 4-85,17-31 6,-9 21-34,20-27 51,-16 31-88,12-8 71,-16 19-510,11 1 591,-18 10 398,7 13-317,-13 2-36,1 22-17,-4-8-31,-7 29 40,3-26-37,-6 16-9,6-29 90,0 1 163,2-12 302,1-4-546,4-6-101,11-17 93,2 2-76,31-41 84,-18 25 64,31-37-2,-31 40 19,20-17 132,-23 28-493,14-3 280,-25 18 260,7 13-72,-17 6-62,0 24-118,-4-8 98,-6 26-106,-2-20-767,-15 46 325,10-43-396,-6 24-103,12-39-5062,2 0 6003,1-11 0,1 1 0,1-11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3:49.20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54 0 14694,'-22'73'6,"4"-9"-59,12-42-54,1 7 99,3-8-3,3 9 11,2-16 56,8-1 95,-2-9 28,16-10-173,-11-1 5,15-14-3,-15 7 101,7-12-103,-10 10 64,2-13 11,-7 10 185,-2-28-176,-5 26 274,-4-17-319,-2 30-45,-2 2-401,-1 5-16,-2 6-39,1 0-3448,0 13 754,7-7 3150,1 6 0,3-13 0,0-2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3:49.63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207 508 10265,'-8'-11'3778,"3"2"-3504,-39 54 433,25-20-567,-41 50-140,43-42 186,-7 22-239,13-24 92,-1 15-450,8-25 175,2 5 395,10-19-159,1-5-101,9-10-123,22-30 289,-14 9-3306,24-38 3289,-30 30-216,-3-10 1,0-2 173,-3-8 47,5-37-45,-13 34 76,-3-8 0,0 0 138,-1-2-71,0 5 0,-1 8 107,-1 36-177,0 4-277,-2 15 3218,0 4-2999,-5 17-23,1 1-12,-6 34-72,6-14 0,-2 37 82,5-27-3680,1 39 3483,4-32-1997,7 2 1,3 1 73,5 1 2122,13 25 0,-18-64 0,-4-9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3:50.56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8 29 13709,'35'-16'627,"-2"4"-518,-9 12 79,2 2-4297,2 3 4115,1 4 1193,20 16-1135,-20-7-11,16 20 124,-33-17 125,-2 23-204,-12-22 53,-12 22-98,-1-25 3476,-18 12-3518,11-15 28,-15 7 59,17-12 160,-9 1-127,16-8 46,-2-1-177,10-2-907,1-1 579,7 0 87,8 1 160,3 1-140,16 6 193,-10 1 28,12 10-37,-15-5 457,16 22-366,-17-15-46,6 11 507,-13-7-302,-5-6 252,-1 13-322,-6-13 411,-8 12-347,-2-13 280,-20 10-260,8-13 67,-22 7-207,17-11-319,-28-1-253,30-11-1164,-19-12 470,31-3-815,-1-8-1120,13 4 3114,7-4 0,-2 13 0,3-2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3:51.35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 1 14703,'32'6'70,"-2"1"-34,-4-2 34,1 0 73,2 0 106,-2 1-151,0-2-92,8 3 5,-12-2-129,8 4 29,-19-3 108,1 6 275,-10-3 219,-11 14-396,-1-10 138,-26 18-115,16-17-59,-13 6-28,17-10-53,2-1-201,0 3 61,6-4 33,1 3 107,4-4 9,2 1 134,13 11-177,-3-7-44,21 16-29,-11-14 99,18 14-1,-15-10-44,15 12 277,-11-3-25,5 15 117,-13-12 20,-6 12-56,-14-21 356,-12 14-350,-3-14 206,-23 12-268,9-14-95,-29 11-182,20-14-5873,-44 5 2953,42-13 2973,-27-13 0,51 1 0,-1-8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6:47.71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0 218 15652,'77'-20'873,"-11"1"-696,-41 5-79,-1-1 50,-1 1-69,-1-1-35,-2 1 38,-3 0 7,-3 0 48,2-9-86,-9 9-65,0-10-31,-10 16-395,-9-1 247,-2 9-81,-31 20 268,17-4-47,-21 18 50,21-9-5,1 2-37,3 1 37,1 1-26,4 0 34,2-1 0,4 0 148,4-1 415,5 17-470,8-17 338,22 18-431,2-28-230,39 5-366,-20-14-1366,4-5 0,0-1-1868,-2-6 3830,22 0 0,-54 0 0,-7 2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3:57.80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0 24575,'0'0'0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5:15.47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0 100 13765,'49'-14'1022,"-8"1"-6431,-28 4 5577,0 0 1331,0 1-1404,5-3 764,-3 4-864,11-3 58,-9 5-56,13-2-8,-13 4 3431,20 0-3420,-18 3 123,17 4 20,-17-1-70,20 13-14,-19-5-71,17 13 10,-20-9-7,12 18 6,-14-14 3,4 11 17,-10-12 154,2 26-109,-5-15-9,2 20-53,-6-19 33,-1 30-24,-1-21 2,-1 47 31,-2-49-3283,-5 31 3294,2-36 104,-12 32-104,6-32 59,-13 26-67,11-32 95,-21 20-53,15-24-3,-13 10 3,14-19 176,-18 6-263,14-9-2450,-20 3 2355,25-11 2172,-13-2-2278,18-3-9,-6-6 106,13 0-223,-1-17 195,4 10 3364,2-20-3358,4 15-58,6-17 66,0 15-176,17-23 162,-11 24 6,11-10-36,-11 19-132,13-1 400,-9 8 200,22 1-155,-22 9 154,16 8-207,-18-1 62,11 10-127,-11-5-2873,22 24 2955,-16-16-736,21 24 627,-23-24 10,15 12-16,-16-16-623,18 15 376,-20-19-1116,13 8 74,-19-17-687,3-2 1976,-9-7 0,-2 1 0,-3-2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5:16.17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14918,'11'51'331,"-1"-5"-208,-9-26-34,0 2 26,-1 2-8,0-1-4353,0 1 4377,0-1 774,0-3-819,0 0-86,0-2 0,0-2-86,0 3 49,0-7-16,0 5 3171,0-9-4622,1 3 369,0-5-2317,0 3-224,1-5 3676,-1-1 0,-1-2 0,0-1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5:16.54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11644,'13'18'54,"-3"-3"293,-10-15 1110,0 0-1161,1 48 54,-1-24-45,1 40-2,-1-33-43,0 3-81,0 1-11,0 4-123,-3 36-45,1-27-8,-4 41-29,3-52-1421,-1 21 474,3-35-256,-1 5-4245,2-19 5485,0-5 0,0-1 0,0-3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5:17.20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43 45 13891,'38'-23'386,"-3"5"-224,-18 16-30,2 1 2,0 1-8,-1 1 9,-1 2 52,4 8 26,-9-2 45,5 13-124,-13-8 247,-3 21-319,-6-15 44,-12 19-36,3-21 90,-11 8-74,12-14 284,-11 6-292,13-13-13,-2 2-135,10-7-202,1 1-1623,2-1 1802,4 0 93,1 0 0,6 1-19,1 1-169,10 5 115,-5 0-3294,16 13 3367,-17-8 376,8 14-172,-16-13 261,-1 9-182,-5-10 344,-14 14-476,2-13 3513,-23 11-3594,10-13-45,-32 5-322,25-11-2542,-32-9 875,38-5-1807,-7-10 3771,22 5 0,5 6 0,2 3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5:18.52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1 182 12888,'20'70'524,"-5"-20"-180,-14-15-209,-1-22 72,-1 1-48,0-9 68,-1-1 31,1-4 19,1 0-269,-1-11-131,1 1-92,1-25 206,2 8-170,11-44 204,-3 33 174,16-33-193,-14 43 64,10-8-146,-10 22-156,11 1 366,-13 11 222,12 13-267,-14 2-3232,6 23 3208,-9-10 66,1 22-86,-5-10 98,-1 4-140,-1-13 0,0-13-54,0-10-108,0-3-152,0-2 3560,0-8-3579,2-3 114,1-10-16,4-2-3258,7-18 3501,-3 8-434,17-31 594,-14 35 145,13-16-282,-19 34 2,3 0-28,-9 12 3489,3 9-3309,-3 0 788,1 19-959,-3-9-390,-4 30-128,0-24-809,-5 22 178,5-28-2743,-1 4 3875,4-16 0,0-2 0,1-6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5:18.86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26 1 14904,'-7'50'-63,"0"1"0,-3 33-26,9-65 44,1-4-36,0-2 81,1-2 72,2-4-18,2-2 517,12-4-456,-6-5-115,10-5-3,-9-4 148,7-17-145,-9 11-8,3-17-90,-12 20-143,-6-9 54,-1 12 153,-15-9-2,8 14-530,-10-2-53,14 9-291,-2 2-342,5 2-4292,2 3 5544,1-1 0,2 0 0,1-3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5:19.33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95 494 12465,'-2'-12'2644,"-28"50"-2642,15-3-128,-19 29 93,24-27-40,8-13 70,1-1-33,1 4-6,2-8-118,2 1 43,5-11 363,8-10-156,-4-4 8,12-20-20,-13 3-14,7-23-30,-11 16 165,3-40-126,-8 30-37,0-46-36,-5 37-1766,-4-10 0,-2-1 1766,-2-5-408,1 7 0,0 2 411,2 14 571,-1-7-395,5 33-179,1 3-100,1 12-88,1 0 3107,0 9-2669,6 30-144,-1-3-98,10 44-8,-7-31-609,0 5 0,0 1-250,1 2-1090,0-2 1,1-2-843,0-6 2791,5 7 0,-9-35 0,-2-7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5:20.09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12 13372,'60'-6'48,"-9"1"50,-31 5 199,2 0-157,1 0-137,0 3 254,1 2-125,0 1-126,-3 2-1,-1 1 40,-4 0 437,0 8-275,-8-3 120,-3 25-469,-24 1 2,4 1 67,-20 1 132,17-27 27,-10 3-119,17-13-852,-3-1 507,12-4-370,4 0 711,3 0-24,11 0 24,0 0-63,17 3 571,-10 1 150,25 16-332,-23-6-65,12 11 42,-20-10 484,12 27-520,-15-18 302,7 29-339,-19-30 132,-7 15-149,-3-17 177,-15 15-160,4-16 389,-28 15-495,22-20-470,-24 3-387,26-15-936,-12-15-355,18-2 2061,-2-35 0,14 31 0,2-16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5:20.76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 0 15095,'62'18'453,"-8"-1"-276,-39-10-9,0 2-51,0 2-13,-1 1-31,-2 1 67,1 10-9,-6-5 166,-1 17-294,-8-12-70,-8 21-29,0-18 133,-17 18-29,14-25 51,-7 5-59,16-21-403,1 0-59,2-3-409,5 0 871,1 0 134,15 0-125,-2 2 80,20 7-86,-12 0 434,18 16-314,-19-8-2958,22 32 2995,-26-21 436,14 43-470,-27-37 110,0 30 105,-12-31 172,-12 21-231,-2-23 530,-35 29-702,21-32 114,-35 17-140,34-30-272,-21-1-198,24-13-1196,-19-23 226,23-3 1356,9-25 0,5-3 0,3 17 0,4-39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36:49.18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243 398 13661,'-35'4'-112,"2"4"101,11 7-42,0 4-20,0 2 27,0 2 38,2 2 8,2 1 34,3 2 101,2-1-26,3 1 249,3 12-212,4-16 212,10 9-89,2-25-90,8-1-2,11-11-133,-5-3 10,37-29 2,-7-17-12,1 0 278,-3-17-215,-33 35 69,10-29-167,-15 22 20,-3-8 0,-2-1 8,-2-5 59,-2-1 1,-1 3 152,-3 16 311,-2-11-451,0 40-109,-1 4-70,1 5-114,0 0-105,1 3 281,-2 4-23,1 7 31,-2 8 36,-2 25-72,2-6-6,-1 42 39,3-30 3,-1 43 0,2-39-61,-2 35-1,3-43-123,-1 9-196,1-26-1836,4 0-595,2-13-4953,4-1 7765,4-14 0,-8-2 0,3-2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5:21.69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22 17743,'37'-12'289,"-2"3"-284,-11 9-5623,1 0 5696,0 0-10,0 0 1349,17 0-1417,-16 0 789,15 0-831,-28 2-72,3 1-94,-10-1 2847,-1 1-3115,-4-1-2248,0 1 1424,-1 0-4896,-6 7 6196,0-4 0,-1 2 0,3-5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8T19:55:22.08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10306,'13'16'3308,"-3"-4"-2259,-10-12 2037,0 0-3086,1 1 78,2 0 88,3 2-10,3-1-7,3 2-37,2 0-45,4 1 3,1 0-25,11 2-45,-4-3-714,32 3 277,-27-4-980,31 2 82,-33-1 487,18 6 0,-31-7 0,4 4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66149-A0B5-4322-A8AB-C0A88804300F}" type="datetimeFigureOut">
              <a:rPr lang="en-US" smtClean="0"/>
              <a:t>10/26/20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F35FA-B3A9-45EC-BC36-DDE85C569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9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DE87-24B7-4FE6-8FA5-D89CE0F7B716}" type="datetime1">
              <a:rPr lang="en-US" smtClean="0"/>
              <a:t>10/26/20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C14-E5E2-4F8D-82E3-85BC10DDFAA6}" type="datetime1">
              <a:rPr lang="en-US" smtClean="0"/>
              <a:t>10/26/20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06370-89F3-488D-99FE-EEBD8BF3FA85}" type="datetime1">
              <a:rPr lang="en-US" smtClean="0"/>
              <a:t>10/26/20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CE73-46AA-4832-9843-900C2210B121}" type="datetime1">
              <a:rPr lang="en-US" smtClean="0"/>
              <a:t>10/26/20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006B-0220-41F0-AD15-958A03D4D19D}" type="datetime1">
              <a:rPr lang="en-US" smtClean="0"/>
              <a:t>10/26/20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45EA0-F02C-4ABB-B512-39FA12AE0302}" type="datetime1">
              <a:rPr lang="en-US" smtClean="0"/>
              <a:t>10/26/20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9422-6FFC-4226-A3D0-FBE1F09B4FC3}" type="datetime1">
              <a:rPr lang="en-US" smtClean="0"/>
              <a:t>10/26/20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4A93-9868-4F69-A258-EDA1E5BDA486}" type="datetime1">
              <a:rPr lang="en-US" smtClean="0"/>
              <a:t>10/26/20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2E2-EC6E-4E56-86D8-3F5596F833B9}" type="datetime1">
              <a:rPr lang="en-US" smtClean="0"/>
              <a:t>10/26/20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B7E6-5A2D-4B1D-894F-3F4B1ACFE506}" type="datetime1">
              <a:rPr lang="en-US" smtClean="0"/>
              <a:t>10/26/20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3D45-704E-414F-9878-7DC947D6768A}" type="datetime1">
              <a:rPr lang="en-US" smtClean="0"/>
              <a:t>10/26/20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CC22E-AD3E-4BC8-9686-2E5E619B7B42}" type="datetime1">
              <a:rPr lang="en-US" smtClean="0"/>
              <a:t>10/26/20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3.xml"/><Relationship Id="rId21" Type="http://schemas.openxmlformats.org/officeDocument/2006/relationships/image" Target="../media/image10.png"/><Relationship Id="rId42" Type="http://schemas.openxmlformats.org/officeDocument/2006/relationships/customXml" Target="../ink/ink21.xml"/><Relationship Id="rId47" Type="http://schemas.openxmlformats.org/officeDocument/2006/relationships/image" Target="../media/image23.png"/><Relationship Id="rId63" Type="http://schemas.openxmlformats.org/officeDocument/2006/relationships/image" Target="../media/image31.png"/><Relationship Id="rId68" Type="http://schemas.openxmlformats.org/officeDocument/2006/relationships/customXml" Target="../ink/ink34.xml"/><Relationship Id="rId84" Type="http://schemas.openxmlformats.org/officeDocument/2006/relationships/customXml" Target="../ink/ink42.xml"/><Relationship Id="rId89" Type="http://schemas.openxmlformats.org/officeDocument/2006/relationships/image" Target="../media/image44.png"/><Relationship Id="rId16" Type="http://schemas.openxmlformats.org/officeDocument/2006/relationships/customXml" Target="../ink/ink8.xml"/><Relationship Id="rId107" Type="http://schemas.openxmlformats.org/officeDocument/2006/relationships/image" Target="../media/image53.png"/><Relationship Id="rId11" Type="http://schemas.openxmlformats.org/officeDocument/2006/relationships/image" Target="../media/image5.png"/><Relationship Id="rId32" Type="http://schemas.openxmlformats.org/officeDocument/2006/relationships/customXml" Target="../ink/ink16.xml"/><Relationship Id="rId37" Type="http://schemas.openxmlformats.org/officeDocument/2006/relationships/image" Target="../media/image18.png"/><Relationship Id="rId53" Type="http://schemas.openxmlformats.org/officeDocument/2006/relationships/image" Target="../media/image26.png"/><Relationship Id="rId58" Type="http://schemas.openxmlformats.org/officeDocument/2006/relationships/customXml" Target="../ink/ink29.xml"/><Relationship Id="rId74" Type="http://schemas.openxmlformats.org/officeDocument/2006/relationships/customXml" Target="../ink/ink37.xml"/><Relationship Id="rId79" Type="http://schemas.openxmlformats.org/officeDocument/2006/relationships/image" Target="../media/image39.png"/><Relationship Id="rId102" Type="http://schemas.openxmlformats.org/officeDocument/2006/relationships/customXml" Target="../ink/ink51.xml"/><Relationship Id="rId5" Type="http://schemas.openxmlformats.org/officeDocument/2006/relationships/image" Target="../media/image2.png"/><Relationship Id="rId90" Type="http://schemas.openxmlformats.org/officeDocument/2006/relationships/customXml" Target="../ink/ink45.xml"/><Relationship Id="rId95" Type="http://schemas.openxmlformats.org/officeDocument/2006/relationships/image" Target="../media/image47.png"/><Relationship Id="rId22" Type="http://schemas.openxmlformats.org/officeDocument/2006/relationships/customXml" Target="../ink/ink11.xml"/><Relationship Id="rId27" Type="http://schemas.openxmlformats.org/officeDocument/2006/relationships/image" Target="../media/image13.png"/><Relationship Id="rId43" Type="http://schemas.openxmlformats.org/officeDocument/2006/relationships/image" Target="../media/image21.png"/><Relationship Id="rId48" Type="http://schemas.openxmlformats.org/officeDocument/2006/relationships/customXml" Target="../ink/ink24.xml"/><Relationship Id="rId64" Type="http://schemas.openxmlformats.org/officeDocument/2006/relationships/customXml" Target="../ink/ink32.xml"/><Relationship Id="rId69" Type="http://schemas.openxmlformats.org/officeDocument/2006/relationships/image" Target="../media/image34.png"/><Relationship Id="rId80" Type="http://schemas.openxmlformats.org/officeDocument/2006/relationships/customXml" Target="../ink/ink40.xml"/><Relationship Id="rId85" Type="http://schemas.openxmlformats.org/officeDocument/2006/relationships/image" Target="../media/image42.png"/><Relationship Id="rId12" Type="http://schemas.openxmlformats.org/officeDocument/2006/relationships/customXml" Target="../ink/ink6.xml"/><Relationship Id="rId17" Type="http://schemas.openxmlformats.org/officeDocument/2006/relationships/image" Target="../media/image8.png"/><Relationship Id="rId33" Type="http://schemas.openxmlformats.org/officeDocument/2006/relationships/image" Target="../media/image16.png"/><Relationship Id="rId38" Type="http://schemas.openxmlformats.org/officeDocument/2006/relationships/customXml" Target="../ink/ink19.xml"/><Relationship Id="rId59" Type="http://schemas.openxmlformats.org/officeDocument/2006/relationships/image" Target="../media/image29.png"/><Relationship Id="rId103" Type="http://schemas.openxmlformats.org/officeDocument/2006/relationships/image" Target="../media/image51.png"/><Relationship Id="rId20" Type="http://schemas.openxmlformats.org/officeDocument/2006/relationships/customXml" Target="../ink/ink10.xml"/><Relationship Id="rId41" Type="http://schemas.openxmlformats.org/officeDocument/2006/relationships/image" Target="../media/image20.png"/><Relationship Id="rId54" Type="http://schemas.openxmlformats.org/officeDocument/2006/relationships/customXml" Target="../ink/ink27.xml"/><Relationship Id="rId62" Type="http://schemas.openxmlformats.org/officeDocument/2006/relationships/customXml" Target="../ink/ink31.xml"/><Relationship Id="rId70" Type="http://schemas.openxmlformats.org/officeDocument/2006/relationships/customXml" Target="../ink/ink35.xml"/><Relationship Id="rId75" Type="http://schemas.openxmlformats.org/officeDocument/2006/relationships/image" Target="../media/image37.png"/><Relationship Id="rId83" Type="http://schemas.openxmlformats.org/officeDocument/2006/relationships/image" Target="../media/image41.png"/><Relationship Id="rId88" Type="http://schemas.openxmlformats.org/officeDocument/2006/relationships/customXml" Target="../ink/ink44.xml"/><Relationship Id="rId91" Type="http://schemas.openxmlformats.org/officeDocument/2006/relationships/image" Target="../media/image45.png"/><Relationship Id="rId96" Type="http://schemas.openxmlformats.org/officeDocument/2006/relationships/customXml" Target="../ink/ink48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5" Type="http://schemas.openxmlformats.org/officeDocument/2006/relationships/image" Target="../media/image7.png"/><Relationship Id="rId23" Type="http://schemas.openxmlformats.org/officeDocument/2006/relationships/image" Target="../media/image11.png"/><Relationship Id="rId28" Type="http://schemas.openxmlformats.org/officeDocument/2006/relationships/customXml" Target="../ink/ink14.xml"/><Relationship Id="rId36" Type="http://schemas.openxmlformats.org/officeDocument/2006/relationships/customXml" Target="../ink/ink18.xml"/><Relationship Id="rId49" Type="http://schemas.openxmlformats.org/officeDocument/2006/relationships/image" Target="../media/image24.png"/><Relationship Id="rId57" Type="http://schemas.openxmlformats.org/officeDocument/2006/relationships/image" Target="../media/image28.png"/><Relationship Id="rId106" Type="http://schemas.openxmlformats.org/officeDocument/2006/relationships/customXml" Target="../ink/ink53.xml"/><Relationship Id="rId10" Type="http://schemas.openxmlformats.org/officeDocument/2006/relationships/customXml" Target="../ink/ink5.xml"/><Relationship Id="rId31" Type="http://schemas.openxmlformats.org/officeDocument/2006/relationships/image" Target="../media/image15.png"/><Relationship Id="rId44" Type="http://schemas.openxmlformats.org/officeDocument/2006/relationships/customXml" Target="../ink/ink22.xml"/><Relationship Id="rId52" Type="http://schemas.openxmlformats.org/officeDocument/2006/relationships/customXml" Target="../ink/ink26.xml"/><Relationship Id="rId60" Type="http://schemas.openxmlformats.org/officeDocument/2006/relationships/customXml" Target="../ink/ink30.xml"/><Relationship Id="rId65" Type="http://schemas.openxmlformats.org/officeDocument/2006/relationships/image" Target="../media/image32.png"/><Relationship Id="rId73" Type="http://schemas.openxmlformats.org/officeDocument/2006/relationships/image" Target="../media/image36.png"/><Relationship Id="rId78" Type="http://schemas.openxmlformats.org/officeDocument/2006/relationships/customXml" Target="../ink/ink39.xml"/><Relationship Id="rId81" Type="http://schemas.openxmlformats.org/officeDocument/2006/relationships/image" Target="../media/image40.png"/><Relationship Id="rId86" Type="http://schemas.openxmlformats.org/officeDocument/2006/relationships/customXml" Target="../ink/ink43.xml"/><Relationship Id="rId94" Type="http://schemas.openxmlformats.org/officeDocument/2006/relationships/customXml" Target="../ink/ink47.xml"/><Relationship Id="rId99" Type="http://schemas.openxmlformats.org/officeDocument/2006/relationships/image" Target="../media/image49.png"/><Relationship Id="rId101" Type="http://schemas.openxmlformats.org/officeDocument/2006/relationships/image" Target="../media/image50.png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13" Type="http://schemas.openxmlformats.org/officeDocument/2006/relationships/image" Target="../media/image6.png"/><Relationship Id="rId18" Type="http://schemas.openxmlformats.org/officeDocument/2006/relationships/customXml" Target="../ink/ink9.xml"/><Relationship Id="rId39" Type="http://schemas.openxmlformats.org/officeDocument/2006/relationships/image" Target="../media/image19.png"/><Relationship Id="rId34" Type="http://schemas.openxmlformats.org/officeDocument/2006/relationships/customXml" Target="../ink/ink17.xml"/><Relationship Id="rId50" Type="http://schemas.openxmlformats.org/officeDocument/2006/relationships/customXml" Target="../ink/ink25.xml"/><Relationship Id="rId55" Type="http://schemas.openxmlformats.org/officeDocument/2006/relationships/image" Target="../media/image27.png"/><Relationship Id="rId76" Type="http://schemas.openxmlformats.org/officeDocument/2006/relationships/customXml" Target="../ink/ink38.xml"/><Relationship Id="rId97" Type="http://schemas.openxmlformats.org/officeDocument/2006/relationships/image" Target="../media/image48.png"/><Relationship Id="rId104" Type="http://schemas.openxmlformats.org/officeDocument/2006/relationships/customXml" Target="../ink/ink52.xml"/><Relationship Id="rId7" Type="http://schemas.openxmlformats.org/officeDocument/2006/relationships/image" Target="../media/image3.png"/><Relationship Id="rId71" Type="http://schemas.openxmlformats.org/officeDocument/2006/relationships/image" Target="../media/image35.png"/><Relationship Id="rId92" Type="http://schemas.openxmlformats.org/officeDocument/2006/relationships/customXml" Target="../ink/ink46.xml"/><Relationship Id="rId2" Type="http://schemas.openxmlformats.org/officeDocument/2006/relationships/customXml" Target="../ink/ink1.xml"/><Relationship Id="rId29" Type="http://schemas.openxmlformats.org/officeDocument/2006/relationships/image" Target="../media/image14.png"/><Relationship Id="rId24" Type="http://schemas.openxmlformats.org/officeDocument/2006/relationships/customXml" Target="../ink/ink12.xml"/><Relationship Id="rId40" Type="http://schemas.openxmlformats.org/officeDocument/2006/relationships/customXml" Target="../ink/ink20.xml"/><Relationship Id="rId45" Type="http://schemas.openxmlformats.org/officeDocument/2006/relationships/image" Target="../media/image22.png"/><Relationship Id="rId66" Type="http://schemas.openxmlformats.org/officeDocument/2006/relationships/customXml" Target="../ink/ink33.xml"/><Relationship Id="rId87" Type="http://schemas.openxmlformats.org/officeDocument/2006/relationships/image" Target="../media/image43.png"/><Relationship Id="rId61" Type="http://schemas.openxmlformats.org/officeDocument/2006/relationships/image" Target="../media/image30.png"/><Relationship Id="rId82" Type="http://schemas.openxmlformats.org/officeDocument/2006/relationships/customXml" Target="../ink/ink41.xml"/><Relationship Id="rId19" Type="http://schemas.openxmlformats.org/officeDocument/2006/relationships/image" Target="../media/image9.png"/><Relationship Id="rId14" Type="http://schemas.openxmlformats.org/officeDocument/2006/relationships/customXml" Target="../ink/ink7.xml"/><Relationship Id="rId30" Type="http://schemas.openxmlformats.org/officeDocument/2006/relationships/customXml" Target="../ink/ink15.xml"/><Relationship Id="rId35" Type="http://schemas.openxmlformats.org/officeDocument/2006/relationships/image" Target="../media/image17.png"/><Relationship Id="rId56" Type="http://schemas.openxmlformats.org/officeDocument/2006/relationships/customXml" Target="../ink/ink28.xml"/><Relationship Id="rId77" Type="http://schemas.openxmlformats.org/officeDocument/2006/relationships/image" Target="../media/image38.png"/><Relationship Id="rId100" Type="http://schemas.openxmlformats.org/officeDocument/2006/relationships/customXml" Target="../ink/ink50.xml"/><Relationship Id="rId105" Type="http://schemas.openxmlformats.org/officeDocument/2006/relationships/image" Target="../media/image52.png"/><Relationship Id="rId8" Type="http://schemas.openxmlformats.org/officeDocument/2006/relationships/customXml" Target="../ink/ink4.xml"/><Relationship Id="rId51" Type="http://schemas.openxmlformats.org/officeDocument/2006/relationships/image" Target="../media/image25.png"/><Relationship Id="rId72" Type="http://schemas.openxmlformats.org/officeDocument/2006/relationships/customXml" Target="../ink/ink36.xml"/><Relationship Id="rId93" Type="http://schemas.openxmlformats.org/officeDocument/2006/relationships/image" Target="../media/image46.png"/><Relationship Id="rId98" Type="http://schemas.openxmlformats.org/officeDocument/2006/relationships/customXml" Target="../ink/ink49.xml"/><Relationship Id="rId3" Type="http://schemas.openxmlformats.org/officeDocument/2006/relationships/image" Target="../media/image1.png"/><Relationship Id="rId25" Type="http://schemas.openxmlformats.org/officeDocument/2006/relationships/image" Target="../media/image12.png"/><Relationship Id="rId46" Type="http://schemas.openxmlformats.org/officeDocument/2006/relationships/customXml" Target="../ink/ink23.xml"/><Relationship Id="rId67" Type="http://schemas.openxmlformats.org/officeDocument/2006/relationships/image" Target="../media/image33.png"/></Relationships>
</file>

<file path=ppt/slides/_rels/slide7.xml.rels><?xml version="1.0" encoding="UTF-8" standalone="yes"?>
<Relationships xmlns="http://schemas.openxmlformats.org/package/2006/relationships"><Relationship Id="rId26" Type="http://schemas.openxmlformats.org/officeDocument/2006/relationships/customXml" Target="../ink/ink66.xml"/><Relationship Id="rId21" Type="http://schemas.openxmlformats.org/officeDocument/2006/relationships/image" Target="../media/image63.png"/><Relationship Id="rId42" Type="http://schemas.openxmlformats.org/officeDocument/2006/relationships/customXml" Target="../ink/ink74.xml"/><Relationship Id="rId47" Type="http://schemas.openxmlformats.org/officeDocument/2006/relationships/image" Target="../media/image76.png"/><Relationship Id="rId63" Type="http://schemas.openxmlformats.org/officeDocument/2006/relationships/image" Target="../media/image84.png"/><Relationship Id="rId68" Type="http://schemas.openxmlformats.org/officeDocument/2006/relationships/customXml" Target="../ink/ink87.xml"/><Relationship Id="rId16" Type="http://schemas.openxmlformats.org/officeDocument/2006/relationships/customXml" Target="../ink/ink61.xml"/><Relationship Id="rId11" Type="http://schemas.openxmlformats.org/officeDocument/2006/relationships/image" Target="../media/image58.png"/><Relationship Id="rId24" Type="http://schemas.openxmlformats.org/officeDocument/2006/relationships/customXml" Target="../ink/ink65.xml"/><Relationship Id="rId32" Type="http://schemas.openxmlformats.org/officeDocument/2006/relationships/customXml" Target="../ink/ink69.xml"/><Relationship Id="rId37" Type="http://schemas.openxmlformats.org/officeDocument/2006/relationships/image" Target="../media/image71.png"/><Relationship Id="rId40" Type="http://schemas.openxmlformats.org/officeDocument/2006/relationships/customXml" Target="../ink/ink73.xml"/><Relationship Id="rId45" Type="http://schemas.openxmlformats.org/officeDocument/2006/relationships/image" Target="../media/image75.png"/><Relationship Id="rId53" Type="http://schemas.openxmlformats.org/officeDocument/2006/relationships/image" Target="../media/image79.png"/><Relationship Id="rId58" Type="http://schemas.openxmlformats.org/officeDocument/2006/relationships/customXml" Target="../ink/ink82.xml"/><Relationship Id="rId66" Type="http://schemas.openxmlformats.org/officeDocument/2006/relationships/customXml" Target="../ink/ink86.xml"/><Relationship Id="rId74" Type="http://schemas.openxmlformats.org/officeDocument/2006/relationships/customXml" Target="../ink/ink90.xml"/><Relationship Id="rId5" Type="http://schemas.openxmlformats.org/officeDocument/2006/relationships/image" Target="../media/image55.png"/><Relationship Id="rId61" Type="http://schemas.openxmlformats.org/officeDocument/2006/relationships/image" Target="../media/image83.png"/><Relationship Id="rId19" Type="http://schemas.openxmlformats.org/officeDocument/2006/relationships/image" Target="../media/image62.png"/><Relationship Id="rId14" Type="http://schemas.openxmlformats.org/officeDocument/2006/relationships/customXml" Target="../ink/ink60.xml"/><Relationship Id="rId22" Type="http://schemas.openxmlformats.org/officeDocument/2006/relationships/customXml" Target="../ink/ink64.xml"/><Relationship Id="rId27" Type="http://schemas.openxmlformats.org/officeDocument/2006/relationships/image" Target="../media/image66.png"/><Relationship Id="rId30" Type="http://schemas.openxmlformats.org/officeDocument/2006/relationships/customXml" Target="../ink/ink68.xml"/><Relationship Id="rId35" Type="http://schemas.openxmlformats.org/officeDocument/2006/relationships/image" Target="../media/image70.png"/><Relationship Id="rId43" Type="http://schemas.openxmlformats.org/officeDocument/2006/relationships/image" Target="../media/image74.png"/><Relationship Id="rId48" Type="http://schemas.openxmlformats.org/officeDocument/2006/relationships/customXml" Target="../ink/ink77.xml"/><Relationship Id="rId56" Type="http://schemas.openxmlformats.org/officeDocument/2006/relationships/customXml" Target="../ink/ink81.xml"/><Relationship Id="rId64" Type="http://schemas.openxmlformats.org/officeDocument/2006/relationships/customXml" Target="../ink/ink85.xml"/><Relationship Id="rId69" Type="http://schemas.openxmlformats.org/officeDocument/2006/relationships/image" Target="../media/image87.png"/><Relationship Id="rId77" Type="http://schemas.openxmlformats.org/officeDocument/2006/relationships/image" Target="../media/image91.png"/><Relationship Id="rId8" Type="http://schemas.openxmlformats.org/officeDocument/2006/relationships/customXml" Target="../ink/ink57.xml"/><Relationship Id="rId51" Type="http://schemas.openxmlformats.org/officeDocument/2006/relationships/image" Target="../media/image78.png"/><Relationship Id="rId72" Type="http://schemas.openxmlformats.org/officeDocument/2006/relationships/customXml" Target="../ink/ink89.xml"/><Relationship Id="rId3" Type="http://schemas.openxmlformats.org/officeDocument/2006/relationships/image" Target="../media/image54.png"/><Relationship Id="rId12" Type="http://schemas.openxmlformats.org/officeDocument/2006/relationships/customXml" Target="../ink/ink59.xml"/><Relationship Id="rId17" Type="http://schemas.openxmlformats.org/officeDocument/2006/relationships/image" Target="../media/image61.png"/><Relationship Id="rId25" Type="http://schemas.openxmlformats.org/officeDocument/2006/relationships/image" Target="../media/image65.png"/><Relationship Id="rId33" Type="http://schemas.openxmlformats.org/officeDocument/2006/relationships/image" Target="../media/image69.png"/><Relationship Id="rId38" Type="http://schemas.openxmlformats.org/officeDocument/2006/relationships/customXml" Target="../ink/ink72.xml"/><Relationship Id="rId46" Type="http://schemas.openxmlformats.org/officeDocument/2006/relationships/customXml" Target="../ink/ink76.xml"/><Relationship Id="rId59" Type="http://schemas.openxmlformats.org/officeDocument/2006/relationships/image" Target="../media/image82.png"/><Relationship Id="rId67" Type="http://schemas.openxmlformats.org/officeDocument/2006/relationships/image" Target="../media/image86.png"/><Relationship Id="rId20" Type="http://schemas.openxmlformats.org/officeDocument/2006/relationships/customXml" Target="../ink/ink63.xml"/><Relationship Id="rId41" Type="http://schemas.openxmlformats.org/officeDocument/2006/relationships/image" Target="../media/image73.png"/><Relationship Id="rId54" Type="http://schemas.openxmlformats.org/officeDocument/2006/relationships/customXml" Target="../ink/ink80.xml"/><Relationship Id="rId62" Type="http://schemas.openxmlformats.org/officeDocument/2006/relationships/customXml" Target="../ink/ink84.xml"/><Relationship Id="rId70" Type="http://schemas.openxmlformats.org/officeDocument/2006/relationships/customXml" Target="../ink/ink88.xml"/><Relationship Id="rId75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56.xml"/><Relationship Id="rId15" Type="http://schemas.openxmlformats.org/officeDocument/2006/relationships/image" Target="../media/image60.png"/><Relationship Id="rId23" Type="http://schemas.openxmlformats.org/officeDocument/2006/relationships/image" Target="../media/image64.png"/><Relationship Id="rId28" Type="http://schemas.openxmlformats.org/officeDocument/2006/relationships/customXml" Target="../ink/ink67.xml"/><Relationship Id="rId36" Type="http://schemas.openxmlformats.org/officeDocument/2006/relationships/customXml" Target="../ink/ink71.xml"/><Relationship Id="rId49" Type="http://schemas.openxmlformats.org/officeDocument/2006/relationships/image" Target="../media/image77.png"/><Relationship Id="rId57" Type="http://schemas.openxmlformats.org/officeDocument/2006/relationships/image" Target="../media/image81.png"/><Relationship Id="rId10" Type="http://schemas.openxmlformats.org/officeDocument/2006/relationships/customXml" Target="../ink/ink58.xml"/><Relationship Id="rId31" Type="http://schemas.openxmlformats.org/officeDocument/2006/relationships/image" Target="../media/image68.png"/><Relationship Id="rId44" Type="http://schemas.openxmlformats.org/officeDocument/2006/relationships/customXml" Target="../ink/ink75.xml"/><Relationship Id="rId52" Type="http://schemas.openxmlformats.org/officeDocument/2006/relationships/customXml" Target="../ink/ink79.xml"/><Relationship Id="rId60" Type="http://schemas.openxmlformats.org/officeDocument/2006/relationships/customXml" Target="../ink/ink83.xml"/><Relationship Id="rId65" Type="http://schemas.openxmlformats.org/officeDocument/2006/relationships/image" Target="../media/image85.png"/><Relationship Id="rId73" Type="http://schemas.openxmlformats.org/officeDocument/2006/relationships/image" Target="../media/image89.png"/><Relationship Id="rId4" Type="http://schemas.openxmlformats.org/officeDocument/2006/relationships/customXml" Target="../ink/ink55.xml"/><Relationship Id="rId9" Type="http://schemas.openxmlformats.org/officeDocument/2006/relationships/image" Target="../media/image57.png"/><Relationship Id="rId13" Type="http://schemas.openxmlformats.org/officeDocument/2006/relationships/image" Target="../media/image59.png"/><Relationship Id="rId18" Type="http://schemas.openxmlformats.org/officeDocument/2006/relationships/customXml" Target="../ink/ink62.xml"/><Relationship Id="rId39" Type="http://schemas.openxmlformats.org/officeDocument/2006/relationships/image" Target="../media/image72.png"/><Relationship Id="rId34" Type="http://schemas.openxmlformats.org/officeDocument/2006/relationships/customXml" Target="../ink/ink70.xml"/><Relationship Id="rId50" Type="http://schemas.openxmlformats.org/officeDocument/2006/relationships/customXml" Target="../ink/ink78.xml"/><Relationship Id="rId55" Type="http://schemas.openxmlformats.org/officeDocument/2006/relationships/image" Target="../media/image80.png"/><Relationship Id="rId76" Type="http://schemas.openxmlformats.org/officeDocument/2006/relationships/customXml" Target="../ink/ink91.xml"/><Relationship Id="rId7" Type="http://schemas.openxmlformats.org/officeDocument/2006/relationships/image" Target="../media/image56.png"/><Relationship Id="rId71" Type="http://schemas.openxmlformats.org/officeDocument/2006/relationships/image" Target="../media/image88.png"/><Relationship Id="rId2" Type="http://schemas.openxmlformats.org/officeDocument/2006/relationships/customXml" Target="../ink/ink54.xml"/><Relationship Id="rId29" Type="http://schemas.openxmlformats.org/officeDocument/2006/relationships/image" Target="../media/image6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dirty="0"/>
              <a:t>RSA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9479E2-A465-8247-8681-5FECE5C454A8}"/>
              </a:ext>
            </a:extLst>
          </p:cNvPr>
          <p:cNvSpPr txBox="1"/>
          <p:nvPr/>
        </p:nvSpPr>
        <p:spPr>
          <a:xfrm>
            <a:off x="5486400" y="57912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Slides by Prof. Jonathan Katz. </a:t>
            </a:r>
            <a:br>
              <a:rPr lang="en-US" dirty="0"/>
            </a:br>
            <a:r>
              <a:rPr lang="en-US" dirty="0"/>
              <a:t>Lightly edited by me.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420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It’s not hard to factor </a:t>
            </a:r>
            <a:r>
              <a:rPr lang="en-US" i="1" dirty="0"/>
              <a:t>random </a:t>
            </a:r>
            <a:r>
              <a:rPr lang="en-US" dirty="0"/>
              <a:t>numbers</a:t>
            </a:r>
          </a:p>
          <a:p>
            <a:pPr lvl="1"/>
            <a:r>
              <a:rPr lang="en-US" dirty="0"/>
              <a:t>50% of the time, random number is even</a:t>
            </a:r>
          </a:p>
          <a:p>
            <a:pPr lvl="1"/>
            <a:r>
              <a:rPr lang="en-US" dirty="0"/>
              <a:t>1/3 of the time, random number is divisible by 3…</a:t>
            </a:r>
          </a:p>
          <a:p>
            <a:pPr lvl="1"/>
            <a:endParaRPr lang="en-US" dirty="0"/>
          </a:p>
          <a:p>
            <a:r>
              <a:rPr lang="en-US" dirty="0"/>
              <a:t>The hardest numbers to factor are those that are the product of two, equal-length </a:t>
            </a:r>
            <a:r>
              <a:rPr lang="en-US" i="1" dirty="0"/>
              <a:t>primes</a:t>
            </a:r>
          </a:p>
        </p:txBody>
      </p:sp>
    </p:spTree>
    <p:extLst>
      <p:ext uri="{BB962C8B-B14F-4D97-AF65-F5344CB8AC3E}">
        <p14:creationId xmlns:p14="http://schemas.microsoft.com/office/powerpoint/2010/main" val="1373624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Generating primes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generate a (random) n-bit prime do:</a:t>
            </a:r>
          </a:p>
          <a:p>
            <a:pPr lvl="1"/>
            <a:r>
              <a:rPr lang="en-US" dirty="0"/>
              <a:t>Choose random n-bit integer p</a:t>
            </a:r>
          </a:p>
          <a:p>
            <a:pPr lvl="1"/>
            <a:r>
              <a:rPr lang="en-US" dirty="0"/>
              <a:t>If p is prime, output it; else, repeat</a:t>
            </a:r>
          </a:p>
          <a:p>
            <a:pPr lvl="1"/>
            <a:endParaRPr lang="en-US" dirty="0"/>
          </a:p>
          <a:p>
            <a:r>
              <a:rPr lang="en-US" dirty="0"/>
              <a:t>Is this efficient?</a:t>
            </a:r>
          </a:p>
        </p:txBody>
      </p:sp>
    </p:spTree>
    <p:extLst>
      <p:ext uri="{BB962C8B-B14F-4D97-AF65-F5344CB8AC3E}">
        <p14:creationId xmlns:p14="http://schemas.microsoft.com/office/powerpoint/2010/main" val="2781649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Generating primes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this to be efficient, need two things:</a:t>
            </a:r>
          </a:p>
          <a:p>
            <a:pPr lvl="1"/>
            <a:r>
              <a:rPr lang="en-US" dirty="0"/>
              <a:t>Primes should be sufficiently </a:t>
            </a:r>
            <a:r>
              <a:rPr lang="en-US" i="1" dirty="0"/>
              <a:t>dense</a:t>
            </a:r>
            <a:endParaRPr lang="en-US" dirty="0"/>
          </a:p>
          <a:p>
            <a:pPr lvl="2"/>
            <a:r>
              <a:rPr lang="en-US" dirty="0"/>
              <a:t>I.e., probability that a random n-bit integer is prime should be sufficiently large</a:t>
            </a:r>
          </a:p>
          <a:p>
            <a:pPr lvl="1"/>
            <a:r>
              <a:rPr lang="en-US" dirty="0"/>
              <a:t>Need an efficient way to test </a:t>
            </a:r>
            <a:r>
              <a:rPr lang="en-US" dirty="0" err="1"/>
              <a:t>primality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821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Distribution of primes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Known that primes are sufficiently dense</a:t>
            </a:r>
          </a:p>
          <a:p>
            <a:pPr lvl="1"/>
            <a:r>
              <a:rPr lang="en-US" dirty="0" err="1"/>
              <a:t>Pr</a:t>
            </a:r>
            <a:r>
              <a:rPr lang="en-US" dirty="0"/>
              <a:t>[n-bit number is prime] &gt; 1/3n</a:t>
            </a:r>
          </a:p>
          <a:p>
            <a:pPr lvl="1"/>
            <a:r>
              <a:rPr lang="en-US" dirty="0"/>
              <a:t>Probability that a random n-bit integer is prime is inverse polynomial</a:t>
            </a:r>
          </a:p>
          <a:p>
            <a:pPr lvl="2"/>
            <a:r>
              <a:rPr lang="en-US" dirty="0"/>
              <a:t>If we choose poly(n) random n-bit integers, we find a prime with all but negligible probability</a:t>
            </a:r>
          </a:p>
        </p:txBody>
      </p:sp>
    </p:spTree>
    <p:extLst>
      <p:ext uri="{BB962C8B-B14F-4D97-AF65-F5344CB8AC3E}">
        <p14:creationId xmlns:p14="http://schemas.microsoft.com/office/powerpoint/2010/main" val="3564316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</a:t>
            </a:r>
            <a:r>
              <a:rPr lang="en-US" dirty="0" err="1"/>
              <a:t>primality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the ‘70s, </a:t>
            </a:r>
            <a:r>
              <a:rPr lang="en-US" i="1" dirty="0"/>
              <a:t>probabilistic</a:t>
            </a:r>
            <a:r>
              <a:rPr lang="en-US" dirty="0"/>
              <a:t> poly-time algorithms for testing </a:t>
            </a:r>
            <a:r>
              <a:rPr lang="en-US" dirty="0" err="1"/>
              <a:t>primality</a:t>
            </a:r>
            <a:r>
              <a:rPr lang="en-US" dirty="0"/>
              <a:t> were developed</a:t>
            </a:r>
          </a:p>
          <a:p>
            <a:pPr lvl="1"/>
            <a:r>
              <a:rPr lang="en-US" dirty="0"/>
              <a:t>These are quite efficient</a:t>
            </a:r>
          </a:p>
          <a:p>
            <a:r>
              <a:rPr lang="en-US" dirty="0"/>
              <a:t>For decades, a classic example of a problem with an efficient </a:t>
            </a:r>
            <a:r>
              <a:rPr lang="en-US" i="1" dirty="0"/>
              <a:t>randomized</a:t>
            </a:r>
            <a:r>
              <a:rPr lang="en-US" dirty="0"/>
              <a:t> algorithm but no known efficient </a:t>
            </a:r>
            <a:r>
              <a:rPr lang="en-US" i="1" dirty="0"/>
              <a:t>deterministic</a:t>
            </a:r>
            <a:r>
              <a:rPr lang="en-US" dirty="0"/>
              <a:t> algorithm</a:t>
            </a:r>
          </a:p>
          <a:p>
            <a:r>
              <a:rPr lang="en-US" dirty="0"/>
              <a:t>2002: efficient deterministic algorithm found</a:t>
            </a:r>
          </a:p>
          <a:p>
            <a:pPr lvl="1"/>
            <a:r>
              <a:rPr lang="en-US" dirty="0"/>
              <a:t>By undergraduates!</a:t>
            </a:r>
          </a:p>
          <a:p>
            <a:r>
              <a:rPr lang="en-US" dirty="0"/>
              <a:t>In practice, randomized algorithms still used</a:t>
            </a:r>
          </a:p>
        </p:txBody>
      </p:sp>
    </p:spTree>
    <p:extLst>
      <p:ext uri="{BB962C8B-B14F-4D97-AF65-F5344CB8AC3E}">
        <p14:creationId xmlns:p14="http://schemas.microsoft.com/office/powerpoint/2010/main" val="3018378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Generating primes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Summarizing: there are efficient (randomized) algorithms for generating (random) primes</a:t>
            </a:r>
          </a:p>
          <a:p>
            <a:pPr lvl="1"/>
            <a:r>
              <a:rPr lang="en-US" dirty="0"/>
              <a:t>These algorithms may fail…</a:t>
            </a:r>
          </a:p>
          <a:p>
            <a:pPr lvl="1"/>
            <a:r>
              <a:rPr lang="en-US" dirty="0"/>
              <a:t>…but only with negligible probability</a:t>
            </a:r>
          </a:p>
        </p:txBody>
      </p:sp>
    </p:spTree>
    <p:extLst>
      <p:ext uri="{BB962C8B-B14F-4D97-AF65-F5344CB8AC3E}">
        <p14:creationId xmlns:p14="http://schemas.microsoft.com/office/powerpoint/2010/main" val="13029497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RSA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factoring problem is not </a:t>
            </a:r>
            <a:r>
              <a:rPr lang="en-US" i="1" dirty="0"/>
              <a:t>directly</a:t>
            </a:r>
            <a:r>
              <a:rPr lang="en-US" dirty="0"/>
              <a:t> useful </a:t>
            </a:r>
            <a:br>
              <a:rPr lang="en-US" dirty="0"/>
            </a:br>
            <a:r>
              <a:rPr lang="en-US" dirty="0"/>
              <a:t>for cryptography</a:t>
            </a:r>
          </a:p>
          <a:p>
            <a:endParaRPr lang="en-US" dirty="0"/>
          </a:p>
          <a:p>
            <a:r>
              <a:rPr lang="en-US" dirty="0"/>
              <a:t>Instead, introduce a problem related to factoring: the </a:t>
            </a:r>
            <a:r>
              <a:rPr lang="en-US" i="1" dirty="0"/>
              <a:t>RSA problem</a:t>
            </a:r>
          </a:p>
        </p:txBody>
      </p:sp>
    </p:spTree>
    <p:extLst>
      <p:ext uri="{BB962C8B-B14F-4D97-AF65-F5344CB8AC3E}">
        <p14:creationId xmlns:p14="http://schemas.microsoft.com/office/powerpoint/2010/main" val="19882979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RSA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Calibri" panose="020F0502020204030204" pitchFamily="34" charset="0"/>
                <a:ea typeface="Cambria Math"/>
              </a:rPr>
              <a:t>For the next few slides, N=</a:t>
            </a:r>
            <a:r>
              <a:rPr lang="en-US" dirty="0" err="1">
                <a:latin typeface="Calibri" panose="020F0502020204030204" pitchFamily="34" charset="0"/>
                <a:ea typeface="Cambria Math"/>
              </a:rPr>
              <a:t>pq</a:t>
            </a:r>
            <a:r>
              <a:rPr lang="en-US" dirty="0">
                <a:latin typeface="Calibri" panose="020F0502020204030204" pitchFamily="34" charset="0"/>
                <a:ea typeface="Cambria Math"/>
              </a:rPr>
              <a:t> with p and q distinct, odd primes</a:t>
            </a:r>
          </a:p>
          <a:p>
            <a:endParaRPr lang="en-US" dirty="0">
              <a:latin typeface="Calibri" panose="020F0502020204030204" pitchFamily="34" charset="0"/>
              <a:ea typeface="Cambria Math"/>
            </a:endParaRPr>
          </a:p>
          <a:p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>
                <a:ea typeface="Cambria Math"/>
              </a:rPr>
              <a:t> = invertible elements under multiplication modulo N</a:t>
            </a:r>
          </a:p>
          <a:p>
            <a:pPr lvl="1"/>
            <a:r>
              <a:rPr lang="en-US" dirty="0"/>
              <a:t>The order of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>
                <a:ea typeface="Cambria Math"/>
              </a:rPr>
              <a:t> </a:t>
            </a:r>
            <a:r>
              <a:rPr lang="en-US" dirty="0"/>
              <a:t>is </a:t>
            </a:r>
            <a:r>
              <a:rPr lang="en-US" dirty="0">
                <a:sym typeface="Symbol"/>
              </a:rPr>
              <a:t>(N) = (p-1)·(q-1)</a:t>
            </a:r>
          </a:p>
          <a:p>
            <a:r>
              <a:rPr lang="en-US" dirty="0">
                <a:sym typeface="Symbol"/>
              </a:rPr>
              <a:t>Note:</a:t>
            </a:r>
          </a:p>
          <a:p>
            <a:pPr lvl="1"/>
            <a:r>
              <a:rPr lang="en-US" dirty="0">
                <a:sym typeface="Symbol"/>
              </a:rPr>
              <a:t>(N) is </a:t>
            </a:r>
            <a:r>
              <a:rPr lang="en-US" i="1" dirty="0">
                <a:sym typeface="Symbol"/>
              </a:rPr>
              <a:t>easy</a:t>
            </a:r>
            <a:r>
              <a:rPr lang="en-US" dirty="0">
                <a:sym typeface="Symbol"/>
              </a:rPr>
              <a:t> to compute if p, q are known</a:t>
            </a:r>
          </a:p>
          <a:p>
            <a:pPr lvl="1"/>
            <a:r>
              <a:rPr lang="en-US" dirty="0">
                <a:sym typeface="Symbol"/>
              </a:rPr>
              <a:t>(N) is </a:t>
            </a:r>
            <a:r>
              <a:rPr lang="en-US" i="1" dirty="0">
                <a:sym typeface="Symbol"/>
              </a:rPr>
              <a:t>hard </a:t>
            </a:r>
            <a:r>
              <a:rPr lang="en-US" dirty="0">
                <a:sym typeface="Symbol"/>
              </a:rPr>
              <a:t>to compute if p, q are not known</a:t>
            </a:r>
          </a:p>
          <a:p>
            <a:pPr lvl="2"/>
            <a:r>
              <a:rPr lang="en-US" dirty="0">
                <a:sym typeface="Symbol"/>
              </a:rPr>
              <a:t>In fact, can be shown equivalent to factoring 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4195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RSA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N defines the group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/>
              <a:t> of order </a:t>
            </a:r>
            <a:r>
              <a:rPr lang="en-US" dirty="0">
                <a:sym typeface="Symbol"/>
              </a:rPr>
              <a:t>(N)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Fix e with </a:t>
            </a:r>
            <a:r>
              <a:rPr lang="en-US" dirty="0" err="1">
                <a:sym typeface="Symbol"/>
              </a:rPr>
              <a:t>gcd</a:t>
            </a:r>
            <a:r>
              <a:rPr lang="en-US" dirty="0">
                <a:sym typeface="Symbol"/>
              </a:rPr>
              <a:t>(e, (N)) = 1</a:t>
            </a:r>
          </a:p>
          <a:p>
            <a:pPr lvl="1"/>
            <a:r>
              <a:rPr lang="en-US" dirty="0">
                <a:sym typeface="Symbol"/>
              </a:rPr>
              <a:t>Raising to the e-</a:t>
            </a:r>
            <a:r>
              <a:rPr lang="en-US" dirty="0" err="1">
                <a:sym typeface="Symbol"/>
              </a:rPr>
              <a:t>th</a:t>
            </a:r>
            <a:r>
              <a:rPr lang="en-US" dirty="0">
                <a:sym typeface="Symbol"/>
              </a:rPr>
              <a:t> power is a permutation of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endParaRPr lang="en-US" dirty="0">
              <a:ea typeface="Cambria Math"/>
            </a:endParaRPr>
          </a:p>
          <a:p>
            <a:pPr lvl="1"/>
            <a:endParaRPr lang="en-US" dirty="0">
              <a:ea typeface="Cambria Math"/>
              <a:sym typeface="Symbol"/>
            </a:endParaRPr>
          </a:p>
          <a:p>
            <a:r>
              <a:rPr lang="en-US" dirty="0">
                <a:ea typeface="Cambria Math"/>
                <a:sym typeface="Symbol"/>
              </a:rPr>
              <a:t>If </a:t>
            </a:r>
            <a:r>
              <a:rPr lang="en-US" dirty="0" err="1">
                <a:ea typeface="Cambria Math"/>
                <a:sym typeface="Symbol"/>
              </a:rPr>
              <a:t>ed</a:t>
            </a:r>
            <a:r>
              <a:rPr lang="en-US" dirty="0">
                <a:ea typeface="Cambria Math"/>
                <a:sym typeface="Symbol"/>
              </a:rPr>
              <a:t> = 1 mod </a:t>
            </a:r>
            <a:r>
              <a:rPr lang="en-US" dirty="0">
                <a:sym typeface="Symbol"/>
              </a:rPr>
              <a:t>(N), raising to the d-</a:t>
            </a:r>
            <a:r>
              <a:rPr lang="en-US" dirty="0" err="1">
                <a:sym typeface="Symbol"/>
              </a:rPr>
              <a:t>th</a:t>
            </a:r>
            <a:r>
              <a:rPr lang="en-US" dirty="0">
                <a:sym typeface="Symbol"/>
              </a:rPr>
              <a:t> power is the </a:t>
            </a:r>
            <a:r>
              <a:rPr lang="en-US" i="1" dirty="0">
                <a:sym typeface="Symbol"/>
              </a:rPr>
              <a:t>inverse</a:t>
            </a:r>
            <a:r>
              <a:rPr lang="en-US" dirty="0">
                <a:sym typeface="Symbol"/>
              </a:rPr>
              <a:t> of raising to the e-</a:t>
            </a:r>
            <a:r>
              <a:rPr lang="en-US" dirty="0" err="1">
                <a:sym typeface="Symbol"/>
              </a:rPr>
              <a:t>th</a:t>
            </a:r>
            <a:r>
              <a:rPr lang="en-US" dirty="0">
                <a:sym typeface="Symbol"/>
              </a:rPr>
              <a:t> power</a:t>
            </a:r>
          </a:p>
          <a:p>
            <a:pPr lvl="1"/>
            <a:r>
              <a:rPr lang="en-US" dirty="0">
                <a:sym typeface="Symbol"/>
              </a:rPr>
              <a:t>I.e., (</a:t>
            </a:r>
            <a:r>
              <a:rPr lang="en-US" dirty="0" err="1">
                <a:sym typeface="Symbol"/>
              </a:rPr>
              <a:t>x</a:t>
            </a:r>
            <a:r>
              <a:rPr lang="en-US" baseline="30000" dirty="0" err="1">
                <a:sym typeface="Symbol"/>
              </a:rPr>
              <a:t>e</a:t>
            </a:r>
            <a:r>
              <a:rPr lang="en-US" dirty="0">
                <a:sym typeface="Symbol"/>
              </a:rPr>
              <a:t>)</a:t>
            </a:r>
            <a:r>
              <a:rPr lang="en-US" baseline="30000" dirty="0">
                <a:sym typeface="Symbol"/>
              </a:rPr>
              <a:t>d</a:t>
            </a:r>
            <a:r>
              <a:rPr lang="en-US" dirty="0">
                <a:sym typeface="Symbol"/>
              </a:rPr>
              <a:t> = x mod N,     (</a:t>
            </a:r>
            <a:r>
              <a:rPr lang="en-US" dirty="0" err="1">
                <a:sym typeface="Symbol"/>
              </a:rPr>
              <a:t>x</a:t>
            </a:r>
            <a:r>
              <a:rPr lang="en-US" baseline="30000" dirty="0" err="1">
                <a:sym typeface="Symbol"/>
              </a:rPr>
              <a:t>d</a:t>
            </a:r>
            <a:r>
              <a:rPr lang="en-US" dirty="0">
                <a:sym typeface="Symbol"/>
              </a:rPr>
              <a:t>)</a:t>
            </a:r>
            <a:r>
              <a:rPr lang="en-US" baseline="30000" dirty="0">
                <a:sym typeface="Symbol"/>
              </a:rPr>
              <a:t>e</a:t>
            </a:r>
            <a:r>
              <a:rPr lang="en-US" dirty="0">
                <a:sym typeface="Symbol"/>
              </a:rPr>
              <a:t> = x mod N</a:t>
            </a:r>
          </a:p>
          <a:p>
            <a:pPr lvl="1"/>
            <a:r>
              <a:rPr lang="en-US" dirty="0" err="1">
                <a:sym typeface="Symbol"/>
              </a:rPr>
              <a:t>x</a:t>
            </a:r>
            <a:r>
              <a:rPr lang="en-US" baseline="30000" dirty="0" err="1">
                <a:sym typeface="Symbol"/>
              </a:rPr>
              <a:t>d</a:t>
            </a:r>
            <a:r>
              <a:rPr lang="en-US" dirty="0">
                <a:sym typeface="Symbol"/>
              </a:rPr>
              <a:t> is the </a:t>
            </a:r>
            <a:r>
              <a:rPr lang="en-US" i="1" dirty="0">
                <a:sym typeface="Symbol"/>
              </a:rPr>
              <a:t>e-</a:t>
            </a:r>
            <a:r>
              <a:rPr lang="en-US" i="1" dirty="0" err="1">
                <a:sym typeface="Symbol"/>
              </a:rPr>
              <a:t>th</a:t>
            </a:r>
            <a:r>
              <a:rPr lang="en-US" i="1" dirty="0">
                <a:sym typeface="Symbol"/>
              </a:rPr>
              <a:t> root of x modulo N</a:t>
            </a:r>
          </a:p>
        </p:txBody>
      </p:sp>
    </p:spTree>
    <p:extLst>
      <p:ext uri="{BB962C8B-B14F-4D97-AF65-F5344CB8AC3E}">
        <p14:creationId xmlns:p14="http://schemas.microsoft.com/office/powerpoint/2010/main" val="1123954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RSA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If p, q are known:</a:t>
            </a:r>
          </a:p>
          <a:p>
            <a:pPr marL="457200" lvl="1" indent="0">
              <a:buNone/>
            </a:pPr>
            <a:r>
              <a:rPr lang="en-US" dirty="0">
                <a:sym typeface="Symbol"/>
              </a:rPr>
              <a:t> (N) can be computed</a:t>
            </a:r>
          </a:p>
          <a:p>
            <a:pPr marL="457200" lvl="1" indent="0">
              <a:buNone/>
            </a:pPr>
            <a:r>
              <a:rPr lang="en-US" dirty="0">
                <a:sym typeface="Symbol"/>
              </a:rPr>
              <a:t> d = e</a:t>
            </a:r>
            <a:r>
              <a:rPr lang="en-US" baseline="30000" dirty="0">
                <a:sym typeface="Symbol"/>
              </a:rPr>
              <a:t>-1</a:t>
            </a:r>
            <a:r>
              <a:rPr lang="en-US" dirty="0">
                <a:sym typeface="Symbol"/>
              </a:rPr>
              <a:t> mod (N) can be computed</a:t>
            </a:r>
          </a:p>
          <a:p>
            <a:pPr marL="457200" lvl="1" indent="0">
              <a:buNone/>
            </a:pPr>
            <a:r>
              <a:rPr lang="en-US" dirty="0">
                <a:sym typeface="Symbol"/>
              </a:rPr>
              <a:t> possible to compute e-</a:t>
            </a:r>
            <a:r>
              <a:rPr lang="en-US" dirty="0" err="1">
                <a:sym typeface="Symbol"/>
              </a:rPr>
              <a:t>th</a:t>
            </a:r>
            <a:r>
              <a:rPr lang="en-US" dirty="0">
                <a:sym typeface="Symbol"/>
              </a:rPr>
              <a:t> roots modulo N</a:t>
            </a:r>
          </a:p>
          <a:p>
            <a:pPr lvl="1"/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If p, q are </a:t>
            </a:r>
            <a:r>
              <a:rPr lang="en-US" i="1" dirty="0">
                <a:sym typeface="Symbol"/>
              </a:rPr>
              <a:t>not</a:t>
            </a:r>
            <a:r>
              <a:rPr lang="en-US" dirty="0">
                <a:sym typeface="Symbol"/>
              </a:rPr>
              <a:t> known:</a:t>
            </a:r>
          </a:p>
          <a:p>
            <a:pPr marL="457200" lvl="1" indent="0">
              <a:buNone/>
            </a:pPr>
            <a:r>
              <a:rPr lang="en-US" dirty="0">
                <a:sym typeface="Symbol"/>
              </a:rPr>
              <a:t> computing (N) is as hard as factoring N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en-US" dirty="0">
                <a:sym typeface="Symbol"/>
              </a:rPr>
              <a:t> computing d is as hard as factoring N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en-US" dirty="0"/>
              <a:t> appears hard to compute e-</a:t>
            </a:r>
            <a:r>
              <a:rPr lang="en-US" dirty="0" err="1"/>
              <a:t>th</a:t>
            </a:r>
            <a:r>
              <a:rPr lang="en-US" dirty="0"/>
              <a:t> roots modulo N</a:t>
            </a:r>
          </a:p>
        </p:txBody>
      </p:sp>
    </p:spTree>
    <p:extLst>
      <p:ext uri="{BB962C8B-B14F-4D97-AF65-F5344CB8AC3E}">
        <p14:creationId xmlns:p14="http://schemas.microsoft.com/office/powerpoint/2010/main" val="409231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Fermat’s little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G be a finite group of order m (written multiplicatively). Then for any g </a:t>
            </a:r>
            <a:r>
              <a:rPr lang="en-US" dirty="0">
                <a:sym typeface="Symbol"/>
              </a:rPr>
              <a:t> G, it holds that g</a:t>
            </a:r>
            <a:r>
              <a:rPr lang="en-US" baseline="30000" dirty="0">
                <a:sym typeface="Symbol"/>
              </a:rPr>
              <a:t>m</a:t>
            </a:r>
            <a:r>
              <a:rPr lang="en-US" dirty="0">
                <a:sym typeface="Symbol"/>
              </a:rPr>
              <a:t> = 1</a:t>
            </a:r>
          </a:p>
        </p:txBody>
      </p:sp>
    </p:spTree>
    <p:extLst>
      <p:ext uri="{BB962C8B-B14F-4D97-AF65-F5344CB8AC3E}">
        <p14:creationId xmlns:p14="http://schemas.microsoft.com/office/powerpoint/2010/main" val="23711895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RSA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Informally: given N, e, and uniform element </a:t>
            </a:r>
            <a:br>
              <a:rPr lang="en-US" dirty="0"/>
            </a:br>
            <a:r>
              <a:rPr lang="en-US" dirty="0"/>
              <a:t>y </a:t>
            </a:r>
            <a:r>
              <a:rPr lang="en-US" dirty="0">
                <a:sym typeface="Symbol"/>
              </a:rPr>
              <a:t>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/>
              <a:t>, compute the e-</a:t>
            </a:r>
            <a:r>
              <a:rPr lang="en-US" dirty="0" err="1"/>
              <a:t>th</a:t>
            </a:r>
            <a:r>
              <a:rPr lang="en-US" dirty="0"/>
              <a:t> root of y</a:t>
            </a:r>
          </a:p>
          <a:p>
            <a:endParaRPr lang="en-US" dirty="0"/>
          </a:p>
          <a:p>
            <a:r>
              <a:rPr lang="en-US" dirty="0"/>
              <a:t>RSA assumption: this is a hard problem!</a:t>
            </a:r>
          </a:p>
          <a:p>
            <a:endParaRPr lang="en-US" dirty="0"/>
          </a:p>
          <a:p>
            <a:r>
              <a:rPr lang="en-US" dirty="0"/>
              <a:t>Careful: it is not hard to compute e-</a:t>
            </a:r>
            <a:r>
              <a:rPr lang="en-US" dirty="0" err="1"/>
              <a:t>th</a:t>
            </a:r>
            <a:r>
              <a:rPr lang="en-US" dirty="0"/>
              <a:t> roots of </a:t>
            </a:r>
            <a:r>
              <a:rPr lang="en-US" i="1" dirty="0"/>
              <a:t>all</a:t>
            </a:r>
            <a:r>
              <a:rPr lang="en-US" dirty="0"/>
              <a:t> y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dirty="0" err="1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>
                <a:sym typeface="Symbol" panose="05050102010706020507" pitchFamily="18" charset="2"/>
              </a:rPr>
              <a:t> 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In particular, it is easy when y is an e-</a:t>
            </a:r>
            <a:r>
              <a:rPr lang="en-US" dirty="0" err="1">
                <a:sym typeface="Symbol" panose="05050102010706020507" pitchFamily="18" charset="2"/>
              </a:rPr>
              <a:t>th</a:t>
            </a:r>
            <a:r>
              <a:rPr lang="en-US" dirty="0">
                <a:sym typeface="Symbol" panose="05050102010706020507" pitchFamily="18" charset="2"/>
              </a:rPr>
              <a:t> power (over the integers, with no 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342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RSA assumption (formal)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</a:t>
            </a:r>
            <a:r>
              <a:rPr lang="en-US" dirty="0" err="1"/>
              <a:t>GenRSA</a:t>
            </a:r>
            <a:r>
              <a:rPr lang="en-US" dirty="0"/>
              <a:t> be an algorithm that on input 1</a:t>
            </a:r>
            <a:r>
              <a:rPr lang="en-US" baseline="30000" dirty="0"/>
              <a:t>n</a:t>
            </a:r>
            <a:r>
              <a:rPr lang="en-US" dirty="0"/>
              <a:t>, outputs (N, e, d) with </a:t>
            </a:r>
          </a:p>
          <a:p>
            <a:pPr lvl="1"/>
            <a:r>
              <a:rPr lang="en-US" dirty="0"/>
              <a:t>N=</a:t>
            </a:r>
            <a:r>
              <a:rPr lang="en-US" dirty="0" err="1"/>
              <a:t>pq</a:t>
            </a:r>
            <a:r>
              <a:rPr lang="en-US" dirty="0"/>
              <a:t> a product of two distinct n-bit primes</a:t>
            </a:r>
          </a:p>
          <a:p>
            <a:pPr lvl="1"/>
            <a:r>
              <a:rPr lang="en-US" dirty="0" err="1"/>
              <a:t>ed</a:t>
            </a:r>
            <a:r>
              <a:rPr lang="en-US" dirty="0"/>
              <a:t> = 1 mod </a:t>
            </a:r>
            <a:r>
              <a:rPr lang="en-US" dirty="0">
                <a:sym typeface="Symbol"/>
              </a:rPr>
              <a:t>(N)</a:t>
            </a:r>
          </a:p>
        </p:txBody>
      </p:sp>
    </p:spTree>
    <p:extLst>
      <p:ext uri="{BB962C8B-B14F-4D97-AF65-F5344CB8AC3E}">
        <p14:creationId xmlns:p14="http://schemas.microsoft.com/office/powerpoint/2010/main" val="31878816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</a:t>
            </a:r>
            <a:r>
              <a:rPr lang="en-US" dirty="0" err="1"/>
              <a:t>GenRSA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One way to implement </a:t>
            </a:r>
            <a:r>
              <a:rPr lang="en-US" dirty="0" err="1"/>
              <a:t>GenRSA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Generate uniform n-bit primes p, q</a:t>
            </a:r>
          </a:p>
          <a:p>
            <a:pPr lvl="1"/>
            <a:r>
              <a:rPr lang="en-US" dirty="0"/>
              <a:t>Set N := </a:t>
            </a:r>
            <a:r>
              <a:rPr lang="en-US" dirty="0" err="1"/>
              <a:t>pq</a:t>
            </a:r>
            <a:endParaRPr lang="en-US" dirty="0"/>
          </a:p>
          <a:p>
            <a:pPr lvl="1"/>
            <a:r>
              <a:rPr lang="en-US" dirty="0"/>
              <a:t>Compute </a:t>
            </a:r>
            <a:r>
              <a:rPr lang="en-US" dirty="0">
                <a:sym typeface="Symbol"/>
              </a:rPr>
              <a:t>(N) := (p-1)(q-1)</a:t>
            </a:r>
            <a:endParaRPr lang="en-US" dirty="0"/>
          </a:p>
          <a:p>
            <a:pPr lvl="1"/>
            <a:r>
              <a:rPr lang="en-US" dirty="0"/>
              <a:t>Choose arbitrary e with </a:t>
            </a:r>
            <a:r>
              <a:rPr lang="en-US" dirty="0" err="1"/>
              <a:t>gcd</a:t>
            </a:r>
            <a:r>
              <a:rPr lang="en-US" dirty="0"/>
              <a:t>(e, </a:t>
            </a:r>
            <a:r>
              <a:rPr lang="en-US" dirty="0">
                <a:sym typeface="Symbol"/>
              </a:rPr>
              <a:t>(N))=1</a:t>
            </a:r>
          </a:p>
          <a:p>
            <a:pPr lvl="1"/>
            <a:r>
              <a:rPr lang="en-US" dirty="0">
                <a:sym typeface="Symbol"/>
              </a:rPr>
              <a:t>Compute d := [e</a:t>
            </a:r>
            <a:r>
              <a:rPr lang="en-US" baseline="30000" dirty="0">
                <a:sym typeface="Symbol"/>
              </a:rPr>
              <a:t>-1</a:t>
            </a:r>
            <a:r>
              <a:rPr lang="en-US" dirty="0">
                <a:sym typeface="Symbol"/>
              </a:rPr>
              <a:t> mod (N)]</a:t>
            </a:r>
          </a:p>
          <a:p>
            <a:pPr lvl="1"/>
            <a:r>
              <a:rPr lang="en-US" dirty="0">
                <a:sym typeface="Symbol"/>
              </a:rPr>
              <a:t>Output (N, e, d)</a:t>
            </a:r>
          </a:p>
          <a:p>
            <a:pPr lvl="1"/>
            <a:endParaRPr lang="en-US" dirty="0">
              <a:sym typeface="Symbol"/>
            </a:endParaRPr>
          </a:p>
          <a:p>
            <a:r>
              <a:rPr lang="en-US" dirty="0"/>
              <a:t>Choice of e?</a:t>
            </a:r>
          </a:p>
          <a:p>
            <a:pPr lvl="1"/>
            <a:r>
              <a:rPr lang="en-US" dirty="0"/>
              <a:t>Not believed to affect hardness of RSA problem</a:t>
            </a:r>
          </a:p>
          <a:p>
            <a:pPr lvl="1"/>
            <a:r>
              <a:rPr lang="en-US" dirty="0"/>
              <a:t>e = 3 or e = 2</a:t>
            </a:r>
            <a:r>
              <a:rPr lang="en-US" baseline="30000" dirty="0"/>
              <a:t>16 </a:t>
            </a:r>
            <a:r>
              <a:rPr lang="en-US" dirty="0"/>
              <a:t>+ 1 for efficient exponentiation</a:t>
            </a:r>
          </a:p>
        </p:txBody>
      </p:sp>
    </p:spTree>
    <p:extLst>
      <p:ext uri="{BB962C8B-B14F-4D97-AF65-F5344CB8AC3E}">
        <p14:creationId xmlns:p14="http://schemas.microsoft.com/office/powerpoint/2010/main" val="362993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RSA assumption (formal)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ym typeface="Symbol"/>
              </a:rPr>
              <a:t>Fix </a:t>
            </a:r>
            <a:r>
              <a:rPr lang="en-US" dirty="0" err="1">
                <a:sym typeface="Symbol"/>
              </a:rPr>
              <a:t>GenRSA</a:t>
            </a:r>
            <a:r>
              <a:rPr lang="en-US" dirty="0">
                <a:sym typeface="Symbol"/>
              </a:rPr>
              <a:t> and some algorithm A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Experiment RSA-</a:t>
            </a:r>
            <a:r>
              <a:rPr lang="en-US" dirty="0" err="1">
                <a:sym typeface="Symbol"/>
              </a:rPr>
              <a:t>inv</a:t>
            </a:r>
            <a:r>
              <a:rPr lang="en-US" baseline="-25000" dirty="0" err="1">
                <a:sym typeface="Symbol"/>
              </a:rPr>
              <a:t>A</a:t>
            </a:r>
            <a:r>
              <a:rPr lang="en-US" baseline="-25000" dirty="0">
                <a:sym typeface="Symbol"/>
              </a:rPr>
              <a:t>, </a:t>
            </a:r>
            <a:r>
              <a:rPr lang="en-US" baseline="-25000" dirty="0" err="1">
                <a:sym typeface="Symbol"/>
              </a:rPr>
              <a:t>GenRSA</a:t>
            </a:r>
            <a:r>
              <a:rPr lang="en-US" dirty="0">
                <a:sym typeface="Symbol"/>
              </a:rPr>
              <a:t>(n):</a:t>
            </a:r>
          </a:p>
          <a:p>
            <a:pPr lvl="1"/>
            <a:r>
              <a:rPr lang="en-US" dirty="0">
                <a:sym typeface="Symbol"/>
              </a:rPr>
              <a:t>Compute (N, e, d)  </a:t>
            </a:r>
            <a:r>
              <a:rPr lang="en-US" dirty="0" err="1">
                <a:sym typeface="Symbol"/>
              </a:rPr>
              <a:t>GenRSA</a:t>
            </a:r>
            <a:r>
              <a:rPr lang="en-US" dirty="0">
                <a:sym typeface="Symbol"/>
              </a:rPr>
              <a:t>(1</a:t>
            </a:r>
            <a:r>
              <a:rPr lang="en-US" baseline="30000" dirty="0">
                <a:sym typeface="Symbol"/>
              </a:rPr>
              <a:t>n</a:t>
            </a:r>
            <a:r>
              <a:rPr lang="en-US" dirty="0">
                <a:sym typeface="Symbol"/>
              </a:rPr>
              <a:t>)</a:t>
            </a:r>
          </a:p>
          <a:p>
            <a:pPr lvl="1"/>
            <a:r>
              <a:rPr lang="en-US" dirty="0">
                <a:sym typeface="Symbol"/>
              </a:rPr>
              <a:t>Choose uniform y </a:t>
            </a:r>
            <a:r>
              <a:rPr lang="en-US" dirty="0">
                <a:latin typeface="Cambria Math"/>
                <a:ea typeface="Cambria Math"/>
              </a:rPr>
              <a:t> 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endParaRPr lang="en-US" dirty="0">
              <a:sym typeface="Symbol"/>
            </a:endParaRPr>
          </a:p>
          <a:p>
            <a:pPr lvl="1"/>
            <a:r>
              <a:rPr lang="en-US" dirty="0">
                <a:sym typeface="Symbol"/>
              </a:rPr>
              <a:t>Run A(N, e, y) to get x</a:t>
            </a:r>
          </a:p>
          <a:p>
            <a:pPr lvl="1"/>
            <a:r>
              <a:rPr lang="en-US" dirty="0">
                <a:sym typeface="Symbol"/>
              </a:rPr>
              <a:t>Experiment evaluates to 1 </a:t>
            </a:r>
            <a:r>
              <a:rPr lang="en-US" dirty="0" err="1">
                <a:sym typeface="Symbol"/>
              </a:rPr>
              <a:t>iff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x</a:t>
            </a:r>
            <a:r>
              <a:rPr lang="en-US" baseline="30000" dirty="0" err="1">
                <a:sym typeface="Symbol"/>
              </a:rPr>
              <a:t>e</a:t>
            </a:r>
            <a:r>
              <a:rPr lang="en-US" dirty="0">
                <a:sym typeface="Symbol"/>
              </a:rPr>
              <a:t> = y mod 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7361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RSA assumption (formal)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RSA problem is hard relative to </a:t>
            </a:r>
            <a:r>
              <a:rPr lang="en-US" i="1" dirty="0" err="1"/>
              <a:t>GenRSA</a:t>
            </a:r>
            <a:r>
              <a:rPr lang="en-US" i="1" dirty="0"/>
              <a:t> </a:t>
            </a:r>
            <a:r>
              <a:rPr lang="en-US" dirty="0"/>
              <a:t>if for all PPT algorithms A,	</a:t>
            </a:r>
            <a:br>
              <a:rPr lang="en-US" dirty="0"/>
            </a:br>
            <a:r>
              <a:rPr lang="en-US" dirty="0"/>
              <a:t>       </a:t>
            </a:r>
            <a:r>
              <a:rPr lang="en-US" dirty="0" err="1"/>
              <a:t>Pr</a:t>
            </a:r>
            <a:r>
              <a:rPr lang="en-US" dirty="0"/>
              <a:t>[RSA-</a:t>
            </a:r>
            <a:r>
              <a:rPr lang="en-US" dirty="0" err="1"/>
              <a:t>inv</a:t>
            </a:r>
            <a:r>
              <a:rPr lang="en-US" baseline="-25000" dirty="0" err="1"/>
              <a:t>A</a:t>
            </a:r>
            <a:r>
              <a:rPr lang="en-US" baseline="-25000" dirty="0"/>
              <a:t>, </a:t>
            </a:r>
            <a:r>
              <a:rPr lang="en-US" baseline="-25000" dirty="0" err="1"/>
              <a:t>GenRSA</a:t>
            </a:r>
            <a:r>
              <a:rPr lang="en-US" dirty="0"/>
              <a:t>(n) = 1] &lt; </a:t>
            </a:r>
            <a:r>
              <a:rPr lang="en-US" dirty="0" err="1"/>
              <a:t>negl</a:t>
            </a:r>
            <a:r>
              <a:rPr lang="en-US" dirty="0"/>
              <a:t>(n)</a:t>
            </a:r>
          </a:p>
        </p:txBody>
      </p:sp>
    </p:spTree>
    <p:extLst>
      <p:ext uri="{BB962C8B-B14F-4D97-AF65-F5344CB8AC3E}">
        <p14:creationId xmlns:p14="http://schemas.microsoft.com/office/powerpoint/2010/main" val="9851218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RSA and factoring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If factoring moduli output by </a:t>
            </a:r>
            <a:r>
              <a:rPr lang="en-US" dirty="0" err="1"/>
              <a:t>GenRSA</a:t>
            </a:r>
            <a:r>
              <a:rPr lang="en-US" dirty="0"/>
              <a:t> is easy, then the RSA problem is easy relative to </a:t>
            </a:r>
            <a:r>
              <a:rPr lang="en-US" dirty="0" err="1"/>
              <a:t>GenRSA</a:t>
            </a:r>
            <a:endParaRPr lang="en-US" dirty="0"/>
          </a:p>
          <a:p>
            <a:pPr lvl="1"/>
            <a:r>
              <a:rPr lang="en-US" dirty="0"/>
              <a:t>Factoring is easy </a:t>
            </a:r>
            <a:r>
              <a:rPr lang="en-US" dirty="0">
                <a:sym typeface="Symbol"/>
              </a:rPr>
              <a:t> RSA problem is easy</a:t>
            </a:r>
          </a:p>
          <a:p>
            <a:pPr lvl="1"/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Hardness of the RSA problem is </a:t>
            </a:r>
            <a:r>
              <a:rPr lang="en-US" i="1" dirty="0">
                <a:sym typeface="Symbol"/>
              </a:rPr>
              <a:t>not known to be implied</a:t>
            </a:r>
            <a:r>
              <a:rPr lang="en-US" dirty="0">
                <a:sym typeface="Symbol"/>
              </a:rPr>
              <a:t> by hardness of factoring</a:t>
            </a:r>
          </a:p>
          <a:p>
            <a:pPr lvl="1"/>
            <a:r>
              <a:rPr lang="en-US" dirty="0">
                <a:sym typeface="Symbol"/>
              </a:rPr>
              <a:t>Possible factoring is hard but RSA problem is easy</a:t>
            </a:r>
          </a:p>
          <a:p>
            <a:pPr lvl="1"/>
            <a:r>
              <a:rPr lang="en-US" dirty="0">
                <a:sym typeface="Symbol"/>
              </a:rPr>
              <a:t>Possible both are hard but RSA problem is “easier”</a:t>
            </a:r>
          </a:p>
          <a:p>
            <a:pPr lvl="1"/>
            <a:r>
              <a:rPr lang="en-US" dirty="0">
                <a:sym typeface="Symbol"/>
              </a:rPr>
              <a:t>Currently, RSA is believed to be as hard as factoring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430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Worked example (N=55, e=3)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cube root of 2 (modulo 55)?</a:t>
            </a:r>
          </a:p>
        </p:txBody>
      </p:sp>
    </p:spTree>
    <p:extLst>
      <p:ext uri="{BB962C8B-B14F-4D97-AF65-F5344CB8AC3E}">
        <p14:creationId xmlns:p14="http://schemas.microsoft.com/office/powerpoint/2010/main" val="3259695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>
                <a:ea typeface="Cambria Math"/>
              </a:rPr>
              <a:t> :</a:t>
            </a:r>
          </a:p>
          <a:p>
            <a:pPr lvl="1"/>
            <a:r>
              <a:rPr lang="en-US" dirty="0">
                <a:ea typeface="Cambria Math"/>
              </a:rPr>
              <a:t>For all </a:t>
            </a:r>
            <a:r>
              <a:rPr lang="en-US" dirty="0" err="1">
                <a:ea typeface="Cambria Math"/>
              </a:rPr>
              <a:t>a</a:t>
            </a:r>
            <a:r>
              <a:rPr lang="en-US" dirty="0" err="1">
                <a:ea typeface="Cambria Math"/>
                <a:sym typeface="Symbol"/>
              </a:rPr>
              <a:t></a:t>
            </a:r>
            <a:r>
              <a:rPr lang="en-US" dirty="0" err="1">
                <a:latin typeface="Cambria Math"/>
                <a:ea typeface="Cambria Math"/>
              </a:rPr>
              <a:t>ℤ</a:t>
            </a:r>
            <a:r>
              <a:rPr lang="en-US" baseline="-25000" dirty="0" err="1">
                <a:ea typeface="Cambria Math"/>
              </a:rPr>
              <a:t>N</a:t>
            </a:r>
            <a:r>
              <a:rPr lang="en-US" dirty="0">
                <a:ea typeface="Cambria Math"/>
              </a:rPr>
              <a:t>, we have N · a = 0 mod N</a:t>
            </a:r>
          </a:p>
          <a:p>
            <a:pPr marL="457200" lvl="1" indent="0">
              <a:buNone/>
            </a:pPr>
            <a:r>
              <a:rPr lang="en-US" dirty="0">
                <a:ea typeface="Cambria Math"/>
              </a:rPr>
              <a:t>(Note that N is not in the group…)</a:t>
            </a:r>
          </a:p>
          <a:p>
            <a:pPr lvl="1"/>
            <a:endParaRPr lang="en-US" dirty="0">
              <a:ea typeface="Cambria Math"/>
            </a:endParaRPr>
          </a:p>
          <a:p>
            <a:r>
              <a:rPr lang="en-US" dirty="0">
                <a:ea typeface="Cambria Math"/>
              </a:rPr>
              <a:t>In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>
                <a:ea typeface="Cambria Math"/>
              </a:rPr>
              <a:t> :</a:t>
            </a:r>
          </a:p>
          <a:p>
            <a:pPr lvl="1"/>
            <a:r>
              <a:rPr lang="en-US" dirty="0">
                <a:ea typeface="Cambria Math"/>
              </a:rPr>
              <a:t>For all </a:t>
            </a:r>
            <a:r>
              <a:rPr lang="en-US" dirty="0" err="1">
                <a:ea typeface="Cambria Math"/>
              </a:rPr>
              <a:t>a</a:t>
            </a:r>
            <a:r>
              <a:rPr lang="en-US" dirty="0" err="1">
                <a:ea typeface="Cambria Math"/>
                <a:sym typeface="Symbol"/>
              </a:rPr>
              <a:t></a:t>
            </a:r>
            <a:r>
              <a:rPr lang="en-US" dirty="0" err="1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>
                <a:ea typeface="Cambria Math"/>
              </a:rPr>
              <a:t>, we have a</a:t>
            </a:r>
            <a:r>
              <a:rPr lang="en-US" baseline="30000" dirty="0">
                <a:ea typeface="Cambria Math"/>
                <a:sym typeface="Symbol"/>
              </a:rPr>
              <a:t>(N)</a:t>
            </a:r>
            <a:r>
              <a:rPr lang="en-US" dirty="0">
                <a:ea typeface="Cambria Math"/>
              </a:rPr>
              <a:t> = 1 mod N</a:t>
            </a:r>
          </a:p>
          <a:p>
            <a:pPr lvl="1"/>
            <a:r>
              <a:rPr lang="en-US" dirty="0">
                <a:ea typeface="Cambria Math"/>
              </a:rPr>
              <a:t>p prime: for all a </a:t>
            </a:r>
            <a:r>
              <a:rPr lang="en-US" dirty="0">
                <a:ea typeface="Cambria Math"/>
                <a:sym typeface="Symbol"/>
              </a:rPr>
              <a:t>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r>
              <a:rPr lang="en-US" dirty="0">
                <a:ea typeface="Cambria Math"/>
              </a:rPr>
              <a:t>, we have a</a:t>
            </a:r>
            <a:r>
              <a:rPr lang="en-US" baseline="30000" dirty="0">
                <a:ea typeface="Cambria Math"/>
              </a:rPr>
              <a:t>p-1</a:t>
            </a:r>
            <a:r>
              <a:rPr lang="en-US" dirty="0">
                <a:ea typeface="Cambria Math"/>
              </a:rPr>
              <a:t> = 1 mod p</a:t>
            </a:r>
          </a:p>
        </p:txBody>
      </p:sp>
    </p:spTree>
    <p:extLst>
      <p:ext uri="{BB962C8B-B14F-4D97-AF65-F5344CB8AC3E}">
        <p14:creationId xmlns:p14="http://schemas.microsoft.com/office/powerpoint/2010/main" val="1559334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Corollary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G be a finite group of order m. Then for </a:t>
            </a:r>
            <a:r>
              <a:rPr lang="en-US" dirty="0" err="1"/>
              <a:t>g</a:t>
            </a:r>
            <a:r>
              <a:rPr lang="en-US" dirty="0" err="1">
                <a:sym typeface="Symbol"/>
              </a:rPr>
              <a:t>G</a:t>
            </a:r>
            <a:r>
              <a:rPr lang="en-US" dirty="0">
                <a:sym typeface="Symbol"/>
              </a:rPr>
              <a:t> and integer x, it holds that </a:t>
            </a:r>
            <a:r>
              <a:rPr lang="en-US" dirty="0" err="1">
                <a:sym typeface="Symbol"/>
              </a:rPr>
              <a:t>g</a:t>
            </a:r>
            <a:r>
              <a:rPr lang="en-US" baseline="30000" dirty="0" err="1">
                <a:sym typeface="Symbol"/>
              </a:rPr>
              <a:t>x</a:t>
            </a:r>
            <a:r>
              <a:rPr lang="en-US" dirty="0">
                <a:sym typeface="Symbol"/>
              </a:rPr>
              <a:t> = g</a:t>
            </a:r>
            <a:r>
              <a:rPr lang="en-US" baseline="30000" dirty="0">
                <a:sym typeface="Symbol"/>
              </a:rPr>
              <a:t>[x mod m]</a:t>
            </a:r>
            <a:endParaRPr lang="en-US" baseline="-25000" dirty="0">
              <a:sym typeface="Symbol"/>
            </a:endParaRPr>
          </a:p>
          <a:p>
            <a:pPr lvl="1"/>
            <a:r>
              <a:rPr lang="en-US" dirty="0">
                <a:sym typeface="Symbol"/>
              </a:rPr>
              <a:t>Proof: Let x = </a:t>
            </a:r>
            <a:r>
              <a:rPr lang="en-US" dirty="0" err="1">
                <a:sym typeface="Symbol"/>
              </a:rPr>
              <a:t>qm+r</a:t>
            </a:r>
            <a:r>
              <a:rPr lang="en-US" dirty="0">
                <a:sym typeface="Symbol"/>
              </a:rPr>
              <a:t>. Then </a:t>
            </a:r>
            <a:r>
              <a:rPr lang="en-US" dirty="0" err="1">
                <a:sym typeface="Symbol"/>
              </a:rPr>
              <a:t>g</a:t>
            </a:r>
            <a:r>
              <a:rPr lang="en-US" baseline="30000" dirty="0" err="1">
                <a:sym typeface="Symbol"/>
              </a:rPr>
              <a:t>x</a:t>
            </a:r>
            <a:r>
              <a:rPr lang="en-US" baseline="30000" dirty="0">
                <a:sym typeface="Symbol"/>
              </a:rPr>
              <a:t> </a:t>
            </a:r>
            <a:r>
              <a:rPr lang="en-US" dirty="0">
                <a:sym typeface="Symbol"/>
              </a:rPr>
              <a:t>= </a:t>
            </a:r>
            <a:r>
              <a:rPr lang="en-US" dirty="0" err="1">
                <a:sym typeface="Symbol"/>
              </a:rPr>
              <a:t>g</a:t>
            </a:r>
            <a:r>
              <a:rPr lang="en-US" baseline="30000" dirty="0" err="1">
                <a:sym typeface="Symbol"/>
              </a:rPr>
              <a:t>qm+r</a:t>
            </a:r>
            <a:r>
              <a:rPr lang="en-US" baseline="30000" dirty="0">
                <a:sym typeface="Symbol"/>
              </a:rPr>
              <a:t> </a:t>
            </a:r>
            <a:r>
              <a:rPr lang="en-US" dirty="0">
                <a:sym typeface="Symbol"/>
              </a:rPr>
              <a:t>= (g</a:t>
            </a:r>
            <a:r>
              <a:rPr lang="en-US" baseline="30000" dirty="0">
                <a:sym typeface="Symbol"/>
              </a:rPr>
              <a:t>m</a:t>
            </a:r>
            <a:r>
              <a:rPr lang="en-US" dirty="0">
                <a:sym typeface="Symbol"/>
              </a:rPr>
              <a:t>)</a:t>
            </a:r>
            <a:r>
              <a:rPr lang="en-US" baseline="30000" dirty="0" err="1">
                <a:sym typeface="Symbol"/>
              </a:rPr>
              <a:t>q</a:t>
            </a:r>
            <a:r>
              <a:rPr lang="en-US" dirty="0" err="1">
                <a:sym typeface="Symbol"/>
              </a:rPr>
              <a:t>g</a:t>
            </a:r>
            <a:r>
              <a:rPr lang="en-US" baseline="30000" dirty="0" err="1">
                <a:sym typeface="Symbol"/>
              </a:rPr>
              <a:t>r</a:t>
            </a:r>
            <a:r>
              <a:rPr lang="en-US" dirty="0">
                <a:sym typeface="Symbol"/>
              </a:rPr>
              <a:t> = g</a:t>
            </a:r>
            <a:r>
              <a:rPr lang="en-US" baseline="30000" dirty="0">
                <a:sym typeface="Symbol"/>
              </a:rPr>
              <a:t>r</a:t>
            </a:r>
            <a:endParaRPr lang="en-US" dirty="0">
              <a:sym typeface="Symbol"/>
            </a:endParaRPr>
          </a:p>
          <a:p>
            <a:pPr lvl="1"/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This can be used for efficient computation…</a:t>
            </a:r>
          </a:p>
          <a:p>
            <a:pPr lvl="1"/>
            <a:r>
              <a:rPr lang="en-US" dirty="0">
                <a:sym typeface="Symbol"/>
              </a:rPr>
              <a:t>…reduce the exponent modulo the order of the group before computing the exponentiation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126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Corollary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G be a finite group of order m</a:t>
            </a:r>
          </a:p>
          <a:p>
            <a:r>
              <a:rPr lang="en-US" dirty="0"/>
              <a:t>For any positive integer e, define </a:t>
            </a:r>
            <a:r>
              <a:rPr lang="en-US" dirty="0" err="1"/>
              <a:t>f</a:t>
            </a:r>
            <a:r>
              <a:rPr lang="en-US" baseline="-25000" dirty="0" err="1"/>
              <a:t>e</a:t>
            </a:r>
            <a:r>
              <a:rPr lang="en-US" dirty="0"/>
              <a:t>(g)=</a:t>
            </a:r>
            <a:r>
              <a:rPr lang="en-US" dirty="0" err="1"/>
              <a:t>g</a:t>
            </a:r>
            <a:r>
              <a:rPr lang="en-US" baseline="30000" dirty="0" err="1"/>
              <a:t>e</a:t>
            </a:r>
            <a:endParaRPr lang="en-US" dirty="0"/>
          </a:p>
          <a:p>
            <a:r>
              <a:rPr lang="en-US" dirty="0"/>
              <a:t>If </a:t>
            </a:r>
            <a:r>
              <a:rPr lang="en-US" dirty="0" err="1"/>
              <a:t>gcd</a:t>
            </a:r>
            <a:r>
              <a:rPr lang="en-US" dirty="0"/>
              <a:t>(</a:t>
            </a:r>
            <a:r>
              <a:rPr lang="en-US" dirty="0" err="1"/>
              <a:t>e,m</a:t>
            </a:r>
            <a:r>
              <a:rPr lang="en-US" dirty="0"/>
              <a:t>)=1, then </a:t>
            </a:r>
            <a:r>
              <a:rPr lang="en-US" dirty="0" err="1"/>
              <a:t>f</a:t>
            </a:r>
            <a:r>
              <a:rPr lang="en-US" baseline="-25000" dirty="0" err="1"/>
              <a:t>e</a:t>
            </a:r>
            <a:r>
              <a:rPr lang="en-US" dirty="0"/>
              <a:t> is a permutation of G. Moreover, if d = e</a:t>
            </a:r>
            <a:r>
              <a:rPr lang="en-US" baseline="30000" dirty="0"/>
              <a:t>-1</a:t>
            </a:r>
            <a:r>
              <a:rPr lang="en-US" dirty="0"/>
              <a:t> mod m then </a:t>
            </a:r>
            <a:r>
              <a:rPr lang="en-US" dirty="0" err="1"/>
              <a:t>f</a:t>
            </a:r>
            <a:r>
              <a:rPr lang="en-US" baseline="-25000" dirty="0" err="1"/>
              <a:t>d</a:t>
            </a:r>
            <a:r>
              <a:rPr lang="en-US" dirty="0"/>
              <a:t> is the inverse of </a:t>
            </a:r>
            <a:r>
              <a:rPr lang="en-US" dirty="0" err="1"/>
              <a:t>f</a:t>
            </a:r>
            <a:r>
              <a:rPr lang="en-US" baseline="-25000" dirty="0" err="1"/>
              <a:t>e</a:t>
            </a:r>
            <a:endParaRPr lang="en-US" dirty="0"/>
          </a:p>
          <a:p>
            <a:pPr lvl="1"/>
            <a:r>
              <a:rPr lang="en-US" dirty="0"/>
              <a:t>Proof: The first part follows from the second.</a:t>
            </a:r>
            <a:br>
              <a:rPr lang="en-US" dirty="0"/>
            </a:br>
            <a:r>
              <a:rPr lang="en-US" dirty="0"/>
              <a:t>And </a:t>
            </a:r>
            <a:r>
              <a:rPr lang="en-US" dirty="0" err="1"/>
              <a:t>f</a:t>
            </a:r>
            <a:r>
              <a:rPr lang="en-US" baseline="-25000" dirty="0" err="1"/>
              <a:t>d</a:t>
            </a:r>
            <a:r>
              <a:rPr lang="en-US" dirty="0"/>
              <a:t>(</a:t>
            </a:r>
            <a:r>
              <a:rPr lang="en-US" dirty="0" err="1"/>
              <a:t>f</a:t>
            </a:r>
            <a:r>
              <a:rPr lang="en-US" baseline="-25000" dirty="0" err="1"/>
              <a:t>e</a:t>
            </a:r>
            <a:r>
              <a:rPr lang="en-US" dirty="0"/>
              <a:t>(g)) = (</a:t>
            </a:r>
            <a:r>
              <a:rPr lang="en-US" dirty="0" err="1"/>
              <a:t>g</a:t>
            </a:r>
            <a:r>
              <a:rPr lang="en-US" baseline="30000" dirty="0" err="1"/>
              <a:t>e</a:t>
            </a:r>
            <a:r>
              <a:rPr lang="en-US" dirty="0"/>
              <a:t>)</a:t>
            </a:r>
            <a:r>
              <a:rPr lang="en-US" baseline="30000" dirty="0"/>
              <a:t>d</a:t>
            </a:r>
            <a:r>
              <a:rPr lang="en-US" dirty="0"/>
              <a:t> = </a:t>
            </a:r>
            <a:r>
              <a:rPr lang="en-US" dirty="0" err="1"/>
              <a:t>g</a:t>
            </a:r>
            <a:r>
              <a:rPr lang="en-US" baseline="30000" dirty="0" err="1"/>
              <a:t>ed</a:t>
            </a:r>
            <a:r>
              <a:rPr lang="en-US" dirty="0"/>
              <a:t> = g</a:t>
            </a:r>
            <a:r>
              <a:rPr lang="en-US" baseline="30000" dirty="0"/>
              <a:t>[</a:t>
            </a:r>
            <a:r>
              <a:rPr lang="en-US" baseline="30000" dirty="0" err="1"/>
              <a:t>ed</a:t>
            </a:r>
            <a:r>
              <a:rPr lang="en-US" baseline="30000" dirty="0"/>
              <a:t> mod m]</a:t>
            </a:r>
            <a:r>
              <a:rPr lang="en-US" dirty="0"/>
              <a:t> = g</a:t>
            </a:r>
            <a:r>
              <a:rPr lang="en-US" baseline="30000" dirty="0"/>
              <a:t>1</a:t>
            </a:r>
            <a:r>
              <a:rPr lang="en-US" dirty="0"/>
              <a:t> = g</a:t>
            </a:r>
          </a:p>
        </p:txBody>
      </p:sp>
    </p:spTree>
    <p:extLst>
      <p:ext uri="{BB962C8B-B14F-4D97-AF65-F5344CB8AC3E}">
        <p14:creationId xmlns:p14="http://schemas.microsoft.com/office/powerpoint/2010/main" val="3264781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Corollary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Let N=</a:t>
            </a:r>
            <a:r>
              <a:rPr lang="en-US" dirty="0" err="1"/>
              <a:t>pq</a:t>
            </a:r>
            <a:r>
              <a:rPr lang="en-US" dirty="0"/>
              <a:t> for p, q distinct primes</a:t>
            </a:r>
          </a:p>
          <a:p>
            <a:pPr lvl="1"/>
            <a:r>
              <a:rPr lang="en-US" dirty="0"/>
              <a:t>So |</a:t>
            </a:r>
            <a:r>
              <a:rPr lang="en-US" dirty="0">
                <a:latin typeface="Cambria Math"/>
                <a:ea typeface="Cambria Math"/>
              </a:rPr>
              <a:t> 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 </a:t>
            </a:r>
            <a:r>
              <a:rPr lang="en-US" dirty="0"/>
              <a:t>| = </a:t>
            </a:r>
            <a:r>
              <a:rPr lang="en-US" dirty="0">
                <a:sym typeface="Symbol"/>
              </a:rPr>
              <a:t>(N) = (p-1)(q-1)</a:t>
            </a:r>
            <a:endParaRPr lang="en-US" dirty="0"/>
          </a:p>
          <a:p>
            <a:r>
              <a:rPr lang="en-US" dirty="0"/>
              <a:t>If </a:t>
            </a:r>
            <a:r>
              <a:rPr lang="en-US" dirty="0" err="1"/>
              <a:t>gcd</a:t>
            </a:r>
            <a:r>
              <a:rPr lang="en-US" dirty="0"/>
              <a:t>(e,</a:t>
            </a:r>
            <a:r>
              <a:rPr lang="en-US" dirty="0">
                <a:sym typeface="Symbol"/>
              </a:rPr>
              <a:t> (N)</a:t>
            </a:r>
            <a:r>
              <a:rPr lang="en-US" dirty="0"/>
              <a:t>)=1, then </a:t>
            </a:r>
            <a:r>
              <a:rPr lang="en-US" dirty="0" err="1"/>
              <a:t>f</a:t>
            </a:r>
            <a:r>
              <a:rPr lang="en-US" baseline="-25000" dirty="0" err="1"/>
              <a:t>e</a:t>
            </a:r>
            <a:r>
              <a:rPr lang="en-US" dirty="0"/>
              <a:t>(x) = [</a:t>
            </a:r>
            <a:r>
              <a:rPr lang="en-US" dirty="0" err="1"/>
              <a:t>x</a:t>
            </a:r>
            <a:r>
              <a:rPr lang="en-US" baseline="30000" dirty="0" err="1"/>
              <a:t>e</a:t>
            </a:r>
            <a:r>
              <a:rPr lang="en-US" dirty="0"/>
              <a:t> mod N] is a permutation</a:t>
            </a:r>
          </a:p>
          <a:p>
            <a:pPr lvl="1"/>
            <a:r>
              <a:rPr lang="en-US" dirty="0"/>
              <a:t>In that case, let y</a:t>
            </a:r>
            <a:r>
              <a:rPr lang="en-US" baseline="30000" dirty="0"/>
              <a:t>1/e</a:t>
            </a:r>
            <a:r>
              <a:rPr lang="en-US" dirty="0"/>
              <a:t> mod N be the </a:t>
            </a:r>
            <a:r>
              <a:rPr lang="en-US" i="1" dirty="0"/>
              <a:t>unique</a:t>
            </a:r>
            <a:r>
              <a:rPr lang="en-US" dirty="0"/>
              <a:t> x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/>
              <a:t>such that </a:t>
            </a:r>
            <a:r>
              <a:rPr lang="en-US" dirty="0" err="1"/>
              <a:t>x</a:t>
            </a:r>
            <a:r>
              <a:rPr lang="en-US" baseline="30000" dirty="0" err="1"/>
              <a:t>e</a:t>
            </a:r>
            <a:r>
              <a:rPr lang="en-US" dirty="0"/>
              <a:t> = y mod N</a:t>
            </a:r>
          </a:p>
          <a:p>
            <a:r>
              <a:rPr lang="en-US" dirty="0"/>
              <a:t>Moreover, if d = e</a:t>
            </a:r>
            <a:r>
              <a:rPr lang="en-US" baseline="30000" dirty="0"/>
              <a:t>-1</a:t>
            </a:r>
            <a:r>
              <a:rPr lang="en-US" dirty="0"/>
              <a:t> mod </a:t>
            </a:r>
            <a:r>
              <a:rPr lang="en-US" dirty="0">
                <a:sym typeface="Symbol"/>
              </a:rPr>
              <a:t>(N)</a:t>
            </a:r>
            <a:r>
              <a:rPr lang="en-US" dirty="0"/>
              <a:t> then </a:t>
            </a:r>
            <a:r>
              <a:rPr lang="en-US" dirty="0" err="1"/>
              <a:t>f</a:t>
            </a:r>
            <a:r>
              <a:rPr lang="en-US" baseline="-25000" dirty="0" err="1"/>
              <a:t>d</a:t>
            </a:r>
            <a:r>
              <a:rPr lang="en-US" dirty="0"/>
              <a:t> is the inverse of </a:t>
            </a:r>
            <a:r>
              <a:rPr lang="en-US" dirty="0" err="1"/>
              <a:t>f</a:t>
            </a:r>
            <a:r>
              <a:rPr lang="en-US" baseline="-25000" dirty="0" err="1"/>
              <a:t>e</a:t>
            </a:r>
            <a:endParaRPr lang="en-US" dirty="0"/>
          </a:p>
          <a:p>
            <a:pPr lvl="1"/>
            <a:r>
              <a:rPr lang="en-US" dirty="0"/>
              <a:t>So for any x we have (</a:t>
            </a:r>
            <a:r>
              <a:rPr lang="en-US" dirty="0" err="1"/>
              <a:t>x</a:t>
            </a:r>
            <a:r>
              <a:rPr lang="en-US" baseline="30000" dirty="0" err="1"/>
              <a:t>e</a:t>
            </a:r>
            <a:r>
              <a:rPr lang="en-US" dirty="0"/>
              <a:t>)</a:t>
            </a:r>
            <a:r>
              <a:rPr lang="en-US" baseline="30000" dirty="0"/>
              <a:t>d</a:t>
            </a:r>
            <a:r>
              <a:rPr lang="en-US" dirty="0"/>
              <a:t> = x mod N</a:t>
            </a:r>
          </a:p>
          <a:p>
            <a:pPr lvl="1"/>
            <a:r>
              <a:rPr lang="en-US" dirty="0"/>
              <a:t>I.e., x</a:t>
            </a:r>
            <a:r>
              <a:rPr lang="en-US" baseline="30000" dirty="0"/>
              <a:t>1/e</a:t>
            </a:r>
            <a:r>
              <a:rPr lang="en-US" dirty="0"/>
              <a:t> = [</a:t>
            </a:r>
            <a:r>
              <a:rPr lang="en-US" dirty="0" err="1"/>
              <a:t>x</a:t>
            </a:r>
            <a:r>
              <a:rPr lang="en-US" baseline="30000" dirty="0" err="1"/>
              <a:t>d</a:t>
            </a:r>
            <a:r>
              <a:rPr lang="en-US" dirty="0"/>
              <a:t> mod N] !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2689924-F721-7343-BA87-F7F6E0124311}"/>
              </a:ext>
            </a:extLst>
          </p:cNvPr>
          <p:cNvGrpSpPr/>
          <p:nvPr/>
        </p:nvGrpSpPr>
        <p:grpSpPr>
          <a:xfrm>
            <a:off x="6291000" y="2017197"/>
            <a:ext cx="1139400" cy="303120"/>
            <a:chOff x="6291000" y="2017197"/>
            <a:chExt cx="1139400" cy="303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8CFFDAD2-EBCA-194C-B413-CFC2247784A2}"/>
                    </a:ext>
                  </a:extLst>
                </p14:cNvPr>
                <p14:cNvContentPartPr/>
                <p14:nvPr/>
              </p14:nvContentPartPr>
              <p14:xfrm>
                <a:off x="6291000" y="2116197"/>
                <a:ext cx="100080" cy="18756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8CFFDAD2-EBCA-194C-B413-CFC2247784A2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283440" y="2108637"/>
                  <a:ext cx="115200" cy="20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7CA423B0-DE37-E24B-9739-E90D4021D993}"/>
                    </a:ext>
                  </a:extLst>
                </p14:cNvPr>
                <p14:cNvContentPartPr/>
                <p14:nvPr/>
              </p14:nvContentPartPr>
              <p14:xfrm>
                <a:off x="6424200" y="2184957"/>
                <a:ext cx="84960" cy="13536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7CA423B0-DE37-E24B-9739-E90D4021D993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417000" y="2177397"/>
                  <a:ext cx="100080" cy="15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5088E11E-A824-0C46-946A-6722531984ED}"/>
                    </a:ext>
                  </a:extLst>
                </p14:cNvPr>
                <p14:cNvContentPartPr/>
                <p14:nvPr/>
              </p14:nvContentPartPr>
              <p14:xfrm>
                <a:off x="6415200" y="2168397"/>
                <a:ext cx="128160" cy="9036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5088E11E-A824-0C46-946A-6722531984ED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407640" y="2160837"/>
                  <a:ext cx="143280" cy="10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FBE5B765-3C96-434C-A41C-EDA65321F350}"/>
                    </a:ext>
                  </a:extLst>
                </p14:cNvPr>
                <p14:cNvContentPartPr/>
                <p14:nvPr/>
              </p14:nvContentPartPr>
              <p14:xfrm>
                <a:off x="6558840" y="2184957"/>
                <a:ext cx="96480" cy="10512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FBE5B765-3C96-434C-A41C-EDA65321F350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6551280" y="2177397"/>
                  <a:ext cx="111600" cy="12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134123BA-933A-9548-9958-4C268F50F34D}"/>
                    </a:ext>
                  </a:extLst>
                </p14:cNvPr>
                <p14:cNvContentPartPr/>
                <p14:nvPr/>
              </p14:nvContentPartPr>
              <p14:xfrm>
                <a:off x="6690960" y="2054277"/>
                <a:ext cx="39240" cy="22248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134123BA-933A-9548-9958-4C268F50F34D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6683400" y="2046717"/>
                  <a:ext cx="54360" cy="23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A5D8DBE0-B94E-1C47-9BF6-71EB5C9640C0}"/>
                    </a:ext>
                  </a:extLst>
                </p14:cNvPr>
                <p14:cNvContentPartPr/>
                <p14:nvPr/>
              </p14:nvContentPartPr>
              <p14:xfrm>
                <a:off x="6760800" y="2192157"/>
                <a:ext cx="83520" cy="9036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A5D8DBE0-B94E-1C47-9BF6-71EB5C9640C0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6753240" y="2184597"/>
                  <a:ext cx="98640" cy="10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4DD3E44C-6358-3F44-A20A-8E0855ED1FEC}"/>
                    </a:ext>
                  </a:extLst>
                </p14:cNvPr>
                <p14:cNvContentPartPr/>
                <p14:nvPr/>
              </p14:nvContentPartPr>
              <p14:xfrm>
                <a:off x="6869880" y="2017197"/>
                <a:ext cx="145080" cy="27108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4DD3E44C-6358-3F44-A20A-8E0855ED1FEC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6862320" y="2009637"/>
                  <a:ext cx="159840" cy="28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507515AF-D841-DE45-9B2E-95C4C1CCEFFD}"/>
                    </a:ext>
                  </a:extLst>
                </p14:cNvPr>
                <p14:cNvContentPartPr/>
                <p14:nvPr/>
              </p14:nvContentPartPr>
              <p14:xfrm>
                <a:off x="7006320" y="2118357"/>
                <a:ext cx="152640" cy="16560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507515AF-D841-DE45-9B2E-95C4C1CCEFFD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6998760" y="2110797"/>
                  <a:ext cx="167760" cy="18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677345C8-895F-1548-A444-C48CE7D0B5DB}"/>
                    </a:ext>
                  </a:extLst>
                </p14:cNvPr>
                <p14:cNvContentPartPr/>
                <p14:nvPr/>
              </p14:nvContentPartPr>
              <p14:xfrm>
                <a:off x="7180200" y="2041677"/>
                <a:ext cx="142560" cy="26424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677345C8-895F-1548-A444-C48CE7D0B5DB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7173000" y="2034117"/>
                  <a:ext cx="157680" cy="27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178407AE-5ACB-9742-9FCC-E7A6A936F9C3}"/>
                    </a:ext>
                  </a:extLst>
                </p14:cNvPr>
                <p14:cNvContentPartPr/>
                <p14:nvPr/>
              </p14:nvContentPartPr>
              <p14:xfrm>
                <a:off x="7391160" y="2117277"/>
                <a:ext cx="39240" cy="7632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178407AE-5ACB-9742-9FCC-E7A6A936F9C3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7383960" y="2109717"/>
                  <a:ext cx="54360" cy="9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783F679F-2FE0-F945-B2C4-62D0BA7ED193}"/>
                    </a:ext>
                  </a:extLst>
                </p14:cNvPr>
                <p14:cNvContentPartPr/>
                <p14:nvPr/>
              </p14:nvContentPartPr>
              <p14:xfrm>
                <a:off x="7386840" y="2259837"/>
                <a:ext cx="38160" cy="5220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783F679F-2FE0-F945-B2C4-62D0BA7ED193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7379280" y="2252277"/>
                  <a:ext cx="53280" cy="67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45" name="Ink 44">
                <a:extLst>
                  <a:ext uri="{FF2B5EF4-FFF2-40B4-BE49-F238E27FC236}">
                    <a16:creationId xmlns:a16="http://schemas.microsoft.com/office/drawing/2014/main" id="{0AAD58D1-7BBD-9C4E-988C-ECF8024F3AAD}"/>
                  </a:ext>
                </a:extLst>
              </p14:cNvPr>
              <p14:cNvContentPartPr/>
              <p14:nvPr/>
            </p14:nvContentPartPr>
            <p14:xfrm>
              <a:off x="7656840" y="1764117"/>
              <a:ext cx="105480" cy="200160"/>
            </p14:xfrm>
          </p:contentPart>
        </mc:Choice>
        <mc:Fallback>
          <p:pic>
            <p:nvPicPr>
              <p:cNvPr id="45" name="Ink 44">
                <a:extLst>
                  <a:ext uri="{FF2B5EF4-FFF2-40B4-BE49-F238E27FC236}">
                    <a16:creationId xmlns:a16="http://schemas.microsoft.com/office/drawing/2014/main" id="{0AAD58D1-7BBD-9C4E-988C-ECF8024F3AAD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7649280" y="1756557"/>
                <a:ext cx="120600" cy="214920"/>
              </a:xfrm>
              <a:prstGeom prst="rect">
                <a:avLst/>
              </a:prstGeom>
            </p:spPr>
          </p:pic>
        </mc:Fallback>
      </mc:AlternateContent>
      <p:grpSp>
        <p:nvGrpSpPr>
          <p:cNvPr id="54" name="Group 53">
            <a:extLst>
              <a:ext uri="{FF2B5EF4-FFF2-40B4-BE49-F238E27FC236}">
                <a16:creationId xmlns:a16="http://schemas.microsoft.com/office/drawing/2014/main" id="{5C80E366-23E5-0946-A56F-61CC2D486BB8}"/>
              </a:ext>
            </a:extLst>
          </p:cNvPr>
          <p:cNvGrpSpPr/>
          <p:nvPr/>
        </p:nvGrpSpPr>
        <p:grpSpPr>
          <a:xfrm>
            <a:off x="7616160" y="2076957"/>
            <a:ext cx="232200" cy="549000"/>
            <a:chOff x="7616160" y="2076957"/>
            <a:chExt cx="232200" cy="549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8943487C-99B8-4C4E-8078-AC16940A6765}"/>
                    </a:ext>
                  </a:extLst>
                </p14:cNvPr>
                <p14:cNvContentPartPr/>
                <p14:nvPr/>
              </p14:nvContentPartPr>
              <p14:xfrm>
                <a:off x="7616160" y="2076957"/>
                <a:ext cx="87120" cy="15300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8943487C-99B8-4C4E-8078-AC16940A6765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7608600" y="2069397"/>
                  <a:ext cx="102240" cy="16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39B1D7EC-7E60-744C-8A19-8E3B6A3299FA}"/>
                    </a:ext>
                  </a:extLst>
                </p14:cNvPr>
                <p14:cNvContentPartPr/>
                <p14:nvPr/>
              </p14:nvContentPartPr>
              <p14:xfrm>
                <a:off x="7727040" y="2107557"/>
                <a:ext cx="101160" cy="16200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39B1D7EC-7E60-744C-8A19-8E3B6A3299FA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7719480" y="2099997"/>
                  <a:ext cx="116280" cy="17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23787BFD-8256-7544-B441-5E628FACA278}"/>
                    </a:ext>
                  </a:extLst>
                </p14:cNvPr>
                <p14:cNvContentPartPr/>
                <p14:nvPr/>
              </p14:nvContentPartPr>
              <p14:xfrm>
                <a:off x="7617240" y="2306997"/>
                <a:ext cx="97920" cy="14400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23787BFD-8256-7544-B441-5E628FACA278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7609680" y="2299797"/>
                  <a:ext cx="113040" cy="15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0A3EA5C5-3C49-3D4F-95AD-D8FE51D335F5}"/>
                    </a:ext>
                  </a:extLst>
                </p14:cNvPr>
                <p14:cNvContentPartPr/>
                <p14:nvPr/>
              </p14:nvContentPartPr>
              <p14:xfrm>
                <a:off x="7735320" y="2352717"/>
                <a:ext cx="113040" cy="19296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0A3EA5C5-3C49-3D4F-95AD-D8FE51D335F5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7727760" y="2345157"/>
                  <a:ext cx="128160" cy="20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FA9A8F1C-318D-5944-83BE-5E1C95A110A4}"/>
                    </a:ext>
                  </a:extLst>
                </p14:cNvPr>
                <p14:cNvContentPartPr/>
                <p14:nvPr/>
              </p14:nvContentPartPr>
              <p14:xfrm>
                <a:off x="7724520" y="2580957"/>
                <a:ext cx="35280" cy="4500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FA9A8F1C-318D-5944-83BE-5E1C95A110A4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7717320" y="2573397"/>
                  <a:ext cx="50400" cy="601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52" name="Ink 51">
                <a:extLst>
                  <a:ext uri="{FF2B5EF4-FFF2-40B4-BE49-F238E27FC236}">
                    <a16:creationId xmlns:a16="http://schemas.microsoft.com/office/drawing/2014/main" id="{F8AEBA97-FAF7-CB4C-9FE2-3088DB38EA3E}"/>
                  </a:ext>
                </a:extLst>
              </p14:cNvPr>
              <p14:cNvContentPartPr/>
              <p14:nvPr/>
            </p14:nvContentPartPr>
            <p14:xfrm>
              <a:off x="7730640" y="2731077"/>
              <a:ext cx="23400" cy="25200"/>
            </p14:xfrm>
          </p:contentPart>
        </mc:Choice>
        <mc:Fallback>
          <p:pic>
            <p:nvPicPr>
              <p:cNvPr id="52" name="Ink 51">
                <a:extLst>
                  <a:ext uri="{FF2B5EF4-FFF2-40B4-BE49-F238E27FC236}">
                    <a16:creationId xmlns:a16="http://schemas.microsoft.com/office/drawing/2014/main" id="{F8AEBA97-FAF7-CB4C-9FE2-3088DB38EA3E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7723080" y="2723517"/>
                <a:ext cx="38520" cy="4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53" name="Ink 52">
                <a:extLst>
                  <a:ext uri="{FF2B5EF4-FFF2-40B4-BE49-F238E27FC236}">
                    <a16:creationId xmlns:a16="http://schemas.microsoft.com/office/drawing/2014/main" id="{65E7E6F2-3F24-AD49-90E3-F97210AA9B0F}"/>
                  </a:ext>
                </a:extLst>
              </p14:cNvPr>
              <p14:cNvContentPartPr/>
              <p14:nvPr/>
            </p14:nvContentPartPr>
            <p14:xfrm>
              <a:off x="7727040" y="2856357"/>
              <a:ext cx="30600" cy="22320"/>
            </p14:xfrm>
          </p:contentPart>
        </mc:Choice>
        <mc:Fallback>
          <p:pic>
            <p:nvPicPr>
              <p:cNvPr id="53" name="Ink 52">
                <a:extLst>
                  <a:ext uri="{FF2B5EF4-FFF2-40B4-BE49-F238E27FC236}">
                    <a16:creationId xmlns:a16="http://schemas.microsoft.com/office/drawing/2014/main" id="{65E7E6F2-3F24-AD49-90E3-F97210AA9B0F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7719480" y="2848797"/>
                <a:ext cx="45720" cy="37080"/>
              </a:xfrm>
              <a:prstGeom prst="rect">
                <a:avLst/>
              </a:prstGeom>
            </p:spPr>
          </p:pic>
        </mc:Fallback>
      </mc:AlternateContent>
      <p:grpSp>
        <p:nvGrpSpPr>
          <p:cNvPr id="59" name="Group 58">
            <a:extLst>
              <a:ext uri="{FF2B5EF4-FFF2-40B4-BE49-F238E27FC236}">
                <a16:creationId xmlns:a16="http://schemas.microsoft.com/office/drawing/2014/main" id="{24CFB364-478D-704C-93C1-03FEC5D8235D}"/>
              </a:ext>
            </a:extLst>
          </p:cNvPr>
          <p:cNvGrpSpPr/>
          <p:nvPr/>
        </p:nvGrpSpPr>
        <p:grpSpPr>
          <a:xfrm>
            <a:off x="7602840" y="2992437"/>
            <a:ext cx="317160" cy="327240"/>
            <a:chOff x="7602840" y="2992437"/>
            <a:chExt cx="317160" cy="327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EAA2B221-5B9E-8144-92C0-5E507AA5AD60}"/>
                    </a:ext>
                  </a:extLst>
                </p14:cNvPr>
                <p14:cNvContentPartPr/>
                <p14:nvPr/>
              </p14:nvContentPartPr>
              <p14:xfrm>
                <a:off x="7602840" y="2992437"/>
                <a:ext cx="128520" cy="32724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EAA2B221-5B9E-8144-92C0-5E507AA5AD60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7595280" y="2984877"/>
                  <a:ext cx="143280" cy="34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87C2CE4B-147B-7A4D-BB3E-8B049C8F5342}"/>
                    </a:ext>
                  </a:extLst>
                </p14:cNvPr>
                <p14:cNvContentPartPr/>
                <p14:nvPr/>
              </p14:nvContentPartPr>
              <p14:xfrm>
                <a:off x="7812000" y="3004677"/>
                <a:ext cx="108000" cy="26136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87C2CE4B-147B-7A4D-BB3E-8B049C8F5342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7804440" y="2997117"/>
                  <a:ext cx="123120" cy="27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617ADA8C-5322-784B-8848-14AA65AF8B6C}"/>
                    </a:ext>
                  </a:extLst>
                </p14:cNvPr>
                <p14:cNvContentPartPr/>
                <p14:nvPr/>
              </p14:nvContentPartPr>
              <p14:xfrm>
                <a:off x="7766280" y="3099357"/>
                <a:ext cx="360" cy="36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617ADA8C-5322-784B-8848-14AA65AF8B6C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7758720" y="3091797"/>
                  <a:ext cx="15480" cy="15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261933CA-3F7D-A849-AAFA-72F2B5B8A703}"/>
              </a:ext>
            </a:extLst>
          </p:cNvPr>
          <p:cNvGrpSpPr/>
          <p:nvPr/>
        </p:nvGrpSpPr>
        <p:grpSpPr>
          <a:xfrm>
            <a:off x="8384760" y="1742877"/>
            <a:ext cx="276120" cy="586440"/>
            <a:chOff x="8384760" y="1742877"/>
            <a:chExt cx="276120" cy="586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D04A532F-BE38-2149-803B-D1B51F62789D}"/>
                    </a:ext>
                  </a:extLst>
                </p14:cNvPr>
                <p14:cNvContentPartPr/>
                <p14:nvPr/>
              </p14:nvContentPartPr>
              <p14:xfrm>
                <a:off x="8384760" y="1742877"/>
                <a:ext cx="153720" cy="26136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D04A532F-BE38-2149-803B-D1B51F62789D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8377200" y="1735317"/>
                  <a:ext cx="168840" cy="27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23916B0B-7490-8343-8911-8970789D4744}"/>
                    </a:ext>
                  </a:extLst>
                </p14:cNvPr>
                <p14:cNvContentPartPr/>
                <p14:nvPr/>
              </p14:nvContentPartPr>
              <p14:xfrm>
                <a:off x="8392680" y="2056437"/>
                <a:ext cx="109080" cy="16164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23916B0B-7490-8343-8911-8970789D4744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8385120" y="2048877"/>
                  <a:ext cx="124200" cy="17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06562331-51F5-C549-8B44-EB031B8FA1A1}"/>
                    </a:ext>
                  </a:extLst>
                </p14:cNvPr>
                <p14:cNvContentPartPr/>
                <p14:nvPr/>
              </p14:nvContentPartPr>
              <p14:xfrm>
                <a:off x="8535600" y="2066157"/>
                <a:ext cx="125280" cy="26316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06562331-51F5-C549-8B44-EB031B8FA1A1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8528400" y="2058597"/>
                  <a:ext cx="140400" cy="2782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52">
            <p14:nvContentPartPr>
              <p14:cNvPr id="63" name="Ink 62">
                <a:extLst>
                  <a:ext uri="{FF2B5EF4-FFF2-40B4-BE49-F238E27FC236}">
                    <a16:creationId xmlns:a16="http://schemas.microsoft.com/office/drawing/2014/main" id="{75889676-C4D6-3248-BF03-34D3FBF691F4}"/>
                  </a:ext>
                </a:extLst>
              </p14:cNvPr>
              <p14:cNvContentPartPr/>
              <p14:nvPr/>
            </p14:nvContentPartPr>
            <p14:xfrm>
              <a:off x="8518680" y="2446317"/>
              <a:ext cx="28800" cy="48240"/>
            </p14:xfrm>
          </p:contentPart>
        </mc:Choice>
        <mc:Fallback>
          <p:pic>
            <p:nvPicPr>
              <p:cNvPr id="63" name="Ink 62">
                <a:extLst>
                  <a:ext uri="{FF2B5EF4-FFF2-40B4-BE49-F238E27FC236}">
                    <a16:creationId xmlns:a16="http://schemas.microsoft.com/office/drawing/2014/main" id="{75889676-C4D6-3248-BF03-34D3FBF691F4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8511120" y="2438757"/>
                <a:ext cx="43920" cy="63360"/>
              </a:xfrm>
              <a:prstGeom prst="rect">
                <a:avLst/>
              </a:prstGeom>
            </p:spPr>
          </p:pic>
        </mc:Fallback>
      </mc:AlternateContent>
      <p:grpSp>
        <p:nvGrpSpPr>
          <p:cNvPr id="69" name="Group 68">
            <a:extLst>
              <a:ext uri="{FF2B5EF4-FFF2-40B4-BE49-F238E27FC236}">
                <a16:creationId xmlns:a16="http://schemas.microsoft.com/office/drawing/2014/main" id="{20352E51-D5A7-7F43-9F36-D3F5753B1C32}"/>
              </a:ext>
            </a:extLst>
          </p:cNvPr>
          <p:cNvGrpSpPr/>
          <p:nvPr/>
        </p:nvGrpSpPr>
        <p:grpSpPr>
          <a:xfrm>
            <a:off x="8511840" y="2694357"/>
            <a:ext cx="37800" cy="162360"/>
            <a:chOff x="8511840" y="2694357"/>
            <a:chExt cx="37800" cy="162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2AC49365-FE7E-9141-BD0C-576486345204}"/>
                    </a:ext>
                  </a:extLst>
                </p14:cNvPr>
                <p14:cNvContentPartPr/>
                <p14:nvPr/>
              </p14:nvContentPartPr>
              <p14:xfrm>
                <a:off x="8517240" y="2694357"/>
                <a:ext cx="32400" cy="5760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2AC49365-FE7E-9141-BD0C-576486345204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8509680" y="2686797"/>
                  <a:ext cx="47520" cy="7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F4A15C1E-B5BE-5E4F-8608-236B99EDED55}"/>
                    </a:ext>
                  </a:extLst>
                </p14:cNvPr>
                <p14:cNvContentPartPr/>
                <p14:nvPr/>
              </p14:nvContentPartPr>
              <p14:xfrm>
                <a:off x="8511840" y="2814597"/>
                <a:ext cx="27720" cy="4212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F4A15C1E-B5BE-5E4F-8608-236B99EDED55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8504640" y="2807037"/>
                  <a:ext cx="42840" cy="57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3E26DE19-8DB4-9344-B56C-D05726CF2FD0}"/>
              </a:ext>
            </a:extLst>
          </p:cNvPr>
          <p:cNvGrpSpPr/>
          <p:nvPr/>
        </p:nvGrpSpPr>
        <p:grpSpPr>
          <a:xfrm>
            <a:off x="8404200" y="3073797"/>
            <a:ext cx="242280" cy="268920"/>
            <a:chOff x="8404200" y="3073797"/>
            <a:chExt cx="242280" cy="268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99EDB871-D697-2442-92FF-3A1924BC710F}"/>
                    </a:ext>
                  </a:extLst>
                </p14:cNvPr>
                <p14:cNvContentPartPr/>
                <p14:nvPr/>
              </p14:nvContentPartPr>
              <p14:xfrm>
                <a:off x="8404200" y="3073797"/>
                <a:ext cx="109080" cy="25596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99EDB871-D697-2442-92FF-3A1924BC710F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8396640" y="3066237"/>
                  <a:ext cx="124200" cy="27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BBC5082E-D12D-0D40-A89A-C89E3C9E8B45}"/>
                    </a:ext>
                  </a:extLst>
                </p14:cNvPr>
                <p14:cNvContentPartPr/>
                <p14:nvPr/>
              </p14:nvContentPartPr>
              <p14:xfrm>
                <a:off x="8529480" y="3075597"/>
                <a:ext cx="117000" cy="26712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BBC5082E-D12D-0D40-A89A-C89E3C9E8B45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8521920" y="3068037"/>
                  <a:ext cx="132120" cy="282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62">
            <p14:nvContentPartPr>
              <p14:cNvPr id="71" name="Ink 70">
                <a:extLst>
                  <a:ext uri="{FF2B5EF4-FFF2-40B4-BE49-F238E27FC236}">
                    <a16:creationId xmlns:a16="http://schemas.microsoft.com/office/drawing/2014/main" id="{7BF7740B-4D6D-F840-8FCE-AE0F36FD065E}"/>
                  </a:ext>
                </a:extLst>
              </p14:cNvPr>
              <p14:cNvContentPartPr/>
              <p14:nvPr/>
            </p14:nvContentPartPr>
            <p14:xfrm>
              <a:off x="7317360" y="1272717"/>
              <a:ext cx="127440" cy="226800"/>
            </p14:xfrm>
          </p:contentPart>
        </mc:Choice>
        <mc:Fallback>
          <p:pic>
            <p:nvPicPr>
              <p:cNvPr id="71" name="Ink 70">
                <a:extLst>
                  <a:ext uri="{FF2B5EF4-FFF2-40B4-BE49-F238E27FC236}">
                    <a16:creationId xmlns:a16="http://schemas.microsoft.com/office/drawing/2014/main" id="{7BF7740B-4D6D-F840-8FCE-AE0F36FD065E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7309800" y="1265157"/>
                <a:ext cx="142560" cy="241920"/>
              </a:xfrm>
              <a:prstGeom prst="rect">
                <a:avLst/>
              </a:prstGeom>
            </p:spPr>
          </p:pic>
        </mc:Fallback>
      </mc:AlternateContent>
      <p:grpSp>
        <p:nvGrpSpPr>
          <p:cNvPr id="78" name="Group 77">
            <a:extLst>
              <a:ext uri="{FF2B5EF4-FFF2-40B4-BE49-F238E27FC236}">
                <a16:creationId xmlns:a16="http://schemas.microsoft.com/office/drawing/2014/main" id="{66249220-B22F-5846-82E2-3B8BCBDD165B}"/>
              </a:ext>
            </a:extLst>
          </p:cNvPr>
          <p:cNvGrpSpPr/>
          <p:nvPr/>
        </p:nvGrpSpPr>
        <p:grpSpPr>
          <a:xfrm>
            <a:off x="7596720" y="1199277"/>
            <a:ext cx="466920" cy="228240"/>
            <a:chOff x="7596720" y="1199277"/>
            <a:chExt cx="466920" cy="228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B23A22AC-AA8D-C944-9670-C8A3010B42F6}"/>
                    </a:ext>
                  </a:extLst>
                </p14:cNvPr>
                <p14:cNvContentPartPr/>
                <p14:nvPr/>
              </p14:nvContentPartPr>
              <p14:xfrm>
                <a:off x="7596720" y="1294317"/>
                <a:ext cx="27720" cy="119520"/>
              </p14:xfrm>
            </p:contentPart>
          </mc:Choice>
          <mc:Fallback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B23A22AC-AA8D-C944-9670-C8A3010B42F6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7589160" y="1286757"/>
                  <a:ext cx="42840" cy="13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2ADD2B36-CA45-C54A-906A-81EEF2308135}"/>
                    </a:ext>
                  </a:extLst>
                </p14:cNvPr>
                <p14:cNvContentPartPr/>
                <p14:nvPr/>
              </p14:nvContentPartPr>
              <p14:xfrm>
                <a:off x="7676280" y="1199277"/>
                <a:ext cx="66600" cy="19116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2ADD2B36-CA45-C54A-906A-81EEF2308135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7668720" y="1191717"/>
                  <a:ext cx="81720" cy="20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72DA409E-EC16-464B-9193-A79B241E9216}"/>
                    </a:ext>
                  </a:extLst>
                </p14:cNvPr>
                <p14:cNvContentPartPr/>
                <p14:nvPr/>
              </p14:nvContentPartPr>
              <p14:xfrm>
                <a:off x="7659360" y="1304397"/>
                <a:ext cx="111240" cy="324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72DA409E-EC16-464B-9193-A79B241E9216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7651800" y="1296837"/>
                  <a:ext cx="126360" cy="1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6138C4F1-1DDF-9549-A0BC-A83731592BC3}"/>
                    </a:ext>
                  </a:extLst>
                </p14:cNvPr>
                <p14:cNvContentPartPr/>
                <p14:nvPr/>
              </p14:nvContentPartPr>
              <p14:xfrm>
                <a:off x="7741440" y="1324557"/>
                <a:ext cx="74160" cy="82080"/>
              </p14:xfrm>
            </p:contentPart>
          </mc:Choice>
          <mc:Fallback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6138C4F1-1DDF-9549-A0BC-A83731592BC3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7733880" y="1316997"/>
                  <a:ext cx="89280" cy="9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D57ADC71-7B80-464D-A198-5F898E68F18F}"/>
                    </a:ext>
                  </a:extLst>
                </p14:cNvPr>
                <p14:cNvContentPartPr/>
                <p14:nvPr/>
              </p14:nvContentPartPr>
              <p14:xfrm>
                <a:off x="7844400" y="1328517"/>
                <a:ext cx="143640" cy="70920"/>
              </p14:xfrm>
            </p:contentPart>
          </mc:Choice>
          <mc:Fallback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D57ADC71-7B80-464D-A198-5F898E68F18F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7836840" y="1320957"/>
                  <a:ext cx="158760" cy="8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F518CE68-1681-E34E-8DE1-B8560434585E}"/>
                    </a:ext>
                  </a:extLst>
                </p14:cNvPr>
                <p14:cNvContentPartPr/>
                <p14:nvPr/>
              </p14:nvContentPartPr>
              <p14:xfrm>
                <a:off x="7967520" y="1341837"/>
                <a:ext cx="96120" cy="85680"/>
              </p14:xfrm>
            </p:contentPart>
          </mc:Choice>
          <mc:Fallback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F518CE68-1681-E34E-8DE1-B8560434585E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7959960" y="1334277"/>
                  <a:ext cx="111240" cy="100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E32C0D8E-DE28-614C-94B9-E5008C93A7CE}"/>
              </a:ext>
            </a:extLst>
          </p:cNvPr>
          <p:cNvGrpSpPr/>
          <p:nvPr/>
        </p:nvGrpSpPr>
        <p:grpSpPr>
          <a:xfrm>
            <a:off x="8517600" y="1199277"/>
            <a:ext cx="602640" cy="299880"/>
            <a:chOff x="8517600" y="1199277"/>
            <a:chExt cx="602640" cy="299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6C5EB5F9-9799-204E-9CE5-C043856CF213}"/>
                    </a:ext>
                  </a:extLst>
                </p14:cNvPr>
                <p14:cNvContentPartPr/>
                <p14:nvPr/>
              </p14:nvContentPartPr>
              <p14:xfrm>
                <a:off x="8517600" y="1284237"/>
                <a:ext cx="137520" cy="214920"/>
              </p14:xfrm>
            </p:contentPart>
          </mc:Choice>
          <mc:Fallback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6C5EB5F9-9799-204E-9CE5-C043856CF213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8510040" y="1276677"/>
                  <a:ext cx="152640" cy="23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894502FC-DFCB-8A4D-ADEC-D699C2C56871}"/>
                    </a:ext>
                  </a:extLst>
                </p14:cNvPr>
                <p14:cNvContentPartPr/>
                <p14:nvPr/>
              </p14:nvContentPartPr>
              <p14:xfrm>
                <a:off x="8736480" y="1306197"/>
                <a:ext cx="41760" cy="11304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894502FC-DFCB-8A4D-ADEC-D699C2C56871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8728920" y="1298637"/>
                  <a:ext cx="56520" cy="12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8CD243FE-57C4-3B47-8DAC-842365246D9F}"/>
                    </a:ext>
                  </a:extLst>
                </p14:cNvPr>
                <p14:cNvContentPartPr/>
                <p14:nvPr/>
              </p14:nvContentPartPr>
              <p14:xfrm>
                <a:off x="8792280" y="1199277"/>
                <a:ext cx="119880" cy="221400"/>
              </p14:xfrm>
            </p:contentPart>
          </mc:Choice>
          <mc:Fallback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8CD243FE-57C4-3B47-8DAC-842365246D9F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8784720" y="1191717"/>
                  <a:ext cx="135000" cy="23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4EA5BAD4-5F93-9B4B-8DF7-96EBCEA9021C}"/>
                    </a:ext>
                  </a:extLst>
                </p14:cNvPr>
                <p14:cNvContentPartPr/>
                <p14:nvPr/>
              </p14:nvContentPartPr>
              <p14:xfrm>
                <a:off x="8799480" y="1329957"/>
                <a:ext cx="109440" cy="7200"/>
              </p14:xfrm>
            </p:contentPart>
          </mc:Choice>
          <mc:Fallback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4EA5BAD4-5F93-9B4B-8DF7-96EBCEA9021C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8791920" y="1322397"/>
                  <a:ext cx="124560" cy="2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6244F7BD-C3B3-9E44-92BE-F3D74B99334C}"/>
                    </a:ext>
                  </a:extLst>
                </p14:cNvPr>
                <p14:cNvContentPartPr/>
                <p14:nvPr/>
              </p14:nvContentPartPr>
              <p14:xfrm>
                <a:off x="8854200" y="1351917"/>
                <a:ext cx="60120" cy="72000"/>
              </p14:xfrm>
            </p:contentPart>
          </mc:Choice>
          <mc:Fallback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6244F7BD-C3B3-9E44-92BE-F3D74B99334C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8846640" y="1344357"/>
                  <a:ext cx="75240" cy="8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1F28DBF8-B719-ED44-914C-4D571111C0A8}"/>
                    </a:ext>
                  </a:extLst>
                </p14:cNvPr>
                <p14:cNvContentPartPr/>
                <p14:nvPr/>
              </p14:nvContentPartPr>
              <p14:xfrm>
                <a:off x="8926560" y="1376757"/>
                <a:ext cx="111960" cy="50400"/>
              </p14:xfrm>
            </p:contentPart>
          </mc:Choice>
          <mc:Fallback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1F28DBF8-B719-ED44-914C-4D571111C0A8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8919000" y="1369197"/>
                  <a:ext cx="127080" cy="6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0E65A811-0CC7-F84C-9E40-977FED40B1E7}"/>
                    </a:ext>
                  </a:extLst>
                </p14:cNvPr>
                <p14:cNvContentPartPr/>
                <p14:nvPr/>
              </p14:nvContentPartPr>
              <p14:xfrm>
                <a:off x="9026280" y="1373157"/>
                <a:ext cx="93960" cy="89280"/>
              </p14:xfrm>
            </p:contentPart>
          </mc:Choice>
          <mc:Fallback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0E65A811-0CC7-F84C-9E40-977FED40B1E7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9018720" y="1365597"/>
                  <a:ext cx="109080" cy="104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5741AF1C-4E3D-0B4B-A4FC-80891A2CF3D6}"/>
              </a:ext>
            </a:extLst>
          </p:cNvPr>
          <p:cNvGrpSpPr/>
          <p:nvPr/>
        </p:nvGrpSpPr>
        <p:grpSpPr>
          <a:xfrm>
            <a:off x="6478920" y="726597"/>
            <a:ext cx="348840" cy="365040"/>
            <a:chOff x="6478920" y="726597"/>
            <a:chExt cx="348840" cy="365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3AF17C95-59C8-3B48-ACB4-6CB31E25DBA4}"/>
                    </a:ext>
                  </a:extLst>
                </p14:cNvPr>
                <p14:cNvContentPartPr/>
                <p14:nvPr/>
              </p14:nvContentPartPr>
              <p14:xfrm>
                <a:off x="6478920" y="726597"/>
                <a:ext cx="146520" cy="326520"/>
              </p14:xfrm>
            </p:contentPart>
          </mc:Choice>
          <mc:Fallback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3AF17C95-59C8-3B48-ACB4-6CB31E25DBA4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6471360" y="719037"/>
                  <a:ext cx="161640" cy="34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5EBC85ED-DEF0-7040-8A26-A282BA5AD4D4}"/>
                    </a:ext>
                  </a:extLst>
                </p14:cNvPr>
                <p14:cNvContentPartPr/>
                <p14:nvPr/>
              </p14:nvContentPartPr>
              <p14:xfrm>
                <a:off x="6687000" y="735957"/>
                <a:ext cx="140760" cy="355680"/>
              </p14:xfrm>
            </p:contentPart>
          </mc:Choice>
          <mc:Fallback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5EBC85ED-DEF0-7040-8A26-A282BA5AD4D4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6679440" y="728397"/>
                  <a:ext cx="155880" cy="370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9B36EDF2-D8E5-DF40-B7CB-4DC3841A0008}"/>
              </a:ext>
            </a:extLst>
          </p:cNvPr>
          <p:cNvGrpSpPr/>
          <p:nvPr/>
        </p:nvGrpSpPr>
        <p:grpSpPr>
          <a:xfrm>
            <a:off x="7041960" y="747837"/>
            <a:ext cx="418680" cy="247320"/>
            <a:chOff x="7041960" y="747837"/>
            <a:chExt cx="418680" cy="247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86777D6A-2460-F64C-A0E3-FA871FC426FD}"/>
                    </a:ext>
                  </a:extLst>
                </p14:cNvPr>
                <p14:cNvContentPartPr/>
                <p14:nvPr/>
              </p14:nvContentPartPr>
              <p14:xfrm>
                <a:off x="7041960" y="819117"/>
                <a:ext cx="172800" cy="31320"/>
              </p14:xfrm>
            </p:contentPart>
          </mc:Choice>
          <mc:Fallback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86777D6A-2460-F64C-A0E3-FA871FC426FD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7034400" y="811557"/>
                  <a:ext cx="18792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786998FC-1666-9F4F-834C-6ECE53159CFE}"/>
                    </a:ext>
                  </a:extLst>
                </p14:cNvPr>
                <p14:cNvContentPartPr/>
                <p14:nvPr/>
              </p14:nvContentPartPr>
              <p14:xfrm>
                <a:off x="7309440" y="747837"/>
                <a:ext cx="151200" cy="247320"/>
              </p14:xfrm>
            </p:contentPart>
          </mc:Choice>
          <mc:Fallback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786998FC-1666-9F4F-834C-6ECE53159CFE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7301880" y="740277"/>
                  <a:ext cx="166320" cy="262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AFFB78A3-E48D-B747-91FB-D6A1EC17EB28}"/>
              </a:ext>
            </a:extLst>
          </p:cNvPr>
          <p:cNvGrpSpPr/>
          <p:nvPr/>
        </p:nvGrpSpPr>
        <p:grpSpPr>
          <a:xfrm>
            <a:off x="7671240" y="729837"/>
            <a:ext cx="514800" cy="334800"/>
            <a:chOff x="7671240" y="729837"/>
            <a:chExt cx="514800" cy="334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9A9A1E52-2356-D748-B690-5809797A9D06}"/>
                    </a:ext>
                  </a:extLst>
                </p14:cNvPr>
                <p14:cNvContentPartPr/>
                <p14:nvPr/>
              </p14:nvContentPartPr>
              <p14:xfrm>
                <a:off x="7671240" y="819117"/>
                <a:ext cx="165240" cy="19080"/>
              </p14:xfrm>
            </p:contentPart>
          </mc:Choice>
          <mc:Fallback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9A9A1E52-2356-D748-B690-5809797A9D06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7663680" y="811557"/>
                  <a:ext cx="180360" cy="3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DBAF8600-6603-2F4B-AB01-5301562140B8}"/>
                    </a:ext>
                  </a:extLst>
                </p14:cNvPr>
                <p14:cNvContentPartPr/>
                <p14:nvPr/>
              </p14:nvContentPartPr>
              <p14:xfrm>
                <a:off x="7968240" y="729837"/>
                <a:ext cx="217800" cy="334800"/>
              </p14:xfrm>
            </p:contentPart>
          </mc:Choice>
          <mc:Fallback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DBAF8600-6603-2F4B-AB01-5301562140B8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7960680" y="722277"/>
                  <a:ext cx="232920" cy="349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2E438AD2-B969-7D4F-8770-5F9006285C38}"/>
              </a:ext>
            </a:extLst>
          </p:cNvPr>
          <p:cNvGrpSpPr/>
          <p:nvPr/>
        </p:nvGrpSpPr>
        <p:grpSpPr>
          <a:xfrm>
            <a:off x="8431200" y="712197"/>
            <a:ext cx="196200" cy="172080"/>
            <a:chOff x="8431200" y="712197"/>
            <a:chExt cx="196200" cy="172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DF5DE25E-3D49-F843-BFB3-DB5F360EADEC}"/>
                    </a:ext>
                  </a:extLst>
                </p14:cNvPr>
                <p14:cNvContentPartPr/>
                <p14:nvPr/>
              </p14:nvContentPartPr>
              <p14:xfrm>
                <a:off x="8489520" y="712197"/>
                <a:ext cx="7200" cy="172080"/>
              </p14:xfrm>
            </p:contentPart>
          </mc:Choice>
          <mc:Fallback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DF5DE25E-3D49-F843-BFB3-DB5F360EADEC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8481960" y="704637"/>
                  <a:ext cx="22320" cy="18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680A40E7-AB2B-4F44-BDD7-1031FC205CBA}"/>
                    </a:ext>
                  </a:extLst>
                </p14:cNvPr>
                <p14:cNvContentPartPr/>
                <p14:nvPr/>
              </p14:nvContentPartPr>
              <p14:xfrm>
                <a:off x="8431200" y="783117"/>
                <a:ext cx="196200" cy="24840"/>
              </p14:xfrm>
            </p:contentPart>
          </mc:Choice>
          <mc:Fallback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680A40E7-AB2B-4F44-BDD7-1031FC205CBA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8423640" y="775557"/>
                  <a:ext cx="211320" cy="39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6">
            <p14:nvContentPartPr>
              <p14:cNvPr id="98" name="Ink 97">
                <a:extLst>
                  <a:ext uri="{FF2B5EF4-FFF2-40B4-BE49-F238E27FC236}">
                    <a16:creationId xmlns:a16="http://schemas.microsoft.com/office/drawing/2014/main" id="{0261CFBA-D6D9-954C-B75C-8FC87FA696B8}"/>
                  </a:ext>
                </a:extLst>
              </p14:cNvPr>
              <p14:cNvContentPartPr/>
              <p14:nvPr/>
            </p14:nvContentPartPr>
            <p14:xfrm>
              <a:off x="8775720" y="676557"/>
              <a:ext cx="15120" cy="213840"/>
            </p14:xfrm>
          </p:contentPart>
        </mc:Choice>
        <mc:Fallback>
          <p:pic>
            <p:nvPicPr>
              <p:cNvPr id="98" name="Ink 97">
                <a:extLst>
                  <a:ext uri="{FF2B5EF4-FFF2-40B4-BE49-F238E27FC236}">
                    <a16:creationId xmlns:a16="http://schemas.microsoft.com/office/drawing/2014/main" id="{0261CFBA-D6D9-954C-B75C-8FC87FA696B8}"/>
                  </a:ext>
                </a:extLst>
              </p:cNvPr>
              <p:cNvPicPr/>
              <p:nvPr/>
            </p:nvPicPr>
            <p:blipFill>
              <a:blip r:embed="rId107"/>
              <a:stretch>
                <a:fillRect/>
              </a:stretch>
            </p:blipFill>
            <p:spPr>
              <a:xfrm>
                <a:off x="8768160" y="669357"/>
                <a:ext cx="30240" cy="228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78561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N=15</a:t>
            </a:r>
          </a:p>
          <a:p>
            <a:pPr lvl="1"/>
            <a:r>
              <a:rPr lang="en-US" dirty="0"/>
              <a:t>Look at table for f</a:t>
            </a:r>
            <a:r>
              <a:rPr lang="en-US" baseline="-25000" dirty="0"/>
              <a:t>3</a:t>
            </a:r>
            <a:r>
              <a:rPr lang="en-US" dirty="0"/>
              <a:t>(x)</a:t>
            </a:r>
          </a:p>
          <a:p>
            <a:r>
              <a:rPr lang="en-US" dirty="0"/>
              <a:t>N = 33</a:t>
            </a:r>
          </a:p>
          <a:p>
            <a:pPr lvl="1"/>
            <a:r>
              <a:rPr lang="en-US" dirty="0"/>
              <a:t>Take e=3, d=7, so 3</a:t>
            </a:r>
            <a:r>
              <a:rPr lang="en-US" baseline="30000" dirty="0"/>
              <a:t>rd</a:t>
            </a:r>
            <a:r>
              <a:rPr lang="en-US" dirty="0"/>
              <a:t> root of 2 is…?</a:t>
            </a:r>
          </a:p>
          <a:p>
            <a:pPr lvl="1"/>
            <a:r>
              <a:rPr lang="en-US" dirty="0"/>
              <a:t>e=2; squaring is not a permutation…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24ED80D-9234-6349-9E81-45D6533597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590629"/>
              </p:ext>
            </p:extLst>
          </p:nvPr>
        </p:nvGraphicFramePr>
        <p:xfrm>
          <a:off x="7239000" y="510170"/>
          <a:ext cx="1295400" cy="3314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7700">
                  <a:extLst>
                    <a:ext uri="{9D8B030D-6E8A-4147-A177-3AD203B41FA5}">
                      <a16:colId xmlns:a16="http://schemas.microsoft.com/office/drawing/2014/main" val="1997466825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40671558"/>
                    </a:ext>
                  </a:extLst>
                </a:gridCol>
              </a:tblGrid>
              <a:tr h="3682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x</a:t>
                      </a:r>
                      <a:r>
                        <a:rPr lang="en-US" baseline="30000" dirty="0" err="1"/>
                        <a:t>e</a:t>
                      </a:r>
                      <a:endParaRPr lang="en-US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6803215"/>
                  </a:ext>
                </a:extLst>
              </a:tr>
              <a:tr h="3682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394285"/>
                  </a:ext>
                </a:extLst>
              </a:tr>
              <a:tr h="3682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9276286"/>
                  </a:ext>
                </a:extLst>
              </a:tr>
              <a:tr h="3682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5610687"/>
                  </a:ext>
                </a:extLst>
              </a:tr>
              <a:tr h="3682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408647"/>
                  </a:ext>
                </a:extLst>
              </a:tr>
              <a:tr h="3682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791362"/>
                  </a:ext>
                </a:extLst>
              </a:tr>
              <a:tr h="3682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7810689"/>
                  </a:ext>
                </a:extLst>
              </a:tr>
              <a:tr h="3682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54737"/>
                  </a:ext>
                </a:extLst>
              </a:tr>
              <a:tr h="3682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041442"/>
                  </a:ext>
                </a:extLst>
              </a:tr>
            </a:tbl>
          </a:graphicData>
        </a:graphic>
      </p:graphicFrame>
      <p:grpSp>
        <p:nvGrpSpPr>
          <p:cNvPr id="21" name="Group 20">
            <a:extLst>
              <a:ext uri="{FF2B5EF4-FFF2-40B4-BE49-F238E27FC236}">
                <a16:creationId xmlns:a16="http://schemas.microsoft.com/office/drawing/2014/main" id="{ADD0A026-3787-C845-9DEA-8434D0FFA43D}"/>
              </a:ext>
            </a:extLst>
          </p:cNvPr>
          <p:cNvGrpSpPr/>
          <p:nvPr/>
        </p:nvGrpSpPr>
        <p:grpSpPr>
          <a:xfrm>
            <a:off x="1753535" y="4747759"/>
            <a:ext cx="1121040" cy="495720"/>
            <a:chOff x="1753535" y="4747759"/>
            <a:chExt cx="1121040" cy="495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80ED0475-7DE9-264F-84DB-0749F6F3332A}"/>
                    </a:ext>
                  </a:extLst>
                </p14:cNvPr>
                <p14:cNvContentPartPr/>
                <p14:nvPr/>
              </p14:nvContentPartPr>
              <p14:xfrm>
                <a:off x="1753535" y="4886719"/>
                <a:ext cx="281880" cy="35676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80ED0475-7DE9-264F-84DB-0749F6F3332A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745975" y="4879159"/>
                  <a:ext cx="297000" cy="37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A065C6D4-85F7-D149-9375-298D4C9D462B}"/>
                    </a:ext>
                  </a:extLst>
                </p14:cNvPr>
                <p14:cNvContentPartPr/>
                <p14:nvPr/>
              </p14:nvContentPartPr>
              <p14:xfrm>
                <a:off x="2016335" y="4747759"/>
                <a:ext cx="209520" cy="14616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A065C6D4-85F7-D149-9375-298D4C9D462B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009135" y="4740199"/>
                  <a:ext cx="224640" cy="16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BE4D3672-57F4-D743-8B64-C1F0D8F2E025}"/>
                    </a:ext>
                  </a:extLst>
                </p14:cNvPr>
                <p14:cNvContentPartPr/>
                <p14:nvPr/>
              </p14:nvContentPartPr>
              <p14:xfrm>
                <a:off x="2329535" y="5053399"/>
                <a:ext cx="243360" cy="16668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BE4D3672-57F4-D743-8B64-C1F0D8F2E025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322335" y="5045839"/>
                  <a:ext cx="258480" cy="18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8D0907E0-AA82-7649-A957-E44FC979EBDF}"/>
                    </a:ext>
                  </a:extLst>
                </p14:cNvPr>
                <p14:cNvContentPartPr/>
                <p14:nvPr/>
              </p14:nvContentPartPr>
              <p14:xfrm>
                <a:off x="2629055" y="5072839"/>
                <a:ext cx="82800" cy="13428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8D0907E0-AA82-7649-A957-E44FC979EBD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621495" y="5065279"/>
                  <a:ext cx="97920" cy="14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3BAC6303-1789-4449-85FB-1EA82BD1CD98}"/>
                    </a:ext>
                  </a:extLst>
                </p14:cNvPr>
                <p14:cNvContentPartPr/>
                <p14:nvPr/>
              </p14:nvContentPartPr>
              <p14:xfrm>
                <a:off x="2770895" y="4882399"/>
                <a:ext cx="103680" cy="33624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3BAC6303-1789-4449-85FB-1EA82BD1CD98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763335" y="4874839"/>
                  <a:ext cx="118800" cy="351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30A5CA0-A660-AF4E-BDEC-D83F7D7401DF}"/>
              </a:ext>
            </a:extLst>
          </p:cNvPr>
          <p:cNvGrpSpPr/>
          <p:nvPr/>
        </p:nvGrpSpPr>
        <p:grpSpPr>
          <a:xfrm>
            <a:off x="3169055" y="4932799"/>
            <a:ext cx="396720" cy="317160"/>
            <a:chOff x="3169055" y="4932799"/>
            <a:chExt cx="396720" cy="317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77E017CE-49AB-3D4A-93C5-227AF94F63B0}"/>
                    </a:ext>
                  </a:extLst>
                </p14:cNvPr>
                <p14:cNvContentPartPr/>
                <p14:nvPr/>
              </p14:nvContentPartPr>
              <p14:xfrm>
                <a:off x="3169055" y="4932799"/>
                <a:ext cx="188280" cy="27360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77E017CE-49AB-3D4A-93C5-227AF94F63B0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3161495" y="4925239"/>
                  <a:ext cx="203400" cy="28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62864F56-7897-6048-B3BF-DFD4E594B63F}"/>
                    </a:ext>
                  </a:extLst>
                </p14:cNvPr>
                <p14:cNvContentPartPr/>
                <p14:nvPr/>
              </p14:nvContentPartPr>
              <p14:xfrm>
                <a:off x="3394415" y="4933159"/>
                <a:ext cx="171360" cy="31680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62864F56-7897-6048-B3BF-DFD4E594B63F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3386855" y="4925599"/>
                  <a:ext cx="186480" cy="331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0D535A3-3C9E-ED42-9EAE-9783F0C171F7}"/>
              </a:ext>
            </a:extLst>
          </p:cNvPr>
          <p:cNvGrpSpPr/>
          <p:nvPr/>
        </p:nvGrpSpPr>
        <p:grpSpPr>
          <a:xfrm>
            <a:off x="3807695" y="4947559"/>
            <a:ext cx="231480" cy="136440"/>
            <a:chOff x="3807695" y="4947559"/>
            <a:chExt cx="231480" cy="136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90E4EE55-F86A-5D47-9EB3-8B3651C96002}"/>
                    </a:ext>
                  </a:extLst>
                </p14:cNvPr>
                <p14:cNvContentPartPr/>
                <p14:nvPr/>
              </p14:nvContentPartPr>
              <p14:xfrm>
                <a:off x="3807695" y="4947559"/>
                <a:ext cx="200880" cy="1656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90E4EE55-F86A-5D47-9EB3-8B3651C96002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3800135" y="4939999"/>
                  <a:ext cx="216000" cy="3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0C86BCB1-C204-0147-BF0C-39ED197D1D8A}"/>
                    </a:ext>
                  </a:extLst>
                </p14:cNvPr>
                <p14:cNvContentPartPr/>
                <p14:nvPr/>
              </p14:nvContentPartPr>
              <p14:xfrm>
                <a:off x="3857735" y="5072839"/>
                <a:ext cx="181440" cy="1116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0C86BCB1-C204-0147-BF0C-39ED197D1D8A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850175" y="5065279"/>
                  <a:ext cx="196560" cy="26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4F22A87-F1D3-0D4C-8539-A2691A86FCF7}"/>
              </a:ext>
            </a:extLst>
          </p:cNvPr>
          <p:cNvGrpSpPr/>
          <p:nvPr/>
        </p:nvGrpSpPr>
        <p:grpSpPr>
          <a:xfrm>
            <a:off x="4429415" y="4802839"/>
            <a:ext cx="1720440" cy="407160"/>
            <a:chOff x="4429415" y="4802839"/>
            <a:chExt cx="1720440" cy="407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A0B7E2FE-CFAC-FB48-9149-A5B21498AB2E}"/>
                    </a:ext>
                  </a:extLst>
                </p14:cNvPr>
                <p14:cNvContentPartPr/>
                <p14:nvPr/>
              </p14:nvContentPartPr>
              <p14:xfrm>
                <a:off x="4429415" y="4897519"/>
                <a:ext cx="7560" cy="24012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A0B7E2FE-CFAC-FB48-9149-A5B21498AB2E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421855" y="4889959"/>
                  <a:ext cx="22680" cy="25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D6B9BCB5-55F5-3C43-8CA4-4D97C477D1EF}"/>
                    </a:ext>
                  </a:extLst>
                </p14:cNvPr>
                <p14:cNvContentPartPr/>
                <p14:nvPr/>
              </p14:nvContentPartPr>
              <p14:xfrm>
                <a:off x="4496735" y="4894999"/>
                <a:ext cx="156960" cy="27612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D6B9BCB5-55F5-3C43-8CA4-4D97C477D1EF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4489175" y="4887439"/>
                  <a:ext cx="172080" cy="29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10A9C450-3F99-0343-AC85-7A2295B06781}"/>
                    </a:ext>
                  </a:extLst>
                </p14:cNvPr>
                <p14:cNvContentPartPr/>
                <p14:nvPr/>
              </p14:nvContentPartPr>
              <p14:xfrm>
                <a:off x="4735415" y="4834519"/>
                <a:ext cx="287640" cy="35424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10A9C450-3F99-0343-AC85-7A2295B06781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4727855" y="4826959"/>
                  <a:ext cx="302760" cy="36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B319C7EC-BC9A-2E43-8B81-64E541D1A3CB}"/>
                    </a:ext>
                  </a:extLst>
                </p14:cNvPr>
                <p14:cNvContentPartPr/>
                <p14:nvPr/>
              </p14:nvContentPartPr>
              <p14:xfrm>
                <a:off x="5060495" y="5016679"/>
                <a:ext cx="228960" cy="19332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B319C7EC-BC9A-2E43-8B81-64E541D1A3CB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5052935" y="5009119"/>
                  <a:ext cx="244080" cy="20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B42ADEBC-F787-DA40-894D-D9FF322CA93D}"/>
                    </a:ext>
                  </a:extLst>
                </p14:cNvPr>
                <p14:cNvContentPartPr/>
                <p14:nvPr/>
              </p14:nvContentPartPr>
              <p14:xfrm>
                <a:off x="5339495" y="5022799"/>
                <a:ext cx="70560" cy="11520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B42ADEBC-F787-DA40-894D-D9FF322CA93D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5331935" y="5015239"/>
                  <a:ext cx="85320" cy="13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AA63930C-2603-BB44-8561-ADABC63D5D8F}"/>
                    </a:ext>
                  </a:extLst>
                </p14:cNvPr>
                <p14:cNvContentPartPr/>
                <p14:nvPr/>
              </p14:nvContentPartPr>
              <p14:xfrm>
                <a:off x="5435615" y="4802839"/>
                <a:ext cx="131760" cy="38628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AA63930C-2603-BB44-8561-ADABC63D5D8F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5428055" y="4795639"/>
                  <a:ext cx="146880" cy="40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E9570278-DC4C-CF44-868B-AF9DD4242D10}"/>
                    </a:ext>
                  </a:extLst>
                </p14:cNvPr>
                <p14:cNvContentPartPr/>
                <p14:nvPr/>
              </p14:nvContentPartPr>
              <p14:xfrm>
                <a:off x="5742695" y="4897879"/>
                <a:ext cx="165600" cy="22248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E9570278-DC4C-CF44-868B-AF9DD4242D10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5735135" y="4890319"/>
                  <a:ext cx="180720" cy="23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73436D64-E8D0-B04C-9422-247ABC40096F}"/>
                    </a:ext>
                  </a:extLst>
                </p14:cNvPr>
                <p14:cNvContentPartPr/>
                <p14:nvPr/>
              </p14:nvContentPartPr>
              <p14:xfrm>
                <a:off x="5985335" y="4910119"/>
                <a:ext cx="164520" cy="27540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73436D64-E8D0-B04C-9422-247ABC40096F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5977775" y="4902559"/>
                  <a:ext cx="179640" cy="290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B0597C6-BBA5-EA45-9BA2-683F56AE697F}"/>
              </a:ext>
            </a:extLst>
          </p:cNvPr>
          <p:cNvGrpSpPr/>
          <p:nvPr/>
        </p:nvGrpSpPr>
        <p:grpSpPr>
          <a:xfrm>
            <a:off x="6463055" y="4983199"/>
            <a:ext cx="239400" cy="129960"/>
            <a:chOff x="6463055" y="4983199"/>
            <a:chExt cx="239400" cy="129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4B0DA694-5E51-4D4A-BF58-81CCA9BDA4AE}"/>
                    </a:ext>
                  </a:extLst>
                </p14:cNvPr>
                <p14:cNvContentPartPr/>
                <p14:nvPr/>
              </p14:nvContentPartPr>
              <p14:xfrm>
                <a:off x="6463055" y="4983199"/>
                <a:ext cx="150120" cy="2088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4B0DA694-5E51-4D4A-BF58-81CCA9BDA4AE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6455495" y="4975639"/>
                  <a:ext cx="16488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78762D23-5359-204C-AA11-0FA6273D9914}"/>
                    </a:ext>
                  </a:extLst>
                </p14:cNvPr>
                <p14:cNvContentPartPr/>
                <p14:nvPr/>
              </p14:nvContentPartPr>
              <p14:xfrm>
                <a:off x="6488255" y="5098039"/>
                <a:ext cx="214200" cy="1512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78762D23-5359-204C-AA11-0FA6273D9914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6480695" y="5090479"/>
                  <a:ext cx="229320" cy="30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9DF887A-DB74-F241-B00A-39527925B9AC}"/>
              </a:ext>
            </a:extLst>
          </p:cNvPr>
          <p:cNvGrpSpPr/>
          <p:nvPr/>
        </p:nvGrpSpPr>
        <p:grpSpPr>
          <a:xfrm>
            <a:off x="6964175" y="4821919"/>
            <a:ext cx="488880" cy="465120"/>
            <a:chOff x="6964175" y="4821919"/>
            <a:chExt cx="488880" cy="465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3AC77CC4-E32C-F54D-8FE2-E5419493638D}"/>
                    </a:ext>
                  </a:extLst>
                </p14:cNvPr>
                <p14:cNvContentPartPr/>
                <p14:nvPr/>
              </p14:nvContentPartPr>
              <p14:xfrm>
                <a:off x="6964175" y="4842439"/>
                <a:ext cx="251640" cy="34452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3AC77CC4-E32C-F54D-8FE2-E5419493638D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6956975" y="4835239"/>
                  <a:ext cx="266760" cy="35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17B3D19A-D85F-7C4C-987C-A0E09E8A01B3}"/>
                    </a:ext>
                  </a:extLst>
                </p14:cNvPr>
                <p14:cNvContentPartPr/>
                <p14:nvPr/>
              </p14:nvContentPartPr>
              <p14:xfrm>
                <a:off x="7321295" y="4821919"/>
                <a:ext cx="131760" cy="46512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17B3D19A-D85F-7C4C-987C-A0E09E8A01B3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7313735" y="4814359"/>
                  <a:ext cx="146880" cy="479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4F0FDC9A-0317-EB48-AC52-A4AA68019464}"/>
              </a:ext>
            </a:extLst>
          </p:cNvPr>
          <p:cNvGrpSpPr/>
          <p:nvPr/>
        </p:nvGrpSpPr>
        <p:grpSpPr>
          <a:xfrm>
            <a:off x="7678415" y="4852519"/>
            <a:ext cx="421200" cy="307800"/>
            <a:chOff x="7678415" y="4852519"/>
            <a:chExt cx="421200" cy="307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2201075D-9E9A-9C44-8DDE-E67AB8E826AC}"/>
                    </a:ext>
                  </a:extLst>
                </p14:cNvPr>
                <p14:cNvContentPartPr/>
                <p14:nvPr/>
              </p14:nvContentPartPr>
              <p14:xfrm>
                <a:off x="7678415" y="4998319"/>
                <a:ext cx="217800" cy="15084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2201075D-9E9A-9C44-8DDE-E67AB8E826AC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7670855" y="4990759"/>
                  <a:ext cx="232920" cy="16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78187569-D284-834C-9C3A-609DC78B0C24}"/>
                    </a:ext>
                  </a:extLst>
                </p14:cNvPr>
                <p14:cNvContentPartPr/>
                <p14:nvPr/>
              </p14:nvContentPartPr>
              <p14:xfrm>
                <a:off x="7947335" y="5035399"/>
                <a:ext cx="58320" cy="9756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78187569-D284-834C-9C3A-609DC78B0C24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7940135" y="5027839"/>
                  <a:ext cx="73440" cy="11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63D60B5C-2188-A64E-9CD5-F2508DF38023}"/>
                    </a:ext>
                  </a:extLst>
                </p14:cNvPr>
                <p14:cNvContentPartPr/>
                <p14:nvPr/>
              </p14:nvContentPartPr>
              <p14:xfrm>
                <a:off x="7992335" y="4852519"/>
                <a:ext cx="107280" cy="30780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63D60B5C-2188-A64E-9CD5-F2508DF38023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7984775" y="4844959"/>
                  <a:ext cx="122400" cy="322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EF9894E3-FADA-4B47-8CC8-85D62CECEBF7}"/>
              </a:ext>
            </a:extLst>
          </p:cNvPr>
          <p:cNvGrpSpPr/>
          <p:nvPr/>
        </p:nvGrpSpPr>
        <p:grpSpPr>
          <a:xfrm>
            <a:off x="8314175" y="4912279"/>
            <a:ext cx="367560" cy="291600"/>
            <a:chOff x="8314175" y="4912279"/>
            <a:chExt cx="367560" cy="291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BAD9B124-A9B5-1041-AE63-51E232D91959}"/>
                    </a:ext>
                  </a:extLst>
                </p14:cNvPr>
                <p14:cNvContentPartPr/>
                <p14:nvPr/>
              </p14:nvContentPartPr>
              <p14:xfrm>
                <a:off x="8314175" y="4912279"/>
                <a:ext cx="119880" cy="25956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BAD9B124-A9B5-1041-AE63-51E232D91959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8306975" y="4904719"/>
                  <a:ext cx="135000" cy="27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B1714126-F535-C549-B590-1DDACFF6D60C}"/>
                    </a:ext>
                  </a:extLst>
                </p14:cNvPr>
                <p14:cNvContentPartPr/>
                <p14:nvPr/>
              </p14:nvContentPartPr>
              <p14:xfrm>
                <a:off x="8528735" y="4934959"/>
                <a:ext cx="153000" cy="26892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B1714126-F535-C549-B590-1DDACFF6D60C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8521175" y="4927399"/>
                  <a:ext cx="168120" cy="2840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54">
            <p14:nvContentPartPr>
              <p14:cNvPr id="45" name="Ink 44">
                <a:extLst>
                  <a:ext uri="{FF2B5EF4-FFF2-40B4-BE49-F238E27FC236}">
                    <a16:creationId xmlns:a16="http://schemas.microsoft.com/office/drawing/2014/main" id="{0CA64699-C781-6A4F-8B10-C07C7C5FC7E1}"/>
                  </a:ext>
                </a:extLst>
              </p14:cNvPr>
              <p14:cNvContentPartPr/>
              <p14:nvPr/>
            </p14:nvContentPartPr>
            <p14:xfrm>
              <a:off x="6587255" y="4772239"/>
              <a:ext cx="360" cy="360"/>
            </p14:xfrm>
          </p:contentPart>
        </mc:Choice>
        <mc:Fallback>
          <p:pic>
            <p:nvPicPr>
              <p:cNvPr id="45" name="Ink 44">
                <a:extLst>
                  <a:ext uri="{FF2B5EF4-FFF2-40B4-BE49-F238E27FC236}">
                    <a16:creationId xmlns:a16="http://schemas.microsoft.com/office/drawing/2014/main" id="{0CA64699-C781-6A4F-8B10-C07C7C5FC7E1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6582935" y="4767919"/>
                <a:ext cx="9000" cy="9000"/>
              </a:xfrm>
              <a:prstGeom prst="rect">
                <a:avLst/>
              </a:prstGeom>
            </p:spPr>
          </p:pic>
        </mc:Fallback>
      </mc:AlternateContent>
      <p:grpSp>
        <p:nvGrpSpPr>
          <p:cNvPr id="94" name="Group 93">
            <a:extLst>
              <a:ext uri="{FF2B5EF4-FFF2-40B4-BE49-F238E27FC236}">
                <a16:creationId xmlns:a16="http://schemas.microsoft.com/office/drawing/2014/main" id="{A01310E3-87F2-0F46-90FA-4C8E473257E7}"/>
              </a:ext>
            </a:extLst>
          </p:cNvPr>
          <p:cNvGrpSpPr/>
          <p:nvPr/>
        </p:nvGrpSpPr>
        <p:grpSpPr>
          <a:xfrm>
            <a:off x="100055" y="4672159"/>
            <a:ext cx="1217160" cy="653040"/>
            <a:chOff x="100055" y="4672159"/>
            <a:chExt cx="1217160" cy="653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4F86DA94-61D5-554C-9BA5-48DE2BA2275A}"/>
                    </a:ext>
                  </a:extLst>
                </p14:cNvPr>
                <p14:cNvContentPartPr/>
                <p14:nvPr/>
              </p14:nvContentPartPr>
              <p14:xfrm>
                <a:off x="100055" y="4961959"/>
                <a:ext cx="286560" cy="363240"/>
              </p14:xfrm>
            </p:contentPart>
          </mc:Choice>
          <mc:Fallback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4F86DA94-61D5-554C-9BA5-48DE2BA2275A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92495" y="4954759"/>
                  <a:ext cx="301680" cy="37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1355E25A-D58A-3D45-9F19-F9A50C4A190C}"/>
                    </a:ext>
                  </a:extLst>
                </p14:cNvPr>
                <p14:cNvContentPartPr/>
                <p14:nvPr/>
              </p14:nvContentPartPr>
              <p14:xfrm>
                <a:off x="338015" y="4747039"/>
                <a:ext cx="11160" cy="143280"/>
              </p14:xfrm>
            </p:contentPart>
          </mc:Choice>
          <mc:Fallback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1355E25A-D58A-3D45-9F19-F9A50C4A190C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330455" y="4739479"/>
                  <a:ext cx="26280" cy="15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C487E76C-4FB5-C849-912C-F1A7D1143E4E}"/>
                    </a:ext>
                  </a:extLst>
                </p14:cNvPr>
                <p14:cNvContentPartPr/>
                <p14:nvPr/>
              </p14:nvContentPartPr>
              <p14:xfrm>
                <a:off x="413255" y="4672159"/>
                <a:ext cx="9360" cy="245880"/>
              </p14:xfrm>
            </p:contentPart>
          </mc:Choice>
          <mc:Fallback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C487E76C-4FB5-C849-912C-F1A7D1143E4E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405695" y="4664599"/>
                  <a:ext cx="24120" cy="26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CC20BB81-B106-AF4B-9BF6-1AD60B45841E}"/>
                    </a:ext>
                  </a:extLst>
                </p14:cNvPr>
                <p14:cNvContentPartPr/>
                <p14:nvPr/>
              </p14:nvContentPartPr>
              <p14:xfrm>
                <a:off x="460415" y="4781239"/>
                <a:ext cx="106560" cy="165240"/>
              </p14:xfrm>
            </p:contentPart>
          </mc:Choice>
          <mc:Fallback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CC20BB81-B106-AF4B-9BF6-1AD60B45841E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452855" y="4773679"/>
                  <a:ext cx="121680" cy="18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8CE86069-1EDB-E84B-85B0-EDDD2280A331}"/>
                    </a:ext>
                  </a:extLst>
                </p14:cNvPr>
                <p14:cNvContentPartPr/>
                <p14:nvPr/>
              </p14:nvContentPartPr>
              <p14:xfrm>
                <a:off x="588575" y="5120359"/>
                <a:ext cx="133920" cy="134640"/>
              </p14:xfrm>
            </p:contentPart>
          </mc:Choice>
          <mc:Fallback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8CE86069-1EDB-E84B-85B0-EDDD2280A331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581015" y="5112799"/>
                  <a:ext cx="149040" cy="14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82FB5A12-7177-964D-8225-93670407CDAD}"/>
                    </a:ext>
                  </a:extLst>
                </p14:cNvPr>
                <p14:cNvContentPartPr/>
                <p14:nvPr/>
              </p14:nvContentPartPr>
              <p14:xfrm>
                <a:off x="754895" y="5135479"/>
                <a:ext cx="41400" cy="92880"/>
              </p14:xfrm>
            </p:contentPart>
          </mc:Choice>
          <mc:Fallback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82FB5A12-7177-964D-8225-93670407CDAD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747335" y="5127919"/>
                  <a:ext cx="56520" cy="10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3E4D651B-6D7A-594C-84D6-0E0DF95EC352}"/>
                    </a:ext>
                  </a:extLst>
                </p14:cNvPr>
                <p14:cNvContentPartPr/>
                <p14:nvPr/>
              </p14:nvContentPartPr>
              <p14:xfrm>
                <a:off x="817535" y="4957639"/>
                <a:ext cx="63000" cy="280080"/>
              </p14:xfrm>
            </p:contentPart>
          </mc:Choice>
          <mc:Fallback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3E4D651B-6D7A-594C-84D6-0E0DF95EC352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809975" y="4950079"/>
                  <a:ext cx="78120" cy="29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4A8000A9-9758-4E43-A657-D17A66F66DBF}"/>
                    </a:ext>
                  </a:extLst>
                </p14:cNvPr>
                <p14:cNvContentPartPr/>
                <p14:nvPr/>
              </p14:nvContentPartPr>
              <p14:xfrm>
                <a:off x="964415" y="4981039"/>
                <a:ext cx="172800" cy="246600"/>
              </p14:xfrm>
            </p:contentPart>
          </mc:Choice>
          <mc:Fallback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4A8000A9-9758-4E43-A657-D17A66F66DBF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956855" y="4973479"/>
                  <a:ext cx="187920" cy="26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C7C54E14-4FBE-D04A-AAFE-D4EC93CE4170}"/>
                    </a:ext>
                  </a:extLst>
                </p14:cNvPr>
                <p14:cNvContentPartPr/>
                <p14:nvPr/>
              </p14:nvContentPartPr>
              <p14:xfrm>
                <a:off x="1163495" y="4972759"/>
                <a:ext cx="153720" cy="338040"/>
              </p14:xfrm>
            </p:contentPart>
          </mc:Choice>
          <mc:Fallback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C7C54E14-4FBE-D04A-AAFE-D4EC93CE4170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1156295" y="4965199"/>
                  <a:ext cx="168480" cy="352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16949429-92BE-1A46-8935-D2A6CEAC1E2C}"/>
              </a:ext>
            </a:extLst>
          </p:cNvPr>
          <p:cNvGrpSpPr/>
          <p:nvPr/>
        </p:nvGrpSpPr>
        <p:grpSpPr>
          <a:xfrm>
            <a:off x="1540415" y="5014879"/>
            <a:ext cx="165600" cy="120240"/>
            <a:chOff x="1540415" y="5014879"/>
            <a:chExt cx="165600" cy="120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E3FBB770-5319-6345-A26E-AEFF70656266}"/>
                    </a:ext>
                  </a:extLst>
                </p14:cNvPr>
                <p14:cNvContentPartPr/>
                <p14:nvPr/>
              </p14:nvContentPartPr>
              <p14:xfrm>
                <a:off x="1540415" y="5014879"/>
                <a:ext cx="116280" cy="16560"/>
              </p14:xfrm>
            </p:contentPart>
          </mc:Choice>
          <mc:Fallback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E3FBB770-5319-6345-A26E-AEFF70656266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1532855" y="5007319"/>
                  <a:ext cx="131400" cy="3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D77273C4-E1A4-0D48-ADCA-AA9C821C3797}"/>
                    </a:ext>
                  </a:extLst>
                </p14:cNvPr>
                <p14:cNvContentPartPr/>
                <p14:nvPr/>
              </p14:nvContentPartPr>
              <p14:xfrm>
                <a:off x="1553015" y="5098039"/>
                <a:ext cx="153000" cy="37080"/>
              </p14:xfrm>
            </p:contentPart>
          </mc:Choice>
          <mc:Fallback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D77273C4-E1A4-0D48-ADCA-AA9C821C3797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1545455" y="5090479"/>
                  <a:ext cx="168120" cy="522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911803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Hard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far, we have only discussed number-theoretic problems that are easy</a:t>
            </a:r>
          </a:p>
          <a:p>
            <a:pPr lvl="1"/>
            <a:r>
              <a:rPr lang="en-US" dirty="0"/>
              <a:t>E.g., addition, multiplication, modular arithmetic, exponentiation</a:t>
            </a:r>
          </a:p>
          <a:p>
            <a:pPr lvl="1"/>
            <a:endParaRPr lang="en-US" dirty="0"/>
          </a:p>
          <a:p>
            <a:r>
              <a:rPr lang="en-US" dirty="0"/>
              <a:t>Some problems are (conjectured to be) </a:t>
            </a:r>
            <a:r>
              <a:rPr lang="en-US" i="1" dirty="0"/>
              <a:t>hard</a:t>
            </a:r>
          </a:p>
        </p:txBody>
      </p:sp>
    </p:spTree>
    <p:extLst>
      <p:ext uri="{BB962C8B-B14F-4D97-AF65-F5344CB8AC3E}">
        <p14:creationId xmlns:p14="http://schemas.microsoft.com/office/powerpoint/2010/main" val="1641230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Multiplying two numbers is easy; factoring a number is hard</a:t>
            </a:r>
          </a:p>
          <a:p>
            <a:pPr lvl="1"/>
            <a:r>
              <a:rPr lang="en-US" dirty="0"/>
              <a:t>Given x, y, easy to compute </a:t>
            </a:r>
            <a:r>
              <a:rPr lang="en-US" dirty="0" err="1"/>
              <a:t>x·y</a:t>
            </a:r>
            <a:endParaRPr lang="en-US" dirty="0"/>
          </a:p>
          <a:p>
            <a:pPr lvl="1"/>
            <a:r>
              <a:rPr lang="en-US" dirty="0"/>
              <a:t>Given N, hard (in general) to find x, y &gt; 1 such that </a:t>
            </a:r>
            <a:r>
              <a:rPr lang="en-US" dirty="0" err="1"/>
              <a:t>x·y</a:t>
            </a:r>
            <a:r>
              <a:rPr lang="en-US" dirty="0"/>
              <a:t> = N </a:t>
            </a:r>
          </a:p>
          <a:p>
            <a:pPr lvl="1"/>
            <a:endParaRPr lang="en-US" dirty="0"/>
          </a:p>
          <a:p>
            <a:r>
              <a:rPr lang="en-US" dirty="0"/>
              <a:t>Compare:</a:t>
            </a:r>
          </a:p>
          <a:p>
            <a:pPr lvl="1"/>
            <a:r>
              <a:rPr lang="en-US" dirty="0"/>
              <a:t>Multiply 10101023 and 29100257</a:t>
            </a:r>
          </a:p>
          <a:p>
            <a:pPr lvl="1"/>
            <a:r>
              <a:rPr lang="en-US" dirty="0"/>
              <a:t>Find the factors of 293942365262911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66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tx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17213</TotalTime>
  <Words>1485</Words>
  <Application>Microsoft Macintosh PowerPoint</Application>
  <PresentationFormat>On-screen Show (4:3)</PresentationFormat>
  <Paragraphs>176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Cambria Math</vt:lpstr>
      <vt:lpstr>Symbol</vt:lpstr>
      <vt:lpstr>Office Theme</vt:lpstr>
      <vt:lpstr>RSA</vt:lpstr>
      <vt:lpstr>Fermat’s little theorem</vt:lpstr>
      <vt:lpstr>Examples</vt:lpstr>
      <vt:lpstr>Corollary</vt:lpstr>
      <vt:lpstr>Corollary</vt:lpstr>
      <vt:lpstr>Corollary</vt:lpstr>
      <vt:lpstr>Example</vt:lpstr>
      <vt:lpstr>Hard problems</vt:lpstr>
      <vt:lpstr>Factoring</vt:lpstr>
      <vt:lpstr>Factoring</vt:lpstr>
      <vt:lpstr>Generating primes</vt:lpstr>
      <vt:lpstr>Generating primes</vt:lpstr>
      <vt:lpstr>Distribution of primes</vt:lpstr>
      <vt:lpstr>Testing primality</vt:lpstr>
      <vt:lpstr>Generating primes</vt:lpstr>
      <vt:lpstr>The RSA problem</vt:lpstr>
      <vt:lpstr>The RSA problem</vt:lpstr>
      <vt:lpstr>The RSA problem</vt:lpstr>
      <vt:lpstr>The RSA problem</vt:lpstr>
      <vt:lpstr>The RSA problem</vt:lpstr>
      <vt:lpstr>The RSA assumption (formal)</vt:lpstr>
      <vt:lpstr>Implementing GenRSA</vt:lpstr>
      <vt:lpstr>The RSA assumption (formal)</vt:lpstr>
      <vt:lpstr>The RSA assumption (formal)</vt:lpstr>
      <vt:lpstr>RSA and factoring</vt:lpstr>
      <vt:lpstr>Worked example (N=55, e=3)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Microsoft Office User</cp:lastModifiedBy>
  <cp:revision>1052</cp:revision>
  <dcterms:created xsi:type="dcterms:W3CDTF">2014-06-02T02:25:30Z</dcterms:created>
  <dcterms:modified xsi:type="dcterms:W3CDTF">2020-10-29T02:15:25Z</dcterms:modified>
</cp:coreProperties>
</file>