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418" r:id="rId2"/>
    <p:sldId id="526" r:id="rId3"/>
    <p:sldId id="485" r:id="rId4"/>
    <p:sldId id="486" r:id="rId5"/>
    <p:sldId id="487" r:id="rId6"/>
    <p:sldId id="527" r:id="rId7"/>
    <p:sldId id="529" r:id="rId8"/>
    <p:sldId id="528" r:id="rId9"/>
    <p:sldId id="488" r:id="rId10"/>
    <p:sldId id="48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118" autoAdjust="0"/>
    <p:restoredTop sz="94660"/>
  </p:normalViewPr>
  <p:slideViewPr>
    <p:cSldViewPr>
      <p:cViewPr varScale="1">
        <p:scale>
          <a:sx n="108" d="100"/>
          <a:sy n="108" d="100"/>
        </p:scale>
        <p:origin x="992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0:10.58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40 184 14913,'3'61'-135,"-1"-4"127,-2-21-17,0 4 25,0 3 0,0 5-26,0 2 18,0 2 8,1-1 0,-1 0 42,0 18-120,0 11-15,0-14 51,0 18 37,-2-55-40,0 15 48,0-32 193,0-2-62,1-7-8,-1-3-182,1-2-221,-7-20 296,3 2-103,-5-52 12,6 27 72,1-4 0,1-2-3,1-8 33,1 7 1,0 0-31,0-10 3,0-34 3,0 46-62,5-34-90,-1 46 40,8-28 75,-3 39-22,7-16 8,-6 19 0,10-15-8,-8 18-62,15-20-11,-13 22-496,17-10 443,-18 23 614,14 6-363,-14 7 26,8 15-33,-11-4 142,3 18-126,-8-13 322,-2 27-322,-6-25 124,-6 21-141,-1-27 149,-14 15-157,11-17 6,-17 10-79,16-16-574,-14 3-56,12-7-2417,-16 0 1608,18-5 1456,-9-3 0,18 0 0,-1-1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0:24.31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15523,'32'53'339,"-6"-6"-269,-19-24 50,-2 3-117,-2 1 0,0 2 33,-1 1-36,-1 1 6,-1 0-3,0-1-15,0 19-298,0-19-365,0 23 325,0-33-762,-3 10 235,1-15-3124,-3 3 2251,2-13 1750,0 1 0,2-6 0,0 0 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8:15.94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11896,'18'85'0,"0"-1"0,-3-16 0,-1-1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8:16.69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14364,'55'72'403,"-8"-9"-243,-32-42-43,0 0-117,-2 2 0,1-1 0,-2 0 0,-1 0-59,-1 0 54,-2 0 5,-1-1-905,5 10 87,-5-13-3071,8 10 2047,-8-21 1842,2 0 0,-6-7 0,-2 0 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8:17.03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197 1 12249,'-36'93'0,"0"0"0,-1 0 0,8-19 0,0 1 0,0-1 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8:17.35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22 1 15403,'-3'77'26,"0"1"1,0 0-1,3 15 1,-6-9 0,-1 0-1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8:17.50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0 117 9858,'88'-22'0,"-1"1"0,0-1 0,-17 5 0,0 0 0,-1 0 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8:19.64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14644,'15'54'661,"-3"-3"-412,-8-19-64,-2 4 11,0 3-28,0 2-26,-1 1-55,0 1 3,-1 1-3,0-1-34,0-1-53,0-1-31,0 25-64,0-9-3,0 0-1019,-1-16 313,1-30-1677,0 1 733,1-10 1748,1-1 0,-1-1 0,1 0 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8:20.51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339 1 15291,'-26'9'-3,"0"1"8,10 3 65,-3 4-25,-3 5-8,-2 4-35,-2 3-2,0 3-53,0 3-64,-16 41 117,17-26 25,5 0 0,3-2 39,6-2 51,2 29-123,6-33-174,8 38 179,1-43-173,11 23 86,-3-40 152,18 9 8,-13-19 92,18 2-154,-19-11 160,11-4-50,-13-1 137,11-13-210,-14 6 78,9-13-59,-13 12 68,3-12-99,-7 11 12,0-12-39,-3 12 128,-1-14-100,-3 14 55,-3-11-89,-2 14-11,-8-9 92,7 10 62,-8-7-98,9 9 173,-4-2-100,6 5 92,-3-1-210,5 3-14,-1 0-28,4 2 207,0 0-137,2 0-19,0 0 89,4-1 5,1 0 54,4-1-79,3-1-44,2 1-37,10-3-2,-6 2-35,12-4-237,-15 3-1288,17-6 621,-17 4-3475,13-9-189,-19 6 4608,2-8 0,-9 11 0,-1-2 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8:21.09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16091,'21'95'636,"-5"-9"-401,-16-46-56,0 4-2,0 3 13,-2 3-95,1 2 12,-3 0 13,1 1 37,-1 21 173,1 24-330,1-20-495,1 16 8,1-61-2602,0 3 1241,2-26 1848,2-11 0,-1-2 0,1-7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8:21.51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17351,'47'8'594,"-5"0"-465,-21-7 2,0 0-19,2 0-112,-1 0-86,1 0 77,-1 1-36,-1 0-92,5 1-708,6 1 41,-6-1-2475,8 0 1585,-22-3 1694,6-2 0,-14 1 0,1-1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8:21.91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9432,'50'4'6864,"-24"-1"-6556,19-1 0,-30-1-17,0 0-117,7 0-214,-5 1-108,6 0 142,-6 1-506,0 1-1056,6-1 465,-8-1-5189,8 0 6292,-14-2 0,1 0 0,-7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0:24.71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28 71 10603,'-15'-9'1671,"3"2"-940,12 7 1381,0 0-1924,19-6-46,-6 1 1,16-4-64,-9 3-35,1 0-38,2 2-6,-2 1-73,13-1-78,12 1 53,-7 0-893,15 2 271,-28 0-1187,22 1-140,-16 0 2047,24-1 0,-35 0 0,7 0 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8:31.85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56 1 17217,'13'49'193,"-2"-5"-151,-10-25-33,0 1-1,-1 1-2,0 0 80,1 1-86,-1 1 3,1 0 73,-1 1-146,0 22-39,2 7 100,-1-7-30,3 0 3,-1-34 27,2 5-24,-2-9 150,1-1 23,-2-4 219,0-1-256,0-2 9,-1 0-109,1 0 84,1-2-51,1 1-72,3-2 27,-1 1-139,6-1 53,-5 1-244,13 0 227,-8 1-81,20 5 193,-16 0 131,17 8-63,-17-2-68,9 9 2,-12-7 119,9 16-124,-13-14 6,6 14 42,-10-14 153,0 16-198,-3-14 79,-1 16-26,-1-18-19,-3 10 10,1-11 105,-6 7-74,2-9 228,-11 10-155,6-11 68,-13 8-149,9-10 45,-20 5-42,15-8 14,-19 2-14,21-6 0,-11 1-70,13-2-412,-17-1 34,17-1-784,-14-6 194,16 0-2407,-6-13-153,11 4 3528,-1-19 0,7 22 0,2-6 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8:33.52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186 33 18516,'26'-3'163,"-3"2"-102,-12 2 18,1 0-21,0-1-4,1 1 13,-1-1 28,1 1-50,0-1 5,-1 0-55,11 0 5,-9 0 42,18-1 2,-19 1-27,12-2 42,-13 1 11,5-2-70,-8 2-8,4-1-29,-7 1-30,3 0 33,-6 1-61,1 0 34,-2 0-172,2 0 191,-3 0 34,2 0-45,-2 0 153,4 0-38,-3 0 25,4 0-84,-3 0-1,1 0-10,-3 0-70,1 0 44,-1 0 1736,0 0-1702,-4 0 0,0 0-33,-4 0 30,1 0 3,-2 0-6,-5 0 6,2 0 14,-8-1 20,7 0 2,-8 0-36,9-1 12,-12-1-12,12 1-73,-10-2 22,13 2-44,-7 0 36,6 1-53,-8 0 104,6 1-42,-8 0 47,8 0 0,-8 0 0,9 0-2,-8 0 2,9 1-39,-6 0 5,6 0-10,-8 2-12,8-1-28,-8 4 79,8-3-31,-9 5 41,8-4 40,-6 3-5,9-4 64,-3 0-59,4 0 61,-4-1-69,4 0 11,-9 1-9,7-1-33,-6 1-3,8-2-3,-4 1 3,5-1-48,-2 0-232,4-1-534,-1 0 125,2 0-4590,0-1 1068,4-3 4211,1-2 0,0 2 0,0 0 0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3:24.31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308 0 14739,'-32'6'731,"8"-1"-535,14-5 0,4 0-45,0 0-64,-2 0-48,-5 4-92,1-1-37,-7 9 82,8-2 2,-10 10 6,8-6-5,-7 14 2,8-11 3,-13 22 0,13-18-37,-11 21-58,14-20 92,-6 25 57,8-23-119,-1 20 20,6-25-41,3 9 86,1-12 2,5 10-2,-1-12-128,7 11 119,-6-14 4,7 6-1,-8-13 9,5 3 58,-4-4 40,10-1-244,-7-4 141,11-6-1,-10 0-39,9-9 33,-7 6-63,13-14 66,-12 12-39,11-10-19,-14 13 22,8-9 95,-11 10 62,6-8-112,-9 8 13,6-11-24,-5 8-6,6-14-67,-6 12 19,3-9 62,-4 9 98,1-7-31,-3 9-5,0-6-62,-2 8 92,1-11-86,-1 10 50,0-10 14,-1 14 90,1-3-160,-1 8 142,0-1-91,0 1 215,-1 0-160,1 1 96,-2 0-194,0 0 45,1 0-47,-1 1 19,2-1 62,-1 1-81,1-1-130,0 0-72,0 0 258,0 0 8,0 0-70,0-1-67,0 0 5,0-2 29,0-1 33,0-2-6,0 2 62,1-5-20,0 6-38,1-1-4,-2 4-924,0 0 922,0 5 8,0 1 36,0 5-33,0 2-3,-1 2 62,-1 2-37,-4 20 11,2-11-142,-3 26 36,5-26-81,-1 25 142,4-27-35,6 20 44,0-26 44,11 9 301,-6-13-34,14 8-258,-8-10-39,23 8-23,-18-10-44,18 5 45,-23-9-586,11 3-120,-17-5-2352,8 1 134,-14-3 2932,1-3 0,-5 1 0,0-2 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3:25.29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99 14313,'22'-41'420,"-3"6"-313,-8 29-18,-1 0-52,1 2-1,-1 1-3428,0 0 3387,1 3-7,0-1 4,0 1 5,1 0 26,9 4 10,-8 0 32,11 9 41,-13-4 3490,6 12-3590,-9-8 235,1 20-163,-7-15 48,0 18-117,-4-19 89,-4 10-56,-1-13 190,-9 10-198,5-14 55,-10 8-36,8-11 12,-14 1-65,13-5-132,-11 0 99,15-4-9,-3-2 42,7 0-168,1-3-107,3 4-374,2-3 464,4 4 76,8-2 100,0 2-162,22 0 155,-15 1 150,19 0 115,-19 3 224,13 3-313,-13 0-112,10 5-48,-13-5-135,12 9 130,-15-6-698,12 10-34,-15-9-1582,5 11 754,-10-8 1565,1 8 0,-4-13 0,-1 2 0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3:26.11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274 0 13821,'-45'13'809,"5"0"-540,24-4-40,-1 2 4,2 0-46,1 1-27,0-1-9,2 1-53,-1-1-56,2 1-36,0 1-1,0 0 26,0 3-23,1 1 74,1 2-74,-2 11 0,5-7 48,-2 24 23,10-10-43,1 0 124,15-5-113,-2-20 77,33 5-124,-20-11-1020,41 0 620,-41-7-726,20-4 407,-32 0-1911,4-6 516,-11 3 2114,0-7 0,-7 9 0,0-1 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3:26.48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32 16640,'32'-9'317,"-1"2"-317,-9 7-42,1 0 5,0 0-24,0 0 27,0 0-257,1 0-250,0 0-178,0 0-2729,26-2 3448,2-3 0,-9 2 0,-11-2 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3:27.23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432 0 15111,'-74'3'552,"9"5"-446,37 11 37,-3 5-28,1 3-62,-1 4 34,0 3 3,3 4-4,1 2-41,3 1 140,-3 21-17,7 20-160,4-15-134,16 33 56,8-64 0,17 24 70,-7-41 98,19 5 0,-12-17 70,29-3-134,-24-8-20,22-11-8,-29 2-4,12-11-2,-17 8 68,8-10 4,-13 11 228,5-14-230,-13 15 0,-1-17-8,-8 17-57,-8-15-5,0 14 3,-9-11 0,8 11 5,-8-7 26,11 12 207,-5-2-239,10 8 32,-2 1-34,5 3-157,0 0 149,1 0 470,1 0-462,2 0 190,1 0-25,4 0 1,3 1-54,2 0-28,1 2 2,2-1-32,0-1-54,1 0-9,0-1-38,8 0-4,-6 0-640,12-2 83,-13 1-3102,15-4 797,-18 3 2913,9-4 0,-18 4 0,-1 0 0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3:28.50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68 1 15551,'-5'48'302,"0"-7"-299,-2-26-3,-1 0-36,0 0-26,1-1-179,-1-1-302,3-2-101,0-1-328,1-2-504,1-1-4115,1-1 5591,2-2 0,0-1 0,0-3 0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3:29.42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72 0 13661,'6'94'703,"-3"-9"-2001,-11-41 1466,0 2 47,-2 2-2,0 1 489,-4 16-531,1 7-168,3-14 276,3 0-324,7-41 48,7 3 70,0-14 784,19 0-863,-6-7-83,21-5 10,-15 0-75,17-3 68,-20 7-24,4-1 12,-11 3-98,4 6 188,-6 0-56,3 14 64,-10-5 8,-2 8 73,-4-5 17,-1 1 107,-8 7-99,-1-7 98,-14 11-78,6-15 616,-23 9-557,18-15-3364,-23 2 3179,23-9-1772,-20-21-116,23 2-4174,-9-38 6062,22 22 0,3-2 0,3 22 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3:30.25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31 0 13544,'75'13'764,"-17"-2"-649,-40 7 19,-8-3 90,-4 1-81,-1 1 302,-4 17-355,-4-11 61,-10 19-98,0-22 14,-15 11-64,10-14 134,-21 10-39,20-17 53,-14 4-100,22-12 61,-3-2-81,9 0-412,-1-1 78,5 1-61,5-2 205,4 2-1,15 0 149,-4 0-104,29 3 180,-21 1-110,23 5-465,-26-3-1736,13 2 474,-17-5 1772,7 0 0,-17-3 0,0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0:25.28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1 237 12966,'47'-42'788,"-8"6"-528,-29 24-81,1 0-28,0 0-16,1-2 10,0-1-22,0 0-25,-1 1-56,4-6-56,-2 2-22,-3 3-98,-4 5 19,-5 9-162,0 0 277,-1 1 347,1 8-213,-1 1 118,1 34-218,-1-13 64,-2 38-9,0-28 401,-3 33-268,1-26 7,-2 50-106,2-48-33,1 50-90,2-63-11,1 27 2,0-37-920,0 12 215,0-19-2070,0 3-106,0-15 2890,0-2 0,0-4 0,0 0 0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3:31.43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383 0 15153,'-48'2'773,"4"3"-482,23 9 29,-3 3-57,-1 2-62,0 2-58,-2 2-28,2 0-20,0 2-56,-8 13-221,-1 15 174,7-9-238,6 14 243,18-33-8,10 14 11,2-20-26,31 9-94,-12-17-443,34 1 84,-27-10-1802,39-9 1023,-38 2-3250,26-10 2534,-40 6 1974,5-6 0,-20 11 0,-1-3 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3:31.80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1 118 15965,'73'-47'636,"-10"9"-636,-39 26-160,-2 4-16,0 1-17,-1 3-20,-1 2-571,17 4 95,-14 1-3520,31 7 1272,-30-5 2937,12 2 0,-25-7 0,-5 1 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3:32.76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387 0 15736,'-63'32'859,"7"-3"-649,30-11-25,-1 2-17,0 2-98,1 2 9,1 2-9,3 2 22,-13 29-50,8 10-11,-1 0-28,12 6 2,11-39-33,2 18 20,2-24-87,12 22 89,-2-28-114,15 14 117,-8-25-92,23 0 95,-16-8-62,22-11 56,-24-1-86,19-19 92,-23 12 0,13-15-3,-20 16 42,5-15-39,-10 15-95,1-15 84,-6 15-51,0-12 57,-2 11 41,-1-8-2,0 11 81,-4-8-62,4 12 87,-5-5 42,4 9 19,-3-2-139,2 4 156,-3-2-131,4 3 87,-2-1-45,4 3 156,0-1-164,1 1-102,1-1-19,2 1 121,2 0 7,6 0-32,3 0 7,5-1 71,13-3-48,-5 1 39,18-4-165,-19 4-120,17-3 111,-25 4-69,7-1 69,-19 3-170,0-1-157,-4 1-868,0-1 275,-1 0-4748,0-2 1965,0 1 3712,0-2 0,0 2 0,0 1 0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3:35.34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273 0 16422,'-36'16'271,"2"2"-164,12 7 24,-1 4 57,0 4-84,0 5-18,1 3 85,-12 41-165,15-30 13,-9 39-72,22-55-67,4 10 67,7-27 134,22 1-81,-4-16-202,31-17 113,-20-4-26,22-24 62,-25 13-31,18-31 84,-28 28 39,10-24 84,-22 30-106,0-18-9,-7 17 197,-5-27-127,0 28-3207,-5-14 3129,4 30-537,0 1 343,3 10 194,0 12-8,1 3-79,1 24 79,2-11 3347,8 23-3339,1-22-653,21 22 102,-12-30-998,22 14 277,-21-26-3378,12 1 4650,-13-9 0,-4-1 0,-8-2 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3:36.01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13488,'69'15'666,"-12"1"-423,-47-1-136,-3 2 8,-3 2-15,-2 1-30,-1-1-16,-1 0 44,-1-1 2,-2-3 390,-10 8-305,4-11 20,-10 7-127,9-15 135,-5 1-115,6-4 148,-6-6-243,9 1 140,-4-6-132,7 4-241,2-2 1,4 4-169,8-2 230,2 3-145,13 1-186,-7 1-2593,25 9 1107,-20-3 1985,19 9 0,-30-9 0,1 0 0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3:36.98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129 0 14750,'-4'72'795,"-2"-6"-405,-2-32-88,-1 1-109,-1 2 0,-2 1-69,1-2-26,0-1-45,1-2-53,-3 19-34,6-26-142,-2 13 131,9-33-25,0-3 230,3-2-29,7-6-162,2 1-347,19-6 230,-13 7-84,16 0 232,-20 8 2,13 17 1,-15-4 137,4 21-131,-13-16 125,0 15-81,-5-17 448,-10 14-209,1-20 475,-20 8-515,14-19-70,-17-2-182,16-8-748,-11-14 73,13 1-1307,-5-24 473,13 13 1509,5-39 0,4 46 0,4-17 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3:37.69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17 66 14952,'28'-36'392,"-3"6"-322,-8 31 11,-1 2 17,-1 3 115,-3 3-62,-1 1-45,-2 2 43,-2 6 117,-3 9-205,-5-4 88,-8 8-43,-1-18 26,-17 10-62,12-14 117,-20 5-178,20-11 69,-9 0-72,15-3 27,-1 0-75,7-1-347,1 1-6,1-1 68,5 1 204,1 0 13,18 2 110,-8 0-89,18 2-275,-16-1-616,12 3 162,-12-1-3749,14 5 2478,-16-4 2089,6 3 0,-15-6 0,-3-1 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3:38.17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4 16145,'40'-2'915,"-4"0"-808,-16 2-107,0 0-76,-1 1 3,-1 1 40,0 2-21,-1 0-209,-1 2-179,2 0-426,8 5-1773,9 3 908,-6-2-1448,7 1 3181,-19-8 0,-3-1 0,-7-2 0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3:38.42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 5 12356,'-1'-3'1596,"0"1"34,1 2-1630,43 1-109,-21-1-87,36 0 98,-31-1-670,2 1 4,1 0-466,-1 0 387,0 0 843,20 1 0,-28-1 0,12 0 0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3:39.27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272 0 15613,'-63'67'716,"7"-6"-531,34-26 8,-1 1-69,1 2-26,2-1-98,1 1 5,2-1 82,4-2-81,3-3-6,4-4-210,5 8 78,16-15 230,-2 0-22,22-23-76,-14-6-82,28-25 77,-24 11-29,19-23 26,-27 22-29,7-15-66,-14 14-74,4-18 88,-8 17 92,0-31 33,-3 29-44,-1-12-135,-1 30 258,-1 15 36,-2 7 148,-2 30-150,0-9 55,-1 32-170,3-24 372,10 45-580,1-43-503,21 32-65,-8-46-5212,36 13 1844,-29-27 4110,22-1 0,-38-14 0,-1-3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0:25.72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65 14521,'98'-3'803,"-12"-1"-554,-54-2 90,5 1 14,4 0-185,6 2-162,2-1 47,4 2-237,3 0 245,2 0 15,2 1-82,-8 1 1,1 0-29,13 0-913,-1 0 1,-1-1-291,-17 0 1237,35-10 0,-62 7 0,8-6 0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3:39.77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257 0 15470,'2'100'957,"-4"-10"-735,-14-39 21,-1 1-83,-2 2-87,0 1 50,0 0 59,2-2-115,-4 15-78,5 0-51,3-15-195,14-10 388,7-35-131,11-2-81,2-9-42,7-2-45,17-7 45,-11 3-185,16 0 140,-27 6 406,14 17-238,-22-1 33,6 26 29,-17-13 198,-9 28-103,-2-27 484,-18 20-338,4-30 469,-22 6-548,12-14-39,-29 0-185,23-7-1097,-38-14 245,42 0-2446,-18-25 117,40 8 3181,5-21 0,7 30 0,2-4 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3:40.25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222 0 15229,'-31'41'558,"1"0"1,-23 34-256,33-35-68,2 5 14,1 6-101,1 5-52,3 3-60,2 4-28,3 3-16,3 32-423,9-32 0,2 0 205,-2-12 1,4 2-2044,18 28 1,6-7-834,6-18 2703,-6-15 0,-2-6 0,-9-19 0,-7-8 0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3:41.09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156 0 12848,'30'48'919,"0"0"0,17 29-536,-32-25-16,-7-11-120,-1 2-35,-2 2 320,-2 23-310,-1-14 4,-10 43-147,-1-39-2072,-4-7 0,-1 0 2150,-7 8-204,-4-2 1,-2-2-245,-2-4-369,1-6 1,0-4-21,3-11-2546,-10 8-683,18-25 4581,1-1 1,11-12 0,3 0 0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3:42.17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10 14812,'78'-5'792,"-13"0"-543,-52 7-117,0 1-42,0 3 120,-1 2-68,0 2 7,-2 2-76,-1 1 58,-1 8 18,-2 12-141,-2-6 132,-5 13-132,-3-21 107,-8 9-36,1-13-74,-10 6-61,5-11-95,-20 5 89,17-9-30,-20 0 92,26-7 87,-6-4-87,14 1-272,1-4-19,3 5-247,13-3 368,-2 4 30,22-1 266,-10 3 86,21 4-139,-17 1 50,19 9-123,-19-5-53,16 8-45,-18-7-4643,22 10 1191,-28-13 3550,10 3 0,-23-9 0,-3-1 0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3:43.56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608 71 16747,'16'-30'574,"-6"5"-572,-18 20 40,-4 1-39,-3 1-3,-4 1 3,-3 1 3,-5 1 55,-2 4 236,-33 15-193,21-3 78,-39 22-104,40-14-16,-28 22-93,27-15-60,3 5 0,0 1 85,5 3-5,-17 37 11,40-41 339,11 31-191,10-36 26,24 20-79,-7-34 59,30 3-151,-19-14-124,30-1-119,-29-8-1323,35-13 734,-41 4-2159,22-15-414,-36 13 3402,1-3 0,-14 10 0,-3 4 0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3:44.02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4 18110,'37'-2'207,"0"0"-207,-4 2 17,1 1-17,0 0-157,-1 0 45,-1 2-131,-3-1-124,-2 1-143,-2-2-1125,9 0 160,-8 0-3947,16-1 5422,-21 0 0,-2 0 0,-13 0 0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3:45.17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488 0 16187,'-50'33'702,"5"-1"-497,17-15-20,-1 3-12,-1 5-24,-1 2-60,0 4 40,0 3 19,2 3-69,0 2 8,2 2-51,2 2-42,-11 37-181,8 2 125,1 1-95,16-9 99,15-47-99,19 17 148,-4-25 1,24 7 0,-18-19-141,29-3 149,-26-8 3,26-8-6,-30 1-109,13-11 42,-17 9-84,8-9 67,-14 10-193,5-13 166,-11 12 7,2-16 107,-7 12 42,0-12-3,-3 10 166,-4-16-74,1 18-41,-8-8-54,3 16 23,-10-3-50,9 7 61,-8-3-70,10 5 11,-2 0-11,6 2-45,-1 1 45,4 0 840,-1 0-700,4 0 0,1 1-36,2 0-46,1 2 12,1 0 0,-1 0 163,9 3-113,-5-4 149,15 3-140,-10-4-17,21-2-112,-9-1 112,41-6-109,-31 2 97,31-3-100,-41 5 3,7 1 0,-22 1 0,-1 0 30,-9 0-117,-1 0-106,-2 2-1661,-7-1 471,1 0-4655,-11-2 6035,7 1 0,0-2 0,6 3 0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6:42.57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391 0 12638,'-56'46'699,"0"1"0,-12 10-649,32-16 1,6 0 19,10 0 31,0 2-12,1 3 1,0 2 25,-3 18-112,1 21-3,7-25 72,4 6-69,13-55 204,9-1-44,1-9-20,21-16-141,-8-1 40,38-42-70,-30 23 20,32-38 5,-37 36-50,23-40 53,-28 36 70,14-37-34,-26 43 34,2-16 56,-9 27-252,-2-4-25,-3 18-501,0 4 573,-2 10 15,-1 4 56,-3 6 10,-6 29-2,4-14 9,-6 37-57,9-33 48,-1 26-64,4-25-31,5 30 89,2-35-1456,10 20-81,-3-34 1543,14 2 0,-16-13 0,3-2 0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6:43.29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48 0 12283,'56'77'759,"-12"-11"-435,-42-44-34,-2-2-83,0-1 162,-2-1-38,-1-2-88,-3-1-38,-2-2-63,-1-1 80,-13 5-35,-7-8-106,4 1-19,-1-8-17,19-3-40,0-4-237,5 2-686,-1-1 738,5 3-80,10 3 190,0 2-14,26 11 84,-16-4-123,22 13-581,-23-12-5142,21 14 5846,-24-14 0,5 2 0,-18-11 0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6:43.88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496 63 17024,'-31'-35'179,"1"8"-117,8 28 16,-3 4 17,-3 4-16,-2 4-26,-3 4-45,-1 5 37,-1 2-51,-14 21-2,-12 23-79,14-10-42,-2 22 129,37-43 166,2 19-88,13-26 166,25 20-219,-2-28-174,40 10-16,-22-23-318,9-5 0,2-2-18,3-3-63,-3-2 0,-1-2-341,-9-3-2290,22-7-563,-34 7 3758,3-1 0,-23 6 0,-7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0:30.93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14112,'1'49'17,"1"-7"39,-1-30 5,0 1-16,1 0-37,0 2 37,0 0 0,-1 1 0,2 5-40,-2-5 32,2 12-40,-1-9 3,0 0-70,-1-3 62,0-9-1,1 5 54,-1-4-31,4 15 20,-3-11-26,1 12-8,-2-14-64,1 4 2,-2-9-1778,1 0 969,0-4-1459,2-4 443,-1-2 1887,2-4 0,-2 4 0,0 1 0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6:44.29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15 16545,'77'-4'501,"-7"1"-453,-35 1-48,3 0-53,-1 1-54,1 0 37,-2 0-61,-2 1-71,-2 0-319,-2 0-2534,21 4 3055,0-2 0,-8 3 0,-14-4 0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6:45.28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670 0 14308,'-37'15'294,"2"1"-160,8-3-16,-2 4-40,-2 2 12,-2 3-57,-2 3-33,-2 3-2,-2 3-43,0 4 24,2 1 0,0 2 82,-9 11 2,5-1 0,1 0-9,9-1 48,5-2 0,3 2-57,4-1 0,-5 37-143,20-47-107,15 29 107,0-36-117,24 15 161,-11-32-35,27 0 27,-18-10 43,27-6-51,-24-1-3599,33-16 3559,-38 8-32,28-20 144,-39 19 105,10-16-51,-22 16 78,2-13-134,-8 9 3484,-5-22-3358,-1 20 70,-5-15-44,2 24 259,-2-2-313,2 7 95,-6-1-128,6 4 58,-6-3-45,8 4 102,-2-2 13,3 2 414,-1-1-422,3 1 90,0-1-127,2 1 227,0-1-238,0 1-111,1-1-85,4 0 134,17-2-33,-4 2 62,24-1-68,-17 3-33,31 2-3,-27 1-22,29 3-85,-28-1-923,24 0 131,-21-2-3523,26-3-844,-27-2 5266,10-5 0,-28 4 0,-3-3 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6:46.76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138 1 15397,'1'52'134,"-2"-6"-131,-6-27 6,-1 0 24,0 0-22,-2 0-11,0-1-5,0 0-32,-1 0-35,2-1-1303,-10 13-1375,6-8 473,-4 3 2277,7-13 0,7-9 0,0-1 0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6:47.88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303 0 14633,'-28'46'607,"2"-6"-394,10-20 134,-9 15-215,5-6-9,-7 12-87,8-9 12,1 2-42,-6 20 24,6-12-63,-10 34 30,13-30-73,-7 47 76,14-47-285,-1 35 55,10-47-655,8 15 62,1-26-2859,16 5 3682,2-19 0,-8-2 0,-3-7 0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6:48.48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332 8 11238,'-6'-4'899,"2"1"-473,4 3 145,0 0-212,-46 39-26,25-17-89,-38 34-82,36-24-11,-1 1 101,1 2-64,0 1-107,1-1 247,-4 16-233,2 9-103,6-11-183,7 4 191,9-35 65,6 0 33,1-10 16,4-4 38,4-2-152,2-1-90,4-5-86,2-3-48,14-13 154,-8 3 50,24-26 20,-28 20 90,12-22-88,-24 24 96,2-21-36,-8 16 19,4-35 20,-6 31-39,2-19 8,-4 35-250,2 1-41,-3 10-288,0 2 534,0 5 272,0 9-227,0 1 61,0 18-50,0-10-97,0 35 16,0-25-3,2 30 0,1-33 3,10 21 6,-3-28 38,12 11-49,-9-24-961,11-1-113,-8-6 1079,17-14 0,-22 9 0,7-8 0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6:48.91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14103,'75'3'896,"-12"0"-540,-54-3-115,1 0-73,-2 0-160,1 1-5,-2 0-3,1 1-8,-1 0-90,6 1 0,-3-1-2322,16-1 1025,-11 0-3272,14-3 4667,-16 0 0,0 0 0,-9 0 0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6:49.24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41 0 15106,'1'84'481,"-1"-12"-349,-6-50-87,0 0-6,-1 0-39,2-2-81,0 0-6,0-2-350,1 2-190,1-6-2706,2 2 1149,5-11 2184,7-9 0,-6 2 0,4-6 0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6:49.80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264 0 11513,'6'9'1551,"-1"-2"-1144,-5-7 1270,0 0-1305,8 18 29,-4-7-144,7 16-64,-6-11-33,1 2 86,4 23-125,-4-13 94,2 50 214,-6-38-135,-2 44-249,-4-38 162,-8 36-59,0-33-61,-4 2 0,-1 0-37,-3 1-47,-20 39 5,20-55 68,-12 19-76,13-28-11,-9 14 8,13-22-1593,-13 7 361,14-17 1235,-18 1 0,23-9 0,-7-1 0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6:50.78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43 14036,'44'-21'692,"-6"4"-521,-27 14-3,2 2-34,0 0-56,1 1 12,1 1-9,0 2-11,-1 3 37,5 9 363,1 12-372,-4-4 78,-5 16-27,-9-19 150,-12 23-254,1-21 104,-17 19-113,9-24 9,-16 8-9,13-12 101,-22 5-58,22-11-26,-14 1-3,23-7-100,-2-1-3,8 0-210,1 0 75,3 0-305,4 0 432,4-2-124,17-1 140,-2 0-168,34 0 171,-26 3-137,27 5 73,-33 1-177,13 9-442,-17-4-5075,14 11 5800,-19-12 0,4 2 0,-15-9 0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6:51.61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393 63 16296,'-1'-31'210,"-4"6"-202,-11 22 1,-4 0 27,-2 2 87,-5 3-61,-1 3-17,-1 3-45,-1 4-3,1 2 3,0 2-160,-18 22 152,18-10 106,-21 45-11,36-37 53,-3 32-54,21-36 68,14 15-103,3-24-172,46 8-156,-24-21-4075,47-6 3641,-45-10-3310,37-20 1879,-46 10 1596,17-18 1,-42 25 0,1-4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0:31.37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13050,'11'50'796,"-3"-6"-609,-5-31 37,0 1-42,-1 1-58,1 0 2,-2 1 70,2 14-196,-3-12-6,2 10-64,-2-15-56,1 3 118,0-7-244,0 4-431,0-10-2771,3 3 419,-2-5 3035,3 1 0,-3-2 0,0 0 0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6:51.94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15834,'89'22'409,"-11"-4"-409,-42-18-73,1 1-59,0-1-19,-1 0-266,0-1-297,-3 0-263,0-2-3907,11-2 4884,-13-1 0,-2 1 0,-19 3 0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6:52.81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376 0 14761,'-57'57'810,"5"-7"-553,22-25-122,0 3-29,1 2-36,0 2 50,2 2-117,2 1 20,1 2 13,4-1-36,-6 34-84,13 0 42,-1 0 42,23-7 6,3-40-144,22 9-32,-8-19-105,41 0 242,-29-9 24,32-8-44,-41-1-151,16-12 159,-27 7-25,9-9-11,-20 9 27,1-7 1,-6 6-151,-2-16 204,-4 11 143,-6-16-138,1 15 387,-9-9-204,8 13 263,-10-7-379,12 13-24,-8-2 50,11 7 168,-3 1-134,4 0 344,-1 0-283,4 1 260,-1-1-217,1 1 214,0-1-259,0 1 257,1-1-373,0 0-21,0 0-175,2 1 43,4 0 19,7 0-19,6 0 8,6 0-23,23 0 6,-10 2-529,29 1-184,-30 1-4921,28 3 986,-38-5 4735,14 1 0,-32-3 0,-1 0 0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6:55.91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401 56 14823,'2'-26'767,"0"5"-476,-2 17-25,0 2-72,-1 1-105,1 0-10,-1 1-43,1 0-36,-2 0-78,-1 0-71,-9 4 149,-19 15 0,4-1 51,-24 23-49,24-14 49,-32 41-54,28-29 3,-26 39 3,34-40 134,-12 22-129,20-27 74,-3 15-82,12-23-14,1 16 14,4-23 53,13 12 8,-3-21-58,18 2-3,-10-10-50,18-1-62,-13-4-171,31-12 193,-25 4-33,26-15 53,-30 13-3,14-12 73,-19 10 107,11-16-32,-18 15-66,5-15-26,-12 14 23,1-12-4,-4 10-32,0-25 32,-2 21 7,1-21-1,0 26 141,0-6-147,0 16-122,0-1-12,0 8-162,-1 1-33,0 1 405,0 4 3,0 0 17,0 5-8,0 2 16,0 2 18,0 3-71,-1 12 50,-1-6 46,-2 34-141,1-25-3302,-2 31 3300,4-30 123,2 30-160,4-30 31,11 26-34,-1-32 29,17 14-40,-10-17-1168,19 10-86,-13-17 1299,30 1 0,-37-12 0,12-2 0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6:57.67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51 14246,'74'-21'574,"-12"4"-476,-51 13-92,0 1-6,-1 0-3,0 2-70,-1 0-5,0 0 41,-1 1 189,8 13-43,-6-4-31,10 20-5,-11-12-6,2 23 31,-8-19-92,0 12 92,-6-15 53,-10 12-115,1-12 96,-14 12-132,12-18 53,-21 5-53,17-10-11,-18 3 11,20-8 160,-6-1-90,13-1-70,0-1-185,8 1-305,3-2 367,3 2-127,24 0 169,-8 1 28,27 5-20,-22-1-114,17 8-1,-18-4-2268,23 7 1092,-23-8 1364,24 4 0,-36-9 0,7 1 0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6:58.96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255 0 13773,'-45'85'907,"4"-9"-604,21-44 55,-1 4-100,1 1-54,0 2-36,2 2-28,1 1-6,2 0-10,2 0-46,3-2-86,0 31-71,6-28-58,4 42-163,4-54-579,11 24 770,-4-34-3408,22 16 1725,-15-23 944,15 4 0,-23-16 0,1-1 0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6:59.54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341 0 13983,'10'10'879,"-2"-2"-744,-8-8 416,0 0-374,-44 34 44,19-13 36,-36 31-2,32-20 3,0 3 22,1 1 11,-11 19-229,12-13-71,-13 28-61,22-32-171,0 23 233,23-32 8,4 0-213,28-25 126,-9-11 6,13-7 39,-11-2-11,-2-1 53,-2-1 3,-4 0-48,2-9-8,-8 6-115,6-20 168,-13 15-53,4-26 134,-8 21 67,-1-17-50,-2 27 227,-2-4-333,0 19-485,-2 5 493,0 8 59,-6 15 19,3 0-2,-2 33-68,4-24-14,7 28 6,3-33-159,16 13-222,-4-20-1095,23 10 62,-19-19-1871,18 2 284,-24-12 3001,2-2 0,-12 1 0,-3-2 0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6:59.92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6 15593,'36'-3'344,"-2"0"-377,-13 5-74,0-2 1,-1 1 8,-2 0-454,-1 0-173,-2 0-247,-3 1-394,0 0-3638,4 0 5004,-7-1 0,1 0 0,-8-1 0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7:00.22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53 0 13070,'12'13'667,"-2"-2"-273,-10-11 351,0 0-683,-16 44-51,10-24-8,-13 35-3,12-34-53,1 0-647,-3 14-155,4-13-2247,-1 12-71,5-24 3173,2 0 0,-1-7 0,1-2 0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7:00.99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208 0 14434,'22'68'966,"-2"-8"-683,-14-34-6,1 2-92,1 2 69,-1 1 29,1 3 50,-2 1 37,-1 3-12,-1 3-97,-3 41 260,-14 11-516,2 1 119,-8-29 1,-2-5-38,-1-5-31,-2-3 0,-1-2-47,-1-4-12,-19 24-6,21-35-220,-12 11-256,21-27-2219,-1 0 435,11-17 2269,11-13 0,-4 6 0,5-8 0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7:01.87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13372,'45'1'785,"-5"0"-587,-26-2-74,1 0 30,1 0-20,0 1-89,1 2 16,-1 2-16,0 3 50,4 6 93,-1 12 25,-5-5 53,-5 12-149,-11-16 51,-6 11-162,-2-13 154,-21 15-155,12-16-148,-27 11 143,27-17 118,-14 3-12,22-8-24,0-2-21,7 0-134,1 0-22,3 0-409,-1 0 504,5 0-73,8 2-16,2 1 78,16 3-96,-10-1-89,17 7 98,-16-5-1047,15 9 260,-16-5-5424,18 12 6309,-21-12 0,5 4 0,-18-12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0:32.97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307 18 16105,'-28'-10'-2,"3"2"-85,12 10 42,1 0-17,-2 2 18,1 1 44,-1 2-37,2-1-16,0 1 0,1 0 0,-1 1-1,1 2 46,0-1-98,-8 12-20,0 3 81,1 1-17,1 5 6,9-14 65,-5 20-15,6-16-64,-3 17-3,7-21 266,0 11-120,2-15 59,1 9-68,0-13 59,1 6-69,1-7 60,5 4-60,-3-6-1,3 1 36,-4-5 9,1 0 244,2 0-129,-1-1 210,12-13-390,6-13-33,-1-1-3,6-15 3,-16 23-100,7-14 66,-10 19-56,4-8 57,-8 15-18,2-4 43,-3 6-3,3-6 11,-3 5 3,3-4-3,-3 5-149,3-6 88,-3 5 13,1-2 48,-4 5 6,1 1-4,-2 1 49,0 1-110,0 0 14,0-1 9,0 0-244,1-2 165,-1-1 34,2-3 75,-2 2 6,2-1 3,-1 3 11,0 0 22,-1 2-624,1 1 490,-1 2 54,0 0 35,-1 3 1,-1 2-48,-1 1 22,-1 8 34,1-3 6,-3 12 50,2-8-56,-7 21 5,6-16-41,-4 20 33,5-21-2,-2 21 5,2-20 2,-1 21 80,2-21-80,-1 16-10,1-13-48,-1 25 53,2-25 37,-1 22 47,2-27-67,1 18 92,0-21-33,1 16-70,1-19 50,3 8-47,-1-9-3,2 5 67,-1-7 25,5 6-34,-4-9 91,8 4-46,-6-8 194,15 0-202,-10-3 2,14 0-100,-13-3-229,10-5-29,-9-2-1791,21-20 838,-15 11-4708,24-24 5919,-23 22 0,-1-1 0,-13 14 0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7:03.16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16111,'67'11'518,"-9"-2"-518,-33-8-62,0 0-122,-2 1 69,-2 0-25,-2 1-269,-3 0-179,-1 0-216,-2 0-2959,4 5 1867,-8-2 1896,2 5 0,-10-7 0,-1 1 0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7:03.41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11390,'16'5'898,"-3"-1"-598,-13-4-174,0 0-3,43 3-123,-22-2-73,35 2-25,-34-3-2007,19 1 682,-15-1 1423,23 0 0,-34 0 0,3 0 0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7:04.23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0 189 16139,'47'-7'440,"-6"-1"-317,-24 0 20,0-1-40,0-1-33,1 1 3,-1-1-28,1 0-9,-1 0-36,7-6-45,9-7-11,-7 4-5,6-5 27,-21 16-274,2-3 140,-8 8-246,-1 0 173,-3 3 126,-1 6 381,0 0 25,0 14-193,0-5 96,-3 16-113,-1-10 28,-7 17-28,2-15-33,-14 31-37,9-25 11,-13 28-22,14-29 96,-15 31-40,14-27 288,-12 30-162,14-30-115,-9 21-67,8-22 258,-13 33-264,13-31-106,-8 22-78,15-33-1367,1 6 471,4-15-6268,10-2 7354,-2-8 0,3-2 0,-6-3 0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57:04.88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6 14742,'43'-4'1282,"-4"2"-842,-18 6-17,3 0-9,3 2-89,2 1 47,5 2-25,1 1-148,4 1 95,58 13-182,-41-11-109,-6-3 0,-2 0 0,-7-5-370,20 0-129,-26-3-1299,18-1-11,-38-3 1806,2-10 0,-13 8 0,-1-6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1:47.52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40 0 9438,'84'7'832,"-12"-1"-6129,-48-4 5695,0 0 1294,1 0-586,24-1-924,-18-1-93,39 0-125,-41 0 892,21 0-909,-30 1 6,11 1 47,-15 0 3509,17 3-3573,-17-2 19,16 1-45,-18-2-92,5 3 70,-11-1 230,1 6-28,-7-2 55,-5 11-139,-4-7 55,-13 11-24,4-8 22,-24 17-59,17-15-54,-23 16 54,21-16-44,-21 13-320,15-11-26,-40 25 337,32-20 39,-34 22-31,41-24-134,-28 20 143,33-21-3,-20 16 39,29-22-3,-10 9-59,15-12-13,-4 6 72,10-9-45,1 6-13,5-8 49,-1 5 105,5-7 660,14 6-490,-2-5 107,23 7-171,-12-4 325,25 8-191,-16-5 244,46 13-577,-36-12-90,40 14 85,-45-15-71,20 9-67,-27-9-2128,12 5 535,-25-10 1736,4-1 0,-17-4 0,-2-2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1:47.88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26 14241,'80'-6'0,"-10"1"-37,-42 0-125,1 1 92,1 1-39,-1 2-17,1 0-73,0 0-334,-2 2-744,0 1 1277,14 8 0,-24-6 0,9 5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1:48.56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7 12571,'68'-3'241,"-9"1"-241,-40 1-62,1 1 62,0 0 9,1 1 36,1 1-45,-1 2 0,-1 2 2,0-1-74,2 3-29,-4 1 98,-2 0 210,-6 7 264,-7-6 53,-6 15-426,-4-7 280,-13 23-235,3-11-2838,-27 52 2882,19-33-316,-5 9 0,1 0-14,5-9-759,-12 33-160,28-55-930,2-3-1751,9-18 3743,1-8 0,0 1 0,0-4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0:1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6 14162,'52'3'583,"-7"-1"-581,-27-5-2,-1 0-75,1 1 2,-1 0-25,-1 2 53,13-1-53,-11 1-296,15 1-220,-19-1-1299,9 3 732,-11-2 1181,5 4 0,-11-4 0,0 2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1:49.15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12843,'31'40'49,"-1"0"0,21 29-55,-40-44-78,0-1 23,-1 1 52,-1-2-290,2 0-446,-2-2-1117,3 3 1862,-1-5 0,-3-4 0,-2-8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1:49.44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159 1 8883,'1'17'631,"0"-4"1847,-1-13-1834,0 0-3105,-13 54 2640,4-24-2,-12 46 11,3-17-216,4-14 202,-8 31-281,12-33-472,-5 22 61,8-32-930,-3 10 134,6-26 1977,-5-3 0,6-11 0,-2-3 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1:49.67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14210,'35'74'392,"-8"-11"-389,-24-42-3,-2 1-404,0 0-270,0 1-203,0-2-3153,-1 9 2160,0-13 1870,0 4 0,0-17 0,0-2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1:49.92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11 11040,'76'-1'40,"0"0"1,-1 0-1,1 0 1,4 5 0,18-8-1,1 1 1,0-1-1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1:51.04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14915,'42'14'597,"-7"-4"-482,-28-12-104,1 0 59,-1 1-34,-1-1 6,0 2-45,1-1-2,-1 1-76,4-1 81,-4 1 148,7 0-30,-5 0-12,9 1-19,-8-1 11,14 4-98,-10-2 5,11 2-5,-12-2 28,5-1-28,-6 0-5,4 0 8,-6 1-3,2-1 2,-4 1 38,4-1-32,-3 1 160,6 0-165,-5 0 0,3 0 5,-3 0-5,-1-1 0,4 1-3,-4-1-65,6 1 62,-7-1 65,7 0-56,-7 0 8,6 0-14,-6-1-112,4 0 75,-6 1-78,4 0-106,-6-1-532,4 1 129,-4-1-4803,1 1 2254,-3 0 3173,1-1 0,-2 1 0,0-1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1:51.92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15879,'80'11'848,"-12"-3"-691,-48-9-149,2 0 1,1 0-18,0 1-44,1-1-6,-2 1-64,0 0-98,6 3-115,2 3-107,-5 0-1976,2 9 943,-19-8-3018,2 7 4494,-8-8 0,-2 0 0,0-4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1:52.22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12384,'11'3'1185,"-2"-1"-628,-9-2 731,0 0-1075,45 4-87,-22-3-124,36 2-2,-33-3 0,-1 0-67,0 1-39,-2-1-57,-2 2-3066,11 1 3229,-10-1 0,0 0 0,-13-2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1:53.18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738 1 14448,'-56'25'669,"4"-1"-420,16-6 28,-1 3-75,1 0-68,1 1-58,2 0-76,2 1-8,3 0-62,3 0-160,-7 16-64,15 1 213,-2 0-124,29 4 205,0-27 3,23 11 42,-12-18-45,23 5-70,-23-9 62,11 2-82,-21-4-151,1 1 241,-6-1 244,0 4 156,-6-1 71,-9 10-278,1-4 143,-32 27-286,20-20-111,-23 19-18,28-24-44,-6 6 70,12-10-126,-4 5 30,9-8-260,2 3 185,6-7 73,4 1 8,6-5-509,25-7 599,-13 2-174,31-7 154,-35 8-117,6 1 218,-23 6 187,-4 9-108,-8 2 100,-31 35-171,8-19 306,-38 38-40,30-32 144,-29 29-144,26-26 185,-27 29-434,16-12-92,-7 11-101,20-18 280,19 2 37,24-31 19,29 11-196,2-23-572,42 0-200,-26-6-1881,36-5-1180,-40-1 3129,6-3 1,-36 3 0,-6 2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1:54.34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23 1 13527,'15'70'772,"-4"-6"-564,-12-29-46,0 1-2,-3 0 27,-1-1-106,0-1-19,-1-1-62,-1-3-92,-2 15-15,5-19-1447,-2 20 134,5-31-4269,5 5 5689,-2-16 0,2 0 0,-2-4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1:54.71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76 0 14479,'1'66'644,"-2"-7"-429,-6-32-136,-2 2-79,0 0 0,-2 1 0,1-1-79,1-2-1220,0 3-4999,3-9 4291,1-4 2007,5-16 0,0-2 0,1-5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0:11.33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52 12619,'5'9'1820,"-2"-1"-1285,-3-8 829,0 0-1361,2-1-6,1 0-22,4-1-12,2-2-5,3 1-31,3-2-545,10-1 181,-5 0-81,7 0-76,-7 1-179,-1 2-286,2-1-203,-1 0-287,-1 0-1827,-1 0 3376,0-1 0,-10 3 0,0-2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1:55.21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39 29 14487,'75'-16'258,"-8"4"-177,-35 12-36,0 2-17,1 3-28,-2 5 0,-3 4 8,-5 4 180,-5 3 937,-5 26-929,-11-15-19,-15 34-91,-5-32 7,-39 32-48,22-35 8,-5 0 0,-2-2 17,6-9 36,-27 8 1,38-22 36,-8-1-143,19-4-174,1-5-120,10 1-232,5-8 374,5 3-254,30-10 300,-9 9-216,37-4 81,-29 10-2330,29 3 611,-27 2 1960,34 8 0,-48-5 0,13 3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1:55.46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97 1 15652,'-12'89'389,"0"-12"-381,0-50-8,0 0-33,0-1-155,1-2-291,1-3-173,3-3-4117,1-1 1224,3-9 3545,4-7 0,1-10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1:56.01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26 16943,'69'-14'579,"-7"4"-369,-34 9-36,2 2-62,-1 2-6,-1 3-106,-2 4 6,-3 2 36,-3 3 28,-5 1 173,-3 10-114,-6-6 0,-5 8-25,-8-9-40,-4 0-64,-6 0-104,-3-2-44,-2-2-14,0-2-177,-5 0 95,10-5-400,-2-1 247,13-5-525,3-1 922,8 0-322,29-1 171,-6 2 11,40 5 76,-28 3-82,38 24 146,-42-13 269,20 26-73,-42-24 148,-2 16-176,-14-17 213,-24 21-302,3-23-9,-31 15-76,22-23-1260,-20 2 104,22-10-6093,-18-9 7255,30-1 0,-4-2 0,19 4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1:56.27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236 1 14445,'-57'70'1008,"8"-10"-1000,27-40-8,1 1-428,1-1-502,1-1-784,3-3-1909,3-3 3623,3-5 0,5-4 0,2-2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1:56.89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16282,'2'55'952,"0"-6"-776,-4-25-72,2 0 2,0 0-2,0-1-17,2-1-54,2 0 4,2-2-37,6 5-1577,20-1 575,-7-7-2756,25-10 260,-23-14 3498,6-5 0,-20 4 0,-4 3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1:57.14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172 0 12333,'7'17'2406,"-2"-3"-1888,-5-14 414,0 0-649,-1 44-48,-4-18-41,-3 40 326,-4-27-74,-2 6-292,-3 5-157,0 0 0,-2 2-22,-4 13-2090,2-5 1,1-2 1125,5-9-6828,3 18 7817,13-44 0,1 2 0,2-24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1:58.06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130 0 13302,'-14'76'440,"-1"-9"-384,4-38-56,-1 0-4324,0-2 4226,1-2 425,0-2-1080,2-3-3725,-5 8 2348,7-13 2130,-4 5 0,10-17 0,0-1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1:58.46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283 1 14311,'-74'61'1391,"17"-8"-1391,18-13 53,22-9 15,11-1 13,3-7-25,7 7-51,2-10-10,7 0-6,4-1-20,2-2 22,26 11-161,2 0 136,0 0 174,-10 3 224,-28-15 244,-1 16-334,-11-11 59,-21 24-288,5-23-11,-30 19-34,21-25-261,-10 3-173,11-11-137,2-3-370,0-3-708,1-3-1174,2-4-1007,1-4 3830,3-3 0,9 4 0,3 2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1:58.69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80 14467,'14'1'1711,"-4"-1"-1526,40-18-98,-21 10 11,42-15-98,-33 15-9,1 0-4516,18 0 4250,-15 4-1735,25 0 1021,-32 7-5693,26 12 6682,-36-4 0,6 5 0,-26-11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1:59.05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128 1 14551,'-1'71'1123,"-2"-8"-902,-8-37-61,-2 2-107,0 1-42,0 0-11,0 0-53,0-3-330,1-1-3303,-4 8 693,8-17 2993,-2-1 0,9-15 0,1-4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0:11.86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1 140 13151,'84'-19'488,"-10"2"-49,-43 8-16,3-1-76,0-1-156,3 0-93,-1 1-98,-1 0-90,-3 1 0,-2 1 85,-3 2 2,-4 0-137,13 0 50,-16 2-108,11 1 198,-22 3 394,0 1-234,-7 2 383,-1 15-330,-3-2 0,-9 27-160,-1-11 160,-26 54-126,15-35-17,2 1 0,0 0-37,3-1-66,-6 32 30,13-37-538,0 23 54,7-36-4220,3 16 4707,5-31 0,-1 2 0,0-18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1:59.68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333 1 16013,'-22'55'571,"0"-3"-498,-2-18 50,-1 4-44,1 2 7,0 3-24,1 1-26,1 1-2,2 1 39,2-1-68,1-1 37,2-1-44,-7 29-4,10-28-190,-6 30 126,14-46-185,1 12 205,5-24 86,11 4-67,-2-16-153,18-5 77,-10-6-33,16-11 17,-14 3-37,15-13 54,-14 11-20,12-10 92,-15 12-52,9-9 91,-17 13-61,1-10 56,-10 13 174,-7-8-57,0 7 32,-12-7 47,3 6-11,-26-10-87,15 12-98,-29-3-70,25 9-143,-22 6-213,24 0-4726,-7 8 1159,24-7 3993,9 1 0,3-6 0,5 0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2:01.13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44 1 15708,'76'14'487,"-12"0"-453,-44-5-34,2 1-26,0 1 24,-1 1 4,0 2-4,-1 1 4,-2 0 102,-2 1-62,-2 1 162,3 20-97,-9 6-74,-1 1 23,-24 16-47,1-34 27,-12 14-33,10-22-45,-11 9-11,12-12-124,-12 12 99,21-19-62,-3 5 42,9-9 8,1 2-8,3-3-302,18-1 302,-4-2 48,21-4 44,-19 1-72,8-3-4,-15 4-270,0-1 352,-8 3 428,0 4-224,-6 2 132,-8 12-238,-1-1 140,-27 24-89,16-18-15,-19 21-195,25-23-63,-5 10 88,13-13-124,-1 13 160,8-16-78,4 11 42,4-16-71,11 7 104,-3-8-512,21 8 392,-17-8 78,13 10 45,-20-8 207,3 10-153,-8-5 72,1 22-110,-4-14 52,1 29-66,-2-20 80,-1 46 41,-1-35 221,-7 41 71,0-44-177,-15 27 123,6-29-64,-22 24-211,12-29-671,-37 23-395,28-33-4917,-30 7 5897,37-25 0,2-2 0,17-4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4:59.41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744 0 16147,'-74'16'374,"-1"1"0,11 17 0,-2 11 0,3-4-358,-7-4 1,3 2-1307,-11 29 0,17-3 1368,37-26-69,2 1-7,2 1 132,-3 14-221,7 1-78,2 11 162,8-18-280,10 7 278,2-26 468,13 20-474,-4-22-132,13 17 143,-9-20-62,25 22-33,-20-26 1381,25 13-1364,-22-24 137,34-3-157,-28-9-8,33-14 61,-35 0 31,19-17 11,-24 13 0,13-17 3,-20 17-3302,12-23 3344,-17 22 115,6-26-87,-14 28 28,-1-16-93,-5 20 102,-5-10-29,0 12 3457,-9-7-3527,4 11 73,-11-7-11,9 10-25,-9-6 34,11 8-1,-4-2-30,6 4-43,-4-3 40,5 3 70,-4-3-110,6 3 323,-4-2-250,7 3 43,-1-1-68,2 1 762,1 1-938,2 0 123,1 0 100,4 0-30,4 0-67,3 0 31,25 0-37,-13 0-5,26 1-1,-26-1 9,17-1 0,-18-1-78,16-2 72,-23 2-2,3-1 5,-16 2-64,-2 1-37,-2-1-9727,0 1 13107,0-4 1,1 0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4:59.83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17531,'54'20'114,"-8"-3"-114,-26-15-53,-1 0-8,0 1-9,-2-1-42,0 1 58,-1 0-290,0 1-149,-1-1-2649,18 8 832,-15-5 2310,12 6 0,-25-8 0,0 0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00.11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48 12988,'13'6'712,"-2"-1"-334,-11-5 840,0 0-1218,38-4-64,-21 2-3415,31-4 3157,-32 1-638,0 0-2328,7-4-246,-6 1 3534,3-3 0,-11 6 0,-4 2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01.00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681 0 14960,'-79'3'-95,"11"3"45,48 8 5,1 1 8,0 0 32,3 1 2,1-1-5,2-1-37,2 0-28,2-1-106,-1 4 2,5 4 116,0-3 64,9 3 58,2-13-10,17 7-51,-7-9-90,16 5-16,-16-7-101,5 4 207,-12-2 954,-1 15-604,-10-6 244,-12 24-443,-2-14 230,-22 22-222,13-17 351,-29 28-306,27-29-22,-20 22-182,29-29-162,-5 8 39,14-15-378,1 3 439,6-13-151,8 1 98,2-6-212,27-5 327,-14 0-42,20-5-45,-27 5 6,1 1-107,-11 3 323,-2 1 94,-3 4 233,-14 22-330,2-6-34,-23 30-98,12-23 165,-18 23 3,16-22-45,-9 10 177,-1-1-129,-18 22-241,15-16-124,-9 18 88,37-39-73,2 12 179,10-15 106,22 23-106,-5-18-3,18 13 3,-11-17-22,31 16 19,-20-13-1388,52 19-4,-47-29 1395,48-7 0,-63-7 0,16-8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03.11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15372,'13'52'630,"-1"-6"-504,-9-23 31,-1 2-76,0 1-3,-1 1 12,0 1 41,-1 0 9,0 0 107,-1 25-239,0-20 1,-2 29-15,1-36-44,0 11-29,1-20-1494,1 4 483,0-14-2631,3-3 3721,6-20 0,-4 9 0,2-8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03.98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0 104 12440,'65'-40'1011,"-11"7"-910,-42 27 5,2 0-24,1 0-46,0 2 6,0 0-39,0 1 39,0 2 36,4 1 191,4 11-188,-5-2 0,1 18 26,-14-9-51,0 15 5,-4-13-64,-7 13 3,2-14 135,-15 20-74,9-21 49,-13 13-68,13-21 67,-10 4-31,8-8 20,-11 2 37,10-5 105,-9-1-237,11-2 104,-3-1-107,11-1-90,-1 0-8,4 1-249,-1 0 117,1 1-58,6-1 165,1 1 27,20 0 91,-10 2 274,27 5-135,-24-1 0,18 5-134,-20-5-84,13 4 51,-14-5-1992,14 5 384,-18-6 1641,9 2 0,-17-5 0,1 0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07.90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36 1 13151,'14'44'813,"-3"-5"-634,-16-24 36,1 1-10,-2 1-124,0 0-76,-1 0-5,1 0-30,0-1-166,-2 9-451,3-11-4492,-1 9 3342,5-17 1797,0 0 0,1-5 0,0-1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08.55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5 95 13518,'73'-43'826,"-10"8"-700,-38 27-73,0 3-41,0 2-12,-1 3 33,0 5 23,-2 4 87,-2 6-90,-2 5 17,-2 4 93,-4 4 335,-2 60-392,-23-1-103,10-36 0,-5 0 32,-10-2 0,-5-7 55,-4-2-93,-21 20 3,18-30 89,-18 12-55,22-23-90,-26 3-28,32-16-84,-14-8-11,28-7-132,0-14 115,12 7-28,14-11 70,2 13-22,25-4 50,-15 13 240,28 1 130,-23 8 2,41 12-75,-38-4-109,31 12-311,-41-14-2854,16 2 1246,-26-8 1857,7-2 0,-21-2 0,-1-2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0:18.54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14840,'53'10'218,"-7"-2"-218,-29-10-56,0 1 56,0 0 53,0 0-36,0 1-17,1 0-59,0 0 59,0 0 9,6 0-214,5 0 35,-5 0-1270,2 0 393,-16 1-3736,5 9 4783,-10-3 0,1 3 0,-6-7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09.09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14 0 11913,'64'29'843,"-10"-4"-6260,-37-14 5599,-4 2 1435,-3 1-1175,-3 8 488,-3-4-678,-7 13-162,-4-13 80,-13 10 3228,4-14-3267,-16 5-86,13-10 143,-16 0-115,20-6 103,-9-4-176,19 0-392,-1-2 213,8 1-62,11-3 70,1 2-100,23-1 234,-10 3-1316,33 5 435,-29 0-2333,24 9 3251,-34-4 0,-1 0 0,-14-6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09.45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165 1 12596,'9'79'1857,"-4"-8"-1669,-14-31-37,-3 1-25,-1 1 87,-2 0 73,-2 2-286,-1 0-34,0 0-341,-1-2-252,3-4-589,2-5 1216,0 4 0,7-20 0,1 2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10.27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43 0 16643,'74'7'414,"-13"0"-218,-51 1-30,-2 2-43,-3 2 14,-3 2 3,-3 2-45,-3 1 9,-3 1-43,-5 1-13,-8 5-48,5-6-305,-10 10 33,16-9 236,4 0-323,20 3 191,3-9-280,34 16 350,-21-13-53,41 20 151,-44-19 283,20 18-151,-33-16 19,2 16-3,-12-14 118,-9 17-162,-4-14 142,-30 24-151,12-23 141,-32 17-38,29-26 245,-34 8-384,31-15-247,-27 2-400,33-12-1666,-9-12-20,21-2 2274,2-22 0,10 22 0,3-6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11.05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3 14498,'56'-2'697,"-8"1"-439,-34 5-70,0 2 33,0 1-53,-3 1-17,0 0-81,-3 0-64,-2 1 72,-2 1 45,-1 1 54,-3 1-9,-1 0 8,-20 11-126,5-8-8,-24 13 6,19-17 114,-16 4-162,23-11-61,-5 2-116,16-6-299,0 1 194,3-1 310,3 1 78,4 1-168,13 3-80,0-1-231,30 6 278,-21-4-905,34 8 247,-37-6-1787,19 8 510,-28-6 2030,4 4 0,-14-9 0,-1 0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13.11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124 1 12350,'-4'83'1146,"-2"-12"-866,-5-47-81,-1-1-93,0 0-61,0-1 44,1-1-89,0-2-33,1-2-121,1-1-2070,-3 2 524,6-9 1700,-1 1 0,6-9 0,1-1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13.51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16349,'10'53'90,"-1"-7"-46,-4-29-44,2-1 0,0-2 34,1-2-34,2-1 3,1-2 86,2-1-290,8-2-673,7-2 356,0-4-2417,20-14 1115,-23 3 1820,26-20 0,-37 21 0,7-7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13.76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208 0 11790,'-15'59'1487,"1"-1"0,1-3 0,0-8-1319,1-8-64,-2 2-15,-1-1-89,-1 1-3,0-1-128,2-2 94,0-4-651,-2 10 30,5-14-3549,-3 10 2082,9-28 1277,0 0 0,5-13 0,0 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14.32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7 0 14512,'45'32'857,"-8"-4"-518,-29-16-110,-2 0-77,-2-1-29,-1 1 28,-2-2 252,-6 11-350,-1-9 79,-12 10-96,5-12 68,-15 4-70,15-9-32,-5 1-2,14-5-109,0-1-31,3 0-529,1 0 669,3 2 106,4 0-44,7 1-149,29 4-25,-12-3-1044,44 11 377,-42-7-1052,25 11 523,-33-7-2228,11 10 3536,-18-10 0,-2 1 0,-11-9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14.69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144 1 14319,'-4'81'1596,"-1"-9"-1562,0-41-26,-1 1 45,-2 0-11,-2 1 53,-2 0-95,0 1-5,-3-1-928,-9 20 522,10-22-6187,-7 19 6598,17-39 0,1 1 0,3-12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15.11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200 0 16509,'-59'33'-45,"12"-4"-87,38-22 17,2 0 23,3 0 92,2 1 34,1 1 108,9 13-142,1-8-98,18 15 96,-6-15-88,21 14 12,-15-10-29,15 14 107,-22-11 336,3 7-221,-15-8 280,-4 10-219,-2-8-33,-7 7-3,-2-10-17,-4 0 104,-11 6-132,4-8 12,-16 9-107,13-14-392,-18 3-322,15-10-4610,-25-7 1326,24-7 3998,-9-7 0,25 7 0,3 2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0:18.98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13600,'56'4'243,"-8"-1"-240,-37-4-3,-1 1-73,0 0-33,0 0 41,-1 0 60,1 0-60,0 0 63,6 2-1276,10 2 362,-3-1-1800,13 0 737,-18-3 1979,4 0 0,-13 0 0,-4-1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15.32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0 168 15853,'84'-33'166,"-11"6"-239,-49 17-22,1 1 5,2-1-25,-1-1-1010,13-4 92,-11 4-2860,16-6 877,-24 10 3016,5-4 0,-18 8 0,-1-1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15.76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13268,'51'27'1355,"0"-1"1,16 7-6716,-22 8 5626,-34-25 1274,-3 0-1240,-3 5 710,-2-5-679,-9 10-146,-2-11 5,-18 8-128,5-11 3338,-20 4-3338,16-10-20,-5 1 36,13-5-8,6-1-70,2-1 0,4 0-148,3 0-51,1 0-846,5 0 905,3 0-196,17-1-131,-1 0-415,25 0 246,-16 1-941,24 4 390,-25 0-3312,14 9 4499,-26-4 0,-1 0 0,-14-6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16.17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237 1 15652,'-21'80'1209,"0"-9"-1077,6-44-70,-2 1-15,-2 1-38,0-2 52,0 1-61,0-1-73,1 0-156,1-4-194,2-1-3055,-3 4 535,10-13 2943,-2 3 0,9-14 0,1-2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16.72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568 0 16108,'-34'43'247,"-1"1"1,2-3-1,2-3-54,-9 6 12,-1 2-5630,-1 2 5660,1 2-36,2 0 530,2 0-626,2 0 890,3 0-897,-7 20-96,1 17-9,9-15-218,8 12 149,21-52 221,29 21-51,-6-30-2144,42 9 2044,-26-25 1539,42-13-1531,-42-4 2,27-16 7,-42 9 770,5-11-779,-19 11-44,-9-24 38,-10 19-5,-21-22 64,5 23 3234,-23-7-3349,17 16 181,-20 2-242,24 9-2395,-11 7 667,26-2 1851,9 5 0,6-6 0,8 0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28.57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65 146 15635,'1'-39'1198,"1"8"-850,0 28-105,1 0-94,-2-1-96,2 1-20,0-1-24,2-1-1,1 0 37,1-1 8,1 1 26,7-3-46,-4 2 62,12-4-89,-3 5-9,-1-1-39,2 4-3,-10 2-137,12 0 146,-11 1-196,14 5 232,-16 0 98,6 5-20,-10-4 87,1 8-86,-4-4-43,-1 12 26,-1-7-48,-2 15-14,-2-11 5,-7 22 4,1-20 35,-9 18-10,8-21-20,-9 10 22,8-13 93,-13 10-84,12-14-42,-13 5-40,12-10-100,-17 3 59,13-6-132,-17 1 106,17-4-78,-9 0 104,13-2-20,-5-3 89,10 2-61,0-4-95,5 4-339,1 0 426,2 2 95,3 0 53,1 0-9,9 2-58,-1 0 280,17 5-168,-12-3 156,16 8-139,-17-5 128,11 8-145,-12-6-67,10 9-99,-12-7-52,9 11 66,-13-11-1147,7 10 335,-10-14-1923,6 1 649,-4-7 2123,8-5 0,-9 3 0,2-2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30.59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313 0 14854,'41'6'229,"-7"0"-164,-28-5-32,0 3 23,0-1 23,0 1 47,2 2-123,-2-2 95,4 5-96,-4-4 54,4 5-53,-4-4-3,5 6 3,-4-4 5,10 12-5,-7-9-73,8 13 65,-10-14 2,5 8 3,-6-8 129,3 12-76,-7-11 8,2 13-58,-4-11 11,0 17-17,-1-12-67,0 16 70,1-16 56,1 13-22,0-13-28,1 13-6,-2-14 159,-5 16-69,-1-17 128,-15 20-207,7-19 59,-16 12-61,14-15 52,-9 7-55,11-10 14,-8 9 33,10-11 62,-5 9-110,9-9 155,-1 7-107,3-8-33,0 6 16,3-8 42,-1 5-78,2-5 45,-1 4 0,1-3-9,-4 10-47,3-7-62,-3 6 68,3-10-6,1 3 11,1-4 5,-1 2-2,1-3 42,0 5-37,0-4 1,-1 9-4,0-6 258,-3 11-131,1-6-68,-3 10-13,1-9 24,-3 7-72,1-9 11,-6 12-19,6-11-12,-4 8 17,8-11 299,0 10-293,2-10 47,4 8-44,0-11 86,11 4-92,-3-6 89,23 7-170,-15-7 78,18 6 0,-20-6-87,10 3 87,-12-2-76,7 5 71,-11-5 100,2 9 28,-9-7 118,-1 9-129,-3-8 131,-12 12-201,2-9-5,-15 13-34,10-11-3,-12 10-28,12-8 22,-9 12 40,13-10-82,-5 28 6,11-24-11,-1 16 53,7-21 17,14 12-23,-4-10 6,16 19 0,-13-18 8,8 15-5,-11-14 56,2 26-56,-9-21 495,-16 42-335,-2-35 335,-31 35-319,12-34 0,-34 27-170,23-26-12,-33 22-84,34-27-870,-21 10-71,35-25 1028,0-14 0,20-1 0,6-12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36.24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44 1 13081,'1'77'731,"-1"-10"-515,-3-46 8,0 0 28,0 1 42,0 0-107,-1 0 99,-1 9-213,1-7-70,-3 13-57,4-17 38,-2 10-54,3-14-1661,0 9 882,2-14-3818,0 5 2729,1-13 1938,1 0 0,-1-4 0,0 1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36.56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38 1 11857,'5'4'3742,"-1"0"-3362,-4-4 404,0 0-702,4-4 192,-1 6-72,3-1-4,-4 12-49,1 4 52,-2 18-114,0-5-73,-6 30-11,1-24-6,-6 26-42,3-26-13,-1 8-214,2-16-156,1-2-286,1-2-482,-1-2-641,1-4-1053,1-3 2890,0-2 0,2-6 0,0-2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48.67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15509,'5'43'106,"-1"-7"-66,-5-26-40,-1 1-28,2 1 28,-1 1 81,1 1-78,0 0-1,0 2-2,0 1 3,0 2 31,0 2-31,0 22 33,0 7-36,0 0 48,-1 5-46,0-30 158,0 24-115,1-23 53,0 21-53,0-26 123,0 21-20,0-21-86,0 16-62,0-21-62,0 7-25,0-13-854,0 2 390,0-9-1427,0-1 601,1-3 1377,4-15 0,-4 11 0,4-11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52.83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15201,'28'48'274,"-5"-5"-237,-21-24 44,1 1 6,-1 0-51,0 1-36,-1 0-73,-1 18 29,1-14 30,-1 18-96,0-26-1373,0 9 519,0-16-1540,4 4 844,0-12 1660,6-2 0,-5 0 0,1-1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0:22.18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0 180 11560,'3'-53'689,"1"9"-462,3 36-73,1-1 17,1 0-45,1 0-31,2 0-89,-1 2 41,2-1 15,6 1 25,7 0-87,-4 1 25,8 3-28,-15 3-78,9 0 72,-10 3 60,15 11-46,-14-1 444,17 30-376,-21-17 45,5 33-110,-12-24 171,-2 29-179,-4-23-22,-10 47 55,2-42-27,-13 39-70,11-49-152,-10 17 154,7-25-38,-12 11 38,9-20-36,-14 9 98,14-16 316,-18 2-190,19-10 93,-17-8-256,20-2-33,-8-13-19,14 6-130,0-8 113,5 9-175,7-11 127,0 12-126,17-7 185,-7 11 31,20-1 19,-14 6-45,18 0 93,-13 1 386,18 7-218,-16-1-53,18 10 98,-18-4-37,25 16-182,-27-11 3,19 13 12,-26-15 13,8 10-421,-14-11-4285,7 10 1797,-11-15 2884,1 3 0,-8-10 0,0-1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53.13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11412,'18'10'1086,"-4"-3"-722,-14-7 2247,0 0-2387,9 35-110,-6-17 54,7 30-89,-9-24-46,0 2-33,-1 1-8,0 0-45,0 1-471,0 22-1971,-1 4 1173,1-1 1322,-4 18 0,3-53 0,-2 18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55.43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14663,'34'49'714,"-6"-5"-498,-23-27-56,1 3-54,-3 1-100,0 0-4,0 0 4,-3 0-6,1-3-36,-1-1 33,0-2-815,1 5-1691,3-4 1173,-1-1-2189,6-6 1613,-3-8 1912,3 0 0,-6-1 0,0 0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55.77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11773,'4'14'527,"-1"-3"-236,-3-11 2101,0 0-2222,13 44 116,-7-23-12,10 37-142,-12-31 56,0 0-74,-1 2-7,0-1-90,0 1-79,1 9-16,-1-11-900,4 21-2183,0-18 1352,0-1 1809,0-13 0,-4-13 0,0-2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58.11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0 133 16245,'34'-34'272,"-5"5"-174,-18 21-53,2-1 8,1 0-25,2 1-25,1 0-3,0 1 5,0 2-10,16-2 2,-12 3-103,18 0 27,-21 3 62,18 8 17,-17-1 132,17 16 0,-20-5-1,17 29-78,-19-19-11,9 28-30,-16-27 49,-2 20-52,-3-21 105,-5 19-111,-1-20 104,-13 25-65,6-26 53,-19 27-62,15-31-21,-18 15 32,16-21-2,-13 7-84,11-11-5,-12 2 92,14-7 153,-13-2-198,17-6 51,-7-6-48,14 1-37,0-6-64,5 5-199,5-11 194,2 9-102,11-11 90,-3 13-33,24-5 271,-16 9 82,27-1-82,-23 4 182,22 5-157,-17 0 18,8 3-46,-11 0-11,7 5-162,-10-2-48,16 11 65,-24-10-381,11 7-269,-17-11-2142,7 0-267,-6-5 3095,7-11 0,-12 7 0,3-8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6:00.94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16307,'11'50'210,"-3"-3"-165,-7-20-42,1 2-3,0 0 0,0 0-70,2 0 16,-2-1 18,2-2-166,3 15-248,-2-16-1796,7 19 997,-7-29-3604,7 5 4853,-7-15 0,1-2 0,-4-3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6:01.28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9085,'7'2'1669,"-2"0"-961,-5-2 2309,0 0-2793,11 44-45,-7-24 0,9 36-64,-11-35-70,-1 2-37,1 0-8,-2 1-42,1-1 42,-1 1-11,1-2-76,-1-1 79,0-1-62,0-3-171,0 1-2327,2 14 2568,2 2 0,-1-6 0,1-7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6:02.16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80 12694,'77'-39'760,"-12"8"-553,-49 28 12,0 1-40,0 0-28,0 1-50,1 0-23,-2 1-14,0 0-58,-1 0-6,-1 3 53,7 7 306,0 8-127,-1 2 230,-3 16-347,-13-16 36,1 20-78,-4-19-34,-5 17-5,1-15 13,-14 25-16,6-23-28,-12 22 33,10-27-33,-11 13-11,10-17-480,-18 11 399,15-16 41,-15 3 155,18-11 142,-7-1-134,11-4 81,-3-5-101,9 3-53,0-4-121,5 5-170,3-2 221,2 2 115,9-4 39,-1 2 358,21-6-282,-14 5 291,24-4-345,-19 6 566,30 0-714,-27 6-137,24 5 75,-32 1 23,11 7 31,-15-5-418,17 13-67,-17-12-1248,11 8 254,-16-12 1487,12-4 0,-15-2 0,6-4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6:03.85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12818,'15'67'748,"-3"-12"-569,-8-42 73,-1 0-36,1 0-99,-1 1-44,0-1-70,-1 0-3,0 1 0,0 0-45,0 1 45,1 0-64,-1 0-93,5 16 146,-3-11-1785,5 24 763,-5-26-2613,4 11 3646,-5-21 0,1 0 0,-3-7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6:04.30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12092,'4'10'1852,"-2"-2"-1312,-2-8 213,0 0-363,6 8-71,-1-1 45,6 9-56,-1 0-79,0 2-72,0 3-6,-1 1 6,0 2-67,-1 2 5,-1 1-61,1 26-267,-1 3 163,-1 0-451,-1-4-156,-3-32-1303,2 8 28,-2-16 1952,6-1 0,-5-7 0,2-3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6:07.95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59 14361,'18'-32'546,"-3"6"-540,-15 26-328,0-1 436,0 4 85,0 1-22,0 5-96,1 1 45,1 1-93,1 2 21,1 0 94,2 14-58,-2-8-29,5 16-52,-4-17 89,8 18-65,-4-17 34,10 15-67,-8-19 275,17 8-9,-11-14 423,23 2-533,-16-10 26,20-4-176,-18-1 58,20-10-64,-25 6-100,13-8-66,-22 8-884,5-3 334,-10 5-1309,1-3 630,-5 4-4252,-1-4 5647,-1 5 0,-1-2 0,0 5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0:22.98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63 0 13140,'-1'45'829,"0"-9"-613,1-29-12,0-2 48,0 0-28,-1-1-90,0 0-27,-2-1-26,0-1 34,-1 1 151,-3-2-356,1 0-335,-5-5 192,4-2-377,-3-15 341,6 8-117,0-13 195,4 18-224,2-2 270,1 8-99,4 2 244,-1 0 28,5 4-34,-5 0 51,4 5-36,-7-4 80,3 4-89,-6-6-1699,2 3-113,-2-4 1812,1 0 0,-1-1 0,0-1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6:08.31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15324,'17'53'580,"-2"-4"-449,-10-23 21,-1 3-21,-1 2-24,-1 2 33,-1 1-70,0 1 11,-1 0-39,0 0-65,0 12-80,0 12 61,0-12-163,0 10-343,0-36-2779,3 11 1246,-2-20 2081,4 4 0,-4-13 0,0-1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53.68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14910,'5'48'703,"1"-7"-429,-3-27-61,2 0 114,0 0-55,2-1 0,1-1-93,2-2 188,8 1-26,11-3-341,-4-2-263,13-5 36,-20-5-582,12-7 210,-13 0-3182,16-18 1782,-17 12 1999,9-15 0,-19 23 0,0-1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5:54.02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24 0 4629,'8'14'1493,"-1"-3"1507,-7-11-982,0 0-391,7 32-1356,-5-13 37,6 28-157,-7-21 689,0 2-736,-1 2 2840,0 1-2628,-5 34-159,3-23-36,-7 41-121,5-44-54,-4 25-133,3-29-636,-5 32 153,5-36-74,-1 14-362,4-30-690,1-4-1107,1-4 2903,0-4 0,0-1 0,0-3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6:11.60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48 13852,'39'-5'53,"-7"0"0,-28 5 28,-1-1-70,0 0 42,-1 1-8,1-1-39,-1 1 2,0 0 20,2 0 9,-2 0 114,2 0-98,-2 0 135,3-2-124,-3 0 70,5-2-89,-4 2 0,3-3-42,-3 3 2,1 0-5,-3 1-14,1 0 3,-2 1-78,1-1 80,0 0 6,1 0-33,2-1 19,1-1-28,-2 2-8,1-2 17,-3 3-79,0-1 25,0 1-83,1 0 170,-1 0-185,4 0 135,-1 0-56,1 0 11,-2 0-101,1 0-17,-2 0-1649,2 2 482,-1 0 1383,-11-3 0,7 1 0,-10-3 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6:13.76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78 14036,'5'-26'1145,"-1"3"-867,-3 15 114,-1 2-14,1 0-87,-1 2-115,1 2-78,-1 0-605,0 2 544,1 3 86,0 1-53,3 5-34,-2 3 79,2 1 17,1 12-79,0-6 79,3 19-116,-3-15 46,2 17-26,-2-17-10,2 24 52,-4-23-179,3 26 98,-3-31-41,1 12 7,-2-20-33,1 2-17,-1-8-565,1 0 112,-1-4-1751,2 0 949,0-1-3406,6-7 4748,-3 1 0,0-1 0,-5 3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6:14.14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15403,'27'51'285,"-4"-6"-181,-18-27-104,-1 2 0,1-1 0,-2 1 0,1 0-53,0 0 44,1 7-134,1 8 45,-1-6-1486,3 5 373,-5-20-2543,4 2 1508,-4-9 2246,3-2 0,-5-4 0,1-1 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6:17.46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0 299 14613,'24'-40'456,"-4"6"-338,-10 26-20,-1-1 8,1 0-44,-1 0 0,0 0-57,1-1 1,-1 0 2,0-2-39,12-12 31,-7 8 40,13-15-35,-15 18 65,10-12-78,-12 14 2,5-6-2,-10 12-323,0 0 74,-4 4 69,1 2 314,1 3 149,5 10-186,-1-1 99,3 16-90,-4-9 106,1 25-204,-4-20 121,2 23-85,-4-24-2,1 27-34,-2-24-34,0 25 28,-1-28-5,-1 15-95,0-17 100,0 11-39,1-16-657,0 11 122,0-17-2291,1 7 1569,0-14-1990,0 1 3292,0-4 0,0 0 0,0-1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6:17.97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0 144 14971,'40'-31'384,"-6"6"-331,-20 20 17,1 0-5,0 2 13,1 0-16,0 1 10,1 0 15,1-1-34,2 0-39,11-2-30,15-5-63,-8 3-162,13-4 118,-30 8-652,12-3-51,-15 4-1790,12-3-319,-13 2 2935,3-2 0,-12 2 0,-3 1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6:19.89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286 0 14697,'-21'22'118,"3"-3"-74,14-16-41,0 0 6,0 0 27,-1 1-28,1 0 29,-1 0-29,1 0-5,-1 1 5,0-1-8,1 1-64,-4 4 56,3-2-51,-7 8 50,6-8-5,-5 7 14,6-7 45,-9 11-42,6-8 42,-7 9-45,8-11-17,-3 5-14,4-6 37,-7 8-3,6-6-3,-9 9 0,8-8-9,-6 5 9,7-6-81,-6 4 45,8-7-144,-4 1-410,8-5-1463,-1 0 401,2-2 1652,5-1 0,-4 1 0,4-1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6:20.96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1 300 15478,'24'-29'728,"-2"5"-560,-9 19-36,1-1 27,-1 1-10,1-2-51,1 2-3,-1-2 6,0 1 187,17-9-209,-10 5-9,23-9-65,-22 9 99,24-8-68,-23 9 12,21-8-12,-22 10 15,24-7 10,-22 7-52,19-5-4,-24 6 34,13-3-33,-13 4 2,25-7 1,-20 6 24,24-5-49,-25 6-80,15-2-27,-19 4 3,10 0-12,-16 2-1363,10 1 515,-12 1-2154,9 0 849,-10-1 2285,5 1 0,-9 0 0,0-1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0:23.70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31 13964,'54'-12'142,"-6"1"-24,-23 7-29,2 2 63,0 1 44,0 4-51,-2 2-66,-3 5-71,-2 3 244,1 8 361,-6 13-347,-4-6 104,-14 16-272,-7-21 8,-20 16-64,6-17 101,-26 14-93,26-21 12,-17 5-62,27-15-106,-5-1 16,13-3-358,-1-1-501,7 0 896,7 0 53,1 1-126,19 1 19,-6 1-36,21 8 143,-16-2 510,29 22-191,-26-11-190,23 22-123,-30-20 436,10 14-397,-17-15 14,3 11-23,-11-13 535,-1 16-280,-9-16 68,-10 17-247,-3-18 131,-33 16-173,19-17 87,-35 10-115,33-20-162,-22 0-264,24-7-1621,-23-12 874,30 5-2731,-10-14 105,26 11 3757,2-2 0,5 7 0,0 1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8:04.29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95 0 14509,'0'58'278,"-1"-6"-206,-4-25 80,1 4-1,-1 2-62,0 5-38,-7 47-51,3-28-26,0 7 1,0 4-521,-1 21 334,0-1-996,3-18-111,6-48-3314,-2-2 4633,1-14 0,0-4 0,1-2 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8:04.71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1 216 12504,'49'-11'2910,"-4"3"-2706,22-17-1635,-14 9 1566,-12 5-74,3 0 597,23-8-518,9-1 120,1-2-463,-21 7 0,-2 1 24,-1 0-1168,34-6 131,-57 15-2508,9 1 977,-25 5 2953,1 4 0,-12-2 0,-1 2 1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8:05.24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1 101 13011,'8'63'165,"0"-11"-162,-6-36 5,0-1 146,0-3 197,0-2-116,0-2 62,-1-2 159,-1-3 614,0-2 699,1-1-1531,0-4-341,3-15-9,-1-3-56,8-27 28,-3 15-574,11-30 336,-8 36-1000,8-14 174,-10 31-4713,8 1 4008,-7 8 1909,5 0 0,-11 2 0,0 0 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8:05.79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11737,'42'72'2087,"-16"-56"-2087,15 53 28,-23-64 501,1 34-465,-3-2 59,5 20-42,-7-7 54,-3 5 61,0 29-53,-4-19 110,-4-11 0,-1-1-48,-1 6 8,-6 31-152,0-45 390,-15 25-230,7-43 177,-16 8-180,13-29-148,-21-9-106,17-6 30,-16-20-72,24 6-48,2-20-25,11 18-104,12-13 123,1 18-299,36-15 333,-17 16-4610,42-16 3406,-32 17 735,41-24 0,-55 27 0,15-10 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8:07.52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14801,'8'50'288,"-1"-8"-190,-4-27 0,0 0 17,0 1-107,2 0-2,0 2-3,0-2-3,1 1-6,0-2 0,3 5-5,4 4-70,-1-4 143,4 2 19,-7-13 53,5 6-64,-7-10 98,4 3-70,-6-7 221,3 0-134,-3-1 218,9-1-341,-6-2 154,11-7-183,-10 2 12,8-8-11,-9 7-15,5-9 20,-6 6 31,7-16-70,-8 13 87,3-14-42,-5 15 87,-2-7-82,-1 10 3,-1-11-11,0 13-8,0-8-34,0 11 5,-1-1-5,1 4-70,0 1 26,0 1-505,0 1 389,-2 0 29,2 0-135,-1 0 2,1 1-27,0 1 272,0 2 19,0 2 0,0 3-17,0 17 17,1-6 3,2 22-1,-1-19 38,2 18-35,-2-17-2,3 17-3,-3-18 11,1 14 34,-2-17 78,0 17-114,-1-19 397,0 11-325,0-18 39,-2 8-75,0-8 95,-6 13-98,4-11-34,-8 14-8,6-15-246,-6 8-325,7-11-1459,-4 4-130,4-7 2160,-2-1 0,5-4 0,1-2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8:10.80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452 170 13849,'18'-51'1618,"-2"7"-1156,-12 32-48,-2 1 9,0 2-6,-1 1-41,0 1-124,-1 3-70,0 1-26,0 1 105,-2-1-284,-8-2-100,1 2-146,-15-3 149,6 5-247,-30 4 297,19 4-95,-31 17 87,29-3 16,-23 26-19,23-13-34,-1 9 0,2 2 23,1 5 30,4 2 1,3 0 52,5 1-100,-2 35 73,14-37-149,5 45 123,6-49-2,12 34 61,-3-47-5,13 16-37,-10-24 101,22 17-56,-18-25 22,23 11 93,-22-21-230,18 0 115,-16-7-45,28-13 34,-26 3 48,19-17 24,-28 12 15,10-19 5,-16 16-36,5-18 0,-13 17-31,1-13-9,-5 12-13,-5-13 2,-1 13-67,-14-23 110,7 21-71,-12-17 34,14 24 205,-7-8-172,11 14-16,-5-5 28,7 10 70,-2-1-71,4 2 284,-3-1-233,4 1 115,0 1-123,2 0 434,0 1-406,2-1-73,1 0 78,3-2 12,2 0 30,3-2 20,3-1-45,3-1 87,11-2-224,-6 2-5,22-4 55,-22 6-39,20-2-75,-24 4-82,9 1 51,-15 1 8,3 0 54,-10 1-141,2 0-162,-5-1-577,6-1 174,-1-1-3123,19-11 1003,-10 4 2011,19-14 0,-23 16 0,2-3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8:12.00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647 2 14980,'-81'2'331,"1"0"1,18-8-859,-27 28 1,8 10 518,52-10 295,-8 9-357,3 0 36,9-7-145,-18 25 126,25-25 101,-10 19-134,19-23 88,-2 14 96,6-14 668,-2 26-738,3-21-93,1 21 60,2-25-40,2 13 76,1-17 190,10 17-104,-3-19 236,12 14-246,-8-16 69,11 8-131,-10-9 95,20 10-87,-16-12 98,17 10-89,-17-11 226,14 3-39,-12-6 325,26 2-408,-20-6 147,37-1-262,-34-4-12,29-3-39,-30 0 0,16-3-79,-19 4 65,14-1 9,-19 3-62,19-1 58,-20 1-47,14 0 48,-18 1-661,12-2 19,-15 1-1111,8-2 389,-11 2-4033,4-4 5405,-6 3 0,-1-1 0,-5 3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8:13.52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1 121 13401,'72'-30'1114,"-7"3"-907,-37 14-137,2 2-61,-2 0 63,1 2-72,-1 2 0,0 1-36,-2 3-26,-1 1-19,-2 1 20,6 4 559,6 11-498,-8-2 165,2 18-159,-21-9 165,-2 37-118,-10-22-53,-15 42 33,-1-35-41,-24 37 8,14-31-6,-6 3 1,-1 1 5,-3 2 16,1-3 1,1-1 45,2-5-126,-21 26 19,28-34-230,-16 26 186,29-36-135,-3 17 179,17-28 177,14 9 2,-1-15 373,26 5-373,-9-13-81,32 0-53,-20-3-613,44-4 263,-41 0-590,30-9 155,-43 3-2010,14-12-374,-21 6 3169,3-4 0,-17 11 0,-4 3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8:13.92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93 16044,'91'-27'750,"-11"4"-708,-47 14-42,0 2-87,-1 1-61,-1 1 14,-3 1-51,-1 1-221,-1 2-983,10-1-5021,11 1 6410,-10-1 0,-5 0 0,-25 1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5T03:48:15.63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13947,'16'47'252,"-3"-4"-216,-13-22 82,0 3-29,-1 1-36,0 0-53,-2 1-36,0 0-28,-1 12-720,0 9 324,0-8-999,1 8 286,2-30-1955,1 5 3128,0-15 0,0-1 0,0-5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66149-A0B5-4322-A8AB-C0A88804300F}" type="datetimeFigureOut">
              <a:rPr lang="en-US" smtClean="0"/>
              <a:t>11/11/20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F35FA-B3A9-45EC-BC36-DDE85C569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92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DE87-24B7-4FE6-8FA5-D89CE0F7B716}" type="datetime1">
              <a:rPr lang="en-US" smtClean="0"/>
              <a:t>11/11/20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C14-E5E2-4F8D-82E3-85BC10DDFAA6}" type="datetime1">
              <a:rPr lang="en-US" smtClean="0"/>
              <a:t>11/11/20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06370-89F3-488D-99FE-EEBD8BF3FA85}" type="datetime1">
              <a:rPr lang="en-US" smtClean="0"/>
              <a:t>11/11/20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2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CE73-46AA-4832-9843-900C2210B121}" type="datetime1">
              <a:rPr lang="en-US" smtClean="0"/>
              <a:t>11/11/20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2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006B-0220-41F0-AD15-958A03D4D19D}" type="datetime1">
              <a:rPr lang="en-US" smtClean="0"/>
              <a:t>11/11/20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1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45EA0-F02C-4ABB-B512-39FA12AE0302}" type="datetime1">
              <a:rPr lang="en-US" smtClean="0"/>
              <a:t>11/11/20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9422-6FFC-4226-A3D0-FBE1F09B4FC3}" type="datetime1">
              <a:rPr lang="en-US" smtClean="0"/>
              <a:t>11/11/20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4A93-9868-4F69-A258-EDA1E5BDA486}" type="datetime1">
              <a:rPr lang="en-US" smtClean="0"/>
              <a:t>11/11/20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2E2-EC6E-4E56-86D8-3F5596F833B9}" type="datetime1">
              <a:rPr lang="en-US" smtClean="0"/>
              <a:t>11/11/20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0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B7E6-5A2D-4B1D-894F-3F4B1ACFE506}" type="datetime1">
              <a:rPr lang="en-US" smtClean="0"/>
              <a:t>11/11/20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8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3D45-704E-414F-9878-7DC947D6768A}" type="datetime1">
              <a:rPr lang="en-US" smtClean="0"/>
              <a:t>11/11/20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CC22E-AD3E-4BC8-9686-2E5E619B7B42}" type="datetime1">
              <a:rPr lang="en-US" smtClean="0"/>
              <a:t>11/11/20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1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58.png"/><Relationship Id="rId21" Type="http://schemas.openxmlformats.org/officeDocument/2006/relationships/image" Target="../media/image10.png"/><Relationship Id="rId42" Type="http://schemas.openxmlformats.org/officeDocument/2006/relationships/customXml" Target="../ink/ink21.xml"/><Relationship Id="rId63" Type="http://schemas.openxmlformats.org/officeDocument/2006/relationships/image" Target="../media/image31.png"/><Relationship Id="rId84" Type="http://schemas.openxmlformats.org/officeDocument/2006/relationships/customXml" Target="../ink/ink42.xml"/><Relationship Id="rId138" Type="http://schemas.openxmlformats.org/officeDocument/2006/relationships/customXml" Target="../ink/ink69.xml"/><Relationship Id="rId159" Type="http://schemas.openxmlformats.org/officeDocument/2006/relationships/image" Target="../media/image79.png"/><Relationship Id="rId170" Type="http://schemas.openxmlformats.org/officeDocument/2006/relationships/customXml" Target="../ink/ink85.xml"/><Relationship Id="rId191" Type="http://schemas.openxmlformats.org/officeDocument/2006/relationships/image" Target="../media/image95.png"/><Relationship Id="rId205" Type="http://schemas.openxmlformats.org/officeDocument/2006/relationships/image" Target="../media/image102.png"/><Relationship Id="rId107" Type="http://schemas.openxmlformats.org/officeDocument/2006/relationships/image" Target="../media/image53.png"/><Relationship Id="rId11" Type="http://schemas.openxmlformats.org/officeDocument/2006/relationships/image" Target="../media/image5.png"/><Relationship Id="rId32" Type="http://schemas.openxmlformats.org/officeDocument/2006/relationships/customXml" Target="../ink/ink16.xml"/><Relationship Id="rId53" Type="http://schemas.openxmlformats.org/officeDocument/2006/relationships/image" Target="../media/image26.png"/><Relationship Id="rId74" Type="http://schemas.openxmlformats.org/officeDocument/2006/relationships/customXml" Target="../ink/ink37.xml"/><Relationship Id="rId128" Type="http://schemas.openxmlformats.org/officeDocument/2006/relationships/customXml" Target="../ink/ink64.xml"/><Relationship Id="rId149" Type="http://schemas.openxmlformats.org/officeDocument/2006/relationships/image" Target="../media/image74.png"/><Relationship Id="rId5" Type="http://schemas.openxmlformats.org/officeDocument/2006/relationships/image" Target="../media/image2.png"/><Relationship Id="rId95" Type="http://schemas.openxmlformats.org/officeDocument/2006/relationships/image" Target="../media/image47.png"/><Relationship Id="rId160" Type="http://schemas.openxmlformats.org/officeDocument/2006/relationships/customXml" Target="../ink/ink80.xml"/><Relationship Id="rId181" Type="http://schemas.openxmlformats.org/officeDocument/2006/relationships/image" Target="../media/image90.png"/><Relationship Id="rId216" Type="http://schemas.openxmlformats.org/officeDocument/2006/relationships/customXml" Target="../ink/ink108.xml"/><Relationship Id="rId22" Type="http://schemas.openxmlformats.org/officeDocument/2006/relationships/customXml" Target="../ink/ink11.xml"/><Relationship Id="rId43" Type="http://schemas.openxmlformats.org/officeDocument/2006/relationships/image" Target="../media/image21.png"/><Relationship Id="rId64" Type="http://schemas.openxmlformats.org/officeDocument/2006/relationships/customXml" Target="../ink/ink32.xml"/><Relationship Id="rId118" Type="http://schemas.openxmlformats.org/officeDocument/2006/relationships/customXml" Target="../ink/ink59.xml"/><Relationship Id="rId139" Type="http://schemas.openxmlformats.org/officeDocument/2006/relationships/image" Target="../media/image69.png"/><Relationship Id="rId85" Type="http://schemas.openxmlformats.org/officeDocument/2006/relationships/image" Target="../media/image42.png"/><Relationship Id="rId150" Type="http://schemas.openxmlformats.org/officeDocument/2006/relationships/customXml" Target="../ink/ink75.xml"/><Relationship Id="rId171" Type="http://schemas.openxmlformats.org/officeDocument/2006/relationships/image" Target="../media/image85.png"/><Relationship Id="rId192" Type="http://schemas.openxmlformats.org/officeDocument/2006/relationships/customXml" Target="../ink/ink96.xml"/><Relationship Id="rId206" Type="http://schemas.openxmlformats.org/officeDocument/2006/relationships/customXml" Target="../ink/ink103.xml"/><Relationship Id="rId12" Type="http://schemas.openxmlformats.org/officeDocument/2006/relationships/customXml" Target="../ink/ink6.xml"/><Relationship Id="rId33" Type="http://schemas.openxmlformats.org/officeDocument/2006/relationships/image" Target="../media/image16.png"/><Relationship Id="rId108" Type="http://schemas.openxmlformats.org/officeDocument/2006/relationships/customXml" Target="../ink/ink54.xml"/><Relationship Id="rId129" Type="http://schemas.openxmlformats.org/officeDocument/2006/relationships/image" Target="../media/image64.png"/><Relationship Id="rId54" Type="http://schemas.openxmlformats.org/officeDocument/2006/relationships/customXml" Target="../ink/ink27.xml"/><Relationship Id="rId75" Type="http://schemas.openxmlformats.org/officeDocument/2006/relationships/image" Target="../media/image37.png"/><Relationship Id="rId96" Type="http://schemas.openxmlformats.org/officeDocument/2006/relationships/customXml" Target="../ink/ink48.xml"/><Relationship Id="rId140" Type="http://schemas.openxmlformats.org/officeDocument/2006/relationships/customXml" Target="../ink/ink70.xml"/><Relationship Id="rId161" Type="http://schemas.openxmlformats.org/officeDocument/2006/relationships/image" Target="../media/image80.png"/><Relationship Id="rId182" Type="http://schemas.openxmlformats.org/officeDocument/2006/relationships/customXml" Target="../ink/ink91.xml"/><Relationship Id="rId217" Type="http://schemas.openxmlformats.org/officeDocument/2006/relationships/image" Target="../media/image108.png"/><Relationship Id="rId6" Type="http://schemas.openxmlformats.org/officeDocument/2006/relationships/customXml" Target="../ink/ink3.xml"/><Relationship Id="rId23" Type="http://schemas.openxmlformats.org/officeDocument/2006/relationships/image" Target="../media/image11.png"/><Relationship Id="rId119" Type="http://schemas.openxmlformats.org/officeDocument/2006/relationships/image" Target="../media/image59.png"/><Relationship Id="rId44" Type="http://schemas.openxmlformats.org/officeDocument/2006/relationships/customXml" Target="../ink/ink22.xml"/><Relationship Id="rId65" Type="http://schemas.openxmlformats.org/officeDocument/2006/relationships/image" Target="../media/image32.png"/><Relationship Id="rId86" Type="http://schemas.openxmlformats.org/officeDocument/2006/relationships/customXml" Target="../ink/ink43.xml"/><Relationship Id="rId130" Type="http://schemas.openxmlformats.org/officeDocument/2006/relationships/customXml" Target="../ink/ink65.xml"/><Relationship Id="rId151" Type="http://schemas.openxmlformats.org/officeDocument/2006/relationships/image" Target="../media/image75.png"/><Relationship Id="rId172" Type="http://schemas.openxmlformats.org/officeDocument/2006/relationships/customXml" Target="../ink/ink86.xml"/><Relationship Id="rId193" Type="http://schemas.openxmlformats.org/officeDocument/2006/relationships/image" Target="../media/image96.png"/><Relationship Id="rId207" Type="http://schemas.openxmlformats.org/officeDocument/2006/relationships/image" Target="../media/image103.png"/><Relationship Id="rId13" Type="http://schemas.openxmlformats.org/officeDocument/2006/relationships/image" Target="../media/image6.png"/><Relationship Id="rId109" Type="http://schemas.openxmlformats.org/officeDocument/2006/relationships/image" Target="../media/image54.png"/><Relationship Id="rId34" Type="http://schemas.openxmlformats.org/officeDocument/2006/relationships/customXml" Target="../ink/ink17.xml"/><Relationship Id="rId55" Type="http://schemas.openxmlformats.org/officeDocument/2006/relationships/image" Target="../media/image27.png"/><Relationship Id="rId76" Type="http://schemas.openxmlformats.org/officeDocument/2006/relationships/customXml" Target="../ink/ink38.xml"/><Relationship Id="rId97" Type="http://schemas.openxmlformats.org/officeDocument/2006/relationships/image" Target="../media/image48.png"/><Relationship Id="rId120" Type="http://schemas.openxmlformats.org/officeDocument/2006/relationships/customXml" Target="../ink/ink60.xml"/><Relationship Id="rId141" Type="http://schemas.openxmlformats.org/officeDocument/2006/relationships/image" Target="../media/image70.png"/><Relationship Id="rId7" Type="http://schemas.openxmlformats.org/officeDocument/2006/relationships/image" Target="../media/image3.png"/><Relationship Id="rId162" Type="http://schemas.openxmlformats.org/officeDocument/2006/relationships/customXml" Target="../ink/ink81.xml"/><Relationship Id="rId183" Type="http://schemas.openxmlformats.org/officeDocument/2006/relationships/image" Target="../media/image91.png"/><Relationship Id="rId218" Type="http://schemas.openxmlformats.org/officeDocument/2006/relationships/customXml" Target="../ink/ink109.xml"/><Relationship Id="rId24" Type="http://schemas.openxmlformats.org/officeDocument/2006/relationships/customXml" Target="../ink/ink12.xml"/><Relationship Id="rId45" Type="http://schemas.openxmlformats.org/officeDocument/2006/relationships/image" Target="../media/image22.png"/><Relationship Id="rId66" Type="http://schemas.openxmlformats.org/officeDocument/2006/relationships/customXml" Target="../ink/ink33.xml"/><Relationship Id="rId87" Type="http://schemas.openxmlformats.org/officeDocument/2006/relationships/image" Target="../media/image43.png"/><Relationship Id="rId110" Type="http://schemas.openxmlformats.org/officeDocument/2006/relationships/customXml" Target="../ink/ink55.xml"/><Relationship Id="rId131" Type="http://schemas.openxmlformats.org/officeDocument/2006/relationships/image" Target="../media/image65.png"/><Relationship Id="rId152" Type="http://schemas.openxmlformats.org/officeDocument/2006/relationships/customXml" Target="../ink/ink76.xml"/><Relationship Id="rId173" Type="http://schemas.openxmlformats.org/officeDocument/2006/relationships/image" Target="../media/image86.png"/><Relationship Id="rId194" Type="http://schemas.openxmlformats.org/officeDocument/2006/relationships/customXml" Target="../ink/ink97.xml"/><Relationship Id="rId208" Type="http://schemas.openxmlformats.org/officeDocument/2006/relationships/customXml" Target="../ink/ink104.xml"/><Relationship Id="rId14" Type="http://schemas.openxmlformats.org/officeDocument/2006/relationships/customXml" Target="../ink/ink7.xml"/><Relationship Id="rId35" Type="http://schemas.openxmlformats.org/officeDocument/2006/relationships/image" Target="../media/image17.png"/><Relationship Id="rId56" Type="http://schemas.openxmlformats.org/officeDocument/2006/relationships/customXml" Target="../ink/ink28.xml"/><Relationship Id="rId77" Type="http://schemas.openxmlformats.org/officeDocument/2006/relationships/image" Target="../media/image38.png"/><Relationship Id="rId100" Type="http://schemas.openxmlformats.org/officeDocument/2006/relationships/customXml" Target="../ink/ink50.xml"/><Relationship Id="rId8" Type="http://schemas.openxmlformats.org/officeDocument/2006/relationships/customXml" Target="../ink/ink4.xml"/><Relationship Id="rId51" Type="http://schemas.openxmlformats.org/officeDocument/2006/relationships/image" Target="../media/image25.png"/><Relationship Id="rId72" Type="http://schemas.openxmlformats.org/officeDocument/2006/relationships/customXml" Target="../ink/ink36.xml"/><Relationship Id="rId93" Type="http://schemas.openxmlformats.org/officeDocument/2006/relationships/image" Target="../media/image46.png"/><Relationship Id="rId98" Type="http://schemas.openxmlformats.org/officeDocument/2006/relationships/customXml" Target="../ink/ink49.xml"/><Relationship Id="rId121" Type="http://schemas.openxmlformats.org/officeDocument/2006/relationships/image" Target="../media/image60.png"/><Relationship Id="rId142" Type="http://schemas.openxmlformats.org/officeDocument/2006/relationships/customXml" Target="../ink/ink71.xml"/><Relationship Id="rId163" Type="http://schemas.openxmlformats.org/officeDocument/2006/relationships/image" Target="../media/image81.png"/><Relationship Id="rId184" Type="http://schemas.openxmlformats.org/officeDocument/2006/relationships/customXml" Target="../ink/ink92.xml"/><Relationship Id="rId189" Type="http://schemas.openxmlformats.org/officeDocument/2006/relationships/image" Target="../media/image94.png"/><Relationship Id="rId219" Type="http://schemas.openxmlformats.org/officeDocument/2006/relationships/image" Target="../media/image109.png"/><Relationship Id="rId3" Type="http://schemas.openxmlformats.org/officeDocument/2006/relationships/image" Target="../media/image1.png"/><Relationship Id="rId214" Type="http://schemas.openxmlformats.org/officeDocument/2006/relationships/customXml" Target="../ink/ink107.xml"/><Relationship Id="rId25" Type="http://schemas.openxmlformats.org/officeDocument/2006/relationships/image" Target="../media/image12.png"/><Relationship Id="rId46" Type="http://schemas.openxmlformats.org/officeDocument/2006/relationships/customXml" Target="../ink/ink23.xml"/><Relationship Id="rId67" Type="http://schemas.openxmlformats.org/officeDocument/2006/relationships/image" Target="../media/image33.png"/><Relationship Id="rId116" Type="http://schemas.openxmlformats.org/officeDocument/2006/relationships/customXml" Target="../ink/ink58.xml"/><Relationship Id="rId137" Type="http://schemas.openxmlformats.org/officeDocument/2006/relationships/image" Target="../media/image68.png"/><Relationship Id="rId158" Type="http://schemas.openxmlformats.org/officeDocument/2006/relationships/customXml" Target="../ink/ink79.xml"/><Relationship Id="rId20" Type="http://schemas.openxmlformats.org/officeDocument/2006/relationships/customXml" Target="../ink/ink10.xml"/><Relationship Id="rId41" Type="http://schemas.openxmlformats.org/officeDocument/2006/relationships/image" Target="../media/image20.png"/><Relationship Id="rId62" Type="http://schemas.openxmlformats.org/officeDocument/2006/relationships/customXml" Target="../ink/ink31.xml"/><Relationship Id="rId83" Type="http://schemas.openxmlformats.org/officeDocument/2006/relationships/image" Target="../media/image41.png"/><Relationship Id="rId88" Type="http://schemas.openxmlformats.org/officeDocument/2006/relationships/customXml" Target="../ink/ink44.xml"/><Relationship Id="rId111" Type="http://schemas.openxmlformats.org/officeDocument/2006/relationships/image" Target="../media/image55.png"/><Relationship Id="rId132" Type="http://schemas.openxmlformats.org/officeDocument/2006/relationships/customXml" Target="../ink/ink66.xml"/><Relationship Id="rId153" Type="http://schemas.openxmlformats.org/officeDocument/2006/relationships/image" Target="../media/image76.png"/><Relationship Id="rId174" Type="http://schemas.openxmlformats.org/officeDocument/2006/relationships/customXml" Target="../ink/ink87.xml"/><Relationship Id="rId179" Type="http://schemas.openxmlformats.org/officeDocument/2006/relationships/image" Target="../media/image89.png"/><Relationship Id="rId195" Type="http://schemas.openxmlformats.org/officeDocument/2006/relationships/image" Target="../media/image97.png"/><Relationship Id="rId209" Type="http://schemas.openxmlformats.org/officeDocument/2006/relationships/image" Target="../media/image104.png"/><Relationship Id="rId190" Type="http://schemas.openxmlformats.org/officeDocument/2006/relationships/customXml" Target="../ink/ink95.xml"/><Relationship Id="rId204" Type="http://schemas.openxmlformats.org/officeDocument/2006/relationships/customXml" Target="../ink/ink102.xml"/><Relationship Id="rId220" Type="http://schemas.openxmlformats.org/officeDocument/2006/relationships/customXml" Target="../ink/ink110.xml"/><Relationship Id="rId15" Type="http://schemas.openxmlformats.org/officeDocument/2006/relationships/image" Target="../media/image7.png"/><Relationship Id="rId36" Type="http://schemas.openxmlformats.org/officeDocument/2006/relationships/customXml" Target="../ink/ink18.xml"/><Relationship Id="rId57" Type="http://schemas.openxmlformats.org/officeDocument/2006/relationships/image" Target="../media/image28.png"/><Relationship Id="rId106" Type="http://schemas.openxmlformats.org/officeDocument/2006/relationships/customXml" Target="../ink/ink53.xml"/><Relationship Id="rId127" Type="http://schemas.openxmlformats.org/officeDocument/2006/relationships/image" Target="../media/image63.png"/><Relationship Id="rId10" Type="http://schemas.openxmlformats.org/officeDocument/2006/relationships/customXml" Target="../ink/ink5.xml"/><Relationship Id="rId31" Type="http://schemas.openxmlformats.org/officeDocument/2006/relationships/image" Target="../media/image15.png"/><Relationship Id="rId52" Type="http://schemas.openxmlformats.org/officeDocument/2006/relationships/customXml" Target="../ink/ink26.xml"/><Relationship Id="rId73" Type="http://schemas.openxmlformats.org/officeDocument/2006/relationships/image" Target="../media/image36.png"/><Relationship Id="rId78" Type="http://schemas.openxmlformats.org/officeDocument/2006/relationships/customXml" Target="../ink/ink39.xml"/><Relationship Id="rId94" Type="http://schemas.openxmlformats.org/officeDocument/2006/relationships/customXml" Target="../ink/ink47.xml"/><Relationship Id="rId99" Type="http://schemas.openxmlformats.org/officeDocument/2006/relationships/image" Target="../media/image49.png"/><Relationship Id="rId101" Type="http://schemas.openxmlformats.org/officeDocument/2006/relationships/image" Target="../media/image50.png"/><Relationship Id="rId122" Type="http://schemas.openxmlformats.org/officeDocument/2006/relationships/customXml" Target="../ink/ink61.xml"/><Relationship Id="rId143" Type="http://schemas.openxmlformats.org/officeDocument/2006/relationships/image" Target="../media/image71.png"/><Relationship Id="rId148" Type="http://schemas.openxmlformats.org/officeDocument/2006/relationships/customXml" Target="../ink/ink74.xml"/><Relationship Id="rId164" Type="http://schemas.openxmlformats.org/officeDocument/2006/relationships/customXml" Target="../ink/ink82.xml"/><Relationship Id="rId169" Type="http://schemas.openxmlformats.org/officeDocument/2006/relationships/image" Target="../media/image84.png"/><Relationship Id="rId185" Type="http://schemas.openxmlformats.org/officeDocument/2006/relationships/image" Target="../media/image92.png"/><Relationship Id="rId4" Type="http://schemas.openxmlformats.org/officeDocument/2006/relationships/customXml" Target="../ink/ink2.xml"/><Relationship Id="rId9" Type="http://schemas.openxmlformats.org/officeDocument/2006/relationships/image" Target="../media/image4.png"/><Relationship Id="rId180" Type="http://schemas.openxmlformats.org/officeDocument/2006/relationships/customXml" Target="../ink/ink90.xml"/><Relationship Id="rId210" Type="http://schemas.openxmlformats.org/officeDocument/2006/relationships/customXml" Target="../ink/ink105.xml"/><Relationship Id="rId215" Type="http://schemas.openxmlformats.org/officeDocument/2006/relationships/image" Target="../media/image107.png"/><Relationship Id="rId26" Type="http://schemas.openxmlformats.org/officeDocument/2006/relationships/customXml" Target="../ink/ink13.xml"/><Relationship Id="rId47" Type="http://schemas.openxmlformats.org/officeDocument/2006/relationships/image" Target="../media/image23.png"/><Relationship Id="rId68" Type="http://schemas.openxmlformats.org/officeDocument/2006/relationships/customXml" Target="../ink/ink34.xml"/><Relationship Id="rId89" Type="http://schemas.openxmlformats.org/officeDocument/2006/relationships/image" Target="../media/image44.png"/><Relationship Id="rId112" Type="http://schemas.openxmlformats.org/officeDocument/2006/relationships/customXml" Target="../ink/ink56.xml"/><Relationship Id="rId133" Type="http://schemas.openxmlformats.org/officeDocument/2006/relationships/image" Target="../media/image66.png"/><Relationship Id="rId154" Type="http://schemas.openxmlformats.org/officeDocument/2006/relationships/customXml" Target="../ink/ink77.xml"/><Relationship Id="rId175" Type="http://schemas.openxmlformats.org/officeDocument/2006/relationships/image" Target="../media/image87.png"/><Relationship Id="rId196" Type="http://schemas.openxmlformats.org/officeDocument/2006/relationships/customXml" Target="../ink/ink98.xml"/><Relationship Id="rId200" Type="http://schemas.openxmlformats.org/officeDocument/2006/relationships/customXml" Target="../ink/ink100.xml"/><Relationship Id="rId16" Type="http://schemas.openxmlformats.org/officeDocument/2006/relationships/customXml" Target="../ink/ink8.xml"/><Relationship Id="rId221" Type="http://schemas.openxmlformats.org/officeDocument/2006/relationships/image" Target="../media/image110.png"/><Relationship Id="rId37" Type="http://schemas.openxmlformats.org/officeDocument/2006/relationships/image" Target="../media/image18.png"/><Relationship Id="rId58" Type="http://schemas.openxmlformats.org/officeDocument/2006/relationships/customXml" Target="../ink/ink29.xml"/><Relationship Id="rId79" Type="http://schemas.openxmlformats.org/officeDocument/2006/relationships/image" Target="../media/image39.png"/><Relationship Id="rId102" Type="http://schemas.openxmlformats.org/officeDocument/2006/relationships/customXml" Target="../ink/ink51.xml"/><Relationship Id="rId123" Type="http://schemas.openxmlformats.org/officeDocument/2006/relationships/image" Target="../media/image61.png"/><Relationship Id="rId144" Type="http://schemas.openxmlformats.org/officeDocument/2006/relationships/customXml" Target="../ink/ink72.xml"/><Relationship Id="rId90" Type="http://schemas.openxmlformats.org/officeDocument/2006/relationships/customXml" Target="../ink/ink45.xml"/><Relationship Id="rId165" Type="http://schemas.openxmlformats.org/officeDocument/2006/relationships/image" Target="../media/image82.png"/><Relationship Id="rId186" Type="http://schemas.openxmlformats.org/officeDocument/2006/relationships/customXml" Target="../ink/ink93.xml"/><Relationship Id="rId211" Type="http://schemas.openxmlformats.org/officeDocument/2006/relationships/image" Target="../media/image105.png"/><Relationship Id="rId27" Type="http://schemas.openxmlformats.org/officeDocument/2006/relationships/image" Target="../media/image13.png"/><Relationship Id="rId48" Type="http://schemas.openxmlformats.org/officeDocument/2006/relationships/customXml" Target="../ink/ink24.xml"/><Relationship Id="rId69" Type="http://schemas.openxmlformats.org/officeDocument/2006/relationships/image" Target="../media/image34.png"/><Relationship Id="rId113" Type="http://schemas.openxmlformats.org/officeDocument/2006/relationships/image" Target="../media/image56.png"/><Relationship Id="rId134" Type="http://schemas.openxmlformats.org/officeDocument/2006/relationships/customXml" Target="../ink/ink67.xml"/><Relationship Id="rId80" Type="http://schemas.openxmlformats.org/officeDocument/2006/relationships/customXml" Target="../ink/ink40.xml"/><Relationship Id="rId155" Type="http://schemas.openxmlformats.org/officeDocument/2006/relationships/image" Target="../media/image77.png"/><Relationship Id="rId176" Type="http://schemas.openxmlformats.org/officeDocument/2006/relationships/customXml" Target="../ink/ink88.xml"/><Relationship Id="rId197" Type="http://schemas.openxmlformats.org/officeDocument/2006/relationships/image" Target="../media/image98.png"/><Relationship Id="rId201" Type="http://schemas.openxmlformats.org/officeDocument/2006/relationships/image" Target="../media/image100.png"/><Relationship Id="rId222" Type="http://schemas.openxmlformats.org/officeDocument/2006/relationships/customXml" Target="../ink/ink111.xml"/><Relationship Id="rId17" Type="http://schemas.openxmlformats.org/officeDocument/2006/relationships/image" Target="../media/image8.png"/><Relationship Id="rId38" Type="http://schemas.openxmlformats.org/officeDocument/2006/relationships/customXml" Target="../ink/ink19.xml"/><Relationship Id="rId59" Type="http://schemas.openxmlformats.org/officeDocument/2006/relationships/image" Target="../media/image29.png"/><Relationship Id="rId103" Type="http://schemas.openxmlformats.org/officeDocument/2006/relationships/image" Target="../media/image51.png"/><Relationship Id="rId124" Type="http://schemas.openxmlformats.org/officeDocument/2006/relationships/customXml" Target="../ink/ink62.xml"/><Relationship Id="rId70" Type="http://schemas.openxmlformats.org/officeDocument/2006/relationships/customXml" Target="../ink/ink35.xml"/><Relationship Id="rId91" Type="http://schemas.openxmlformats.org/officeDocument/2006/relationships/image" Target="../media/image45.png"/><Relationship Id="rId145" Type="http://schemas.openxmlformats.org/officeDocument/2006/relationships/image" Target="../media/image72.png"/><Relationship Id="rId166" Type="http://schemas.openxmlformats.org/officeDocument/2006/relationships/customXml" Target="../ink/ink83.xml"/><Relationship Id="rId187" Type="http://schemas.openxmlformats.org/officeDocument/2006/relationships/image" Target="../media/image93.png"/><Relationship Id="rId1" Type="http://schemas.openxmlformats.org/officeDocument/2006/relationships/slideLayout" Target="../slideLayouts/slideLayout2.xml"/><Relationship Id="rId212" Type="http://schemas.openxmlformats.org/officeDocument/2006/relationships/customXml" Target="../ink/ink106.xml"/><Relationship Id="rId28" Type="http://schemas.openxmlformats.org/officeDocument/2006/relationships/customXml" Target="../ink/ink14.xml"/><Relationship Id="rId49" Type="http://schemas.openxmlformats.org/officeDocument/2006/relationships/image" Target="../media/image24.png"/><Relationship Id="rId114" Type="http://schemas.openxmlformats.org/officeDocument/2006/relationships/customXml" Target="../ink/ink57.xml"/><Relationship Id="rId60" Type="http://schemas.openxmlformats.org/officeDocument/2006/relationships/customXml" Target="../ink/ink30.xml"/><Relationship Id="rId81" Type="http://schemas.openxmlformats.org/officeDocument/2006/relationships/image" Target="../media/image40.png"/><Relationship Id="rId135" Type="http://schemas.openxmlformats.org/officeDocument/2006/relationships/image" Target="../media/image67.png"/><Relationship Id="rId156" Type="http://schemas.openxmlformats.org/officeDocument/2006/relationships/customXml" Target="../ink/ink78.xml"/><Relationship Id="rId177" Type="http://schemas.openxmlformats.org/officeDocument/2006/relationships/image" Target="../media/image88.png"/><Relationship Id="rId198" Type="http://schemas.openxmlformats.org/officeDocument/2006/relationships/customXml" Target="../ink/ink99.xml"/><Relationship Id="rId202" Type="http://schemas.openxmlformats.org/officeDocument/2006/relationships/customXml" Target="../ink/ink101.xml"/><Relationship Id="rId223" Type="http://schemas.openxmlformats.org/officeDocument/2006/relationships/image" Target="../media/image111.png"/><Relationship Id="rId18" Type="http://schemas.openxmlformats.org/officeDocument/2006/relationships/customXml" Target="../ink/ink9.xml"/><Relationship Id="rId39" Type="http://schemas.openxmlformats.org/officeDocument/2006/relationships/image" Target="../media/image19.png"/><Relationship Id="rId50" Type="http://schemas.openxmlformats.org/officeDocument/2006/relationships/customXml" Target="../ink/ink25.xml"/><Relationship Id="rId104" Type="http://schemas.openxmlformats.org/officeDocument/2006/relationships/customXml" Target="../ink/ink52.xml"/><Relationship Id="rId125" Type="http://schemas.openxmlformats.org/officeDocument/2006/relationships/image" Target="../media/image62.png"/><Relationship Id="rId146" Type="http://schemas.openxmlformats.org/officeDocument/2006/relationships/customXml" Target="../ink/ink73.xml"/><Relationship Id="rId167" Type="http://schemas.openxmlformats.org/officeDocument/2006/relationships/image" Target="../media/image83.png"/><Relationship Id="rId188" Type="http://schemas.openxmlformats.org/officeDocument/2006/relationships/customXml" Target="../ink/ink94.xml"/><Relationship Id="rId71" Type="http://schemas.openxmlformats.org/officeDocument/2006/relationships/image" Target="../media/image35.png"/><Relationship Id="rId92" Type="http://schemas.openxmlformats.org/officeDocument/2006/relationships/customXml" Target="../ink/ink46.xml"/><Relationship Id="rId213" Type="http://schemas.openxmlformats.org/officeDocument/2006/relationships/image" Target="../media/image106.png"/><Relationship Id="rId2" Type="http://schemas.openxmlformats.org/officeDocument/2006/relationships/customXml" Target="../ink/ink1.xml"/><Relationship Id="rId29" Type="http://schemas.openxmlformats.org/officeDocument/2006/relationships/image" Target="../media/image14.png"/><Relationship Id="rId40" Type="http://schemas.openxmlformats.org/officeDocument/2006/relationships/customXml" Target="../ink/ink20.xml"/><Relationship Id="rId115" Type="http://schemas.openxmlformats.org/officeDocument/2006/relationships/image" Target="../media/image57.png"/><Relationship Id="rId136" Type="http://schemas.openxmlformats.org/officeDocument/2006/relationships/customXml" Target="../ink/ink68.xml"/><Relationship Id="rId157" Type="http://schemas.openxmlformats.org/officeDocument/2006/relationships/image" Target="../media/image78.png"/><Relationship Id="rId178" Type="http://schemas.openxmlformats.org/officeDocument/2006/relationships/customXml" Target="../ink/ink89.xml"/><Relationship Id="rId61" Type="http://schemas.openxmlformats.org/officeDocument/2006/relationships/image" Target="../media/image30.png"/><Relationship Id="rId82" Type="http://schemas.openxmlformats.org/officeDocument/2006/relationships/customXml" Target="../ink/ink41.xml"/><Relationship Id="rId199" Type="http://schemas.openxmlformats.org/officeDocument/2006/relationships/image" Target="../media/image99.png"/><Relationship Id="rId203" Type="http://schemas.openxmlformats.org/officeDocument/2006/relationships/image" Target="../media/image101.png"/><Relationship Id="rId19" Type="http://schemas.openxmlformats.org/officeDocument/2006/relationships/image" Target="../media/image9.png"/><Relationship Id="rId30" Type="http://schemas.openxmlformats.org/officeDocument/2006/relationships/customXml" Target="../ink/ink15.xml"/><Relationship Id="rId105" Type="http://schemas.openxmlformats.org/officeDocument/2006/relationships/image" Target="../media/image52.png"/><Relationship Id="rId126" Type="http://schemas.openxmlformats.org/officeDocument/2006/relationships/customXml" Target="../ink/ink63.xml"/><Relationship Id="rId147" Type="http://schemas.openxmlformats.org/officeDocument/2006/relationships/image" Target="../media/image73.png"/><Relationship Id="rId168" Type="http://schemas.openxmlformats.org/officeDocument/2006/relationships/customXml" Target="../ink/ink84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7.png"/><Relationship Id="rId18" Type="http://schemas.openxmlformats.org/officeDocument/2006/relationships/customXml" Target="../ink/ink120.xml"/><Relationship Id="rId26" Type="http://schemas.openxmlformats.org/officeDocument/2006/relationships/customXml" Target="../ink/ink124.xml"/><Relationship Id="rId39" Type="http://schemas.openxmlformats.org/officeDocument/2006/relationships/image" Target="../media/image130.png"/><Relationship Id="rId21" Type="http://schemas.openxmlformats.org/officeDocument/2006/relationships/image" Target="../media/image121.png"/><Relationship Id="rId34" Type="http://schemas.openxmlformats.org/officeDocument/2006/relationships/customXml" Target="../ink/ink128.xml"/><Relationship Id="rId42" Type="http://schemas.openxmlformats.org/officeDocument/2006/relationships/customXml" Target="../ink/ink132.xml"/><Relationship Id="rId47" Type="http://schemas.openxmlformats.org/officeDocument/2006/relationships/image" Target="../media/image134.png"/><Relationship Id="rId50" Type="http://schemas.openxmlformats.org/officeDocument/2006/relationships/customXml" Target="../ink/ink136.xml"/><Relationship Id="rId7" Type="http://schemas.openxmlformats.org/officeDocument/2006/relationships/image" Target="../media/image114.png"/><Relationship Id="rId2" Type="http://schemas.openxmlformats.org/officeDocument/2006/relationships/customXml" Target="../ink/ink112.xml"/><Relationship Id="rId16" Type="http://schemas.openxmlformats.org/officeDocument/2006/relationships/customXml" Target="../ink/ink119.xml"/><Relationship Id="rId29" Type="http://schemas.openxmlformats.org/officeDocument/2006/relationships/image" Target="../media/image125.png"/><Relationship Id="rId11" Type="http://schemas.openxmlformats.org/officeDocument/2006/relationships/image" Target="../media/image116.png"/><Relationship Id="rId24" Type="http://schemas.openxmlformats.org/officeDocument/2006/relationships/customXml" Target="../ink/ink123.xml"/><Relationship Id="rId32" Type="http://schemas.openxmlformats.org/officeDocument/2006/relationships/customXml" Target="../ink/ink127.xml"/><Relationship Id="rId37" Type="http://schemas.openxmlformats.org/officeDocument/2006/relationships/image" Target="../media/image129.png"/><Relationship Id="rId40" Type="http://schemas.openxmlformats.org/officeDocument/2006/relationships/customXml" Target="../ink/ink131.xml"/><Relationship Id="rId45" Type="http://schemas.openxmlformats.org/officeDocument/2006/relationships/image" Target="../media/image133.png"/><Relationship Id="rId5" Type="http://schemas.openxmlformats.org/officeDocument/2006/relationships/image" Target="../media/image113.png"/><Relationship Id="rId15" Type="http://schemas.openxmlformats.org/officeDocument/2006/relationships/image" Target="../media/image118.png"/><Relationship Id="rId23" Type="http://schemas.openxmlformats.org/officeDocument/2006/relationships/image" Target="../media/image122.png"/><Relationship Id="rId28" Type="http://schemas.openxmlformats.org/officeDocument/2006/relationships/customXml" Target="../ink/ink125.xml"/><Relationship Id="rId36" Type="http://schemas.openxmlformats.org/officeDocument/2006/relationships/customXml" Target="../ink/ink129.xml"/><Relationship Id="rId49" Type="http://schemas.openxmlformats.org/officeDocument/2006/relationships/image" Target="../media/image135.png"/><Relationship Id="rId10" Type="http://schemas.openxmlformats.org/officeDocument/2006/relationships/customXml" Target="../ink/ink116.xml"/><Relationship Id="rId19" Type="http://schemas.openxmlformats.org/officeDocument/2006/relationships/image" Target="../media/image120.png"/><Relationship Id="rId31" Type="http://schemas.openxmlformats.org/officeDocument/2006/relationships/image" Target="../media/image126.png"/><Relationship Id="rId44" Type="http://schemas.openxmlformats.org/officeDocument/2006/relationships/customXml" Target="../ink/ink133.xml"/><Relationship Id="rId4" Type="http://schemas.openxmlformats.org/officeDocument/2006/relationships/customXml" Target="../ink/ink113.xml"/><Relationship Id="rId9" Type="http://schemas.openxmlformats.org/officeDocument/2006/relationships/image" Target="../media/image115.png"/><Relationship Id="rId14" Type="http://schemas.openxmlformats.org/officeDocument/2006/relationships/customXml" Target="../ink/ink118.xml"/><Relationship Id="rId22" Type="http://schemas.openxmlformats.org/officeDocument/2006/relationships/customXml" Target="../ink/ink122.xml"/><Relationship Id="rId27" Type="http://schemas.openxmlformats.org/officeDocument/2006/relationships/image" Target="../media/image124.png"/><Relationship Id="rId30" Type="http://schemas.openxmlformats.org/officeDocument/2006/relationships/customXml" Target="../ink/ink126.xml"/><Relationship Id="rId35" Type="http://schemas.openxmlformats.org/officeDocument/2006/relationships/image" Target="../media/image128.png"/><Relationship Id="rId43" Type="http://schemas.openxmlformats.org/officeDocument/2006/relationships/image" Target="../media/image132.png"/><Relationship Id="rId48" Type="http://schemas.openxmlformats.org/officeDocument/2006/relationships/customXml" Target="../ink/ink135.xml"/><Relationship Id="rId8" Type="http://schemas.openxmlformats.org/officeDocument/2006/relationships/customXml" Target="../ink/ink115.xml"/><Relationship Id="rId51" Type="http://schemas.openxmlformats.org/officeDocument/2006/relationships/image" Target="../media/image136.png"/><Relationship Id="rId3" Type="http://schemas.openxmlformats.org/officeDocument/2006/relationships/image" Target="../media/image112.png"/><Relationship Id="rId12" Type="http://schemas.openxmlformats.org/officeDocument/2006/relationships/customXml" Target="../ink/ink117.xml"/><Relationship Id="rId17" Type="http://schemas.openxmlformats.org/officeDocument/2006/relationships/image" Target="../media/image119.png"/><Relationship Id="rId25" Type="http://schemas.openxmlformats.org/officeDocument/2006/relationships/image" Target="../media/image123.png"/><Relationship Id="rId33" Type="http://schemas.openxmlformats.org/officeDocument/2006/relationships/image" Target="../media/image127.png"/><Relationship Id="rId38" Type="http://schemas.openxmlformats.org/officeDocument/2006/relationships/customXml" Target="../ink/ink130.xml"/><Relationship Id="rId46" Type="http://schemas.openxmlformats.org/officeDocument/2006/relationships/customXml" Target="../ink/ink134.xml"/><Relationship Id="rId20" Type="http://schemas.openxmlformats.org/officeDocument/2006/relationships/customXml" Target="../ink/ink121.xml"/><Relationship Id="rId41" Type="http://schemas.openxmlformats.org/officeDocument/2006/relationships/image" Target="../media/image131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14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42.png"/><Relationship Id="rId18" Type="http://schemas.openxmlformats.org/officeDocument/2006/relationships/customXml" Target="../ink/ink145.xml"/><Relationship Id="rId26" Type="http://schemas.openxmlformats.org/officeDocument/2006/relationships/customXml" Target="../ink/ink149.xml"/><Relationship Id="rId39" Type="http://schemas.openxmlformats.org/officeDocument/2006/relationships/image" Target="../media/image155.png"/><Relationship Id="rId21" Type="http://schemas.openxmlformats.org/officeDocument/2006/relationships/image" Target="../media/image146.png"/><Relationship Id="rId34" Type="http://schemas.openxmlformats.org/officeDocument/2006/relationships/customXml" Target="../ink/ink153.xml"/><Relationship Id="rId42" Type="http://schemas.openxmlformats.org/officeDocument/2006/relationships/customXml" Target="../ink/ink157.xml"/><Relationship Id="rId47" Type="http://schemas.openxmlformats.org/officeDocument/2006/relationships/image" Target="../media/image159.png"/><Relationship Id="rId50" Type="http://schemas.openxmlformats.org/officeDocument/2006/relationships/customXml" Target="../ink/ink161.xml"/><Relationship Id="rId55" Type="http://schemas.openxmlformats.org/officeDocument/2006/relationships/image" Target="../media/image163.png"/><Relationship Id="rId7" Type="http://schemas.openxmlformats.org/officeDocument/2006/relationships/image" Target="../media/image139.png"/><Relationship Id="rId2" Type="http://schemas.openxmlformats.org/officeDocument/2006/relationships/customXml" Target="../ink/ink137.xml"/><Relationship Id="rId16" Type="http://schemas.openxmlformats.org/officeDocument/2006/relationships/customXml" Target="../ink/ink144.xml"/><Relationship Id="rId29" Type="http://schemas.openxmlformats.org/officeDocument/2006/relationships/image" Target="../media/image150.png"/><Relationship Id="rId11" Type="http://schemas.openxmlformats.org/officeDocument/2006/relationships/image" Target="../media/image141.png"/><Relationship Id="rId24" Type="http://schemas.openxmlformats.org/officeDocument/2006/relationships/customXml" Target="../ink/ink148.xml"/><Relationship Id="rId32" Type="http://schemas.openxmlformats.org/officeDocument/2006/relationships/customXml" Target="../ink/ink152.xml"/><Relationship Id="rId37" Type="http://schemas.openxmlformats.org/officeDocument/2006/relationships/image" Target="../media/image154.png"/><Relationship Id="rId40" Type="http://schemas.openxmlformats.org/officeDocument/2006/relationships/customXml" Target="../ink/ink156.xml"/><Relationship Id="rId45" Type="http://schemas.openxmlformats.org/officeDocument/2006/relationships/image" Target="../media/image158.png"/><Relationship Id="rId53" Type="http://schemas.openxmlformats.org/officeDocument/2006/relationships/image" Target="../media/image162.png"/><Relationship Id="rId5" Type="http://schemas.openxmlformats.org/officeDocument/2006/relationships/image" Target="../media/image138.png"/><Relationship Id="rId10" Type="http://schemas.openxmlformats.org/officeDocument/2006/relationships/customXml" Target="../ink/ink141.xml"/><Relationship Id="rId19" Type="http://schemas.openxmlformats.org/officeDocument/2006/relationships/image" Target="../media/image145.png"/><Relationship Id="rId31" Type="http://schemas.openxmlformats.org/officeDocument/2006/relationships/image" Target="../media/image151.png"/><Relationship Id="rId44" Type="http://schemas.openxmlformats.org/officeDocument/2006/relationships/customXml" Target="../ink/ink158.xml"/><Relationship Id="rId52" Type="http://schemas.openxmlformats.org/officeDocument/2006/relationships/customXml" Target="../ink/ink162.xml"/><Relationship Id="rId4" Type="http://schemas.openxmlformats.org/officeDocument/2006/relationships/customXml" Target="../ink/ink138.xml"/><Relationship Id="rId9" Type="http://schemas.openxmlformats.org/officeDocument/2006/relationships/image" Target="../media/image140.png"/><Relationship Id="rId14" Type="http://schemas.openxmlformats.org/officeDocument/2006/relationships/customXml" Target="../ink/ink143.xml"/><Relationship Id="rId22" Type="http://schemas.openxmlformats.org/officeDocument/2006/relationships/customXml" Target="../ink/ink147.xml"/><Relationship Id="rId27" Type="http://schemas.openxmlformats.org/officeDocument/2006/relationships/image" Target="../media/image149.png"/><Relationship Id="rId30" Type="http://schemas.openxmlformats.org/officeDocument/2006/relationships/customXml" Target="../ink/ink151.xml"/><Relationship Id="rId35" Type="http://schemas.openxmlformats.org/officeDocument/2006/relationships/image" Target="../media/image153.png"/><Relationship Id="rId43" Type="http://schemas.openxmlformats.org/officeDocument/2006/relationships/image" Target="../media/image157.png"/><Relationship Id="rId48" Type="http://schemas.openxmlformats.org/officeDocument/2006/relationships/customXml" Target="../ink/ink160.xml"/><Relationship Id="rId8" Type="http://schemas.openxmlformats.org/officeDocument/2006/relationships/customXml" Target="../ink/ink140.xml"/><Relationship Id="rId51" Type="http://schemas.openxmlformats.org/officeDocument/2006/relationships/image" Target="../media/image161.png"/><Relationship Id="rId3" Type="http://schemas.openxmlformats.org/officeDocument/2006/relationships/image" Target="../media/image137.png"/><Relationship Id="rId12" Type="http://schemas.openxmlformats.org/officeDocument/2006/relationships/customXml" Target="../ink/ink142.xml"/><Relationship Id="rId17" Type="http://schemas.openxmlformats.org/officeDocument/2006/relationships/image" Target="../media/image144.png"/><Relationship Id="rId25" Type="http://schemas.openxmlformats.org/officeDocument/2006/relationships/image" Target="../media/image148.png"/><Relationship Id="rId33" Type="http://schemas.openxmlformats.org/officeDocument/2006/relationships/image" Target="../media/image152.png"/><Relationship Id="rId38" Type="http://schemas.openxmlformats.org/officeDocument/2006/relationships/customXml" Target="../ink/ink155.xml"/><Relationship Id="rId46" Type="http://schemas.openxmlformats.org/officeDocument/2006/relationships/customXml" Target="../ink/ink159.xml"/><Relationship Id="rId20" Type="http://schemas.openxmlformats.org/officeDocument/2006/relationships/customXml" Target="../ink/ink146.xml"/><Relationship Id="rId41" Type="http://schemas.openxmlformats.org/officeDocument/2006/relationships/image" Target="../media/image156.png"/><Relationship Id="rId54" Type="http://schemas.openxmlformats.org/officeDocument/2006/relationships/customXml" Target="../ink/ink163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39.xml"/><Relationship Id="rId15" Type="http://schemas.openxmlformats.org/officeDocument/2006/relationships/image" Target="../media/image143.png"/><Relationship Id="rId23" Type="http://schemas.openxmlformats.org/officeDocument/2006/relationships/image" Target="../media/image147.png"/><Relationship Id="rId28" Type="http://schemas.openxmlformats.org/officeDocument/2006/relationships/customXml" Target="../ink/ink150.xml"/><Relationship Id="rId36" Type="http://schemas.openxmlformats.org/officeDocument/2006/relationships/customXml" Target="../ink/ink154.xml"/><Relationship Id="rId49" Type="http://schemas.openxmlformats.org/officeDocument/2006/relationships/image" Target="../media/image16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Group choice for the </a:t>
            </a:r>
            <a:br>
              <a:rPr lang="en-US" sz="5400" dirty="0"/>
            </a:br>
            <a:r>
              <a:rPr lang="en-US" sz="5400" dirty="0"/>
              <a:t>Discrete Log Assumption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6334545-485A-4840-BDA0-C6FE9008EB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62A482-D537-C343-83D8-7FB11CF3E82E}"/>
              </a:ext>
            </a:extLst>
          </p:cNvPr>
          <p:cNvSpPr txBox="1"/>
          <p:nvPr/>
        </p:nvSpPr>
        <p:spPr>
          <a:xfrm>
            <a:off x="5486400" y="579120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Slides by Prof. Jonathan Katz. </a:t>
            </a:r>
            <a:br>
              <a:rPr lang="en-US" dirty="0"/>
            </a:br>
            <a:r>
              <a:rPr lang="en-US" dirty="0"/>
              <a:t>Lightly edited by me.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420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will describe cryptographic schemes in an “abstract” cyclic group</a:t>
            </a:r>
          </a:p>
          <a:p>
            <a:pPr lvl="1"/>
            <a:r>
              <a:rPr lang="en-US" dirty="0"/>
              <a:t>Can ignore details of the underlying group in the analysis</a:t>
            </a:r>
          </a:p>
          <a:p>
            <a:pPr lvl="1"/>
            <a:r>
              <a:rPr lang="en-US" dirty="0"/>
              <a:t>Can instantiate with any (appropriate) group in an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3645585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Cyclic group G of order q with generator g</a:t>
            </a:r>
            <a:r>
              <a:rPr lang="en-US" dirty="0">
                <a:sym typeface="Symbol" panose="05050102010706020507" pitchFamily="18" charset="2"/>
              </a:rPr>
              <a:t>  G</a:t>
            </a:r>
            <a:endParaRPr lang="en-US" dirty="0"/>
          </a:p>
          <a:p>
            <a:pPr marL="457200" lvl="1" indent="0">
              <a:buNone/>
            </a:pPr>
            <a:r>
              <a:rPr lang="en-US" dirty="0">
                <a:sym typeface="Symbol" panose="05050102010706020507" pitchFamily="18" charset="2"/>
              </a:rPr>
              <a:t> </a:t>
            </a:r>
            <a:r>
              <a:rPr lang="en-US" dirty="0"/>
              <a:t>G = {g</a:t>
            </a:r>
            <a:r>
              <a:rPr lang="en-US" baseline="30000" dirty="0"/>
              <a:t>0</a:t>
            </a:r>
            <a:r>
              <a:rPr lang="en-US" dirty="0"/>
              <a:t>, g</a:t>
            </a:r>
            <a:r>
              <a:rPr lang="en-US" baseline="30000" dirty="0"/>
              <a:t>1</a:t>
            </a:r>
            <a:r>
              <a:rPr lang="en-US" dirty="0"/>
              <a:t>, …, g</a:t>
            </a:r>
            <a:r>
              <a:rPr lang="en-US" baseline="30000" dirty="0"/>
              <a:t>q-1</a:t>
            </a:r>
            <a:r>
              <a:rPr lang="en-US" dirty="0"/>
              <a:t>}</a:t>
            </a:r>
          </a:p>
          <a:p>
            <a:r>
              <a:rPr lang="en-US" dirty="0"/>
              <a:t>For any h </a:t>
            </a:r>
            <a:r>
              <a:rPr lang="en-US" dirty="0">
                <a:sym typeface="Symbol" panose="05050102010706020507" pitchFamily="18" charset="2"/>
              </a:rPr>
              <a:t> G, define </a:t>
            </a:r>
            <a:r>
              <a:rPr lang="en-US" dirty="0" err="1"/>
              <a:t>log</a:t>
            </a:r>
            <a:r>
              <a:rPr lang="en-US" baseline="-25000" dirty="0" err="1"/>
              <a:t>g</a:t>
            </a:r>
            <a:r>
              <a:rPr lang="en-US" dirty="0"/>
              <a:t> h </a:t>
            </a:r>
            <a:r>
              <a:rPr lang="en-US" dirty="0">
                <a:sym typeface="Symbol" panose="05050102010706020507" pitchFamily="18" charset="2"/>
              </a:rPr>
              <a:t> {0, …, q-1} as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                     </a:t>
            </a:r>
            <a:r>
              <a:rPr lang="en-US" dirty="0" err="1">
                <a:sym typeface="Symbol" panose="05050102010706020507" pitchFamily="18" charset="2"/>
              </a:rPr>
              <a:t>log</a:t>
            </a:r>
            <a:r>
              <a:rPr lang="en-US" baseline="-25000" dirty="0" err="1">
                <a:sym typeface="Symbol" panose="05050102010706020507" pitchFamily="18" charset="2"/>
              </a:rPr>
              <a:t>g</a:t>
            </a:r>
            <a:r>
              <a:rPr lang="en-US" dirty="0">
                <a:sym typeface="Symbol" panose="05050102010706020507" pitchFamily="18" charset="2"/>
              </a:rPr>
              <a:t> h = x  </a:t>
            </a:r>
            <a:r>
              <a:rPr lang="en-US" dirty="0" err="1">
                <a:sym typeface="Symbol" panose="05050102010706020507" pitchFamily="18" charset="2"/>
              </a:rPr>
              <a:t>g</a:t>
            </a:r>
            <a:r>
              <a:rPr lang="en-US" baseline="30000" dirty="0" err="1">
                <a:sym typeface="Symbol" panose="05050102010706020507" pitchFamily="18" charset="2"/>
              </a:rPr>
              <a:t>x</a:t>
            </a:r>
            <a:r>
              <a:rPr lang="en-US" dirty="0">
                <a:sym typeface="Symbol" panose="05050102010706020507" pitchFamily="18" charset="2"/>
              </a:rPr>
              <a:t> = h</a:t>
            </a:r>
          </a:p>
          <a:p>
            <a:r>
              <a:rPr lang="en-US" dirty="0">
                <a:sym typeface="Symbol" panose="05050102010706020507" pitchFamily="18" charset="2"/>
              </a:rPr>
              <a:t>The discrete logarithm problem in G is to compute </a:t>
            </a:r>
            <a:r>
              <a:rPr lang="en-US" dirty="0" err="1">
                <a:sym typeface="Symbol" panose="05050102010706020507" pitchFamily="18" charset="2"/>
              </a:rPr>
              <a:t>log</a:t>
            </a:r>
            <a:r>
              <a:rPr lang="en-US" baseline="-25000" dirty="0" err="1">
                <a:sym typeface="Symbol" panose="05050102010706020507" pitchFamily="18" charset="2"/>
              </a:rPr>
              <a:t>g</a:t>
            </a:r>
            <a:r>
              <a:rPr lang="en-US" dirty="0">
                <a:sym typeface="Symbol" panose="05050102010706020507" pitchFamily="18" charset="2"/>
              </a:rPr>
              <a:t> h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We also discussed the (related, but not identical) </a:t>
            </a:r>
            <a:r>
              <a:rPr lang="en-US" dirty="0" err="1">
                <a:sym typeface="Symbol" panose="05050102010706020507" pitchFamily="18" charset="2"/>
              </a:rPr>
              <a:t>Diffie</a:t>
            </a:r>
            <a:r>
              <a:rPr lang="en-US" dirty="0">
                <a:sym typeface="Symbol" panose="05050102010706020507" pitchFamily="18" charset="2"/>
              </a:rPr>
              <a:t>-Hellman problems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170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discrete logarithm problem is not hard in all groups!</a:t>
            </a:r>
          </a:p>
          <a:p>
            <a:pPr lvl="1"/>
            <a:r>
              <a:rPr lang="en-US" dirty="0"/>
              <a:t>For example, it is easy in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-25000" dirty="0"/>
              <a:t>N</a:t>
            </a:r>
            <a:r>
              <a:rPr lang="en-US" dirty="0"/>
              <a:t> (for any N, and for any generator)</a:t>
            </a:r>
          </a:p>
          <a:p>
            <a:endParaRPr lang="en-US" dirty="0"/>
          </a:p>
          <a:p>
            <a:r>
              <a:rPr lang="en-US" dirty="0"/>
              <a:t>Nevertheless, there are certain groups where the problem is believed to be hard</a:t>
            </a:r>
          </a:p>
          <a:p>
            <a:pPr lvl="1"/>
            <a:r>
              <a:rPr lang="en-US" dirty="0"/>
              <a:t>Note: since all cyclic groups of the same order are isomorphic, the group representation matters!</a:t>
            </a:r>
          </a:p>
        </p:txBody>
      </p:sp>
    </p:spTree>
    <p:extLst>
      <p:ext uri="{BB962C8B-B14F-4D97-AF65-F5344CB8AC3E}">
        <p14:creationId xmlns:p14="http://schemas.microsoft.com/office/powerpoint/2010/main" val="3816474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For cryptographic applications, best to use </a:t>
            </a:r>
            <a:r>
              <a:rPr lang="en-US" i="1" dirty="0"/>
              <a:t>prime-order</a:t>
            </a:r>
            <a:r>
              <a:rPr lang="en-US" dirty="0"/>
              <a:t> groups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dlog</a:t>
            </a:r>
            <a:r>
              <a:rPr lang="en-US" dirty="0"/>
              <a:t> problem becomes easier if the order of the group has small prime factors</a:t>
            </a:r>
          </a:p>
          <a:p>
            <a:pPr lvl="1"/>
            <a:r>
              <a:rPr lang="en-US" dirty="0"/>
              <a:t>DDH is easy if the group order has small prime factors.</a:t>
            </a:r>
          </a:p>
          <a:p>
            <a:pPr lvl="1"/>
            <a:r>
              <a:rPr lang="en-US" dirty="0"/>
              <a:t>Prime-order groups have several nice features</a:t>
            </a:r>
          </a:p>
          <a:p>
            <a:pPr lvl="2"/>
            <a:r>
              <a:rPr lang="en-US" dirty="0"/>
              <a:t>E.g., every element except identity is a generator</a:t>
            </a:r>
          </a:p>
          <a:p>
            <a:pPr lvl="1"/>
            <a:endParaRPr lang="en-US" dirty="0"/>
          </a:p>
          <a:p>
            <a:r>
              <a:rPr lang="en-US" dirty="0"/>
              <a:t>Two common choices of groups for cryptography…</a:t>
            </a:r>
          </a:p>
          <a:p>
            <a:pPr lvl="1"/>
            <a:r>
              <a:rPr lang="en-US" dirty="0"/>
              <a:t>DDH believed to be as hard as </a:t>
            </a:r>
            <a:r>
              <a:rPr lang="en-US" dirty="0" err="1"/>
              <a:t>dlog</a:t>
            </a:r>
            <a:r>
              <a:rPr lang="en-US" dirty="0"/>
              <a:t> in these groups</a:t>
            </a:r>
          </a:p>
        </p:txBody>
      </p:sp>
    </p:spTree>
    <p:extLst>
      <p:ext uri="{BB962C8B-B14F-4D97-AF65-F5344CB8AC3E}">
        <p14:creationId xmlns:p14="http://schemas.microsoft.com/office/powerpoint/2010/main" val="2092913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selection: choice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105399"/>
          </a:xfrm>
        </p:spPr>
        <p:txBody>
          <a:bodyPr>
            <a:normAutofit/>
          </a:bodyPr>
          <a:lstStyle/>
          <a:p>
            <a:r>
              <a:rPr lang="en-US" dirty="0"/>
              <a:t>Prime-order subgroup of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p</a:t>
            </a:r>
            <a:r>
              <a:rPr lang="en-US" dirty="0"/>
              <a:t>, p prime</a:t>
            </a:r>
          </a:p>
          <a:p>
            <a:pPr lvl="1"/>
            <a:r>
              <a:rPr lang="en-US" dirty="0"/>
              <a:t>E.g., let p = </a:t>
            </a:r>
            <a:r>
              <a:rPr lang="en-US" dirty="0" err="1"/>
              <a:t>tq</a:t>
            </a:r>
            <a:r>
              <a:rPr lang="en-US" dirty="0"/>
              <a:t> + 1 for p, q prime</a:t>
            </a:r>
          </a:p>
          <a:p>
            <a:pPr lvl="2"/>
            <a:r>
              <a:rPr lang="en-US" dirty="0">
                <a:latin typeface="Cambria Math"/>
                <a:ea typeface="Cambria Math"/>
              </a:rPr>
              <a:t>So 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p</a:t>
            </a:r>
            <a:r>
              <a:rPr lang="en-US" dirty="0"/>
              <a:t> has order p-1 = </a:t>
            </a:r>
            <a:r>
              <a:rPr lang="en-US" dirty="0" err="1"/>
              <a:t>tq</a:t>
            </a:r>
            <a:endParaRPr lang="en-US" dirty="0"/>
          </a:p>
          <a:p>
            <a:pPr lvl="1"/>
            <a:r>
              <a:rPr lang="en-US" dirty="0"/>
              <a:t>Take the subgroup of </a:t>
            </a:r>
            <a:r>
              <a:rPr lang="en-US" dirty="0" err="1"/>
              <a:t>t</a:t>
            </a:r>
            <a:r>
              <a:rPr lang="en-US" baseline="30000" dirty="0" err="1"/>
              <a:t>th</a:t>
            </a:r>
            <a:r>
              <a:rPr lang="en-US" dirty="0"/>
              <a:t> powers, i.e., </a:t>
            </a:r>
            <a:br>
              <a:rPr lang="en-US" dirty="0"/>
            </a:br>
            <a:r>
              <a:rPr lang="en-US" dirty="0"/>
              <a:t>          G = { [</a:t>
            </a:r>
            <a:r>
              <a:rPr lang="en-US" dirty="0" err="1"/>
              <a:t>x</a:t>
            </a:r>
            <a:r>
              <a:rPr lang="en-US" baseline="30000" dirty="0" err="1"/>
              <a:t>t</a:t>
            </a:r>
            <a:r>
              <a:rPr lang="en-US" dirty="0"/>
              <a:t> mod p]| x </a:t>
            </a:r>
            <a:r>
              <a:rPr lang="en-US" dirty="0">
                <a:sym typeface="Symbol"/>
              </a:rPr>
              <a:t></a:t>
            </a:r>
            <a:r>
              <a:rPr lang="en-US" dirty="0">
                <a:latin typeface="Cambria Math"/>
                <a:ea typeface="Cambria Math"/>
              </a:rPr>
              <a:t> 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p</a:t>
            </a:r>
            <a:r>
              <a:rPr lang="en-US" dirty="0">
                <a:ea typeface="Cambria Math"/>
              </a:rPr>
              <a:t> } </a:t>
            </a:r>
            <a:r>
              <a:rPr lang="en-US" dirty="0">
                <a:ea typeface="Cambria Math"/>
                <a:sym typeface="Symbol" panose="05050102010706020507" pitchFamily="18" charset="2"/>
              </a:rPr>
              <a:t>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p</a:t>
            </a:r>
            <a:endParaRPr lang="en-US" dirty="0"/>
          </a:p>
          <a:p>
            <a:pPr lvl="2"/>
            <a:r>
              <a:rPr lang="en-US" dirty="0">
                <a:solidFill>
                  <a:schemeClr val="bg1"/>
                </a:solidFill>
              </a:rPr>
              <a:t>G is a group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Can show that it has order (p-1)/t = q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Since q is prime, G must be cyclic</a:t>
            </a:r>
          </a:p>
          <a:p>
            <a:r>
              <a:rPr lang="en-US" dirty="0">
                <a:solidFill>
                  <a:schemeClr val="bg1"/>
                </a:solidFill>
              </a:rPr>
              <a:t>Generalizations based on finite fields also used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6215B29-63CB-334A-BB1C-2DDF857A220D}"/>
              </a:ext>
            </a:extLst>
          </p:cNvPr>
          <p:cNvGrpSpPr/>
          <p:nvPr/>
        </p:nvGrpSpPr>
        <p:grpSpPr>
          <a:xfrm>
            <a:off x="1187975" y="4221079"/>
            <a:ext cx="576360" cy="432360"/>
            <a:chOff x="1187975" y="4221079"/>
            <a:chExt cx="576360" cy="432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1CB398BA-AFDB-0E46-89D4-23ECA89128EE}"/>
                    </a:ext>
                  </a:extLst>
                </p14:cNvPr>
                <p14:cNvContentPartPr/>
                <p14:nvPr/>
              </p14:nvContentPartPr>
              <p14:xfrm>
                <a:off x="1187975" y="4267879"/>
                <a:ext cx="95760" cy="38556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1CB398BA-AFDB-0E46-89D4-23ECA89128EE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180415" y="4260319"/>
                  <a:ext cx="110880" cy="40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E0D0CBAB-086E-AE4B-B73D-3D0DB5602B0E}"/>
                    </a:ext>
                  </a:extLst>
                </p14:cNvPr>
                <p14:cNvContentPartPr/>
                <p14:nvPr/>
              </p14:nvContentPartPr>
              <p14:xfrm>
                <a:off x="1365095" y="4306759"/>
                <a:ext cx="123120" cy="504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E0D0CBAB-086E-AE4B-B73D-3D0DB5602B0E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357535" y="4299199"/>
                  <a:ext cx="138240" cy="2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8A8DD5A8-C3FA-D044-BC49-9C56B24C7492}"/>
                    </a:ext>
                  </a:extLst>
                </p14:cNvPr>
                <p14:cNvContentPartPr/>
                <p14:nvPr/>
              </p14:nvContentPartPr>
              <p14:xfrm>
                <a:off x="1390295" y="4415479"/>
                <a:ext cx="100440" cy="2520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8A8DD5A8-C3FA-D044-BC49-9C56B24C749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382735" y="4407919"/>
                  <a:ext cx="115560" cy="3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08CDF604-F112-BD4E-A5FF-9780A07FED84}"/>
                    </a:ext>
                  </a:extLst>
                </p14:cNvPr>
                <p14:cNvContentPartPr/>
                <p14:nvPr/>
              </p14:nvContentPartPr>
              <p14:xfrm>
                <a:off x="1553015" y="4221079"/>
                <a:ext cx="211320" cy="26172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08CDF604-F112-BD4E-A5FF-9780A07FED84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545455" y="4213519"/>
                  <a:ext cx="226080" cy="2768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B012852F-DFB8-4C43-ABCC-B41FE1423757}"/>
                  </a:ext>
                </a:extLst>
              </p14:cNvPr>
              <p14:cNvContentPartPr/>
              <p14:nvPr/>
            </p14:nvContentPartPr>
            <p14:xfrm>
              <a:off x="1978895" y="4283719"/>
              <a:ext cx="136440" cy="1620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B012852F-DFB8-4C43-ABCC-B41FE1423757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971335" y="4276159"/>
                <a:ext cx="151560" cy="31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3249BE5F-E902-3449-A885-358A609A97A8}"/>
                  </a:ext>
                </a:extLst>
              </p14:cNvPr>
              <p14:cNvContentPartPr/>
              <p14:nvPr/>
            </p14:nvContentPartPr>
            <p14:xfrm>
              <a:off x="2004095" y="4408999"/>
              <a:ext cx="118800" cy="684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3249BE5F-E902-3449-A885-358A609A97A8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996535" y="4401439"/>
                <a:ext cx="133920" cy="21960"/>
              </a:xfrm>
              <a:prstGeom prst="rect">
                <a:avLst/>
              </a:prstGeom>
            </p:spPr>
          </p:pic>
        </mc:Fallback>
      </mc:AlternateContent>
      <p:grpSp>
        <p:nvGrpSpPr>
          <p:cNvPr id="19" name="Group 18">
            <a:extLst>
              <a:ext uri="{FF2B5EF4-FFF2-40B4-BE49-F238E27FC236}">
                <a16:creationId xmlns:a16="http://schemas.microsoft.com/office/drawing/2014/main" id="{E423A798-7DC1-B148-8B22-2E3A556D4A39}"/>
              </a:ext>
            </a:extLst>
          </p:cNvPr>
          <p:cNvGrpSpPr/>
          <p:nvPr/>
        </p:nvGrpSpPr>
        <p:grpSpPr>
          <a:xfrm>
            <a:off x="2292095" y="4231519"/>
            <a:ext cx="541800" cy="294480"/>
            <a:chOff x="2292095" y="4231519"/>
            <a:chExt cx="541800" cy="294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3B7750F9-8C9F-484F-AC70-C771BE3BB788}"/>
                    </a:ext>
                  </a:extLst>
                </p14:cNvPr>
                <p14:cNvContentPartPr/>
                <p14:nvPr/>
              </p14:nvContentPartPr>
              <p14:xfrm>
                <a:off x="2292095" y="4231519"/>
                <a:ext cx="187560" cy="29088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3B7750F9-8C9F-484F-AC70-C771BE3BB788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284535" y="4223959"/>
                  <a:ext cx="202680" cy="30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D0532A94-0E83-3841-9D3C-F1B37B11AF96}"/>
                    </a:ext>
                  </a:extLst>
                </p14:cNvPr>
                <p14:cNvContentPartPr/>
                <p14:nvPr/>
              </p14:nvContentPartPr>
              <p14:xfrm>
                <a:off x="2557775" y="4358959"/>
                <a:ext cx="23040" cy="4176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D0532A94-0E83-3841-9D3C-F1B37B11AF96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550215" y="4351399"/>
                  <a:ext cx="38160" cy="5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0E2F12E2-5235-A546-A10D-3C40C1202B76}"/>
                    </a:ext>
                  </a:extLst>
                </p14:cNvPr>
                <p14:cNvContentPartPr/>
                <p14:nvPr/>
              </p14:nvContentPartPr>
              <p14:xfrm>
                <a:off x="2667935" y="4247719"/>
                <a:ext cx="165960" cy="27828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0E2F12E2-5235-A546-A10D-3C40C1202B76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660375" y="4240159"/>
                  <a:ext cx="181080" cy="293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EC69FD1-BD43-4F4F-8CF4-B1F82BA974F2}"/>
              </a:ext>
            </a:extLst>
          </p:cNvPr>
          <p:cNvGrpSpPr/>
          <p:nvPr/>
        </p:nvGrpSpPr>
        <p:grpSpPr>
          <a:xfrm>
            <a:off x="3058895" y="4210999"/>
            <a:ext cx="729360" cy="311040"/>
            <a:chOff x="3058895" y="4210999"/>
            <a:chExt cx="729360" cy="311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049CEF67-1509-1748-8524-31BC3903B890}"/>
                    </a:ext>
                  </a:extLst>
                </p14:cNvPr>
                <p14:cNvContentPartPr/>
                <p14:nvPr/>
              </p14:nvContentPartPr>
              <p14:xfrm>
                <a:off x="3119015" y="4233679"/>
                <a:ext cx="28800" cy="19944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049CEF67-1509-1748-8524-31BC3903B890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3111455" y="4226119"/>
                  <a:ext cx="43920" cy="21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ADE3EAF0-9EEB-4D40-937F-DD6A673FBA06}"/>
                    </a:ext>
                  </a:extLst>
                </p14:cNvPr>
                <p14:cNvContentPartPr/>
                <p14:nvPr/>
              </p14:nvContentPartPr>
              <p14:xfrm>
                <a:off x="3058895" y="4345999"/>
                <a:ext cx="191160" cy="2556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ADE3EAF0-9EEB-4D40-937F-DD6A673FBA06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3051335" y="4338439"/>
                  <a:ext cx="206280" cy="4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EC8992DE-BE1F-A645-BFB7-FADE50199FE9}"/>
                    </a:ext>
                  </a:extLst>
                </p14:cNvPr>
                <p14:cNvContentPartPr/>
                <p14:nvPr/>
              </p14:nvContentPartPr>
              <p14:xfrm>
                <a:off x="3444455" y="4210999"/>
                <a:ext cx="77400" cy="28152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EC8992DE-BE1F-A645-BFB7-FADE50199FE9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3436895" y="4203439"/>
                  <a:ext cx="92160" cy="29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21EAB014-196E-1D49-8EE8-9B8C28832EFF}"/>
                    </a:ext>
                  </a:extLst>
                </p14:cNvPr>
                <p14:cNvContentPartPr/>
                <p14:nvPr/>
              </p14:nvContentPartPr>
              <p14:xfrm>
                <a:off x="3394415" y="4498639"/>
                <a:ext cx="393840" cy="2340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21EAB014-196E-1D49-8EE8-9B8C28832EFF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3386855" y="4491079"/>
                  <a:ext cx="408960" cy="38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698B977-7686-A94A-B7DA-F1B9CFE1E367}"/>
              </a:ext>
            </a:extLst>
          </p:cNvPr>
          <p:cNvGrpSpPr/>
          <p:nvPr/>
        </p:nvGrpSpPr>
        <p:grpSpPr>
          <a:xfrm>
            <a:off x="2743175" y="4709599"/>
            <a:ext cx="82800" cy="150120"/>
            <a:chOff x="2743175" y="4709599"/>
            <a:chExt cx="82800" cy="150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85FA3E74-07D9-3140-809C-C27BB0AC2091}"/>
                    </a:ext>
                  </a:extLst>
                </p14:cNvPr>
                <p14:cNvContentPartPr/>
                <p14:nvPr/>
              </p14:nvContentPartPr>
              <p14:xfrm>
                <a:off x="2743175" y="4709599"/>
                <a:ext cx="20160" cy="15012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85FA3E74-07D9-3140-809C-C27BB0AC2091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735615" y="4702039"/>
                  <a:ext cx="35280" cy="16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7A190F27-D9A5-FF4D-9A31-27E247C6F37C}"/>
                    </a:ext>
                  </a:extLst>
                </p14:cNvPr>
                <p14:cNvContentPartPr/>
                <p14:nvPr/>
              </p14:nvContentPartPr>
              <p14:xfrm>
                <a:off x="2805815" y="4709599"/>
                <a:ext cx="20160" cy="11052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7A190F27-D9A5-FF4D-9A31-27E247C6F37C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798255" y="4702039"/>
                  <a:ext cx="34920" cy="1256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932C5D03-0B43-D04B-A1F8-ED8819927C04}"/>
                  </a:ext>
                </a:extLst>
              </p14:cNvPr>
              <p14:cNvContentPartPr/>
              <p14:nvPr/>
            </p14:nvContentPartPr>
            <p14:xfrm>
              <a:off x="2707895" y="4966279"/>
              <a:ext cx="176760" cy="308160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932C5D03-0B43-D04B-A1F8-ED8819927C04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2700335" y="4958719"/>
                <a:ext cx="191880" cy="323280"/>
              </a:xfrm>
              <a:prstGeom prst="rect">
                <a:avLst/>
              </a:prstGeom>
            </p:spPr>
          </p:pic>
        </mc:Fallback>
      </mc:AlternateContent>
      <p:grpSp>
        <p:nvGrpSpPr>
          <p:cNvPr id="33" name="Group 32">
            <a:extLst>
              <a:ext uri="{FF2B5EF4-FFF2-40B4-BE49-F238E27FC236}">
                <a16:creationId xmlns:a16="http://schemas.microsoft.com/office/drawing/2014/main" id="{694E392F-1296-C043-B302-F4C936AB34F2}"/>
              </a:ext>
            </a:extLst>
          </p:cNvPr>
          <p:cNvGrpSpPr/>
          <p:nvPr/>
        </p:nvGrpSpPr>
        <p:grpSpPr>
          <a:xfrm>
            <a:off x="4903200" y="4103190"/>
            <a:ext cx="553320" cy="667080"/>
            <a:chOff x="4903200" y="4103190"/>
            <a:chExt cx="553320" cy="667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280B1AEF-7668-6045-9B9F-EA63D5398DC6}"/>
                    </a:ext>
                  </a:extLst>
                </p14:cNvPr>
                <p14:cNvContentPartPr/>
                <p14:nvPr/>
              </p14:nvContentPartPr>
              <p14:xfrm>
                <a:off x="4911840" y="4297590"/>
                <a:ext cx="251640" cy="30492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280B1AEF-7668-6045-9B9F-EA63D5398DC6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4904280" y="4290030"/>
                  <a:ext cx="266760" cy="32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DD272938-E46C-1F4F-9E29-4DC23EAF9AE7}"/>
                    </a:ext>
                  </a:extLst>
                </p14:cNvPr>
                <p14:cNvContentPartPr/>
                <p14:nvPr/>
              </p14:nvContentPartPr>
              <p14:xfrm>
                <a:off x="4903200" y="4379670"/>
                <a:ext cx="169200" cy="972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DD272938-E46C-1F4F-9E29-4DC23EAF9AE7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4895640" y="4372110"/>
                  <a:ext cx="184320" cy="2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75269102-9657-634C-A7FB-582FDD39A65D}"/>
                    </a:ext>
                  </a:extLst>
                </p14:cNvPr>
                <p14:cNvContentPartPr/>
                <p14:nvPr/>
              </p14:nvContentPartPr>
              <p14:xfrm>
                <a:off x="5268960" y="4546710"/>
                <a:ext cx="129600" cy="22356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75269102-9657-634C-A7FB-582FDD39A65D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5261400" y="4539150"/>
                  <a:ext cx="144720" cy="23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D109CB4A-FE8D-4940-A5EE-A07BB4923A06}"/>
                    </a:ext>
                  </a:extLst>
                </p14:cNvPr>
                <p14:cNvContentPartPr/>
                <p14:nvPr/>
              </p14:nvContentPartPr>
              <p14:xfrm>
                <a:off x="5246280" y="4183110"/>
                <a:ext cx="75600" cy="12816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D109CB4A-FE8D-4940-A5EE-A07BB4923A06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5238720" y="4175550"/>
                  <a:ext cx="90720" cy="14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6C8ACF0D-0FC9-7D42-9DB2-EBB3D134A1A7}"/>
                    </a:ext>
                  </a:extLst>
                </p14:cNvPr>
                <p14:cNvContentPartPr/>
                <p14:nvPr/>
              </p14:nvContentPartPr>
              <p14:xfrm>
                <a:off x="5269320" y="4103190"/>
                <a:ext cx="57960" cy="21240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6C8ACF0D-0FC9-7D42-9DB2-EBB3D134A1A7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5261760" y="4095630"/>
                  <a:ext cx="73080" cy="22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79C3DF7B-92C2-9745-9D1C-88DBF1457B8B}"/>
                    </a:ext>
                  </a:extLst>
                </p14:cNvPr>
                <p14:cNvContentPartPr/>
                <p14:nvPr/>
              </p14:nvContentPartPr>
              <p14:xfrm>
                <a:off x="5246280" y="4160430"/>
                <a:ext cx="25200" cy="11556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79C3DF7B-92C2-9745-9D1C-88DBF1457B8B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5238720" y="4152870"/>
                  <a:ext cx="40320" cy="13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16F41BF0-3DCE-3A49-8801-EF232F8957DC}"/>
                    </a:ext>
                  </a:extLst>
                </p14:cNvPr>
                <p14:cNvContentPartPr/>
                <p14:nvPr/>
              </p14:nvContentPartPr>
              <p14:xfrm>
                <a:off x="5212080" y="4236750"/>
                <a:ext cx="244440" cy="432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16F41BF0-3DCE-3A49-8801-EF232F8957DC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5204520" y="4229190"/>
                  <a:ext cx="259560" cy="1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E6A134EB-6F45-B84E-89EF-27728ED5BAAB}"/>
                    </a:ext>
                  </a:extLst>
                </p14:cNvPr>
                <p14:cNvContentPartPr/>
                <p14:nvPr/>
              </p14:nvContentPartPr>
              <p14:xfrm>
                <a:off x="5074920" y="4389030"/>
                <a:ext cx="190080" cy="2304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E6A134EB-6F45-B84E-89EF-27728ED5BAAB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5067360" y="4381470"/>
                  <a:ext cx="205200" cy="37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9776020C-9D47-C74E-AA5A-6AD130A6C99B}"/>
              </a:ext>
            </a:extLst>
          </p:cNvPr>
          <p:cNvGrpSpPr/>
          <p:nvPr/>
        </p:nvGrpSpPr>
        <p:grpSpPr>
          <a:xfrm>
            <a:off x="5691960" y="4183110"/>
            <a:ext cx="503280" cy="490680"/>
            <a:chOff x="5691960" y="4183110"/>
            <a:chExt cx="503280" cy="490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1527F1A7-25A3-454F-ABD5-5CFAC1D24B90}"/>
                    </a:ext>
                  </a:extLst>
                </p14:cNvPr>
                <p14:cNvContentPartPr/>
                <p14:nvPr/>
              </p14:nvContentPartPr>
              <p14:xfrm>
                <a:off x="5715000" y="4354830"/>
                <a:ext cx="156600" cy="2916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1527F1A7-25A3-454F-ABD5-5CFAC1D24B90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5707440" y="4347270"/>
                  <a:ext cx="17172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B6909E70-936E-6346-9018-076A322708D1}"/>
                    </a:ext>
                  </a:extLst>
                </p14:cNvPr>
                <p14:cNvContentPartPr/>
                <p14:nvPr/>
              </p14:nvContentPartPr>
              <p14:xfrm>
                <a:off x="5691960" y="4514670"/>
                <a:ext cx="127440" cy="900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B6909E70-936E-6346-9018-076A322708D1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5684400" y="4507110"/>
                  <a:ext cx="142560" cy="2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59C9564C-AC68-4D44-A900-E22007ABD81C}"/>
                    </a:ext>
                  </a:extLst>
                </p14:cNvPr>
                <p14:cNvContentPartPr/>
                <p14:nvPr/>
              </p14:nvContentPartPr>
              <p14:xfrm>
                <a:off x="5929560" y="4183110"/>
                <a:ext cx="265680" cy="490680"/>
              </p14:xfrm>
            </p:contentPart>
          </mc:Choice>
          <mc:Fallback xmlns=""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59C9564C-AC68-4D44-A900-E22007ABD81C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5922000" y="4175550"/>
                  <a:ext cx="280800" cy="505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1BA0DF11-8E3F-624B-BA91-E6EA310683EB}"/>
              </a:ext>
            </a:extLst>
          </p:cNvPr>
          <p:cNvGrpSpPr/>
          <p:nvPr/>
        </p:nvGrpSpPr>
        <p:grpSpPr>
          <a:xfrm>
            <a:off x="6346800" y="4320270"/>
            <a:ext cx="123120" cy="337680"/>
            <a:chOff x="6346800" y="4320270"/>
            <a:chExt cx="123120" cy="337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A47B844E-5010-674E-99DE-E6BB07298BFB}"/>
                    </a:ext>
                  </a:extLst>
                </p14:cNvPr>
                <p14:cNvContentPartPr/>
                <p14:nvPr/>
              </p14:nvContentPartPr>
              <p14:xfrm>
                <a:off x="6346800" y="4320270"/>
                <a:ext cx="18000" cy="19224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A47B844E-5010-674E-99DE-E6BB07298BFB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6339240" y="4312710"/>
                  <a:ext cx="33120" cy="20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DDB0EB14-22F5-5740-908F-34469AB2400A}"/>
                    </a:ext>
                  </a:extLst>
                </p14:cNvPr>
                <p14:cNvContentPartPr/>
                <p14:nvPr/>
              </p14:nvContentPartPr>
              <p14:xfrm>
                <a:off x="6442200" y="4526190"/>
                <a:ext cx="27720" cy="13176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DDB0EB14-22F5-5740-908F-34469AB2400A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6434640" y="4518630"/>
                  <a:ext cx="42840" cy="146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39A3AB17-3F8A-B548-BC7D-8D8514DC1A0B}"/>
              </a:ext>
            </a:extLst>
          </p:cNvPr>
          <p:cNvGrpSpPr/>
          <p:nvPr/>
        </p:nvGrpSpPr>
        <p:grpSpPr>
          <a:xfrm>
            <a:off x="6638400" y="4356990"/>
            <a:ext cx="688320" cy="340560"/>
            <a:chOff x="6638400" y="4356990"/>
            <a:chExt cx="688320" cy="3405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ADF38BDE-63F0-7746-90EE-36F20DD5A00A}"/>
                    </a:ext>
                  </a:extLst>
                </p14:cNvPr>
                <p14:cNvContentPartPr/>
                <p14:nvPr/>
              </p14:nvContentPartPr>
              <p14:xfrm>
                <a:off x="6638400" y="4390110"/>
                <a:ext cx="148680" cy="16812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ADF38BDE-63F0-7746-90EE-36F20DD5A00A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6630840" y="4382550"/>
                  <a:ext cx="163440" cy="18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C15A68D2-09E8-C546-BE60-920A351C25C4}"/>
                    </a:ext>
                  </a:extLst>
                </p14:cNvPr>
                <p14:cNvContentPartPr/>
                <p14:nvPr/>
              </p14:nvContentPartPr>
              <p14:xfrm>
                <a:off x="6880320" y="4560390"/>
                <a:ext cx="35280" cy="12096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C15A68D2-09E8-C546-BE60-920A351C25C4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6872760" y="4552830"/>
                  <a:ext cx="50040" cy="13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AA3CBB5F-2116-C842-AF97-86B354469445}"/>
                    </a:ext>
                  </a:extLst>
                </p14:cNvPr>
                <p14:cNvContentPartPr/>
                <p14:nvPr/>
              </p14:nvContentPartPr>
              <p14:xfrm>
                <a:off x="7040880" y="4356990"/>
                <a:ext cx="198000" cy="21780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AA3CBB5F-2116-C842-AF97-86B354469445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7033320" y="4349430"/>
                  <a:ext cx="213120" cy="23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08B13780-2E5A-9844-959D-D05FE42BEA5F}"/>
                    </a:ext>
                  </a:extLst>
                </p14:cNvPr>
                <p14:cNvContentPartPr/>
                <p14:nvPr/>
              </p14:nvContentPartPr>
              <p14:xfrm>
                <a:off x="7241760" y="4606110"/>
                <a:ext cx="84960" cy="9144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08B13780-2E5A-9844-959D-D05FE42BEA5F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7234200" y="4598550"/>
                  <a:ext cx="100080" cy="106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C36C4585-2EFF-9A47-A1BF-F178C5DC9238}"/>
              </a:ext>
            </a:extLst>
          </p:cNvPr>
          <p:cNvGrpSpPr/>
          <p:nvPr/>
        </p:nvGrpSpPr>
        <p:grpSpPr>
          <a:xfrm>
            <a:off x="7498080" y="4331790"/>
            <a:ext cx="755640" cy="461160"/>
            <a:chOff x="7498080" y="4331790"/>
            <a:chExt cx="755640" cy="461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715C9E64-A23F-4C4C-8D52-0AEA12308C13}"/>
                    </a:ext>
                  </a:extLst>
                </p14:cNvPr>
                <p14:cNvContentPartPr/>
                <p14:nvPr/>
              </p14:nvContentPartPr>
              <p14:xfrm>
                <a:off x="7498080" y="4331790"/>
                <a:ext cx="77760" cy="12132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715C9E64-A23F-4C4C-8D52-0AEA12308C13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7490520" y="4324230"/>
                  <a:ext cx="92880" cy="13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F32C4EC6-0562-F847-A2FC-DCB6D4DF3E96}"/>
                    </a:ext>
                  </a:extLst>
                </p14:cNvPr>
                <p14:cNvContentPartPr/>
                <p14:nvPr/>
              </p14:nvContentPartPr>
              <p14:xfrm>
                <a:off x="7607520" y="4343310"/>
                <a:ext cx="66600" cy="27072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F32C4EC6-0562-F847-A2FC-DCB6D4DF3E96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7599960" y="4335750"/>
                  <a:ext cx="81720" cy="285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EE111402-80BA-CE4E-BE0E-871B0FEEE6B7}"/>
                    </a:ext>
                  </a:extLst>
                </p14:cNvPr>
                <p14:cNvContentPartPr/>
                <p14:nvPr/>
              </p14:nvContentPartPr>
              <p14:xfrm>
                <a:off x="7805520" y="4583430"/>
                <a:ext cx="47160" cy="13140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EE111402-80BA-CE4E-BE0E-871B0FEEE6B7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7797960" y="4575870"/>
                  <a:ext cx="62280" cy="14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B633C3B0-447D-9248-9EC2-E1F4B93470F3}"/>
                    </a:ext>
                  </a:extLst>
                </p14:cNvPr>
                <p14:cNvContentPartPr/>
                <p14:nvPr/>
              </p14:nvContentPartPr>
              <p14:xfrm>
                <a:off x="7944840" y="4365990"/>
                <a:ext cx="122040" cy="24732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B633C3B0-447D-9248-9EC2-E1F4B93470F3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7937280" y="4358430"/>
                  <a:ext cx="137160" cy="26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108F1845-A272-5743-993B-2E6F7FC16D94}"/>
                    </a:ext>
                  </a:extLst>
                </p14:cNvPr>
                <p14:cNvContentPartPr/>
                <p14:nvPr/>
              </p14:nvContentPartPr>
              <p14:xfrm>
                <a:off x="8046720" y="4383270"/>
                <a:ext cx="207000" cy="2952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108F1845-A272-5743-993B-2E6F7FC16D94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8039160" y="4375710"/>
                  <a:ext cx="222120" cy="4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4B38CC1C-1D82-5842-BFAA-97D4D68C811B}"/>
                    </a:ext>
                  </a:extLst>
                </p14:cNvPr>
                <p14:cNvContentPartPr/>
                <p14:nvPr/>
              </p14:nvContentPartPr>
              <p14:xfrm>
                <a:off x="8195040" y="4651830"/>
                <a:ext cx="46080" cy="14112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4B38CC1C-1D82-5842-BFAA-97D4D68C811B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8187480" y="4644270"/>
                  <a:ext cx="61200" cy="156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2F2D0317-8049-A54A-ABE8-64938B4FB57B}"/>
              </a:ext>
            </a:extLst>
          </p:cNvPr>
          <p:cNvGrpSpPr/>
          <p:nvPr/>
        </p:nvGrpSpPr>
        <p:grpSpPr>
          <a:xfrm>
            <a:off x="8407080" y="4148910"/>
            <a:ext cx="358920" cy="594000"/>
            <a:chOff x="8407080" y="4148910"/>
            <a:chExt cx="358920" cy="594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0E36E16D-1D36-2043-8DF4-5F1AAC1A14A4}"/>
                    </a:ext>
                  </a:extLst>
                </p14:cNvPr>
                <p14:cNvContentPartPr/>
                <p14:nvPr/>
              </p14:nvContentPartPr>
              <p14:xfrm>
                <a:off x="8407080" y="4331790"/>
                <a:ext cx="119880" cy="29844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0E36E16D-1D36-2043-8DF4-5F1AAC1A14A4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8399520" y="4324230"/>
                  <a:ext cx="135000" cy="31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0302D2ED-8B6D-164B-8E70-1DC72BDCB062}"/>
                    </a:ext>
                  </a:extLst>
                </p14:cNvPr>
                <p14:cNvContentPartPr/>
                <p14:nvPr/>
              </p14:nvContentPartPr>
              <p14:xfrm>
                <a:off x="8625240" y="4148910"/>
                <a:ext cx="140760" cy="59400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0302D2ED-8B6D-164B-8E70-1DC72BDCB062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8617680" y="4141350"/>
                  <a:ext cx="155880" cy="609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C256F2A7-0098-3549-AD7B-49AE704572FC}"/>
              </a:ext>
            </a:extLst>
          </p:cNvPr>
          <p:cNvGrpSpPr/>
          <p:nvPr/>
        </p:nvGrpSpPr>
        <p:grpSpPr>
          <a:xfrm>
            <a:off x="4850299" y="4938237"/>
            <a:ext cx="1213560" cy="542520"/>
            <a:chOff x="4850299" y="4938237"/>
            <a:chExt cx="1213560" cy="542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593D0802-45CC-C043-B47D-62C5395DA447}"/>
                    </a:ext>
                  </a:extLst>
                </p14:cNvPr>
                <p14:cNvContentPartPr/>
                <p14:nvPr/>
              </p14:nvContentPartPr>
              <p14:xfrm>
                <a:off x="4850299" y="4975677"/>
                <a:ext cx="290880" cy="38268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593D0802-45CC-C043-B47D-62C5395DA447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4843099" y="4968117"/>
                  <a:ext cx="306000" cy="39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4D06EB98-152A-AE44-9FBC-6FA5DC7FB3BF}"/>
                    </a:ext>
                  </a:extLst>
                </p14:cNvPr>
                <p14:cNvContentPartPr/>
                <p14:nvPr/>
              </p14:nvContentPartPr>
              <p14:xfrm>
                <a:off x="5272579" y="5130117"/>
                <a:ext cx="119160" cy="3492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4D06EB98-152A-AE44-9FBC-6FA5DC7FB3BF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5265019" y="5122557"/>
                  <a:ext cx="13428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001ED312-AAFE-2645-89D4-579C3258BF97}"/>
                    </a:ext>
                  </a:extLst>
                </p14:cNvPr>
                <p14:cNvContentPartPr/>
                <p14:nvPr/>
              </p14:nvContentPartPr>
              <p14:xfrm>
                <a:off x="5296339" y="5231637"/>
                <a:ext cx="84240" cy="2124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001ED312-AAFE-2645-89D4-579C3258BF97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5288779" y="5224077"/>
                  <a:ext cx="99360" cy="3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2EECE80C-B6C5-3B4E-9389-9CD3949DB43C}"/>
                    </a:ext>
                  </a:extLst>
                </p14:cNvPr>
                <p14:cNvContentPartPr/>
                <p14:nvPr/>
              </p14:nvContentPartPr>
              <p14:xfrm>
                <a:off x="5514499" y="4975677"/>
                <a:ext cx="245160" cy="50508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2EECE80C-B6C5-3B4E-9389-9CD3949DB43C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5506939" y="4968117"/>
                  <a:ext cx="260280" cy="52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F5D7070F-550D-9D4A-9B6A-D0AF5ABEB8AE}"/>
                    </a:ext>
                  </a:extLst>
                </p14:cNvPr>
                <p14:cNvContentPartPr/>
                <p14:nvPr/>
              </p14:nvContentPartPr>
              <p14:xfrm>
                <a:off x="5889979" y="5094477"/>
                <a:ext cx="18000" cy="195480"/>
              </p14:xfrm>
            </p:contentPart>
          </mc:Choice>
          <mc:Fallback xmlns=""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F5D7070F-550D-9D4A-9B6A-D0AF5ABEB8AE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5882419" y="5086917"/>
                  <a:ext cx="33120" cy="21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CA4EB8BD-B2D9-7F43-9F08-AB3C2D2B702C}"/>
                    </a:ext>
                  </a:extLst>
                </p14:cNvPr>
                <p14:cNvContentPartPr/>
                <p14:nvPr/>
              </p14:nvContentPartPr>
              <p14:xfrm>
                <a:off x="5913739" y="4938237"/>
                <a:ext cx="150120" cy="13068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CA4EB8BD-B2D9-7F43-9F08-AB3C2D2B702C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5906179" y="4930677"/>
                  <a:ext cx="165240" cy="145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96">
            <p14:nvContentPartPr>
              <p14:cNvPr id="65" name="Ink 64">
                <a:extLst>
                  <a:ext uri="{FF2B5EF4-FFF2-40B4-BE49-F238E27FC236}">
                    <a16:creationId xmlns:a16="http://schemas.microsoft.com/office/drawing/2014/main" id="{DD77AD34-ED86-8641-AC0F-B79D2CA739A1}"/>
                  </a:ext>
                </a:extLst>
              </p14:cNvPr>
              <p14:cNvContentPartPr/>
              <p14:nvPr/>
            </p14:nvContentPartPr>
            <p14:xfrm>
              <a:off x="6197779" y="5296077"/>
              <a:ext cx="21960" cy="98640"/>
            </p14:xfrm>
          </p:contentPart>
        </mc:Choice>
        <mc:Fallback xmlns="">
          <p:pic>
            <p:nvPicPr>
              <p:cNvPr id="65" name="Ink 64">
                <a:extLst>
                  <a:ext uri="{FF2B5EF4-FFF2-40B4-BE49-F238E27FC236}">
                    <a16:creationId xmlns:a16="http://schemas.microsoft.com/office/drawing/2014/main" id="{DD77AD34-ED86-8641-AC0F-B79D2CA739A1}"/>
                  </a:ext>
                </a:extLst>
              </p:cNvPr>
              <p:cNvPicPr/>
              <p:nvPr/>
            </p:nvPicPr>
            <p:blipFill>
              <a:blip r:embed="rId97"/>
              <a:stretch>
                <a:fillRect/>
              </a:stretch>
            </p:blipFill>
            <p:spPr>
              <a:xfrm>
                <a:off x="6190219" y="5288517"/>
                <a:ext cx="37080" cy="113760"/>
              </a:xfrm>
              <a:prstGeom prst="rect">
                <a:avLst/>
              </a:prstGeom>
            </p:spPr>
          </p:pic>
        </mc:Fallback>
      </mc:AlternateContent>
      <p:grpSp>
        <p:nvGrpSpPr>
          <p:cNvPr id="72" name="Group 71">
            <a:extLst>
              <a:ext uri="{FF2B5EF4-FFF2-40B4-BE49-F238E27FC236}">
                <a16:creationId xmlns:a16="http://schemas.microsoft.com/office/drawing/2014/main" id="{993C8076-CB8E-FB40-B007-7DFB52787953}"/>
              </a:ext>
            </a:extLst>
          </p:cNvPr>
          <p:cNvGrpSpPr/>
          <p:nvPr/>
        </p:nvGrpSpPr>
        <p:grpSpPr>
          <a:xfrm>
            <a:off x="6446539" y="4880637"/>
            <a:ext cx="327960" cy="619920"/>
            <a:chOff x="6446539" y="4880637"/>
            <a:chExt cx="327960" cy="619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8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036ACED9-E920-154A-9050-37C32F015333}"/>
                    </a:ext>
                  </a:extLst>
                </p14:cNvPr>
                <p14:cNvContentPartPr/>
                <p14:nvPr/>
              </p14:nvContentPartPr>
              <p14:xfrm>
                <a:off x="6446539" y="5060277"/>
                <a:ext cx="196920" cy="24804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036ACED9-E920-154A-9050-37C32F015333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6438979" y="5052717"/>
                  <a:ext cx="212040" cy="26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0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9A807264-E037-8242-AE53-DB6D33AF6CD6}"/>
                    </a:ext>
                  </a:extLst>
                </p14:cNvPr>
                <p14:cNvContentPartPr/>
                <p14:nvPr/>
              </p14:nvContentPartPr>
              <p14:xfrm>
                <a:off x="6633379" y="4880637"/>
                <a:ext cx="103320" cy="102600"/>
              </p14:xfrm>
            </p:contentPart>
          </mc:Choice>
          <mc:Fallback xmlns=""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9A807264-E037-8242-AE53-DB6D33AF6CD6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6625819" y="4873077"/>
                  <a:ext cx="118440" cy="11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2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3189D5A0-37FB-914B-A32B-EB6EC5686C86}"/>
                    </a:ext>
                  </a:extLst>
                </p14:cNvPr>
                <p14:cNvContentPartPr/>
                <p14:nvPr/>
              </p14:nvContentPartPr>
              <p14:xfrm>
                <a:off x="6709699" y="5272317"/>
                <a:ext cx="64800" cy="228240"/>
              </p14:xfrm>
            </p:contentPart>
          </mc:Choice>
          <mc:Fallback xmlns=""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3189D5A0-37FB-914B-A32B-EB6EC5686C86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6702139" y="5264757"/>
                  <a:ext cx="79920" cy="243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E07078B4-446E-BD46-A4B8-0A74C89F2DEE}"/>
              </a:ext>
            </a:extLst>
          </p:cNvPr>
          <p:cNvGrpSpPr/>
          <p:nvPr/>
        </p:nvGrpSpPr>
        <p:grpSpPr>
          <a:xfrm>
            <a:off x="7097779" y="4891437"/>
            <a:ext cx="252720" cy="389880"/>
            <a:chOff x="7097779" y="4891437"/>
            <a:chExt cx="252720" cy="389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4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28C84608-A279-AE4E-970A-AED6CE25FA0E}"/>
                    </a:ext>
                  </a:extLst>
                </p14:cNvPr>
                <p14:cNvContentPartPr/>
                <p14:nvPr/>
              </p14:nvContentPartPr>
              <p14:xfrm>
                <a:off x="7097779" y="5023197"/>
                <a:ext cx="146520" cy="258120"/>
              </p14:xfrm>
            </p:contentPart>
          </mc:Choice>
          <mc:Fallback xmlns=""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28C84608-A279-AE4E-970A-AED6CE25FA0E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7090219" y="5015637"/>
                  <a:ext cx="161280" cy="27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6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044AFEE6-A69A-C242-A580-839B55B8C182}"/>
                    </a:ext>
                  </a:extLst>
                </p14:cNvPr>
                <p14:cNvContentPartPr/>
                <p14:nvPr/>
              </p14:nvContentPartPr>
              <p14:xfrm>
                <a:off x="7232059" y="4891437"/>
                <a:ext cx="118440" cy="107640"/>
              </p14:xfrm>
            </p:contentPart>
          </mc:Choice>
          <mc:Fallback xmlns=""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044AFEE6-A69A-C242-A580-839B55B8C182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7224499" y="4883877"/>
                  <a:ext cx="133560" cy="1227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08">
            <p14:nvContentPartPr>
              <p14:cNvPr id="73" name="Ink 72">
                <a:extLst>
                  <a:ext uri="{FF2B5EF4-FFF2-40B4-BE49-F238E27FC236}">
                    <a16:creationId xmlns:a16="http://schemas.microsoft.com/office/drawing/2014/main" id="{7D037B87-A938-C447-9842-1C6C837B1B91}"/>
                  </a:ext>
                </a:extLst>
              </p14:cNvPr>
              <p14:cNvContentPartPr/>
              <p14:nvPr/>
            </p14:nvContentPartPr>
            <p14:xfrm>
              <a:off x="7425019" y="5331717"/>
              <a:ext cx="45000" cy="128880"/>
            </p14:xfrm>
          </p:contentPart>
        </mc:Choice>
        <mc:Fallback xmlns="">
          <p:pic>
            <p:nvPicPr>
              <p:cNvPr id="73" name="Ink 72">
                <a:extLst>
                  <a:ext uri="{FF2B5EF4-FFF2-40B4-BE49-F238E27FC236}">
                    <a16:creationId xmlns:a16="http://schemas.microsoft.com/office/drawing/2014/main" id="{7D037B87-A938-C447-9842-1C6C837B1B91}"/>
                  </a:ext>
                </a:extLst>
              </p:cNvPr>
              <p:cNvPicPr/>
              <p:nvPr/>
            </p:nvPicPr>
            <p:blipFill>
              <a:blip r:embed="rId109"/>
              <a:stretch>
                <a:fillRect/>
              </a:stretch>
            </p:blipFill>
            <p:spPr>
              <a:xfrm>
                <a:off x="7417459" y="5324157"/>
                <a:ext cx="60120" cy="14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0">
            <p14:nvContentPartPr>
              <p14:cNvPr id="74" name="Ink 73">
                <a:extLst>
                  <a:ext uri="{FF2B5EF4-FFF2-40B4-BE49-F238E27FC236}">
                    <a16:creationId xmlns:a16="http://schemas.microsoft.com/office/drawing/2014/main" id="{A8409021-B951-8C4F-8708-569C92FD1F4D}"/>
                  </a:ext>
                </a:extLst>
              </p14:cNvPr>
              <p14:cNvContentPartPr/>
              <p14:nvPr/>
            </p14:nvContentPartPr>
            <p14:xfrm>
              <a:off x="7647499" y="5070717"/>
              <a:ext cx="114120" cy="70920"/>
            </p14:xfrm>
          </p:contentPart>
        </mc:Choice>
        <mc:Fallback xmlns="">
          <p:pic>
            <p:nvPicPr>
              <p:cNvPr id="74" name="Ink 73">
                <a:extLst>
                  <a:ext uri="{FF2B5EF4-FFF2-40B4-BE49-F238E27FC236}">
                    <a16:creationId xmlns:a16="http://schemas.microsoft.com/office/drawing/2014/main" id="{A8409021-B951-8C4F-8708-569C92FD1F4D}"/>
                  </a:ext>
                </a:extLst>
              </p:cNvPr>
              <p:cNvPicPr/>
              <p:nvPr/>
            </p:nvPicPr>
            <p:blipFill>
              <a:blip r:embed="rId111"/>
              <a:stretch>
                <a:fillRect/>
              </a:stretch>
            </p:blipFill>
            <p:spPr>
              <a:xfrm>
                <a:off x="7639939" y="5063157"/>
                <a:ext cx="129240" cy="85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2">
            <p14:nvContentPartPr>
              <p14:cNvPr id="75" name="Ink 74">
                <a:extLst>
                  <a:ext uri="{FF2B5EF4-FFF2-40B4-BE49-F238E27FC236}">
                    <a16:creationId xmlns:a16="http://schemas.microsoft.com/office/drawing/2014/main" id="{68597FC5-83AC-734B-BCB0-7009A75A6F9D}"/>
                  </a:ext>
                </a:extLst>
              </p14:cNvPr>
              <p14:cNvContentPartPr/>
              <p14:nvPr/>
            </p14:nvContentPartPr>
            <p14:xfrm>
              <a:off x="7739299" y="5023197"/>
              <a:ext cx="74880" cy="227160"/>
            </p14:xfrm>
          </p:contentPart>
        </mc:Choice>
        <mc:Fallback xmlns="">
          <p:pic>
            <p:nvPicPr>
              <p:cNvPr id="75" name="Ink 74">
                <a:extLst>
                  <a:ext uri="{FF2B5EF4-FFF2-40B4-BE49-F238E27FC236}">
                    <a16:creationId xmlns:a16="http://schemas.microsoft.com/office/drawing/2014/main" id="{68597FC5-83AC-734B-BCB0-7009A75A6F9D}"/>
                  </a:ext>
                </a:extLst>
              </p:cNvPr>
              <p:cNvPicPr/>
              <p:nvPr/>
            </p:nvPicPr>
            <p:blipFill>
              <a:blip r:embed="rId113"/>
              <a:stretch>
                <a:fillRect/>
              </a:stretch>
            </p:blipFill>
            <p:spPr>
              <a:xfrm>
                <a:off x="7732099" y="5015637"/>
                <a:ext cx="89640" cy="241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4">
            <p14:nvContentPartPr>
              <p14:cNvPr id="76" name="Ink 75">
                <a:extLst>
                  <a:ext uri="{FF2B5EF4-FFF2-40B4-BE49-F238E27FC236}">
                    <a16:creationId xmlns:a16="http://schemas.microsoft.com/office/drawing/2014/main" id="{93DC9AA1-908E-A24D-8A45-4681AD91B139}"/>
                  </a:ext>
                </a:extLst>
              </p14:cNvPr>
              <p14:cNvContentPartPr/>
              <p14:nvPr/>
            </p14:nvContentPartPr>
            <p14:xfrm>
              <a:off x="7870699" y="4892517"/>
              <a:ext cx="131760" cy="119520"/>
            </p14:xfrm>
          </p:contentPart>
        </mc:Choice>
        <mc:Fallback xmlns="">
          <p:pic>
            <p:nvPicPr>
              <p:cNvPr id="76" name="Ink 75">
                <a:extLst>
                  <a:ext uri="{FF2B5EF4-FFF2-40B4-BE49-F238E27FC236}">
                    <a16:creationId xmlns:a16="http://schemas.microsoft.com/office/drawing/2014/main" id="{93DC9AA1-908E-A24D-8A45-4681AD91B139}"/>
                  </a:ext>
                </a:extLst>
              </p:cNvPr>
              <p:cNvPicPr/>
              <p:nvPr/>
            </p:nvPicPr>
            <p:blipFill>
              <a:blip r:embed="rId115"/>
              <a:stretch>
                <a:fillRect/>
              </a:stretch>
            </p:blipFill>
            <p:spPr>
              <a:xfrm>
                <a:off x="7863139" y="4884957"/>
                <a:ext cx="146880" cy="13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6">
            <p14:nvContentPartPr>
              <p14:cNvPr id="77" name="Ink 76">
                <a:extLst>
                  <a:ext uri="{FF2B5EF4-FFF2-40B4-BE49-F238E27FC236}">
                    <a16:creationId xmlns:a16="http://schemas.microsoft.com/office/drawing/2014/main" id="{3546D82D-0126-3B4F-A131-2814DA5F8C25}"/>
                  </a:ext>
                </a:extLst>
              </p14:cNvPr>
              <p14:cNvContentPartPr/>
              <p14:nvPr/>
            </p14:nvContentPartPr>
            <p14:xfrm>
              <a:off x="7928299" y="5260437"/>
              <a:ext cx="51840" cy="194040"/>
            </p14:xfrm>
          </p:contentPart>
        </mc:Choice>
        <mc:Fallback xmlns="">
          <p:pic>
            <p:nvPicPr>
              <p:cNvPr id="77" name="Ink 76">
                <a:extLst>
                  <a:ext uri="{FF2B5EF4-FFF2-40B4-BE49-F238E27FC236}">
                    <a16:creationId xmlns:a16="http://schemas.microsoft.com/office/drawing/2014/main" id="{3546D82D-0126-3B4F-A131-2814DA5F8C25}"/>
                  </a:ext>
                </a:extLst>
              </p:cNvPr>
              <p:cNvPicPr/>
              <p:nvPr/>
            </p:nvPicPr>
            <p:blipFill>
              <a:blip r:embed="rId117"/>
              <a:stretch>
                <a:fillRect/>
              </a:stretch>
            </p:blipFill>
            <p:spPr>
              <a:xfrm>
                <a:off x="7921099" y="5252877"/>
                <a:ext cx="66960" cy="209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8">
            <p14:nvContentPartPr>
              <p14:cNvPr id="78" name="Ink 77">
                <a:extLst>
                  <a:ext uri="{FF2B5EF4-FFF2-40B4-BE49-F238E27FC236}">
                    <a16:creationId xmlns:a16="http://schemas.microsoft.com/office/drawing/2014/main" id="{EFEF1E23-4DB6-6E49-AAE5-C7BF950C0E59}"/>
                  </a:ext>
                </a:extLst>
              </p14:cNvPr>
              <p14:cNvContentPartPr/>
              <p14:nvPr/>
            </p14:nvContentPartPr>
            <p14:xfrm>
              <a:off x="8181379" y="5106357"/>
              <a:ext cx="109800" cy="196560"/>
            </p14:xfrm>
          </p:contentPart>
        </mc:Choice>
        <mc:Fallback xmlns="">
          <p:pic>
            <p:nvPicPr>
              <p:cNvPr id="78" name="Ink 77">
                <a:extLst>
                  <a:ext uri="{FF2B5EF4-FFF2-40B4-BE49-F238E27FC236}">
                    <a16:creationId xmlns:a16="http://schemas.microsoft.com/office/drawing/2014/main" id="{EFEF1E23-4DB6-6E49-AAE5-C7BF950C0E59}"/>
                  </a:ext>
                </a:extLst>
              </p:cNvPr>
              <p:cNvPicPr/>
              <p:nvPr/>
            </p:nvPicPr>
            <p:blipFill>
              <a:blip r:embed="rId119"/>
              <a:stretch>
                <a:fillRect/>
              </a:stretch>
            </p:blipFill>
            <p:spPr>
              <a:xfrm>
                <a:off x="8173819" y="5098797"/>
                <a:ext cx="124560" cy="211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0">
            <p14:nvContentPartPr>
              <p14:cNvPr id="79" name="Ink 78">
                <a:extLst>
                  <a:ext uri="{FF2B5EF4-FFF2-40B4-BE49-F238E27FC236}">
                    <a16:creationId xmlns:a16="http://schemas.microsoft.com/office/drawing/2014/main" id="{FFCEB0E5-6537-1846-BBD1-542D0ABCB9F5}"/>
                  </a:ext>
                </a:extLst>
              </p14:cNvPr>
              <p14:cNvContentPartPr/>
              <p14:nvPr/>
            </p14:nvContentPartPr>
            <p14:xfrm>
              <a:off x="8265259" y="5057757"/>
              <a:ext cx="154440" cy="60840"/>
            </p14:xfrm>
          </p:contentPart>
        </mc:Choice>
        <mc:Fallback xmlns="">
          <p:pic>
            <p:nvPicPr>
              <p:cNvPr id="79" name="Ink 78">
                <a:extLst>
                  <a:ext uri="{FF2B5EF4-FFF2-40B4-BE49-F238E27FC236}">
                    <a16:creationId xmlns:a16="http://schemas.microsoft.com/office/drawing/2014/main" id="{FFCEB0E5-6537-1846-BBD1-542D0ABCB9F5}"/>
                  </a:ext>
                </a:extLst>
              </p:cNvPr>
              <p:cNvPicPr/>
              <p:nvPr/>
            </p:nvPicPr>
            <p:blipFill>
              <a:blip r:embed="rId121"/>
              <a:stretch>
                <a:fillRect/>
              </a:stretch>
            </p:blipFill>
            <p:spPr>
              <a:xfrm>
                <a:off x="8257699" y="5050197"/>
                <a:ext cx="169560" cy="75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2">
            <p14:nvContentPartPr>
              <p14:cNvPr id="80" name="Ink 79">
                <a:extLst>
                  <a:ext uri="{FF2B5EF4-FFF2-40B4-BE49-F238E27FC236}">
                    <a16:creationId xmlns:a16="http://schemas.microsoft.com/office/drawing/2014/main" id="{F7AF26F2-37F0-FE40-87AB-61DB75E84868}"/>
                  </a:ext>
                </a:extLst>
              </p14:cNvPr>
              <p14:cNvContentPartPr/>
              <p14:nvPr/>
            </p14:nvContentPartPr>
            <p14:xfrm>
              <a:off x="8419339" y="4940037"/>
              <a:ext cx="126360" cy="123840"/>
            </p14:xfrm>
          </p:contentPart>
        </mc:Choice>
        <mc:Fallback xmlns="">
          <p:pic>
            <p:nvPicPr>
              <p:cNvPr id="80" name="Ink 79">
                <a:extLst>
                  <a:ext uri="{FF2B5EF4-FFF2-40B4-BE49-F238E27FC236}">
                    <a16:creationId xmlns:a16="http://schemas.microsoft.com/office/drawing/2014/main" id="{F7AF26F2-37F0-FE40-87AB-61DB75E84868}"/>
                  </a:ext>
                </a:extLst>
              </p:cNvPr>
              <p:cNvPicPr/>
              <p:nvPr/>
            </p:nvPicPr>
            <p:blipFill>
              <a:blip r:embed="rId123"/>
              <a:stretch>
                <a:fillRect/>
              </a:stretch>
            </p:blipFill>
            <p:spPr>
              <a:xfrm>
                <a:off x="8411779" y="4932477"/>
                <a:ext cx="141480" cy="138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4">
            <p14:nvContentPartPr>
              <p14:cNvPr id="81" name="Ink 80">
                <a:extLst>
                  <a:ext uri="{FF2B5EF4-FFF2-40B4-BE49-F238E27FC236}">
                    <a16:creationId xmlns:a16="http://schemas.microsoft.com/office/drawing/2014/main" id="{082BFBB5-8725-4B4A-97F0-C57D81CDBD38}"/>
                  </a:ext>
                </a:extLst>
              </p14:cNvPr>
              <p14:cNvContentPartPr/>
              <p14:nvPr/>
            </p14:nvContentPartPr>
            <p14:xfrm>
              <a:off x="8429419" y="5355477"/>
              <a:ext cx="85680" cy="160920"/>
            </p14:xfrm>
          </p:contentPart>
        </mc:Choice>
        <mc:Fallback xmlns="">
          <p:pic>
            <p:nvPicPr>
              <p:cNvPr id="81" name="Ink 80">
                <a:extLst>
                  <a:ext uri="{FF2B5EF4-FFF2-40B4-BE49-F238E27FC236}">
                    <a16:creationId xmlns:a16="http://schemas.microsoft.com/office/drawing/2014/main" id="{082BFBB5-8725-4B4A-97F0-C57D81CDBD38}"/>
                  </a:ext>
                </a:extLst>
              </p:cNvPr>
              <p:cNvPicPr/>
              <p:nvPr/>
            </p:nvPicPr>
            <p:blipFill>
              <a:blip r:embed="rId125"/>
              <a:stretch>
                <a:fillRect/>
              </a:stretch>
            </p:blipFill>
            <p:spPr>
              <a:xfrm>
                <a:off x="8421859" y="5347917"/>
                <a:ext cx="100440" cy="176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6">
            <p14:nvContentPartPr>
              <p14:cNvPr id="82" name="Ink 81">
                <a:extLst>
                  <a:ext uri="{FF2B5EF4-FFF2-40B4-BE49-F238E27FC236}">
                    <a16:creationId xmlns:a16="http://schemas.microsoft.com/office/drawing/2014/main" id="{5BB7F4D2-8F4F-2D40-8AD4-13942251D085}"/>
                  </a:ext>
                </a:extLst>
              </p14:cNvPr>
              <p14:cNvContentPartPr/>
              <p14:nvPr/>
            </p14:nvContentPartPr>
            <p14:xfrm>
              <a:off x="8690059" y="5011317"/>
              <a:ext cx="204480" cy="365400"/>
            </p14:xfrm>
          </p:contentPart>
        </mc:Choice>
        <mc:Fallback xmlns="">
          <p:pic>
            <p:nvPicPr>
              <p:cNvPr id="82" name="Ink 81">
                <a:extLst>
                  <a:ext uri="{FF2B5EF4-FFF2-40B4-BE49-F238E27FC236}">
                    <a16:creationId xmlns:a16="http://schemas.microsoft.com/office/drawing/2014/main" id="{5BB7F4D2-8F4F-2D40-8AD4-13942251D085}"/>
                  </a:ext>
                </a:extLst>
              </p:cNvPr>
              <p:cNvPicPr/>
              <p:nvPr/>
            </p:nvPicPr>
            <p:blipFill>
              <a:blip r:embed="rId127"/>
              <a:stretch>
                <a:fillRect/>
              </a:stretch>
            </p:blipFill>
            <p:spPr>
              <a:xfrm>
                <a:off x="8682499" y="5003757"/>
                <a:ext cx="219600" cy="380520"/>
              </a:xfrm>
              <a:prstGeom prst="rect">
                <a:avLst/>
              </a:prstGeom>
            </p:spPr>
          </p:pic>
        </mc:Fallback>
      </mc:AlternateContent>
      <p:grpSp>
        <p:nvGrpSpPr>
          <p:cNvPr id="89" name="Group 88">
            <a:extLst>
              <a:ext uri="{FF2B5EF4-FFF2-40B4-BE49-F238E27FC236}">
                <a16:creationId xmlns:a16="http://schemas.microsoft.com/office/drawing/2014/main" id="{4C61B9E7-9FCF-4740-949B-75C002C2469D}"/>
              </a:ext>
            </a:extLst>
          </p:cNvPr>
          <p:cNvGrpSpPr/>
          <p:nvPr/>
        </p:nvGrpSpPr>
        <p:grpSpPr>
          <a:xfrm>
            <a:off x="8942419" y="4856877"/>
            <a:ext cx="249840" cy="784080"/>
            <a:chOff x="8942419" y="4856877"/>
            <a:chExt cx="249840" cy="784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8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2D66D91F-A40B-3D4D-A1A3-D2E3CF7191C8}"/>
                    </a:ext>
                  </a:extLst>
                </p14:cNvPr>
                <p14:cNvContentPartPr/>
                <p14:nvPr/>
              </p14:nvContentPartPr>
              <p14:xfrm>
                <a:off x="8942419" y="4887477"/>
                <a:ext cx="119520" cy="194040"/>
              </p14:xfrm>
            </p:contentPart>
          </mc:Choice>
          <mc:Fallback xmlns=""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2D66D91F-A40B-3D4D-A1A3-D2E3CF7191C8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8935219" y="4879917"/>
                  <a:ext cx="134640" cy="20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0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539A9452-7E20-E04E-B857-2F6A9D674F5C}"/>
                    </a:ext>
                  </a:extLst>
                </p14:cNvPr>
                <p14:cNvContentPartPr/>
                <p14:nvPr/>
              </p14:nvContentPartPr>
              <p14:xfrm>
                <a:off x="8983819" y="4856877"/>
                <a:ext cx="208440" cy="784080"/>
              </p14:xfrm>
            </p:contentPart>
          </mc:Choice>
          <mc:Fallback xmlns=""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539A9452-7E20-E04E-B857-2F6A9D674F5C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8976259" y="4849317"/>
                  <a:ext cx="223560" cy="799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C99A5462-2715-A948-8EC8-7005B3302CE8}"/>
              </a:ext>
            </a:extLst>
          </p:cNvPr>
          <p:cNvGrpSpPr/>
          <p:nvPr/>
        </p:nvGrpSpPr>
        <p:grpSpPr>
          <a:xfrm>
            <a:off x="5862619" y="5581197"/>
            <a:ext cx="97560" cy="203400"/>
            <a:chOff x="5862619" y="5581197"/>
            <a:chExt cx="97560" cy="203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32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13669401-856E-C84E-B9B3-22E21DE3FC91}"/>
                    </a:ext>
                  </a:extLst>
                </p14:cNvPr>
                <p14:cNvContentPartPr/>
                <p14:nvPr/>
              </p14:nvContentPartPr>
              <p14:xfrm>
                <a:off x="5862619" y="5581197"/>
                <a:ext cx="16200" cy="168840"/>
              </p14:xfrm>
            </p:contentPart>
          </mc:Choice>
          <mc:Fallback xmlns=""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13669401-856E-C84E-B9B3-22E21DE3FC91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5855419" y="5573637"/>
                  <a:ext cx="31320" cy="18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4">
              <p14:nvContentPartPr>
                <p14:cNvPr id="91" name="Ink 90">
                  <a:extLst>
                    <a:ext uri="{FF2B5EF4-FFF2-40B4-BE49-F238E27FC236}">
                      <a16:creationId xmlns:a16="http://schemas.microsoft.com/office/drawing/2014/main" id="{1330A77E-57B4-9E4E-B252-12F938FA62AF}"/>
                    </a:ext>
                  </a:extLst>
                </p14:cNvPr>
                <p14:cNvContentPartPr/>
                <p14:nvPr/>
              </p14:nvContentPartPr>
              <p14:xfrm>
                <a:off x="5936059" y="5604957"/>
                <a:ext cx="24120" cy="179640"/>
              </p14:xfrm>
            </p:contentPart>
          </mc:Choice>
          <mc:Fallback xmlns="">
            <p:pic>
              <p:nvPicPr>
                <p:cNvPr id="91" name="Ink 90">
                  <a:extLst>
                    <a:ext uri="{FF2B5EF4-FFF2-40B4-BE49-F238E27FC236}">
                      <a16:creationId xmlns:a16="http://schemas.microsoft.com/office/drawing/2014/main" id="{1330A77E-57B4-9E4E-B252-12F938FA62AF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5928499" y="5597397"/>
                  <a:ext cx="39240" cy="1947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36">
            <p14:nvContentPartPr>
              <p14:cNvPr id="98" name="Ink 97">
                <a:extLst>
                  <a:ext uri="{FF2B5EF4-FFF2-40B4-BE49-F238E27FC236}">
                    <a16:creationId xmlns:a16="http://schemas.microsoft.com/office/drawing/2014/main" id="{CAD7E192-A0A3-9540-B838-D07B1B33F9FF}"/>
                  </a:ext>
                </a:extLst>
              </p14:cNvPr>
              <p14:cNvContentPartPr/>
              <p14:nvPr/>
            </p14:nvContentPartPr>
            <p14:xfrm>
              <a:off x="5854339" y="5961357"/>
              <a:ext cx="5400" cy="273240"/>
            </p14:xfrm>
          </p:contentPart>
        </mc:Choice>
        <mc:Fallback xmlns="">
          <p:pic>
            <p:nvPicPr>
              <p:cNvPr id="98" name="Ink 97">
                <a:extLst>
                  <a:ext uri="{FF2B5EF4-FFF2-40B4-BE49-F238E27FC236}">
                    <a16:creationId xmlns:a16="http://schemas.microsoft.com/office/drawing/2014/main" id="{CAD7E192-A0A3-9540-B838-D07B1B33F9FF}"/>
                  </a:ext>
                </a:extLst>
              </p:cNvPr>
              <p:cNvPicPr/>
              <p:nvPr/>
            </p:nvPicPr>
            <p:blipFill>
              <a:blip r:embed="rId137"/>
              <a:stretch>
                <a:fillRect/>
              </a:stretch>
            </p:blipFill>
            <p:spPr>
              <a:xfrm>
                <a:off x="5846779" y="5953797"/>
                <a:ext cx="20520" cy="288360"/>
              </a:xfrm>
              <a:prstGeom prst="rect">
                <a:avLst/>
              </a:prstGeom>
            </p:spPr>
          </p:pic>
        </mc:Fallback>
      </mc:AlternateContent>
      <p:grpSp>
        <p:nvGrpSpPr>
          <p:cNvPr id="104" name="Group 103">
            <a:extLst>
              <a:ext uri="{FF2B5EF4-FFF2-40B4-BE49-F238E27FC236}">
                <a16:creationId xmlns:a16="http://schemas.microsoft.com/office/drawing/2014/main" id="{406DD3BB-60ED-F441-9607-F6B0BA450AC9}"/>
              </a:ext>
            </a:extLst>
          </p:cNvPr>
          <p:cNvGrpSpPr/>
          <p:nvPr/>
        </p:nvGrpSpPr>
        <p:grpSpPr>
          <a:xfrm>
            <a:off x="6471739" y="5628717"/>
            <a:ext cx="115560" cy="215280"/>
            <a:chOff x="6471739" y="5628717"/>
            <a:chExt cx="115560" cy="215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38">
              <p14:nvContentPartPr>
                <p14:cNvPr id="99" name="Ink 98">
                  <a:extLst>
                    <a:ext uri="{FF2B5EF4-FFF2-40B4-BE49-F238E27FC236}">
                      <a16:creationId xmlns:a16="http://schemas.microsoft.com/office/drawing/2014/main" id="{05566C46-3EFC-B841-A2F8-C0A2DE73435C}"/>
                    </a:ext>
                  </a:extLst>
                </p14:cNvPr>
                <p14:cNvContentPartPr/>
                <p14:nvPr/>
              </p14:nvContentPartPr>
              <p14:xfrm>
                <a:off x="6471739" y="5628717"/>
                <a:ext cx="33120" cy="133200"/>
              </p14:xfrm>
            </p:contentPart>
          </mc:Choice>
          <mc:Fallback xmlns="">
            <p:pic>
              <p:nvPicPr>
                <p:cNvPr id="99" name="Ink 98">
                  <a:extLst>
                    <a:ext uri="{FF2B5EF4-FFF2-40B4-BE49-F238E27FC236}">
                      <a16:creationId xmlns:a16="http://schemas.microsoft.com/office/drawing/2014/main" id="{05566C46-3EFC-B841-A2F8-C0A2DE73435C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6464179" y="5621157"/>
                  <a:ext cx="48240" cy="14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0">
              <p14:nvContentPartPr>
                <p14:cNvPr id="100" name="Ink 99">
                  <a:extLst>
                    <a:ext uri="{FF2B5EF4-FFF2-40B4-BE49-F238E27FC236}">
                      <a16:creationId xmlns:a16="http://schemas.microsoft.com/office/drawing/2014/main" id="{451AB0F2-4E5B-1F41-9386-49170482A0D2}"/>
                    </a:ext>
                  </a:extLst>
                </p14:cNvPr>
                <p14:cNvContentPartPr/>
                <p14:nvPr/>
              </p14:nvContentPartPr>
              <p14:xfrm>
                <a:off x="6566779" y="5652477"/>
                <a:ext cx="20520" cy="191520"/>
              </p14:xfrm>
            </p:contentPart>
          </mc:Choice>
          <mc:Fallback xmlns="">
            <p:pic>
              <p:nvPicPr>
                <p:cNvPr id="100" name="Ink 99">
                  <a:extLst>
                    <a:ext uri="{FF2B5EF4-FFF2-40B4-BE49-F238E27FC236}">
                      <a16:creationId xmlns:a16="http://schemas.microsoft.com/office/drawing/2014/main" id="{451AB0F2-4E5B-1F41-9386-49170482A0D2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6559219" y="5644917"/>
                  <a:ext cx="35640" cy="206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D3C0D215-0986-7444-83D8-8CFFBD84509E}"/>
              </a:ext>
            </a:extLst>
          </p:cNvPr>
          <p:cNvGrpSpPr/>
          <p:nvPr/>
        </p:nvGrpSpPr>
        <p:grpSpPr>
          <a:xfrm>
            <a:off x="7172659" y="5569317"/>
            <a:ext cx="143280" cy="173520"/>
            <a:chOff x="7172659" y="5569317"/>
            <a:chExt cx="143280" cy="173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2">
              <p14:nvContentPartPr>
                <p14:cNvPr id="105" name="Ink 104">
                  <a:extLst>
                    <a:ext uri="{FF2B5EF4-FFF2-40B4-BE49-F238E27FC236}">
                      <a16:creationId xmlns:a16="http://schemas.microsoft.com/office/drawing/2014/main" id="{3DED2647-C5A6-CA42-A354-470D9EDD2FEC}"/>
                    </a:ext>
                  </a:extLst>
                </p14:cNvPr>
                <p14:cNvContentPartPr/>
                <p14:nvPr/>
              </p14:nvContentPartPr>
              <p14:xfrm>
                <a:off x="7172659" y="5569317"/>
                <a:ext cx="43920" cy="117720"/>
              </p14:xfrm>
            </p:contentPart>
          </mc:Choice>
          <mc:Fallback xmlns="">
            <p:pic>
              <p:nvPicPr>
                <p:cNvPr id="105" name="Ink 104">
                  <a:extLst>
                    <a:ext uri="{FF2B5EF4-FFF2-40B4-BE49-F238E27FC236}">
                      <a16:creationId xmlns:a16="http://schemas.microsoft.com/office/drawing/2014/main" id="{3DED2647-C5A6-CA42-A354-470D9EDD2FEC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7165099" y="5561757"/>
                  <a:ext cx="58680" cy="13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4">
              <p14:nvContentPartPr>
                <p14:cNvPr id="106" name="Ink 105">
                  <a:extLst>
                    <a:ext uri="{FF2B5EF4-FFF2-40B4-BE49-F238E27FC236}">
                      <a16:creationId xmlns:a16="http://schemas.microsoft.com/office/drawing/2014/main" id="{9636F610-4C4A-5C46-A9EA-BE3FD1901C5B}"/>
                    </a:ext>
                  </a:extLst>
                </p14:cNvPr>
                <p14:cNvContentPartPr/>
                <p14:nvPr/>
              </p14:nvContentPartPr>
              <p14:xfrm>
                <a:off x="7279579" y="5569317"/>
                <a:ext cx="36360" cy="173520"/>
              </p14:xfrm>
            </p:contentPart>
          </mc:Choice>
          <mc:Fallback xmlns="">
            <p:pic>
              <p:nvPicPr>
                <p:cNvPr id="106" name="Ink 105">
                  <a:extLst>
                    <a:ext uri="{FF2B5EF4-FFF2-40B4-BE49-F238E27FC236}">
                      <a16:creationId xmlns:a16="http://schemas.microsoft.com/office/drawing/2014/main" id="{9636F610-4C4A-5C46-A9EA-BE3FD1901C5B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7272019" y="5561757"/>
                  <a:ext cx="51480" cy="1882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46">
            <p14:nvContentPartPr>
              <p14:cNvPr id="108" name="Ink 107">
                <a:extLst>
                  <a:ext uri="{FF2B5EF4-FFF2-40B4-BE49-F238E27FC236}">
                    <a16:creationId xmlns:a16="http://schemas.microsoft.com/office/drawing/2014/main" id="{A3ADCC80-52D2-5346-A94E-C569FFC11B63}"/>
                  </a:ext>
                </a:extLst>
              </p14:cNvPr>
              <p14:cNvContentPartPr/>
              <p14:nvPr/>
            </p14:nvContentPartPr>
            <p14:xfrm>
              <a:off x="7208299" y="5984757"/>
              <a:ext cx="256680" cy="219960"/>
            </p14:xfrm>
          </p:contentPart>
        </mc:Choice>
        <mc:Fallback xmlns="">
          <p:pic>
            <p:nvPicPr>
              <p:cNvPr id="108" name="Ink 107">
                <a:extLst>
                  <a:ext uri="{FF2B5EF4-FFF2-40B4-BE49-F238E27FC236}">
                    <a16:creationId xmlns:a16="http://schemas.microsoft.com/office/drawing/2014/main" id="{A3ADCC80-52D2-5346-A94E-C569FFC11B63}"/>
                  </a:ext>
                </a:extLst>
              </p:cNvPr>
              <p:cNvPicPr/>
              <p:nvPr/>
            </p:nvPicPr>
            <p:blipFill>
              <a:blip r:embed="rId147"/>
              <a:stretch>
                <a:fillRect/>
              </a:stretch>
            </p:blipFill>
            <p:spPr>
              <a:xfrm>
                <a:off x="7200739" y="5977197"/>
                <a:ext cx="271440" cy="235080"/>
              </a:xfrm>
              <a:prstGeom prst="rect">
                <a:avLst/>
              </a:prstGeom>
            </p:spPr>
          </p:pic>
        </mc:Fallback>
      </mc:AlternateContent>
      <p:grpSp>
        <p:nvGrpSpPr>
          <p:cNvPr id="112" name="Group 111">
            <a:extLst>
              <a:ext uri="{FF2B5EF4-FFF2-40B4-BE49-F238E27FC236}">
                <a16:creationId xmlns:a16="http://schemas.microsoft.com/office/drawing/2014/main" id="{F9994EC7-92A5-0941-9A09-20155728D4A5}"/>
              </a:ext>
            </a:extLst>
          </p:cNvPr>
          <p:cNvGrpSpPr/>
          <p:nvPr/>
        </p:nvGrpSpPr>
        <p:grpSpPr>
          <a:xfrm>
            <a:off x="7742539" y="5628717"/>
            <a:ext cx="116640" cy="218520"/>
            <a:chOff x="7742539" y="5628717"/>
            <a:chExt cx="116640" cy="218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8">
              <p14:nvContentPartPr>
                <p14:cNvPr id="109" name="Ink 108">
                  <a:extLst>
                    <a:ext uri="{FF2B5EF4-FFF2-40B4-BE49-F238E27FC236}">
                      <a16:creationId xmlns:a16="http://schemas.microsoft.com/office/drawing/2014/main" id="{73AC94F9-31D9-0D4F-845E-B0B79E9288F5}"/>
                    </a:ext>
                  </a:extLst>
                </p14:cNvPr>
                <p14:cNvContentPartPr/>
                <p14:nvPr/>
              </p14:nvContentPartPr>
              <p14:xfrm>
                <a:off x="7742539" y="5628717"/>
                <a:ext cx="32400" cy="161640"/>
              </p14:xfrm>
            </p:contentPart>
          </mc:Choice>
          <mc:Fallback xmlns="">
            <p:pic>
              <p:nvPicPr>
                <p:cNvPr id="109" name="Ink 108">
                  <a:extLst>
                    <a:ext uri="{FF2B5EF4-FFF2-40B4-BE49-F238E27FC236}">
                      <a16:creationId xmlns:a16="http://schemas.microsoft.com/office/drawing/2014/main" id="{73AC94F9-31D9-0D4F-845E-B0B79E9288F5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7734979" y="5621157"/>
                  <a:ext cx="47520" cy="17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0">
              <p14:nvContentPartPr>
                <p14:cNvPr id="110" name="Ink 109">
                  <a:extLst>
                    <a:ext uri="{FF2B5EF4-FFF2-40B4-BE49-F238E27FC236}">
                      <a16:creationId xmlns:a16="http://schemas.microsoft.com/office/drawing/2014/main" id="{4A3BBDB3-31AF-AF41-94F4-F5C76724542A}"/>
                    </a:ext>
                  </a:extLst>
                </p14:cNvPr>
                <p14:cNvContentPartPr/>
                <p14:nvPr/>
              </p14:nvContentPartPr>
              <p14:xfrm>
                <a:off x="7837579" y="5676237"/>
                <a:ext cx="21600" cy="171000"/>
              </p14:xfrm>
            </p:contentPart>
          </mc:Choice>
          <mc:Fallback xmlns="">
            <p:pic>
              <p:nvPicPr>
                <p:cNvPr id="110" name="Ink 109">
                  <a:extLst>
                    <a:ext uri="{FF2B5EF4-FFF2-40B4-BE49-F238E27FC236}">
                      <a16:creationId xmlns:a16="http://schemas.microsoft.com/office/drawing/2014/main" id="{4A3BBDB3-31AF-AF41-94F4-F5C76724542A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7830019" y="5668677"/>
                  <a:ext cx="36720" cy="1861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52">
            <p14:nvContentPartPr>
              <p14:cNvPr id="111" name="Ink 110">
                <a:extLst>
                  <a:ext uri="{FF2B5EF4-FFF2-40B4-BE49-F238E27FC236}">
                    <a16:creationId xmlns:a16="http://schemas.microsoft.com/office/drawing/2014/main" id="{DA386CA1-1193-DC42-94CB-D7FEC9EAA090}"/>
                  </a:ext>
                </a:extLst>
              </p14:cNvPr>
              <p14:cNvContentPartPr/>
              <p14:nvPr/>
            </p14:nvContentPartPr>
            <p14:xfrm>
              <a:off x="7754419" y="6039477"/>
              <a:ext cx="209520" cy="181080"/>
            </p14:xfrm>
          </p:contentPart>
        </mc:Choice>
        <mc:Fallback xmlns="">
          <p:pic>
            <p:nvPicPr>
              <p:cNvPr id="111" name="Ink 110">
                <a:extLst>
                  <a:ext uri="{FF2B5EF4-FFF2-40B4-BE49-F238E27FC236}">
                    <a16:creationId xmlns:a16="http://schemas.microsoft.com/office/drawing/2014/main" id="{DA386CA1-1193-DC42-94CB-D7FEC9EAA090}"/>
                  </a:ext>
                </a:extLst>
              </p:cNvPr>
              <p:cNvPicPr/>
              <p:nvPr/>
            </p:nvPicPr>
            <p:blipFill>
              <a:blip r:embed="rId153"/>
              <a:stretch>
                <a:fillRect/>
              </a:stretch>
            </p:blipFill>
            <p:spPr>
              <a:xfrm>
                <a:off x="7746859" y="6031917"/>
                <a:ext cx="224640" cy="196200"/>
              </a:xfrm>
              <a:prstGeom prst="rect">
                <a:avLst/>
              </a:prstGeom>
            </p:spPr>
          </p:pic>
        </mc:Fallback>
      </mc:AlternateContent>
      <p:grpSp>
        <p:nvGrpSpPr>
          <p:cNvPr id="115" name="Group 114">
            <a:extLst>
              <a:ext uri="{FF2B5EF4-FFF2-40B4-BE49-F238E27FC236}">
                <a16:creationId xmlns:a16="http://schemas.microsoft.com/office/drawing/2014/main" id="{BC5B891C-A349-8F45-9374-78244EE6E310}"/>
              </a:ext>
            </a:extLst>
          </p:cNvPr>
          <p:cNvGrpSpPr/>
          <p:nvPr/>
        </p:nvGrpSpPr>
        <p:grpSpPr>
          <a:xfrm>
            <a:off x="8229259" y="5664357"/>
            <a:ext cx="181800" cy="179640"/>
            <a:chOff x="8229259" y="5664357"/>
            <a:chExt cx="181800" cy="1796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54">
              <p14:nvContentPartPr>
                <p14:cNvPr id="113" name="Ink 112">
                  <a:extLst>
                    <a:ext uri="{FF2B5EF4-FFF2-40B4-BE49-F238E27FC236}">
                      <a16:creationId xmlns:a16="http://schemas.microsoft.com/office/drawing/2014/main" id="{13D5DD0C-5508-6749-9726-F19921207751}"/>
                    </a:ext>
                  </a:extLst>
                </p14:cNvPr>
                <p14:cNvContentPartPr/>
                <p14:nvPr/>
              </p14:nvContentPartPr>
              <p14:xfrm>
                <a:off x="8229259" y="5688117"/>
                <a:ext cx="35280" cy="155880"/>
              </p14:xfrm>
            </p:contentPart>
          </mc:Choice>
          <mc:Fallback xmlns="">
            <p:pic>
              <p:nvPicPr>
                <p:cNvPr id="113" name="Ink 112">
                  <a:extLst>
                    <a:ext uri="{FF2B5EF4-FFF2-40B4-BE49-F238E27FC236}">
                      <a16:creationId xmlns:a16="http://schemas.microsoft.com/office/drawing/2014/main" id="{13D5DD0C-5508-6749-9726-F19921207751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8222059" y="5680557"/>
                  <a:ext cx="50400" cy="17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6">
              <p14:nvContentPartPr>
                <p14:cNvPr id="114" name="Ink 113">
                  <a:extLst>
                    <a:ext uri="{FF2B5EF4-FFF2-40B4-BE49-F238E27FC236}">
                      <a16:creationId xmlns:a16="http://schemas.microsoft.com/office/drawing/2014/main" id="{E4E15A1D-0128-D045-B409-5BF9529397CE}"/>
                    </a:ext>
                  </a:extLst>
                </p14:cNvPr>
                <p14:cNvContentPartPr/>
                <p14:nvPr/>
              </p14:nvContentPartPr>
              <p14:xfrm>
                <a:off x="8359939" y="5664357"/>
                <a:ext cx="51120" cy="178920"/>
              </p14:xfrm>
            </p:contentPart>
          </mc:Choice>
          <mc:Fallback xmlns="">
            <p:pic>
              <p:nvPicPr>
                <p:cNvPr id="114" name="Ink 113">
                  <a:extLst>
                    <a:ext uri="{FF2B5EF4-FFF2-40B4-BE49-F238E27FC236}">
                      <a16:creationId xmlns:a16="http://schemas.microsoft.com/office/drawing/2014/main" id="{E4E15A1D-0128-D045-B409-5BF9529397CE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8352739" y="5656797"/>
                  <a:ext cx="66240" cy="193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08BF17EF-0FA2-3242-8797-6C2F1EF5A0DA}"/>
              </a:ext>
            </a:extLst>
          </p:cNvPr>
          <p:cNvGrpSpPr/>
          <p:nvPr/>
        </p:nvGrpSpPr>
        <p:grpSpPr>
          <a:xfrm>
            <a:off x="8324299" y="5985117"/>
            <a:ext cx="187920" cy="236520"/>
            <a:chOff x="8324299" y="5985117"/>
            <a:chExt cx="187920" cy="236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58">
              <p14:nvContentPartPr>
                <p14:cNvPr id="116" name="Ink 115">
                  <a:extLst>
                    <a:ext uri="{FF2B5EF4-FFF2-40B4-BE49-F238E27FC236}">
                      <a16:creationId xmlns:a16="http://schemas.microsoft.com/office/drawing/2014/main" id="{9D40EED9-E3DC-244F-90DC-D997A8A32EBE}"/>
                    </a:ext>
                  </a:extLst>
                </p14:cNvPr>
                <p14:cNvContentPartPr/>
                <p14:nvPr/>
              </p14:nvContentPartPr>
              <p14:xfrm>
                <a:off x="8324299" y="5999517"/>
                <a:ext cx="162000" cy="111960"/>
              </p14:xfrm>
            </p:contentPart>
          </mc:Choice>
          <mc:Fallback xmlns="">
            <p:pic>
              <p:nvPicPr>
                <p:cNvPr id="116" name="Ink 115">
                  <a:extLst>
                    <a:ext uri="{FF2B5EF4-FFF2-40B4-BE49-F238E27FC236}">
                      <a16:creationId xmlns:a16="http://schemas.microsoft.com/office/drawing/2014/main" id="{9D40EED9-E3DC-244F-90DC-D997A8A32EBE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8316739" y="5991957"/>
                  <a:ext cx="177120" cy="12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0">
              <p14:nvContentPartPr>
                <p14:cNvPr id="117" name="Ink 116">
                  <a:extLst>
                    <a:ext uri="{FF2B5EF4-FFF2-40B4-BE49-F238E27FC236}">
                      <a16:creationId xmlns:a16="http://schemas.microsoft.com/office/drawing/2014/main" id="{0C84B7FB-0143-3346-AD8D-21E4F5B9CC46}"/>
                    </a:ext>
                  </a:extLst>
                </p14:cNvPr>
                <p14:cNvContentPartPr/>
                <p14:nvPr/>
              </p14:nvContentPartPr>
              <p14:xfrm>
                <a:off x="8490619" y="5985117"/>
                <a:ext cx="21600" cy="236520"/>
              </p14:xfrm>
            </p:contentPart>
          </mc:Choice>
          <mc:Fallback xmlns="">
            <p:pic>
              <p:nvPicPr>
                <p:cNvPr id="117" name="Ink 116">
                  <a:extLst>
                    <a:ext uri="{FF2B5EF4-FFF2-40B4-BE49-F238E27FC236}">
                      <a16:creationId xmlns:a16="http://schemas.microsoft.com/office/drawing/2014/main" id="{0C84B7FB-0143-3346-AD8D-21E4F5B9CC46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8483059" y="5977557"/>
                  <a:ext cx="36720" cy="251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989C73EE-AF73-E641-8653-10C000811358}"/>
              </a:ext>
            </a:extLst>
          </p:cNvPr>
          <p:cNvGrpSpPr/>
          <p:nvPr/>
        </p:nvGrpSpPr>
        <p:grpSpPr>
          <a:xfrm>
            <a:off x="6495499" y="5961357"/>
            <a:ext cx="176040" cy="269280"/>
            <a:chOff x="6495499" y="5961357"/>
            <a:chExt cx="176040" cy="269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2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6DF98152-FB27-524F-AC7E-CB4FDB2AD1FC}"/>
                    </a:ext>
                  </a:extLst>
                </p14:cNvPr>
                <p14:cNvContentPartPr/>
                <p14:nvPr/>
              </p14:nvContentPartPr>
              <p14:xfrm>
                <a:off x="6495499" y="6032637"/>
                <a:ext cx="111960" cy="69480"/>
              </p14:xfrm>
            </p:contentPart>
          </mc:Choice>
          <mc:Fallback xmlns=""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6DF98152-FB27-524F-AC7E-CB4FDB2AD1FC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6488299" y="6025077"/>
                  <a:ext cx="127080" cy="8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4">
              <p14:nvContentPartPr>
                <p14:cNvPr id="102" name="Ink 101">
                  <a:extLst>
                    <a:ext uri="{FF2B5EF4-FFF2-40B4-BE49-F238E27FC236}">
                      <a16:creationId xmlns:a16="http://schemas.microsoft.com/office/drawing/2014/main" id="{BEA94050-033C-BD43-8EB4-B7313D0EFD38}"/>
                    </a:ext>
                  </a:extLst>
                </p14:cNvPr>
                <p14:cNvContentPartPr/>
                <p14:nvPr/>
              </p14:nvContentPartPr>
              <p14:xfrm>
                <a:off x="6641659" y="5961357"/>
                <a:ext cx="20880" cy="269280"/>
              </p14:xfrm>
            </p:contentPart>
          </mc:Choice>
          <mc:Fallback xmlns="">
            <p:pic>
              <p:nvPicPr>
                <p:cNvPr id="102" name="Ink 101">
                  <a:extLst>
                    <a:ext uri="{FF2B5EF4-FFF2-40B4-BE49-F238E27FC236}">
                      <a16:creationId xmlns:a16="http://schemas.microsoft.com/office/drawing/2014/main" id="{BEA94050-033C-BD43-8EB4-B7313D0EFD38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6634459" y="5953797"/>
                  <a:ext cx="35640" cy="28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6">
              <p14:nvContentPartPr>
                <p14:cNvPr id="119" name="Ink 118">
                  <a:extLst>
                    <a:ext uri="{FF2B5EF4-FFF2-40B4-BE49-F238E27FC236}">
                      <a16:creationId xmlns:a16="http://schemas.microsoft.com/office/drawing/2014/main" id="{9EE5C9B8-75FC-D54E-AF6E-28B4A6537651}"/>
                    </a:ext>
                  </a:extLst>
                </p14:cNvPr>
                <p14:cNvContentPartPr/>
                <p14:nvPr/>
              </p14:nvContentPartPr>
              <p14:xfrm>
                <a:off x="6602419" y="6050997"/>
                <a:ext cx="69120" cy="17280"/>
              </p14:xfrm>
            </p:contentPart>
          </mc:Choice>
          <mc:Fallback xmlns="">
            <p:pic>
              <p:nvPicPr>
                <p:cNvPr id="119" name="Ink 118">
                  <a:extLst>
                    <a:ext uri="{FF2B5EF4-FFF2-40B4-BE49-F238E27FC236}">
                      <a16:creationId xmlns:a16="http://schemas.microsoft.com/office/drawing/2014/main" id="{9EE5C9B8-75FC-D54E-AF6E-28B4A6537651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6594859" y="6043437"/>
                  <a:ext cx="84240" cy="32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C990BD47-39C2-4547-866E-C9769CC4C3F4}"/>
              </a:ext>
            </a:extLst>
          </p:cNvPr>
          <p:cNvGrpSpPr/>
          <p:nvPr/>
        </p:nvGrpSpPr>
        <p:grpSpPr>
          <a:xfrm>
            <a:off x="8751979" y="5624397"/>
            <a:ext cx="150480" cy="150120"/>
            <a:chOff x="8751979" y="5624397"/>
            <a:chExt cx="150480" cy="150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8">
              <p14:nvContentPartPr>
                <p14:cNvPr id="121" name="Ink 120">
                  <a:extLst>
                    <a:ext uri="{FF2B5EF4-FFF2-40B4-BE49-F238E27FC236}">
                      <a16:creationId xmlns:a16="http://schemas.microsoft.com/office/drawing/2014/main" id="{B3A2874E-1464-8940-9F8A-0E301CF1E93F}"/>
                    </a:ext>
                  </a:extLst>
                </p14:cNvPr>
                <p14:cNvContentPartPr/>
                <p14:nvPr/>
              </p14:nvContentPartPr>
              <p14:xfrm>
                <a:off x="8751979" y="5624397"/>
                <a:ext cx="46800" cy="150120"/>
              </p14:xfrm>
            </p:contentPart>
          </mc:Choice>
          <mc:Fallback xmlns="">
            <p:pic>
              <p:nvPicPr>
                <p:cNvPr id="121" name="Ink 120">
                  <a:extLst>
                    <a:ext uri="{FF2B5EF4-FFF2-40B4-BE49-F238E27FC236}">
                      <a16:creationId xmlns:a16="http://schemas.microsoft.com/office/drawing/2014/main" id="{B3A2874E-1464-8940-9F8A-0E301CF1E93F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8744419" y="5616837"/>
                  <a:ext cx="61920" cy="16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0">
              <p14:nvContentPartPr>
                <p14:cNvPr id="122" name="Ink 121">
                  <a:extLst>
                    <a:ext uri="{FF2B5EF4-FFF2-40B4-BE49-F238E27FC236}">
                      <a16:creationId xmlns:a16="http://schemas.microsoft.com/office/drawing/2014/main" id="{1655ACC5-5948-8C4B-97F3-B50F1FEB0D07}"/>
                    </a:ext>
                  </a:extLst>
                </p14:cNvPr>
                <p14:cNvContentPartPr/>
                <p14:nvPr/>
              </p14:nvContentPartPr>
              <p14:xfrm>
                <a:off x="8858899" y="5628717"/>
                <a:ext cx="43560" cy="137880"/>
              </p14:xfrm>
            </p:contentPart>
          </mc:Choice>
          <mc:Fallback xmlns="">
            <p:pic>
              <p:nvPicPr>
                <p:cNvPr id="122" name="Ink 121">
                  <a:extLst>
                    <a:ext uri="{FF2B5EF4-FFF2-40B4-BE49-F238E27FC236}">
                      <a16:creationId xmlns:a16="http://schemas.microsoft.com/office/drawing/2014/main" id="{1655ACC5-5948-8C4B-97F3-B50F1FEB0D07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8851339" y="5621157"/>
                  <a:ext cx="58680" cy="152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B1050109-D369-5E41-9E8B-787BFA26A6F5}"/>
              </a:ext>
            </a:extLst>
          </p:cNvPr>
          <p:cNvGrpSpPr/>
          <p:nvPr/>
        </p:nvGrpSpPr>
        <p:grpSpPr>
          <a:xfrm>
            <a:off x="8823259" y="5960637"/>
            <a:ext cx="224280" cy="238680"/>
            <a:chOff x="8823259" y="5960637"/>
            <a:chExt cx="224280" cy="238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72">
              <p14:nvContentPartPr>
                <p14:cNvPr id="124" name="Ink 123">
                  <a:extLst>
                    <a:ext uri="{FF2B5EF4-FFF2-40B4-BE49-F238E27FC236}">
                      <a16:creationId xmlns:a16="http://schemas.microsoft.com/office/drawing/2014/main" id="{B8796C18-FB48-BA48-A698-7BA753B43632}"/>
                    </a:ext>
                  </a:extLst>
                </p14:cNvPr>
                <p14:cNvContentPartPr/>
                <p14:nvPr/>
              </p14:nvContentPartPr>
              <p14:xfrm>
                <a:off x="8823259" y="5960637"/>
                <a:ext cx="109800" cy="200520"/>
              </p14:xfrm>
            </p:contentPart>
          </mc:Choice>
          <mc:Fallback xmlns="">
            <p:pic>
              <p:nvPicPr>
                <p:cNvPr id="124" name="Ink 123">
                  <a:extLst>
                    <a:ext uri="{FF2B5EF4-FFF2-40B4-BE49-F238E27FC236}">
                      <a16:creationId xmlns:a16="http://schemas.microsoft.com/office/drawing/2014/main" id="{B8796C18-FB48-BA48-A698-7BA753B43632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8815699" y="5953077"/>
                  <a:ext cx="124920" cy="21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4">
              <p14:nvContentPartPr>
                <p14:cNvPr id="125" name="Ink 124">
                  <a:extLst>
                    <a:ext uri="{FF2B5EF4-FFF2-40B4-BE49-F238E27FC236}">
                      <a16:creationId xmlns:a16="http://schemas.microsoft.com/office/drawing/2014/main" id="{B569E9AE-2770-8B49-AEAA-409B8D1A92B8}"/>
                    </a:ext>
                  </a:extLst>
                </p14:cNvPr>
                <p14:cNvContentPartPr/>
                <p14:nvPr/>
              </p14:nvContentPartPr>
              <p14:xfrm>
                <a:off x="8858899" y="6147117"/>
                <a:ext cx="188640" cy="52200"/>
              </p14:xfrm>
            </p:contentPart>
          </mc:Choice>
          <mc:Fallback xmlns="">
            <p:pic>
              <p:nvPicPr>
                <p:cNvPr id="125" name="Ink 124">
                  <a:extLst>
                    <a:ext uri="{FF2B5EF4-FFF2-40B4-BE49-F238E27FC236}">
                      <a16:creationId xmlns:a16="http://schemas.microsoft.com/office/drawing/2014/main" id="{B569E9AE-2770-8B49-AEAA-409B8D1A92B8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8851339" y="6139557"/>
                  <a:ext cx="203760" cy="66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BD2A190E-0381-1B41-8601-E630E5325E36}"/>
              </a:ext>
            </a:extLst>
          </p:cNvPr>
          <p:cNvGrpSpPr/>
          <p:nvPr/>
        </p:nvGrpSpPr>
        <p:grpSpPr>
          <a:xfrm>
            <a:off x="5727979" y="5985117"/>
            <a:ext cx="335160" cy="308880"/>
            <a:chOff x="5727979" y="5985117"/>
            <a:chExt cx="335160" cy="308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76">
              <p14:nvContentPartPr>
                <p14:cNvPr id="127" name="Ink 126">
                  <a:extLst>
                    <a:ext uri="{FF2B5EF4-FFF2-40B4-BE49-F238E27FC236}">
                      <a16:creationId xmlns:a16="http://schemas.microsoft.com/office/drawing/2014/main" id="{1CE4AFA1-268D-9942-BDF7-9C9F903D3440}"/>
                    </a:ext>
                  </a:extLst>
                </p14:cNvPr>
                <p14:cNvContentPartPr/>
                <p14:nvPr/>
              </p14:nvContentPartPr>
              <p14:xfrm>
                <a:off x="5727979" y="5985117"/>
                <a:ext cx="102960" cy="115560"/>
              </p14:xfrm>
            </p:contentPart>
          </mc:Choice>
          <mc:Fallback xmlns="">
            <p:pic>
              <p:nvPicPr>
                <p:cNvPr id="127" name="Ink 126">
                  <a:extLst>
                    <a:ext uri="{FF2B5EF4-FFF2-40B4-BE49-F238E27FC236}">
                      <a16:creationId xmlns:a16="http://schemas.microsoft.com/office/drawing/2014/main" id="{1CE4AFA1-268D-9942-BDF7-9C9F903D3440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5720779" y="5977557"/>
                  <a:ext cx="117720" cy="13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8">
              <p14:nvContentPartPr>
                <p14:cNvPr id="128" name="Ink 127">
                  <a:extLst>
                    <a:ext uri="{FF2B5EF4-FFF2-40B4-BE49-F238E27FC236}">
                      <a16:creationId xmlns:a16="http://schemas.microsoft.com/office/drawing/2014/main" id="{AEAE5DCD-9962-7349-88F2-FB5723F80528}"/>
                    </a:ext>
                  </a:extLst>
                </p14:cNvPr>
                <p14:cNvContentPartPr/>
                <p14:nvPr/>
              </p14:nvContentPartPr>
              <p14:xfrm>
                <a:off x="5735539" y="6185997"/>
                <a:ext cx="327600" cy="108000"/>
              </p14:xfrm>
            </p:contentPart>
          </mc:Choice>
          <mc:Fallback xmlns="">
            <p:pic>
              <p:nvPicPr>
                <p:cNvPr id="128" name="Ink 127">
                  <a:extLst>
                    <a:ext uri="{FF2B5EF4-FFF2-40B4-BE49-F238E27FC236}">
                      <a16:creationId xmlns:a16="http://schemas.microsoft.com/office/drawing/2014/main" id="{AEAE5DCD-9962-7349-88F2-FB5723F80528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5727979" y="6178437"/>
                  <a:ext cx="342360" cy="123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095F4775-36BC-D941-BF28-7247F12A53F3}"/>
              </a:ext>
            </a:extLst>
          </p:cNvPr>
          <p:cNvGrpSpPr/>
          <p:nvPr/>
        </p:nvGrpSpPr>
        <p:grpSpPr>
          <a:xfrm>
            <a:off x="902179" y="5764797"/>
            <a:ext cx="553680" cy="552600"/>
            <a:chOff x="902179" y="5764797"/>
            <a:chExt cx="553680" cy="552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80">
              <p14:nvContentPartPr>
                <p14:cNvPr id="130" name="Ink 129">
                  <a:extLst>
                    <a:ext uri="{FF2B5EF4-FFF2-40B4-BE49-F238E27FC236}">
                      <a16:creationId xmlns:a16="http://schemas.microsoft.com/office/drawing/2014/main" id="{4513FB11-A9F3-784D-A2E5-DD325801C0B6}"/>
                    </a:ext>
                  </a:extLst>
                </p14:cNvPr>
                <p14:cNvContentPartPr/>
                <p14:nvPr/>
              </p14:nvContentPartPr>
              <p14:xfrm>
                <a:off x="1010899" y="5842557"/>
                <a:ext cx="34200" cy="291600"/>
              </p14:xfrm>
            </p:contentPart>
          </mc:Choice>
          <mc:Fallback xmlns="">
            <p:pic>
              <p:nvPicPr>
                <p:cNvPr id="130" name="Ink 129">
                  <a:extLst>
                    <a:ext uri="{FF2B5EF4-FFF2-40B4-BE49-F238E27FC236}">
                      <a16:creationId xmlns:a16="http://schemas.microsoft.com/office/drawing/2014/main" id="{4513FB11-A9F3-784D-A2E5-DD325801C0B6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1003339" y="5834997"/>
                  <a:ext cx="49320" cy="30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2">
              <p14:nvContentPartPr>
                <p14:cNvPr id="131" name="Ink 130">
                  <a:extLst>
                    <a:ext uri="{FF2B5EF4-FFF2-40B4-BE49-F238E27FC236}">
                      <a16:creationId xmlns:a16="http://schemas.microsoft.com/office/drawing/2014/main" id="{0B7BD57E-454A-C24F-BCE0-1B0628DB25BD}"/>
                    </a:ext>
                  </a:extLst>
                </p14:cNvPr>
                <p14:cNvContentPartPr/>
                <p14:nvPr/>
              </p14:nvContentPartPr>
              <p14:xfrm>
                <a:off x="902179" y="5764797"/>
                <a:ext cx="314280" cy="77760"/>
              </p14:xfrm>
            </p:contentPart>
          </mc:Choice>
          <mc:Fallback xmlns="">
            <p:pic>
              <p:nvPicPr>
                <p:cNvPr id="131" name="Ink 130">
                  <a:extLst>
                    <a:ext uri="{FF2B5EF4-FFF2-40B4-BE49-F238E27FC236}">
                      <a16:creationId xmlns:a16="http://schemas.microsoft.com/office/drawing/2014/main" id="{0B7BD57E-454A-C24F-BCE0-1B0628DB25BD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894979" y="5757237"/>
                  <a:ext cx="329400" cy="9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4">
              <p14:nvContentPartPr>
                <p14:cNvPr id="132" name="Ink 131">
                  <a:extLst>
                    <a:ext uri="{FF2B5EF4-FFF2-40B4-BE49-F238E27FC236}">
                      <a16:creationId xmlns:a16="http://schemas.microsoft.com/office/drawing/2014/main" id="{D79EFEE0-DE88-8846-9EB3-C38D04263393}"/>
                    </a:ext>
                  </a:extLst>
                </p14:cNvPr>
                <p14:cNvContentPartPr/>
                <p14:nvPr/>
              </p14:nvContentPartPr>
              <p14:xfrm>
                <a:off x="1175419" y="5948757"/>
                <a:ext cx="59040" cy="103680"/>
              </p14:xfrm>
            </p:contentPart>
          </mc:Choice>
          <mc:Fallback xmlns="">
            <p:pic>
              <p:nvPicPr>
                <p:cNvPr id="132" name="Ink 131">
                  <a:extLst>
                    <a:ext uri="{FF2B5EF4-FFF2-40B4-BE49-F238E27FC236}">
                      <a16:creationId xmlns:a16="http://schemas.microsoft.com/office/drawing/2014/main" id="{D79EFEE0-DE88-8846-9EB3-C38D04263393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1167859" y="5941197"/>
                  <a:ext cx="74160" cy="11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6">
              <p14:nvContentPartPr>
                <p14:cNvPr id="133" name="Ink 132">
                  <a:extLst>
                    <a:ext uri="{FF2B5EF4-FFF2-40B4-BE49-F238E27FC236}">
                      <a16:creationId xmlns:a16="http://schemas.microsoft.com/office/drawing/2014/main" id="{86E87B1F-7730-3843-9086-899158EAD278}"/>
                    </a:ext>
                  </a:extLst>
                </p14:cNvPr>
                <p14:cNvContentPartPr/>
                <p14:nvPr/>
              </p14:nvContentPartPr>
              <p14:xfrm>
                <a:off x="1306099" y="5961357"/>
                <a:ext cx="149760" cy="356040"/>
              </p14:xfrm>
            </p:contentPart>
          </mc:Choice>
          <mc:Fallback xmlns="">
            <p:pic>
              <p:nvPicPr>
                <p:cNvPr id="133" name="Ink 132">
                  <a:extLst>
                    <a:ext uri="{FF2B5EF4-FFF2-40B4-BE49-F238E27FC236}">
                      <a16:creationId xmlns:a16="http://schemas.microsoft.com/office/drawing/2014/main" id="{86E87B1F-7730-3843-9086-899158EAD278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1298539" y="5953797"/>
                  <a:ext cx="164880" cy="37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8">
              <p14:nvContentPartPr>
                <p14:cNvPr id="134" name="Ink 133">
                  <a:extLst>
                    <a:ext uri="{FF2B5EF4-FFF2-40B4-BE49-F238E27FC236}">
                      <a16:creationId xmlns:a16="http://schemas.microsoft.com/office/drawing/2014/main" id="{F9C72EBF-E0A6-2248-A357-C33C5D273D2D}"/>
                    </a:ext>
                  </a:extLst>
                </p14:cNvPr>
                <p14:cNvContentPartPr/>
                <p14:nvPr/>
              </p14:nvContentPartPr>
              <p14:xfrm>
                <a:off x="1317979" y="5925717"/>
                <a:ext cx="112680" cy="236880"/>
              </p14:xfrm>
            </p:contentPart>
          </mc:Choice>
          <mc:Fallback xmlns="">
            <p:pic>
              <p:nvPicPr>
                <p:cNvPr id="134" name="Ink 133">
                  <a:extLst>
                    <a:ext uri="{FF2B5EF4-FFF2-40B4-BE49-F238E27FC236}">
                      <a16:creationId xmlns:a16="http://schemas.microsoft.com/office/drawing/2014/main" id="{F9C72EBF-E0A6-2248-A357-C33C5D273D2D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1310419" y="5918157"/>
                  <a:ext cx="127800" cy="252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10A937F-CC7A-CD47-9F91-27E0BEF3ACBA}"/>
              </a:ext>
            </a:extLst>
          </p:cNvPr>
          <p:cNvGrpSpPr/>
          <p:nvPr/>
        </p:nvGrpSpPr>
        <p:grpSpPr>
          <a:xfrm>
            <a:off x="2105659" y="5757597"/>
            <a:ext cx="716400" cy="364680"/>
            <a:chOff x="2105659" y="5757597"/>
            <a:chExt cx="716400" cy="364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90">
              <p14:nvContentPartPr>
                <p14:cNvPr id="136" name="Ink 135">
                  <a:extLst>
                    <a:ext uri="{FF2B5EF4-FFF2-40B4-BE49-F238E27FC236}">
                      <a16:creationId xmlns:a16="http://schemas.microsoft.com/office/drawing/2014/main" id="{4DBA3472-1BA1-C84F-9573-23E0A51E3E21}"/>
                    </a:ext>
                  </a:extLst>
                </p14:cNvPr>
                <p14:cNvContentPartPr/>
                <p14:nvPr/>
              </p14:nvContentPartPr>
              <p14:xfrm>
                <a:off x="2105659" y="5757597"/>
                <a:ext cx="278280" cy="364680"/>
              </p14:xfrm>
            </p:contentPart>
          </mc:Choice>
          <mc:Fallback xmlns="">
            <p:pic>
              <p:nvPicPr>
                <p:cNvPr id="136" name="Ink 135">
                  <a:extLst>
                    <a:ext uri="{FF2B5EF4-FFF2-40B4-BE49-F238E27FC236}">
                      <a16:creationId xmlns:a16="http://schemas.microsoft.com/office/drawing/2014/main" id="{4DBA3472-1BA1-C84F-9573-23E0A51E3E21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2098099" y="5750037"/>
                  <a:ext cx="293400" cy="37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2">
              <p14:nvContentPartPr>
                <p14:cNvPr id="137" name="Ink 136">
                  <a:extLst>
                    <a:ext uri="{FF2B5EF4-FFF2-40B4-BE49-F238E27FC236}">
                      <a16:creationId xmlns:a16="http://schemas.microsoft.com/office/drawing/2014/main" id="{B67CEFEC-E35C-034D-8F45-A92DBDB4DCA1}"/>
                    </a:ext>
                  </a:extLst>
                </p14:cNvPr>
                <p14:cNvContentPartPr/>
                <p14:nvPr/>
              </p14:nvContentPartPr>
              <p14:xfrm>
                <a:off x="2522179" y="5806197"/>
                <a:ext cx="299880" cy="271800"/>
              </p14:xfrm>
            </p:contentPart>
          </mc:Choice>
          <mc:Fallback xmlns="">
            <p:pic>
              <p:nvPicPr>
                <p:cNvPr id="137" name="Ink 136">
                  <a:extLst>
                    <a:ext uri="{FF2B5EF4-FFF2-40B4-BE49-F238E27FC236}">
                      <a16:creationId xmlns:a16="http://schemas.microsoft.com/office/drawing/2014/main" id="{B67CEFEC-E35C-034D-8F45-A92DBDB4DCA1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2514619" y="5798637"/>
                  <a:ext cx="315000" cy="286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7372CAE0-0929-264F-8DD7-D21BF088E083}"/>
              </a:ext>
            </a:extLst>
          </p:cNvPr>
          <p:cNvGrpSpPr/>
          <p:nvPr/>
        </p:nvGrpSpPr>
        <p:grpSpPr>
          <a:xfrm>
            <a:off x="3158659" y="5498037"/>
            <a:ext cx="439560" cy="689040"/>
            <a:chOff x="3158659" y="5498037"/>
            <a:chExt cx="439560" cy="689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94">
              <p14:nvContentPartPr>
                <p14:cNvPr id="139" name="Ink 138">
                  <a:extLst>
                    <a:ext uri="{FF2B5EF4-FFF2-40B4-BE49-F238E27FC236}">
                      <a16:creationId xmlns:a16="http://schemas.microsoft.com/office/drawing/2014/main" id="{9C882D0C-792A-734F-978D-20F07D121930}"/>
                    </a:ext>
                  </a:extLst>
                </p14:cNvPr>
                <p14:cNvContentPartPr/>
                <p14:nvPr/>
              </p14:nvContentPartPr>
              <p14:xfrm>
                <a:off x="3158659" y="5680197"/>
                <a:ext cx="191160" cy="380520"/>
              </p14:xfrm>
            </p:contentPart>
          </mc:Choice>
          <mc:Fallback xmlns="">
            <p:pic>
              <p:nvPicPr>
                <p:cNvPr id="139" name="Ink 138">
                  <a:extLst>
                    <a:ext uri="{FF2B5EF4-FFF2-40B4-BE49-F238E27FC236}">
                      <a16:creationId xmlns:a16="http://schemas.microsoft.com/office/drawing/2014/main" id="{9C882D0C-792A-734F-978D-20F07D121930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3151099" y="5672997"/>
                  <a:ext cx="206280" cy="39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6">
              <p14:nvContentPartPr>
                <p14:cNvPr id="140" name="Ink 139">
                  <a:extLst>
                    <a:ext uri="{FF2B5EF4-FFF2-40B4-BE49-F238E27FC236}">
                      <a16:creationId xmlns:a16="http://schemas.microsoft.com/office/drawing/2014/main" id="{EB2992DE-D427-D748-AB8C-439C38DC9A3C}"/>
                    </a:ext>
                  </a:extLst>
                </p14:cNvPr>
                <p14:cNvContentPartPr/>
                <p14:nvPr/>
              </p14:nvContentPartPr>
              <p14:xfrm>
                <a:off x="3158659" y="5856597"/>
                <a:ext cx="195120" cy="33840"/>
              </p14:xfrm>
            </p:contentPart>
          </mc:Choice>
          <mc:Fallback xmlns="">
            <p:pic>
              <p:nvPicPr>
                <p:cNvPr id="140" name="Ink 139">
                  <a:extLst>
                    <a:ext uri="{FF2B5EF4-FFF2-40B4-BE49-F238E27FC236}">
                      <a16:creationId xmlns:a16="http://schemas.microsoft.com/office/drawing/2014/main" id="{EB2992DE-D427-D748-AB8C-439C38DC9A3C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3151099" y="5849037"/>
                  <a:ext cx="210240" cy="4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8">
              <p14:nvContentPartPr>
                <p14:cNvPr id="142" name="Ink 141">
                  <a:extLst>
                    <a:ext uri="{FF2B5EF4-FFF2-40B4-BE49-F238E27FC236}">
                      <a16:creationId xmlns:a16="http://schemas.microsoft.com/office/drawing/2014/main" id="{86BD8925-A36F-4843-B95F-D33045B4790F}"/>
                    </a:ext>
                  </a:extLst>
                </p14:cNvPr>
                <p14:cNvContentPartPr/>
                <p14:nvPr/>
              </p14:nvContentPartPr>
              <p14:xfrm>
                <a:off x="3479419" y="6020757"/>
                <a:ext cx="10800" cy="166320"/>
              </p14:xfrm>
            </p:contentPart>
          </mc:Choice>
          <mc:Fallback xmlns="">
            <p:pic>
              <p:nvPicPr>
                <p:cNvPr id="142" name="Ink 141">
                  <a:extLst>
                    <a:ext uri="{FF2B5EF4-FFF2-40B4-BE49-F238E27FC236}">
                      <a16:creationId xmlns:a16="http://schemas.microsoft.com/office/drawing/2014/main" id="{86BD8925-A36F-4843-B95F-D33045B4790F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3471859" y="6013197"/>
                  <a:ext cx="25920" cy="18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0">
              <p14:nvContentPartPr>
                <p14:cNvPr id="143" name="Ink 142">
                  <a:extLst>
                    <a:ext uri="{FF2B5EF4-FFF2-40B4-BE49-F238E27FC236}">
                      <a16:creationId xmlns:a16="http://schemas.microsoft.com/office/drawing/2014/main" id="{F9DE44B9-2DE5-CE41-BE49-FD305C1132EC}"/>
                    </a:ext>
                  </a:extLst>
                </p14:cNvPr>
                <p14:cNvContentPartPr/>
                <p14:nvPr/>
              </p14:nvContentPartPr>
              <p14:xfrm>
                <a:off x="3574459" y="5996997"/>
                <a:ext cx="23760" cy="109800"/>
              </p14:xfrm>
            </p:contentPart>
          </mc:Choice>
          <mc:Fallback xmlns="">
            <p:pic>
              <p:nvPicPr>
                <p:cNvPr id="143" name="Ink 142">
                  <a:extLst>
                    <a:ext uri="{FF2B5EF4-FFF2-40B4-BE49-F238E27FC236}">
                      <a16:creationId xmlns:a16="http://schemas.microsoft.com/office/drawing/2014/main" id="{F9DE44B9-2DE5-CE41-BE49-FD305C1132EC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3566899" y="5989437"/>
                  <a:ext cx="38880" cy="12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2">
              <p14:nvContentPartPr>
                <p14:cNvPr id="144" name="Ink 143">
                  <a:extLst>
                    <a:ext uri="{FF2B5EF4-FFF2-40B4-BE49-F238E27FC236}">
                      <a16:creationId xmlns:a16="http://schemas.microsoft.com/office/drawing/2014/main" id="{D2B12AC4-9237-7749-BA3E-C6687FC26D10}"/>
                    </a:ext>
                  </a:extLst>
                </p14:cNvPr>
                <p14:cNvContentPartPr/>
                <p14:nvPr/>
              </p14:nvContentPartPr>
              <p14:xfrm>
                <a:off x="3396259" y="5545557"/>
                <a:ext cx="94320" cy="152640"/>
              </p14:xfrm>
            </p:contentPart>
          </mc:Choice>
          <mc:Fallback xmlns="">
            <p:pic>
              <p:nvPicPr>
                <p:cNvPr id="144" name="Ink 143">
                  <a:extLst>
                    <a:ext uri="{FF2B5EF4-FFF2-40B4-BE49-F238E27FC236}">
                      <a16:creationId xmlns:a16="http://schemas.microsoft.com/office/drawing/2014/main" id="{D2B12AC4-9237-7749-BA3E-C6687FC26D10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3388699" y="5537997"/>
                  <a:ext cx="109440" cy="16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4">
              <p14:nvContentPartPr>
                <p14:cNvPr id="145" name="Ink 144">
                  <a:extLst>
                    <a:ext uri="{FF2B5EF4-FFF2-40B4-BE49-F238E27FC236}">
                      <a16:creationId xmlns:a16="http://schemas.microsoft.com/office/drawing/2014/main" id="{9B540BFA-3186-2846-9274-44DE5559CB84}"/>
                    </a:ext>
                  </a:extLst>
                </p14:cNvPr>
                <p14:cNvContentPartPr/>
                <p14:nvPr/>
              </p14:nvContentPartPr>
              <p14:xfrm>
                <a:off x="3432259" y="5498037"/>
                <a:ext cx="70920" cy="181440"/>
              </p14:xfrm>
            </p:contentPart>
          </mc:Choice>
          <mc:Fallback xmlns="">
            <p:pic>
              <p:nvPicPr>
                <p:cNvPr id="145" name="Ink 144">
                  <a:extLst>
                    <a:ext uri="{FF2B5EF4-FFF2-40B4-BE49-F238E27FC236}">
                      <a16:creationId xmlns:a16="http://schemas.microsoft.com/office/drawing/2014/main" id="{9B540BFA-3186-2846-9274-44DE5559CB84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3425059" y="5490477"/>
                  <a:ext cx="86040" cy="196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6">
              <p14:nvContentPartPr>
                <p14:cNvPr id="146" name="Ink 145">
                  <a:extLst>
                    <a:ext uri="{FF2B5EF4-FFF2-40B4-BE49-F238E27FC236}">
                      <a16:creationId xmlns:a16="http://schemas.microsoft.com/office/drawing/2014/main" id="{999745BB-0E2F-4B40-9ADC-D8AA70619CD0}"/>
                    </a:ext>
                  </a:extLst>
                </p14:cNvPr>
                <p14:cNvContentPartPr/>
                <p14:nvPr/>
              </p14:nvContentPartPr>
              <p14:xfrm>
                <a:off x="3435859" y="5498037"/>
                <a:ext cx="8280" cy="178560"/>
              </p14:xfrm>
            </p:contentPart>
          </mc:Choice>
          <mc:Fallback xmlns="">
            <p:pic>
              <p:nvPicPr>
                <p:cNvPr id="146" name="Ink 145">
                  <a:extLst>
                    <a:ext uri="{FF2B5EF4-FFF2-40B4-BE49-F238E27FC236}">
                      <a16:creationId xmlns:a16="http://schemas.microsoft.com/office/drawing/2014/main" id="{999745BB-0E2F-4B40-9ADC-D8AA70619CD0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3428299" y="5490477"/>
                  <a:ext cx="23400" cy="19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8">
              <p14:nvContentPartPr>
                <p14:cNvPr id="147" name="Ink 146">
                  <a:extLst>
                    <a:ext uri="{FF2B5EF4-FFF2-40B4-BE49-F238E27FC236}">
                      <a16:creationId xmlns:a16="http://schemas.microsoft.com/office/drawing/2014/main" id="{DC739463-29AD-A842-A41F-20B4677C5E23}"/>
                    </a:ext>
                  </a:extLst>
                </p14:cNvPr>
                <p14:cNvContentPartPr/>
                <p14:nvPr/>
              </p14:nvContentPartPr>
              <p14:xfrm>
                <a:off x="3396259" y="5586957"/>
                <a:ext cx="169920" cy="42120"/>
              </p14:xfrm>
            </p:contentPart>
          </mc:Choice>
          <mc:Fallback xmlns="">
            <p:pic>
              <p:nvPicPr>
                <p:cNvPr id="147" name="Ink 146">
                  <a:extLst>
                    <a:ext uri="{FF2B5EF4-FFF2-40B4-BE49-F238E27FC236}">
                      <a16:creationId xmlns:a16="http://schemas.microsoft.com/office/drawing/2014/main" id="{DC739463-29AD-A842-A41F-20B4677C5E23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3388699" y="5579397"/>
                  <a:ext cx="185040" cy="57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437E7A32-3227-1643-8F49-56BF5968CB3F}"/>
              </a:ext>
            </a:extLst>
          </p:cNvPr>
          <p:cNvGrpSpPr/>
          <p:nvPr/>
        </p:nvGrpSpPr>
        <p:grpSpPr>
          <a:xfrm>
            <a:off x="2101699" y="6329277"/>
            <a:ext cx="724680" cy="343440"/>
            <a:chOff x="2101699" y="6329277"/>
            <a:chExt cx="724680" cy="343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10">
              <p14:nvContentPartPr>
                <p14:cNvPr id="150" name="Ink 149">
                  <a:extLst>
                    <a:ext uri="{FF2B5EF4-FFF2-40B4-BE49-F238E27FC236}">
                      <a16:creationId xmlns:a16="http://schemas.microsoft.com/office/drawing/2014/main" id="{8B9D36C3-1AFE-7549-A693-24C782F02EAC}"/>
                    </a:ext>
                  </a:extLst>
                </p14:cNvPr>
                <p14:cNvContentPartPr/>
                <p14:nvPr/>
              </p14:nvContentPartPr>
              <p14:xfrm>
                <a:off x="2101699" y="6400557"/>
                <a:ext cx="16200" cy="272160"/>
              </p14:xfrm>
            </p:contentPart>
          </mc:Choice>
          <mc:Fallback xmlns="">
            <p:pic>
              <p:nvPicPr>
                <p:cNvPr id="150" name="Ink 149">
                  <a:extLst>
                    <a:ext uri="{FF2B5EF4-FFF2-40B4-BE49-F238E27FC236}">
                      <a16:creationId xmlns:a16="http://schemas.microsoft.com/office/drawing/2014/main" id="{8B9D36C3-1AFE-7549-A693-24C782F02EAC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2094139" y="6392997"/>
                  <a:ext cx="31320" cy="28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2">
              <p14:nvContentPartPr>
                <p14:cNvPr id="151" name="Ink 150">
                  <a:extLst>
                    <a:ext uri="{FF2B5EF4-FFF2-40B4-BE49-F238E27FC236}">
                      <a16:creationId xmlns:a16="http://schemas.microsoft.com/office/drawing/2014/main" id="{9460185D-B838-4B49-A783-2D6FBBCD2BBB}"/>
                    </a:ext>
                  </a:extLst>
                </p14:cNvPr>
                <p14:cNvContentPartPr/>
                <p14:nvPr/>
              </p14:nvContentPartPr>
              <p14:xfrm>
                <a:off x="2241019" y="6364917"/>
                <a:ext cx="167040" cy="299160"/>
              </p14:xfrm>
            </p:contentPart>
          </mc:Choice>
          <mc:Fallback xmlns="">
            <p:pic>
              <p:nvPicPr>
                <p:cNvPr id="151" name="Ink 150">
                  <a:extLst>
                    <a:ext uri="{FF2B5EF4-FFF2-40B4-BE49-F238E27FC236}">
                      <a16:creationId xmlns:a16="http://schemas.microsoft.com/office/drawing/2014/main" id="{9460185D-B838-4B49-A783-2D6FBBCD2BBB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2233459" y="6357357"/>
                  <a:ext cx="182160" cy="31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4">
              <p14:nvContentPartPr>
                <p14:cNvPr id="152" name="Ink 151">
                  <a:extLst>
                    <a:ext uri="{FF2B5EF4-FFF2-40B4-BE49-F238E27FC236}">
                      <a16:creationId xmlns:a16="http://schemas.microsoft.com/office/drawing/2014/main" id="{A905664E-6266-D24D-8D5A-D8917323BF0E}"/>
                    </a:ext>
                  </a:extLst>
                </p14:cNvPr>
                <p14:cNvContentPartPr/>
                <p14:nvPr/>
              </p14:nvContentPartPr>
              <p14:xfrm>
                <a:off x="2517499" y="6329277"/>
                <a:ext cx="13680" cy="339840"/>
              </p14:xfrm>
            </p:contentPart>
          </mc:Choice>
          <mc:Fallback xmlns="">
            <p:pic>
              <p:nvPicPr>
                <p:cNvPr id="152" name="Ink 151">
                  <a:extLst>
                    <a:ext uri="{FF2B5EF4-FFF2-40B4-BE49-F238E27FC236}">
                      <a16:creationId xmlns:a16="http://schemas.microsoft.com/office/drawing/2014/main" id="{A905664E-6266-D24D-8D5A-D8917323BF0E}"/>
                    </a:ext>
                  </a:extLst>
                </p:cNvPr>
                <p:cNvPicPr/>
                <p:nvPr/>
              </p:nvPicPr>
              <p:blipFill>
                <a:blip r:embed="rId215"/>
                <a:stretch>
                  <a:fillRect/>
                </a:stretch>
              </p:blipFill>
              <p:spPr>
                <a:xfrm>
                  <a:off x="2509939" y="6321717"/>
                  <a:ext cx="28440" cy="35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6">
              <p14:nvContentPartPr>
                <p14:cNvPr id="153" name="Ink 152">
                  <a:extLst>
                    <a:ext uri="{FF2B5EF4-FFF2-40B4-BE49-F238E27FC236}">
                      <a16:creationId xmlns:a16="http://schemas.microsoft.com/office/drawing/2014/main" id="{27AE9B52-9455-A648-845D-73505A35DBCD}"/>
                    </a:ext>
                  </a:extLst>
                </p14:cNvPr>
                <p14:cNvContentPartPr/>
                <p14:nvPr/>
              </p14:nvContentPartPr>
              <p14:xfrm>
                <a:off x="2671939" y="6424317"/>
                <a:ext cx="143640" cy="14400"/>
              </p14:xfrm>
            </p:contentPart>
          </mc:Choice>
          <mc:Fallback xmlns="">
            <p:pic>
              <p:nvPicPr>
                <p:cNvPr id="153" name="Ink 152">
                  <a:extLst>
                    <a:ext uri="{FF2B5EF4-FFF2-40B4-BE49-F238E27FC236}">
                      <a16:creationId xmlns:a16="http://schemas.microsoft.com/office/drawing/2014/main" id="{27AE9B52-9455-A648-845D-73505A35DBCD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2664379" y="6416757"/>
                  <a:ext cx="158760" cy="2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8">
              <p14:nvContentPartPr>
                <p14:cNvPr id="154" name="Ink 153">
                  <a:extLst>
                    <a:ext uri="{FF2B5EF4-FFF2-40B4-BE49-F238E27FC236}">
                      <a16:creationId xmlns:a16="http://schemas.microsoft.com/office/drawing/2014/main" id="{69AD52A8-B7CD-394E-8FCD-067890A23945}"/>
                    </a:ext>
                  </a:extLst>
                </p14:cNvPr>
                <p14:cNvContentPartPr/>
                <p14:nvPr/>
              </p14:nvContentPartPr>
              <p14:xfrm>
                <a:off x="2707219" y="6554997"/>
                <a:ext cx="119160" cy="11160"/>
              </p14:xfrm>
            </p:contentPart>
          </mc:Choice>
          <mc:Fallback xmlns="">
            <p:pic>
              <p:nvPicPr>
                <p:cNvPr id="154" name="Ink 153">
                  <a:extLst>
                    <a:ext uri="{FF2B5EF4-FFF2-40B4-BE49-F238E27FC236}">
                      <a16:creationId xmlns:a16="http://schemas.microsoft.com/office/drawing/2014/main" id="{69AD52A8-B7CD-394E-8FCD-067890A23945}"/>
                    </a:ext>
                  </a:extLst>
                </p:cNvPr>
                <p:cNvPicPr/>
                <p:nvPr/>
              </p:nvPicPr>
              <p:blipFill>
                <a:blip r:embed="rId219"/>
                <a:stretch>
                  <a:fillRect/>
                </a:stretch>
              </p:blipFill>
              <p:spPr>
                <a:xfrm>
                  <a:off x="2700019" y="6547437"/>
                  <a:ext cx="134280" cy="26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1" name="Group 160">
            <a:extLst>
              <a:ext uri="{FF2B5EF4-FFF2-40B4-BE49-F238E27FC236}">
                <a16:creationId xmlns:a16="http://schemas.microsoft.com/office/drawing/2014/main" id="{979E0044-E2E9-8A4D-9ACC-C9052C7880C2}"/>
              </a:ext>
            </a:extLst>
          </p:cNvPr>
          <p:cNvGrpSpPr/>
          <p:nvPr/>
        </p:nvGrpSpPr>
        <p:grpSpPr>
          <a:xfrm>
            <a:off x="3008179" y="6353037"/>
            <a:ext cx="210240" cy="317160"/>
            <a:chOff x="3008179" y="6353037"/>
            <a:chExt cx="210240" cy="317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20">
              <p14:nvContentPartPr>
                <p14:cNvPr id="159" name="Ink 158">
                  <a:extLst>
                    <a:ext uri="{FF2B5EF4-FFF2-40B4-BE49-F238E27FC236}">
                      <a16:creationId xmlns:a16="http://schemas.microsoft.com/office/drawing/2014/main" id="{080FBFAC-CB19-F843-B109-A431DBCFE5CB}"/>
                    </a:ext>
                  </a:extLst>
                </p14:cNvPr>
                <p14:cNvContentPartPr/>
                <p14:nvPr/>
              </p14:nvContentPartPr>
              <p14:xfrm>
                <a:off x="3008179" y="6353037"/>
                <a:ext cx="136800" cy="317160"/>
              </p14:xfrm>
            </p:contentPart>
          </mc:Choice>
          <mc:Fallback xmlns="">
            <p:pic>
              <p:nvPicPr>
                <p:cNvPr id="159" name="Ink 158">
                  <a:extLst>
                    <a:ext uri="{FF2B5EF4-FFF2-40B4-BE49-F238E27FC236}">
                      <a16:creationId xmlns:a16="http://schemas.microsoft.com/office/drawing/2014/main" id="{080FBFAC-CB19-F843-B109-A431DBCFE5CB}"/>
                    </a:ext>
                  </a:extLst>
                </p:cNvPr>
                <p:cNvPicPr/>
                <p:nvPr/>
              </p:nvPicPr>
              <p:blipFill>
                <a:blip r:embed="rId221"/>
                <a:stretch>
                  <a:fillRect/>
                </a:stretch>
              </p:blipFill>
              <p:spPr>
                <a:xfrm>
                  <a:off x="3000619" y="6345477"/>
                  <a:ext cx="151920" cy="33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2">
              <p14:nvContentPartPr>
                <p14:cNvPr id="160" name="Ink 159">
                  <a:extLst>
                    <a:ext uri="{FF2B5EF4-FFF2-40B4-BE49-F238E27FC236}">
                      <a16:creationId xmlns:a16="http://schemas.microsoft.com/office/drawing/2014/main" id="{9CB35799-B0ED-5241-9729-F9FEC8B14DE3}"/>
                    </a:ext>
                  </a:extLst>
                </p14:cNvPr>
                <p14:cNvContentPartPr/>
                <p14:nvPr/>
              </p14:nvContentPartPr>
              <p14:xfrm>
                <a:off x="3020419" y="6353397"/>
                <a:ext cx="198000" cy="22680"/>
              </p14:xfrm>
            </p:contentPart>
          </mc:Choice>
          <mc:Fallback xmlns="">
            <p:pic>
              <p:nvPicPr>
                <p:cNvPr id="160" name="Ink 159">
                  <a:extLst>
                    <a:ext uri="{FF2B5EF4-FFF2-40B4-BE49-F238E27FC236}">
                      <a16:creationId xmlns:a16="http://schemas.microsoft.com/office/drawing/2014/main" id="{9CB35799-B0ED-5241-9729-F9FEC8B14DE3}"/>
                    </a:ext>
                  </a:extLst>
                </p:cNvPr>
                <p:cNvPicPr/>
                <p:nvPr/>
              </p:nvPicPr>
              <p:blipFill>
                <a:blip r:embed="rId223"/>
                <a:stretch>
                  <a:fillRect/>
                </a:stretch>
              </p:blipFill>
              <p:spPr>
                <a:xfrm>
                  <a:off x="3012859" y="6345837"/>
                  <a:ext cx="212760" cy="378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965523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selection: choice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105399"/>
          </a:xfrm>
        </p:spPr>
        <p:txBody>
          <a:bodyPr>
            <a:normAutofit/>
          </a:bodyPr>
          <a:lstStyle/>
          <a:p>
            <a:r>
              <a:rPr lang="en-US" dirty="0"/>
              <a:t>Prime-order subgroup of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p</a:t>
            </a:r>
            <a:r>
              <a:rPr lang="en-US" dirty="0"/>
              <a:t>, p prime</a:t>
            </a:r>
          </a:p>
          <a:p>
            <a:pPr lvl="1"/>
            <a:r>
              <a:rPr lang="en-US" dirty="0"/>
              <a:t>E.g., let p = </a:t>
            </a:r>
            <a:r>
              <a:rPr lang="en-US" dirty="0" err="1"/>
              <a:t>tq</a:t>
            </a:r>
            <a:r>
              <a:rPr lang="en-US" dirty="0"/>
              <a:t> + 1 for p, q prime</a:t>
            </a:r>
          </a:p>
          <a:p>
            <a:pPr lvl="2"/>
            <a:r>
              <a:rPr lang="en-US" dirty="0">
                <a:latin typeface="Cambria Math"/>
                <a:ea typeface="Cambria Math"/>
              </a:rPr>
              <a:t>So 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p</a:t>
            </a:r>
            <a:r>
              <a:rPr lang="en-US" dirty="0"/>
              <a:t> has order p-1 = </a:t>
            </a:r>
            <a:r>
              <a:rPr lang="en-US" dirty="0" err="1"/>
              <a:t>tq</a:t>
            </a:r>
            <a:endParaRPr lang="en-US" dirty="0"/>
          </a:p>
          <a:p>
            <a:pPr lvl="1"/>
            <a:r>
              <a:rPr lang="en-US" dirty="0"/>
              <a:t>Take the subgroup of </a:t>
            </a:r>
            <a:r>
              <a:rPr lang="en-US" dirty="0" err="1"/>
              <a:t>t</a:t>
            </a:r>
            <a:r>
              <a:rPr lang="en-US" baseline="30000" dirty="0" err="1"/>
              <a:t>th</a:t>
            </a:r>
            <a:r>
              <a:rPr lang="en-US" dirty="0"/>
              <a:t> powers, i.e., </a:t>
            </a:r>
            <a:br>
              <a:rPr lang="en-US" dirty="0"/>
            </a:br>
            <a:r>
              <a:rPr lang="en-US" dirty="0"/>
              <a:t>          G = { [</a:t>
            </a:r>
            <a:r>
              <a:rPr lang="en-US" dirty="0" err="1"/>
              <a:t>x</a:t>
            </a:r>
            <a:r>
              <a:rPr lang="en-US" baseline="30000" dirty="0" err="1"/>
              <a:t>t</a:t>
            </a:r>
            <a:r>
              <a:rPr lang="en-US" dirty="0"/>
              <a:t> mod p]| x </a:t>
            </a:r>
            <a:r>
              <a:rPr lang="en-US" dirty="0">
                <a:sym typeface="Symbol"/>
              </a:rPr>
              <a:t></a:t>
            </a:r>
            <a:r>
              <a:rPr lang="en-US" dirty="0">
                <a:latin typeface="Cambria Math"/>
                <a:ea typeface="Cambria Math"/>
              </a:rPr>
              <a:t> 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p</a:t>
            </a:r>
            <a:r>
              <a:rPr lang="en-US" dirty="0">
                <a:ea typeface="Cambria Math"/>
              </a:rPr>
              <a:t> } </a:t>
            </a:r>
            <a:r>
              <a:rPr lang="en-US" dirty="0">
                <a:ea typeface="Cambria Math"/>
                <a:sym typeface="Symbol" panose="05050102010706020507" pitchFamily="18" charset="2"/>
              </a:rPr>
              <a:t>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p</a:t>
            </a:r>
            <a:endParaRPr lang="en-US" dirty="0"/>
          </a:p>
          <a:p>
            <a:pPr lvl="2"/>
            <a:r>
              <a:rPr lang="en-US" dirty="0"/>
              <a:t>G is a group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Can show that it has order (p-1)/t = q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Since q is prime, G must be cyclic</a:t>
            </a:r>
          </a:p>
          <a:p>
            <a:r>
              <a:rPr lang="en-US" dirty="0">
                <a:solidFill>
                  <a:schemeClr val="bg1"/>
                </a:solidFill>
              </a:rPr>
              <a:t>Generalizations based on finite fields also used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40DE2E21-9B82-874A-8339-E6499F0F5E52}"/>
                  </a:ext>
                </a:extLst>
              </p14:cNvPr>
              <p14:cNvContentPartPr/>
              <p14:nvPr/>
            </p14:nvContentPartPr>
            <p14:xfrm>
              <a:off x="3677484" y="4203837"/>
              <a:ext cx="221760" cy="1911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40DE2E21-9B82-874A-8339-E6499F0F5E5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669924" y="4196277"/>
                <a:ext cx="236520" cy="205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6625151E-A299-7F4B-BCBC-3001F53C46D3}"/>
                  </a:ext>
                </a:extLst>
              </p14:cNvPr>
              <p14:cNvContentPartPr/>
              <p14:nvPr/>
            </p14:nvContentPartPr>
            <p14:xfrm>
              <a:off x="3811764" y="4061277"/>
              <a:ext cx="146160" cy="14940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6625151E-A299-7F4B-BCBC-3001F53C46D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804204" y="4053717"/>
                <a:ext cx="161280" cy="164160"/>
              </a:xfrm>
              <a:prstGeom prst="rect">
                <a:avLst/>
              </a:prstGeom>
            </p:spPr>
          </p:pic>
        </mc:Fallback>
      </mc:AlternateContent>
      <p:grpSp>
        <p:nvGrpSpPr>
          <p:cNvPr id="11" name="Group 10">
            <a:extLst>
              <a:ext uri="{FF2B5EF4-FFF2-40B4-BE49-F238E27FC236}">
                <a16:creationId xmlns:a16="http://schemas.microsoft.com/office/drawing/2014/main" id="{88D5E474-2DA4-4844-8930-B03ABE1FD144}"/>
              </a:ext>
            </a:extLst>
          </p:cNvPr>
          <p:cNvGrpSpPr/>
          <p:nvPr/>
        </p:nvGrpSpPr>
        <p:grpSpPr>
          <a:xfrm>
            <a:off x="4132524" y="4144437"/>
            <a:ext cx="558360" cy="336960"/>
            <a:chOff x="4132524" y="4144437"/>
            <a:chExt cx="558360" cy="336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21531DB1-0BA6-EE4C-B1E4-BE46AC2ECECE}"/>
                    </a:ext>
                  </a:extLst>
                </p14:cNvPr>
                <p14:cNvContentPartPr/>
                <p14:nvPr/>
              </p14:nvContentPartPr>
              <p14:xfrm>
                <a:off x="4152684" y="4227597"/>
                <a:ext cx="118800" cy="15876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21531DB1-0BA6-EE4C-B1E4-BE46AC2ECECE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145124" y="4220037"/>
                  <a:ext cx="133560" cy="17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6129D81D-AD52-0F43-8FAC-3EBFBD1251FF}"/>
                    </a:ext>
                  </a:extLst>
                </p14:cNvPr>
                <p14:cNvContentPartPr/>
                <p14:nvPr/>
              </p14:nvContentPartPr>
              <p14:xfrm>
                <a:off x="4132524" y="4311117"/>
                <a:ext cx="153720" cy="1152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6129D81D-AD52-0F43-8FAC-3EBFBD1251FF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4124964" y="4303557"/>
                  <a:ext cx="168840" cy="2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D7F028FF-CB7E-3044-A06F-B2497B5950E8}"/>
                    </a:ext>
                  </a:extLst>
                </p14:cNvPr>
                <p14:cNvContentPartPr/>
                <p14:nvPr/>
              </p14:nvContentPartPr>
              <p14:xfrm>
                <a:off x="4380924" y="4144437"/>
                <a:ext cx="195120" cy="26172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D7F028FF-CB7E-3044-A06F-B2497B5950E8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4373364" y="4136877"/>
                  <a:ext cx="210240" cy="27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8BE27DB5-3FC2-F141-9FE5-B97280A5D0F6}"/>
                    </a:ext>
                  </a:extLst>
                </p14:cNvPr>
                <p14:cNvContentPartPr/>
                <p14:nvPr/>
              </p14:nvContentPartPr>
              <p14:xfrm>
                <a:off x="4666404" y="4405437"/>
                <a:ext cx="24480" cy="7596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8BE27DB5-3FC2-F141-9FE5-B97280A5D0F6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4658844" y="4397877"/>
                  <a:ext cx="39600" cy="91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B86167A-0AAB-F749-95E7-867E5D951456}"/>
              </a:ext>
            </a:extLst>
          </p:cNvPr>
          <p:cNvGrpSpPr/>
          <p:nvPr/>
        </p:nvGrpSpPr>
        <p:grpSpPr>
          <a:xfrm>
            <a:off x="5009124" y="4073157"/>
            <a:ext cx="796320" cy="354240"/>
            <a:chOff x="5009124" y="4073157"/>
            <a:chExt cx="796320" cy="354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394D10DC-F0DE-CF42-8E6F-F95A0C493F81}"/>
                    </a:ext>
                  </a:extLst>
                </p14:cNvPr>
                <p14:cNvContentPartPr/>
                <p14:nvPr/>
              </p14:nvContentPartPr>
              <p14:xfrm>
                <a:off x="5009124" y="4108797"/>
                <a:ext cx="108720" cy="31860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394D10DC-F0DE-CF42-8E6F-F95A0C493F81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5001564" y="4101237"/>
                  <a:ext cx="123480" cy="33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BBFE72ED-5DE6-064A-BE03-BFFDADD463F6}"/>
                    </a:ext>
                  </a:extLst>
                </p14:cNvPr>
                <p14:cNvContentPartPr/>
                <p14:nvPr/>
              </p14:nvContentPartPr>
              <p14:xfrm>
                <a:off x="5154564" y="4073157"/>
                <a:ext cx="110880" cy="12384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BBFE72ED-5DE6-064A-BE03-BFFDADD463F6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5147004" y="4065597"/>
                  <a:ext cx="126000" cy="13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B8D50116-30BD-7942-9652-9FD2AC1B78EC}"/>
                    </a:ext>
                  </a:extLst>
                </p14:cNvPr>
                <p14:cNvContentPartPr/>
                <p14:nvPr/>
              </p14:nvContentPartPr>
              <p14:xfrm>
                <a:off x="5384244" y="4215717"/>
                <a:ext cx="149760" cy="17244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B8D50116-30BD-7942-9652-9FD2AC1B78EC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5376684" y="4208157"/>
                  <a:ext cx="164880" cy="18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C5D9C0AF-EC13-E54F-98E3-533A4734C1F2}"/>
                    </a:ext>
                  </a:extLst>
                </p14:cNvPr>
                <p14:cNvContentPartPr/>
                <p14:nvPr/>
              </p14:nvContentPartPr>
              <p14:xfrm>
                <a:off x="5343564" y="4292037"/>
                <a:ext cx="157320" cy="4284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C5D9C0AF-EC13-E54F-98E3-533A4734C1F2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5336004" y="4284477"/>
                  <a:ext cx="172440" cy="5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04E0971D-58C3-7A4A-A77C-9F1FFBE317A0}"/>
                    </a:ext>
                  </a:extLst>
                </p14:cNvPr>
                <p14:cNvContentPartPr/>
                <p14:nvPr/>
              </p14:nvContentPartPr>
              <p14:xfrm>
                <a:off x="5620404" y="4144437"/>
                <a:ext cx="185040" cy="25560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04E0971D-58C3-7A4A-A77C-9F1FFBE317A0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5612844" y="4136877"/>
                  <a:ext cx="200160" cy="270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834A2861-674B-D248-B90A-11F7784756CF}"/>
              </a:ext>
            </a:extLst>
          </p:cNvPr>
          <p:cNvGrpSpPr/>
          <p:nvPr/>
        </p:nvGrpSpPr>
        <p:grpSpPr>
          <a:xfrm>
            <a:off x="6385764" y="3903237"/>
            <a:ext cx="2476800" cy="546120"/>
            <a:chOff x="6385764" y="3903237"/>
            <a:chExt cx="2476800" cy="546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B8176BEF-3832-854D-8C76-8D5111B1AFF6}"/>
                    </a:ext>
                  </a:extLst>
                </p14:cNvPr>
                <p14:cNvContentPartPr/>
                <p14:nvPr/>
              </p14:nvContentPartPr>
              <p14:xfrm>
                <a:off x="6385764" y="4168197"/>
                <a:ext cx="200160" cy="19800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B8176BEF-3832-854D-8C76-8D5111B1AFF6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6378204" y="4160637"/>
                  <a:ext cx="214920" cy="21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8A9BE4A4-031F-A441-9DDD-81FE8C754EA2}"/>
                    </a:ext>
                  </a:extLst>
                </p14:cNvPr>
                <p14:cNvContentPartPr/>
                <p14:nvPr/>
              </p14:nvContentPartPr>
              <p14:xfrm>
                <a:off x="6566844" y="4061277"/>
                <a:ext cx="89280" cy="8568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8A9BE4A4-031F-A441-9DDD-81FE8C754EA2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6559284" y="4053717"/>
                  <a:ext cx="104400" cy="10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78B3206A-D6F3-B348-BC4D-D64DC28097E9}"/>
                    </a:ext>
                  </a:extLst>
                </p14:cNvPr>
                <p14:cNvContentPartPr/>
                <p14:nvPr/>
              </p14:nvContentPartPr>
              <p14:xfrm>
                <a:off x="6722364" y="4096917"/>
                <a:ext cx="73080" cy="26424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78B3206A-D6F3-B348-BC4D-D64DC28097E9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6714804" y="4089357"/>
                  <a:ext cx="87840" cy="27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3272DABF-3B56-F04C-BA67-0E576C480459}"/>
                    </a:ext>
                  </a:extLst>
                </p14:cNvPr>
                <p14:cNvContentPartPr/>
                <p14:nvPr/>
              </p14:nvContentPartPr>
              <p14:xfrm>
                <a:off x="6869604" y="4049397"/>
                <a:ext cx="79200" cy="9216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3272DABF-3B56-F04C-BA67-0E576C480459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6862044" y="4041837"/>
                  <a:ext cx="94320" cy="10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6056C495-AD1A-7E4F-9A7D-B8C92058DE4B}"/>
                    </a:ext>
                  </a:extLst>
                </p14:cNvPr>
                <p14:cNvContentPartPr/>
                <p14:nvPr/>
              </p14:nvContentPartPr>
              <p14:xfrm>
                <a:off x="7077324" y="4226157"/>
                <a:ext cx="139320" cy="3060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6056C495-AD1A-7E4F-9A7D-B8C92058DE4B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7069764" y="4218597"/>
                  <a:ext cx="15444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F584F286-E088-0F40-AB75-561FE4707953}"/>
                    </a:ext>
                  </a:extLst>
                </p14:cNvPr>
                <p14:cNvContentPartPr/>
                <p14:nvPr/>
              </p14:nvContentPartPr>
              <p14:xfrm>
                <a:off x="7112604" y="4332717"/>
                <a:ext cx="133560" cy="180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F584F286-E088-0F40-AB75-561FE4707953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7105044" y="4325157"/>
                  <a:ext cx="148680" cy="1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9D13E579-F295-A344-BE7C-0951E6422460}"/>
                    </a:ext>
                  </a:extLst>
                </p14:cNvPr>
                <p14:cNvContentPartPr/>
                <p14:nvPr/>
              </p14:nvContentPartPr>
              <p14:xfrm>
                <a:off x="7419324" y="4168197"/>
                <a:ext cx="180000" cy="23256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9D13E579-F295-A344-BE7C-0951E6422460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7411764" y="4160637"/>
                  <a:ext cx="195120" cy="24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A75266D5-F360-D44D-BB7A-7F072AAFD802}"/>
                    </a:ext>
                  </a:extLst>
                </p14:cNvPr>
                <p14:cNvContentPartPr/>
                <p14:nvPr/>
              </p14:nvContentPartPr>
              <p14:xfrm>
                <a:off x="7638204" y="4061277"/>
                <a:ext cx="146160" cy="35856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A75266D5-F360-D44D-BB7A-7F072AAFD802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7631004" y="4053717"/>
                  <a:ext cx="161280" cy="37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51FB2AC6-E58D-D944-979B-6B7C88152742}"/>
                    </a:ext>
                  </a:extLst>
                </p14:cNvPr>
                <p14:cNvContentPartPr/>
                <p14:nvPr/>
              </p14:nvContentPartPr>
              <p14:xfrm>
                <a:off x="7223484" y="4013757"/>
                <a:ext cx="80280" cy="43560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51FB2AC6-E58D-D944-979B-6B7C88152742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7215924" y="4006197"/>
                  <a:ext cx="95400" cy="45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B9D01BEB-FC22-0746-B410-174028F1B757}"/>
                    </a:ext>
                  </a:extLst>
                </p14:cNvPr>
                <p14:cNvContentPartPr/>
                <p14:nvPr/>
              </p14:nvContentPartPr>
              <p14:xfrm>
                <a:off x="7876524" y="3978117"/>
                <a:ext cx="109080" cy="40860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B9D01BEB-FC22-0746-B410-174028F1B757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7868964" y="3970557"/>
                  <a:ext cx="124200" cy="42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EBA5BC84-007E-BD4E-A085-DBE94CC7DD56}"/>
                    </a:ext>
                  </a:extLst>
                </p14:cNvPr>
                <p14:cNvContentPartPr/>
                <p14:nvPr/>
              </p14:nvContentPartPr>
              <p14:xfrm>
                <a:off x="8015844" y="3903237"/>
                <a:ext cx="152640" cy="12960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EBA5BC84-007E-BD4E-A085-DBE94CC7DD56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8008284" y="3895677"/>
                  <a:ext cx="167760" cy="14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009324B8-4984-8043-AE0C-07B3E78B20BC}"/>
                    </a:ext>
                  </a:extLst>
                </p14:cNvPr>
                <p14:cNvContentPartPr/>
                <p14:nvPr/>
              </p14:nvContentPartPr>
              <p14:xfrm>
                <a:off x="8236524" y="4154517"/>
                <a:ext cx="228600" cy="21672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009324B8-4984-8043-AE0C-07B3E78B20BC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8228964" y="4146957"/>
                  <a:ext cx="243360" cy="23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E74A4530-3A80-9B41-8221-A386CDDC4633}"/>
                    </a:ext>
                  </a:extLst>
                </p14:cNvPr>
                <p14:cNvContentPartPr/>
                <p14:nvPr/>
              </p14:nvContentPartPr>
              <p14:xfrm>
                <a:off x="8241204" y="4273677"/>
                <a:ext cx="169200" cy="504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E74A4530-3A80-9B41-8221-A386CDDC4633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8233644" y="4266117"/>
                  <a:ext cx="184320" cy="2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4578DCE8-E91C-1E46-A003-2920715F9900}"/>
                    </a:ext>
                  </a:extLst>
                </p14:cNvPr>
                <p14:cNvContentPartPr/>
                <p14:nvPr/>
              </p14:nvContentPartPr>
              <p14:xfrm>
                <a:off x="8588244" y="4073157"/>
                <a:ext cx="274320" cy="29736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4578DCE8-E91C-1E46-A003-2920715F9900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8580684" y="4065597"/>
                  <a:ext cx="289440" cy="3121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750998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selection: choice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105399"/>
          </a:xfrm>
        </p:spPr>
        <p:txBody>
          <a:bodyPr>
            <a:normAutofit/>
          </a:bodyPr>
          <a:lstStyle/>
          <a:p>
            <a:r>
              <a:rPr lang="en-US" dirty="0"/>
              <a:t>Prime-order subgroup of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p</a:t>
            </a:r>
            <a:r>
              <a:rPr lang="en-US" dirty="0"/>
              <a:t>, p prime</a:t>
            </a:r>
          </a:p>
          <a:p>
            <a:pPr lvl="1"/>
            <a:r>
              <a:rPr lang="en-US" dirty="0"/>
              <a:t>E.g., let p = </a:t>
            </a:r>
            <a:r>
              <a:rPr lang="en-US" dirty="0" err="1"/>
              <a:t>tq</a:t>
            </a:r>
            <a:r>
              <a:rPr lang="en-US" dirty="0"/>
              <a:t> + 1 for p, q prime</a:t>
            </a:r>
          </a:p>
          <a:p>
            <a:pPr lvl="2"/>
            <a:r>
              <a:rPr lang="en-US" dirty="0">
                <a:latin typeface="Cambria Math"/>
                <a:ea typeface="Cambria Math"/>
              </a:rPr>
              <a:t>So 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p</a:t>
            </a:r>
            <a:r>
              <a:rPr lang="en-US" dirty="0"/>
              <a:t> has order p-1 = </a:t>
            </a:r>
            <a:r>
              <a:rPr lang="en-US" dirty="0" err="1"/>
              <a:t>tq</a:t>
            </a:r>
            <a:endParaRPr lang="en-US" dirty="0"/>
          </a:p>
          <a:p>
            <a:pPr lvl="1"/>
            <a:r>
              <a:rPr lang="en-US" dirty="0"/>
              <a:t>Take the subgroup of </a:t>
            </a:r>
            <a:r>
              <a:rPr lang="en-US" dirty="0" err="1"/>
              <a:t>t</a:t>
            </a:r>
            <a:r>
              <a:rPr lang="en-US" baseline="30000" dirty="0" err="1"/>
              <a:t>th</a:t>
            </a:r>
            <a:r>
              <a:rPr lang="en-US" dirty="0"/>
              <a:t> powers, i.e., </a:t>
            </a:r>
            <a:br>
              <a:rPr lang="en-US" dirty="0"/>
            </a:br>
            <a:r>
              <a:rPr lang="en-US" dirty="0"/>
              <a:t>          G = { [</a:t>
            </a:r>
            <a:r>
              <a:rPr lang="en-US" dirty="0" err="1"/>
              <a:t>x</a:t>
            </a:r>
            <a:r>
              <a:rPr lang="en-US" baseline="30000" dirty="0" err="1"/>
              <a:t>t</a:t>
            </a:r>
            <a:r>
              <a:rPr lang="en-US" dirty="0"/>
              <a:t> mod p]| x </a:t>
            </a:r>
            <a:r>
              <a:rPr lang="en-US" dirty="0">
                <a:sym typeface="Symbol"/>
              </a:rPr>
              <a:t></a:t>
            </a:r>
            <a:r>
              <a:rPr lang="en-US" dirty="0">
                <a:latin typeface="Cambria Math"/>
                <a:ea typeface="Cambria Math"/>
              </a:rPr>
              <a:t> 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p</a:t>
            </a:r>
            <a:r>
              <a:rPr lang="en-US" dirty="0">
                <a:ea typeface="Cambria Math"/>
              </a:rPr>
              <a:t> } </a:t>
            </a:r>
            <a:r>
              <a:rPr lang="en-US" dirty="0">
                <a:ea typeface="Cambria Math"/>
                <a:sym typeface="Symbol" panose="05050102010706020507" pitchFamily="18" charset="2"/>
              </a:rPr>
              <a:t>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p</a:t>
            </a:r>
            <a:endParaRPr lang="en-US" dirty="0"/>
          </a:p>
          <a:p>
            <a:pPr lvl="2"/>
            <a:r>
              <a:rPr lang="en-US" dirty="0"/>
              <a:t>G is a group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Can show that it has order (p-1)/t = q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Since q is prime, G must be cyclic</a:t>
            </a:r>
          </a:p>
          <a:p>
            <a:r>
              <a:rPr lang="en-US" dirty="0">
                <a:solidFill>
                  <a:schemeClr val="bg1"/>
                </a:solidFill>
              </a:rPr>
              <a:t>Generalizations based on finite fields also used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2927E471-B9D6-3B48-8088-F8325F675A5D}"/>
              </a:ext>
            </a:extLst>
          </p:cNvPr>
          <p:cNvGrpSpPr/>
          <p:nvPr/>
        </p:nvGrpSpPr>
        <p:grpSpPr>
          <a:xfrm>
            <a:off x="3588129" y="4096917"/>
            <a:ext cx="1257840" cy="478440"/>
            <a:chOff x="3588129" y="4096917"/>
            <a:chExt cx="1257840" cy="478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F7B16A75-FE85-5341-BAC2-91B7E718A238}"/>
                    </a:ext>
                  </a:extLst>
                </p14:cNvPr>
                <p14:cNvContentPartPr/>
                <p14:nvPr/>
              </p14:nvContentPartPr>
              <p14:xfrm>
                <a:off x="3588129" y="4203837"/>
                <a:ext cx="164160" cy="25992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F7B16A75-FE85-5341-BAC2-91B7E718A238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580569" y="4196277"/>
                  <a:ext cx="179280" cy="27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CD950753-DD83-D345-9A21-C9381C856A8F}"/>
                    </a:ext>
                  </a:extLst>
                </p14:cNvPr>
                <p14:cNvContentPartPr/>
                <p14:nvPr/>
              </p14:nvContentPartPr>
              <p14:xfrm>
                <a:off x="3818529" y="4096917"/>
                <a:ext cx="86400" cy="15336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CD950753-DD83-D345-9A21-C9381C856A8F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810969" y="4089357"/>
                  <a:ext cx="101520" cy="16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1BFAB5F2-7D3A-AD49-A214-066BACE32701}"/>
                    </a:ext>
                  </a:extLst>
                </p14:cNvPr>
                <p14:cNvContentPartPr/>
                <p14:nvPr/>
              </p14:nvContentPartPr>
              <p14:xfrm>
                <a:off x="4048929" y="4240557"/>
                <a:ext cx="231480" cy="21096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1BFAB5F2-7D3A-AD49-A214-066BACE32701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041369" y="4232997"/>
                  <a:ext cx="246600" cy="22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B6F5C3FF-899B-CF42-9A6E-A40E1E605ECB}"/>
                    </a:ext>
                  </a:extLst>
                </p14:cNvPr>
                <p14:cNvContentPartPr/>
                <p14:nvPr/>
              </p14:nvContentPartPr>
              <p14:xfrm>
                <a:off x="4001769" y="4340997"/>
                <a:ext cx="216360" cy="540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B6F5C3FF-899B-CF42-9A6E-A40E1E605ECB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3994209" y="4333437"/>
                  <a:ext cx="231480" cy="2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FD03DEDE-AC49-F747-82E2-AFFB31167DD9}"/>
                    </a:ext>
                  </a:extLst>
                </p14:cNvPr>
                <p14:cNvContentPartPr/>
                <p14:nvPr/>
              </p14:nvContentPartPr>
              <p14:xfrm>
                <a:off x="4402089" y="4132557"/>
                <a:ext cx="333000" cy="32724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FD03DEDE-AC49-F747-82E2-AFFB31167DD9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4394529" y="4124997"/>
                  <a:ext cx="348120" cy="34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40DCE52A-3853-EE45-A5F7-8F77108639AF}"/>
                    </a:ext>
                  </a:extLst>
                </p14:cNvPr>
                <p14:cNvContentPartPr/>
                <p14:nvPr/>
              </p14:nvContentPartPr>
              <p14:xfrm>
                <a:off x="4795569" y="4452957"/>
                <a:ext cx="50400" cy="12240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40DCE52A-3853-EE45-A5F7-8F77108639AF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4788009" y="4445397"/>
                  <a:ext cx="65520" cy="137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487955DB-2F07-6747-A2C2-1E89817675C4}"/>
              </a:ext>
            </a:extLst>
          </p:cNvPr>
          <p:cNvGrpSpPr/>
          <p:nvPr/>
        </p:nvGrpSpPr>
        <p:grpSpPr>
          <a:xfrm>
            <a:off x="5139729" y="4117077"/>
            <a:ext cx="1091160" cy="384120"/>
            <a:chOff x="5139729" y="4117077"/>
            <a:chExt cx="1091160" cy="384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9DE3B849-72FE-F847-8EFA-34A10FBF7077}"/>
                    </a:ext>
                  </a:extLst>
                </p14:cNvPr>
                <p14:cNvContentPartPr/>
                <p14:nvPr/>
              </p14:nvContentPartPr>
              <p14:xfrm>
                <a:off x="5139729" y="4156317"/>
                <a:ext cx="109440" cy="31176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9DE3B849-72FE-F847-8EFA-34A10FBF7077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5132169" y="4148757"/>
                  <a:ext cx="124560" cy="32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8B8BB8F2-9E32-3447-B058-DD47ED5204E7}"/>
                    </a:ext>
                  </a:extLst>
                </p14:cNvPr>
                <p14:cNvContentPartPr/>
                <p14:nvPr/>
              </p14:nvContentPartPr>
              <p14:xfrm>
                <a:off x="5271849" y="4224717"/>
                <a:ext cx="170280" cy="19908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8B8BB8F2-9E32-3447-B058-DD47ED5204E7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5264289" y="4217157"/>
                  <a:ext cx="185400" cy="21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6E1764A2-739C-3545-86C5-2B6FD6B0B795}"/>
                    </a:ext>
                  </a:extLst>
                </p14:cNvPr>
                <p14:cNvContentPartPr/>
                <p14:nvPr/>
              </p14:nvContentPartPr>
              <p14:xfrm>
                <a:off x="5462649" y="4251357"/>
                <a:ext cx="115200" cy="720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6E1764A2-739C-3545-86C5-2B6FD6B0B795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5455089" y="4243797"/>
                  <a:ext cx="130320" cy="2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C7664A9E-E973-C141-8BB0-8F561385B5B8}"/>
                    </a:ext>
                  </a:extLst>
                </p14:cNvPr>
                <p14:cNvContentPartPr/>
                <p14:nvPr/>
              </p14:nvContentPartPr>
              <p14:xfrm>
                <a:off x="5614209" y="4168197"/>
                <a:ext cx="15480" cy="12096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C7664A9E-E973-C141-8BB0-8F561385B5B8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5606649" y="4160637"/>
                  <a:ext cx="30600" cy="13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4CABFDBA-CD0E-3144-90B4-09183520900A}"/>
                    </a:ext>
                  </a:extLst>
                </p14:cNvPr>
                <p14:cNvContentPartPr/>
                <p14:nvPr/>
              </p14:nvContentPartPr>
              <p14:xfrm>
                <a:off x="5605209" y="4132557"/>
                <a:ext cx="120600" cy="36864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4CABFDBA-CD0E-3144-90B4-09183520900A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5597649" y="4124997"/>
                  <a:ext cx="135720" cy="38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1821ED71-E497-034C-B204-812EEB3B357F}"/>
                    </a:ext>
                  </a:extLst>
                </p14:cNvPr>
                <p14:cNvContentPartPr/>
                <p14:nvPr/>
              </p14:nvContentPartPr>
              <p14:xfrm>
                <a:off x="5842449" y="4117077"/>
                <a:ext cx="127080" cy="14472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1821ED71-E497-034C-B204-812EEB3B357F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5834889" y="4109517"/>
                  <a:ext cx="142200" cy="15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DC9E4C80-7D4A-8C4E-BAA6-E843AC3F4BC7}"/>
                    </a:ext>
                  </a:extLst>
                </p14:cNvPr>
                <p14:cNvContentPartPr/>
                <p14:nvPr/>
              </p14:nvContentPartPr>
              <p14:xfrm>
                <a:off x="6057369" y="4264317"/>
                <a:ext cx="173520" cy="16128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DC9E4C80-7D4A-8C4E-BAA6-E843AC3F4BC7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6049809" y="4256757"/>
                  <a:ext cx="188640" cy="17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40BA7F07-5F05-9F4E-9B26-1C84B58C6589}"/>
                    </a:ext>
                  </a:extLst>
                </p14:cNvPr>
                <p14:cNvContentPartPr/>
                <p14:nvPr/>
              </p14:nvContentPartPr>
              <p14:xfrm>
                <a:off x="6020649" y="4346037"/>
                <a:ext cx="190800" cy="1512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40BA7F07-5F05-9F4E-9B26-1C84B58C6589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6013089" y="4338477"/>
                  <a:ext cx="205920" cy="302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48" name="Ink 47">
                <a:extLst>
                  <a:ext uri="{FF2B5EF4-FFF2-40B4-BE49-F238E27FC236}">
                    <a16:creationId xmlns:a16="http://schemas.microsoft.com/office/drawing/2014/main" id="{633CC983-BC4E-F742-AA74-D847F779F06C}"/>
                  </a:ext>
                </a:extLst>
              </p14:cNvPr>
              <p14:cNvContentPartPr/>
              <p14:nvPr/>
            </p14:nvContentPartPr>
            <p14:xfrm>
              <a:off x="6408009" y="4180077"/>
              <a:ext cx="242640" cy="260280"/>
            </p14:xfrm>
          </p:contentPart>
        </mc:Choice>
        <mc:Fallback xmlns="">
          <p:pic>
            <p:nvPicPr>
              <p:cNvPr id="48" name="Ink 47">
                <a:extLst>
                  <a:ext uri="{FF2B5EF4-FFF2-40B4-BE49-F238E27FC236}">
                    <a16:creationId xmlns:a16="http://schemas.microsoft.com/office/drawing/2014/main" id="{633CC983-BC4E-F742-AA74-D847F779F06C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6400449" y="4172517"/>
                <a:ext cx="257760" cy="275400"/>
              </a:xfrm>
              <a:prstGeom prst="rect">
                <a:avLst/>
              </a:prstGeom>
            </p:spPr>
          </p:pic>
        </mc:Fallback>
      </mc:AlternateContent>
      <p:grpSp>
        <p:nvGrpSpPr>
          <p:cNvPr id="64" name="Group 63">
            <a:extLst>
              <a:ext uri="{FF2B5EF4-FFF2-40B4-BE49-F238E27FC236}">
                <a16:creationId xmlns:a16="http://schemas.microsoft.com/office/drawing/2014/main" id="{67BC116D-8D49-814A-AEBC-1E833EB3A580}"/>
              </a:ext>
            </a:extLst>
          </p:cNvPr>
          <p:cNvGrpSpPr/>
          <p:nvPr/>
        </p:nvGrpSpPr>
        <p:grpSpPr>
          <a:xfrm>
            <a:off x="7420329" y="4025277"/>
            <a:ext cx="1621440" cy="528840"/>
            <a:chOff x="7420329" y="4025277"/>
            <a:chExt cx="1621440" cy="528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2FAEB71E-A432-2B47-8D92-A34C5E5EA836}"/>
                    </a:ext>
                  </a:extLst>
                </p14:cNvPr>
                <p14:cNvContentPartPr/>
                <p14:nvPr/>
              </p14:nvContentPartPr>
              <p14:xfrm>
                <a:off x="7420329" y="4171797"/>
                <a:ext cx="243000" cy="27684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2FAEB71E-A432-2B47-8D92-A34C5E5EA836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7412769" y="4164237"/>
                  <a:ext cx="257760" cy="29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C3F12B52-37E0-0849-B5DC-E8BC9504BEE6}"/>
                    </a:ext>
                  </a:extLst>
                </p14:cNvPr>
                <p14:cNvContentPartPr/>
                <p14:nvPr/>
              </p14:nvContentPartPr>
              <p14:xfrm>
                <a:off x="7611849" y="4042917"/>
                <a:ext cx="150120" cy="13752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C3F12B52-37E0-0849-B5DC-E8BC9504BEE6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7604289" y="4035357"/>
                  <a:ext cx="165240" cy="15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9694B8C4-DB2E-C141-9255-72188BEAE714}"/>
                    </a:ext>
                  </a:extLst>
                </p14:cNvPr>
                <p14:cNvContentPartPr/>
                <p14:nvPr/>
              </p14:nvContentPartPr>
              <p14:xfrm>
                <a:off x="7828929" y="4144437"/>
                <a:ext cx="92160" cy="32076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9694B8C4-DB2E-C141-9255-72188BEAE714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7821369" y="4136877"/>
                  <a:ext cx="106920" cy="33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CAC0645E-C4E3-824F-81B5-111376523B4A}"/>
                    </a:ext>
                  </a:extLst>
                </p14:cNvPr>
                <p14:cNvContentPartPr/>
                <p14:nvPr/>
              </p14:nvContentPartPr>
              <p14:xfrm>
                <a:off x="7916769" y="4227597"/>
                <a:ext cx="180720" cy="20052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CAC0645E-C4E3-824F-81B5-111376523B4A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7909209" y="4220037"/>
                  <a:ext cx="195840" cy="21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A8398C92-B753-4B4A-AC26-1D806BA00FDC}"/>
                    </a:ext>
                  </a:extLst>
                </p14:cNvPr>
                <p14:cNvContentPartPr/>
                <p14:nvPr/>
              </p14:nvContentPartPr>
              <p14:xfrm>
                <a:off x="8098569" y="4201677"/>
                <a:ext cx="87840" cy="540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A8398C92-B753-4B4A-AC26-1D806BA00FDC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8091369" y="4194117"/>
                  <a:ext cx="102960" cy="2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998E1209-CAB3-EE4C-8EBE-F7AD548CF8E4}"/>
                    </a:ext>
                  </a:extLst>
                </p14:cNvPr>
                <p14:cNvContentPartPr/>
                <p14:nvPr/>
              </p14:nvContentPartPr>
              <p14:xfrm>
                <a:off x="8222409" y="4156317"/>
                <a:ext cx="27000" cy="10800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998E1209-CAB3-EE4C-8EBE-F7AD548CF8E4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8214849" y="4148757"/>
                  <a:ext cx="42120" cy="12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77457DF8-9386-7C43-89AE-E96332BD4A37}"/>
                    </a:ext>
                  </a:extLst>
                </p14:cNvPr>
                <p14:cNvContentPartPr/>
                <p14:nvPr/>
              </p14:nvContentPartPr>
              <p14:xfrm>
                <a:off x="8249769" y="4108797"/>
                <a:ext cx="109080" cy="42480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77457DF8-9386-7C43-89AE-E96332BD4A37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8242209" y="4101237"/>
                  <a:ext cx="124200" cy="43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393AA6B5-D442-5B46-8753-84D409F89353}"/>
                    </a:ext>
                  </a:extLst>
                </p14:cNvPr>
                <p14:cNvContentPartPr/>
                <p14:nvPr/>
              </p14:nvContentPartPr>
              <p14:xfrm>
                <a:off x="8407449" y="4025277"/>
                <a:ext cx="120960" cy="12924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393AA6B5-D442-5B46-8753-84D409F89353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8399889" y="4017717"/>
                  <a:ext cx="135720" cy="14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4BD49DF2-B413-FB48-9816-AD359B0AC7A7}"/>
                    </a:ext>
                  </a:extLst>
                </p14:cNvPr>
                <p14:cNvContentPartPr/>
                <p14:nvPr/>
              </p14:nvContentPartPr>
              <p14:xfrm>
                <a:off x="8561889" y="4274757"/>
                <a:ext cx="115560" cy="2628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4BD49DF2-B413-FB48-9816-AD359B0AC7A7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8554329" y="4267197"/>
                  <a:ext cx="13032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0FCCD561-2B69-A044-B78F-FDDD56D1E221}"/>
                    </a:ext>
                  </a:extLst>
                </p14:cNvPr>
                <p14:cNvContentPartPr/>
                <p14:nvPr/>
              </p14:nvContentPartPr>
              <p14:xfrm>
                <a:off x="8514369" y="4405437"/>
                <a:ext cx="115560" cy="6480"/>
              </p14:xfrm>
            </p:contentPart>
          </mc:Choice>
          <mc:Fallback xmlns=""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0FCCD561-2B69-A044-B78F-FDDD56D1E221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8506809" y="4397877"/>
                  <a:ext cx="130680" cy="2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1251A887-6AA1-DA47-B121-51C9CCE41C92}"/>
                    </a:ext>
                  </a:extLst>
                </p14:cNvPr>
                <p14:cNvContentPartPr/>
                <p14:nvPr/>
              </p14:nvContentPartPr>
              <p14:xfrm>
                <a:off x="8835129" y="4207077"/>
                <a:ext cx="128880" cy="298080"/>
              </p14:xfrm>
            </p:contentPart>
          </mc:Choice>
          <mc:Fallback xmlns=""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1251A887-6AA1-DA47-B121-51C9CCE41C92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8827569" y="4199517"/>
                  <a:ext cx="144000" cy="31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D68B7BD8-00EC-F84F-8861-336ED5FA8A15}"/>
                    </a:ext>
                  </a:extLst>
                </p14:cNvPr>
                <p14:cNvContentPartPr/>
                <p14:nvPr/>
              </p14:nvContentPartPr>
              <p14:xfrm>
                <a:off x="8763849" y="4510557"/>
                <a:ext cx="277920" cy="4356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D68B7BD8-00EC-F84F-8861-336ED5FA8A15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8756289" y="4502997"/>
                  <a:ext cx="293040" cy="586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50969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selection: choice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105399"/>
          </a:xfrm>
        </p:spPr>
        <p:txBody>
          <a:bodyPr>
            <a:normAutofit/>
          </a:bodyPr>
          <a:lstStyle/>
          <a:p>
            <a:r>
              <a:rPr lang="en-US" dirty="0"/>
              <a:t>Prime-order subgroup of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p</a:t>
            </a:r>
            <a:r>
              <a:rPr lang="en-US" dirty="0"/>
              <a:t>, p prime</a:t>
            </a:r>
          </a:p>
          <a:p>
            <a:pPr lvl="1"/>
            <a:r>
              <a:rPr lang="en-US" dirty="0"/>
              <a:t>E.g., let p = </a:t>
            </a:r>
            <a:r>
              <a:rPr lang="en-US" dirty="0" err="1"/>
              <a:t>tq</a:t>
            </a:r>
            <a:r>
              <a:rPr lang="en-US" dirty="0"/>
              <a:t> + 1 for p, q prime</a:t>
            </a:r>
          </a:p>
          <a:p>
            <a:pPr lvl="2"/>
            <a:r>
              <a:rPr lang="en-US" dirty="0">
                <a:latin typeface="Cambria Math"/>
                <a:ea typeface="Cambria Math"/>
              </a:rPr>
              <a:t>So 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p</a:t>
            </a:r>
            <a:r>
              <a:rPr lang="en-US" dirty="0"/>
              <a:t> has order p-1 = </a:t>
            </a:r>
            <a:r>
              <a:rPr lang="en-US" dirty="0" err="1"/>
              <a:t>tq</a:t>
            </a:r>
            <a:endParaRPr lang="en-US" dirty="0"/>
          </a:p>
          <a:p>
            <a:pPr lvl="1"/>
            <a:r>
              <a:rPr lang="en-US" dirty="0"/>
              <a:t>Take the subgroup of </a:t>
            </a:r>
            <a:r>
              <a:rPr lang="en-US" dirty="0" err="1"/>
              <a:t>t</a:t>
            </a:r>
            <a:r>
              <a:rPr lang="en-US" baseline="30000" dirty="0" err="1"/>
              <a:t>th</a:t>
            </a:r>
            <a:r>
              <a:rPr lang="en-US" dirty="0"/>
              <a:t> powers, i.e., </a:t>
            </a:r>
            <a:br>
              <a:rPr lang="en-US" dirty="0"/>
            </a:br>
            <a:r>
              <a:rPr lang="en-US" dirty="0"/>
              <a:t>          G = { [</a:t>
            </a:r>
            <a:r>
              <a:rPr lang="en-US" dirty="0" err="1"/>
              <a:t>x</a:t>
            </a:r>
            <a:r>
              <a:rPr lang="en-US" baseline="30000" dirty="0" err="1"/>
              <a:t>t</a:t>
            </a:r>
            <a:r>
              <a:rPr lang="en-US" dirty="0"/>
              <a:t> mod p]| x </a:t>
            </a:r>
            <a:r>
              <a:rPr lang="en-US" dirty="0">
                <a:sym typeface="Symbol"/>
              </a:rPr>
              <a:t></a:t>
            </a:r>
            <a:r>
              <a:rPr lang="en-US" dirty="0">
                <a:latin typeface="Cambria Math"/>
                <a:ea typeface="Cambria Math"/>
              </a:rPr>
              <a:t> 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p</a:t>
            </a:r>
            <a:r>
              <a:rPr lang="en-US" dirty="0">
                <a:ea typeface="Cambria Math"/>
              </a:rPr>
              <a:t> } </a:t>
            </a:r>
            <a:r>
              <a:rPr lang="en-US" dirty="0">
                <a:ea typeface="Cambria Math"/>
                <a:sym typeface="Symbol" panose="05050102010706020507" pitchFamily="18" charset="2"/>
              </a:rPr>
              <a:t>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p</a:t>
            </a:r>
            <a:endParaRPr lang="en-US" dirty="0"/>
          </a:p>
          <a:p>
            <a:pPr lvl="2"/>
            <a:r>
              <a:rPr lang="en-US" dirty="0"/>
              <a:t>G is a group</a:t>
            </a:r>
          </a:p>
          <a:p>
            <a:pPr lvl="2"/>
            <a:r>
              <a:rPr lang="en-US" dirty="0"/>
              <a:t>Can show that it has order (p-1)/t = q</a:t>
            </a:r>
          </a:p>
          <a:p>
            <a:pPr lvl="2"/>
            <a:r>
              <a:rPr lang="en-US" dirty="0"/>
              <a:t>Since q is prime, G must be cyclic</a:t>
            </a:r>
          </a:p>
          <a:p>
            <a:r>
              <a:rPr lang="en-US" dirty="0"/>
              <a:t>Generalizations based on finite fields also used</a:t>
            </a:r>
          </a:p>
        </p:txBody>
      </p:sp>
    </p:spTree>
    <p:extLst>
      <p:ext uri="{BB962C8B-B14F-4D97-AF65-F5344CB8AC3E}">
        <p14:creationId xmlns:p14="http://schemas.microsoft.com/office/powerpoint/2010/main" val="2496100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selection: choice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Prime-order subgroup of an </a:t>
            </a:r>
            <a:r>
              <a:rPr lang="en-US" i="1" dirty="0"/>
              <a:t>elliptic curve</a:t>
            </a:r>
            <a:r>
              <a:rPr lang="en-US" dirty="0"/>
              <a:t> group</a:t>
            </a:r>
          </a:p>
          <a:p>
            <a:pPr lvl="1"/>
            <a:r>
              <a:rPr lang="en-US" dirty="0"/>
              <a:t>See book for the basic details…</a:t>
            </a:r>
          </a:p>
          <a:p>
            <a:pPr lvl="1"/>
            <a:endParaRPr lang="en-US" dirty="0"/>
          </a:p>
          <a:p>
            <a:r>
              <a:rPr lang="en-US" dirty="0"/>
              <a:t>These have the advantage of giving stronger security with smaller parameters (for reasons to be explained shortly)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959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tx1"/>
          </a:solidFill>
          <a:tailEnd type="none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23430</TotalTime>
  <Words>710</Words>
  <Application>Microsoft Macintosh PowerPoint</Application>
  <PresentationFormat>On-screen Show (4:3)</PresentationFormat>
  <Paragraphs>68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 Math</vt:lpstr>
      <vt:lpstr>Office Theme</vt:lpstr>
      <vt:lpstr>Group choice for the  Discrete Log Assumption</vt:lpstr>
      <vt:lpstr>Recall…</vt:lpstr>
      <vt:lpstr>Group selection</vt:lpstr>
      <vt:lpstr>Group selection</vt:lpstr>
      <vt:lpstr>Group selection: choice 1</vt:lpstr>
      <vt:lpstr>Group selection: choice 1</vt:lpstr>
      <vt:lpstr>Group selection: choice 1</vt:lpstr>
      <vt:lpstr>Group selection: choice 1</vt:lpstr>
      <vt:lpstr>Group selection: choice 2</vt:lpstr>
      <vt:lpstr>Group selection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Cryptography</dc:title>
  <dc:creator>katz</dc:creator>
  <cp:lastModifiedBy>Microsoft Office User</cp:lastModifiedBy>
  <cp:revision>1101</cp:revision>
  <dcterms:created xsi:type="dcterms:W3CDTF">2014-06-02T02:25:30Z</dcterms:created>
  <dcterms:modified xsi:type="dcterms:W3CDTF">2020-11-11T18:05:06Z</dcterms:modified>
</cp:coreProperties>
</file>