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18" r:id="rId2"/>
    <p:sldId id="574" r:id="rId3"/>
    <p:sldId id="583" r:id="rId4"/>
    <p:sldId id="575" r:id="rId5"/>
    <p:sldId id="577" r:id="rId6"/>
    <p:sldId id="587" r:id="rId7"/>
    <p:sldId id="584" r:id="rId8"/>
    <p:sldId id="578" r:id="rId9"/>
    <p:sldId id="579" r:id="rId10"/>
    <p:sldId id="580" r:id="rId11"/>
    <p:sldId id="58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85" autoAdjust="0"/>
    <p:restoredTop sz="94660"/>
  </p:normalViewPr>
  <p:slideViewPr>
    <p:cSldViewPr>
      <p:cViewPr varScale="1">
        <p:scale>
          <a:sx n="102" d="100"/>
          <a:sy n="102" d="100"/>
        </p:scale>
        <p:origin x="192" y="3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0.57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13544,'26'45'126,"-6"-5"0,-19-23-28,0 3-17,-1 2 36,0 3-2,0 17-84,2 27-84,-1-12 41,1 11 10,0-34-4197,1 59 4208,-2-50-334,1 17 1,-1-4 321,-1-27-375,0 27-469,0-29 276,0-1 28,-2-4-1478,-1 0 3634,1-10-4415,-2 6 3326,2-13 0,1-2 0,0-2 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8.0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114 1 13196,'-5'53'642,"-1"-3"-1046,-1-20 620,-1 5-37,0 3 45,-4 23-196,3-11-28,-4 15 28,-1 25-28,6-33-63,0 6 0,1-1 108,3-10 88,1 9 0,1-1-52,3-17 9,1 30 44,2-50 297,22 16-387,-10-21 93,17 9-131,-15-25 44,26-7-173,-15-2-644,32-15-3047,-2-24 1812,-18 14-573,7-17 2575,-36 29 0,-5 9 0,-3 3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8.52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40 15671,'47'-8'462,"-7"2"-397,-25 3-65,1 1-70,0 0 70,2 2-3,1 0-350,34 2-4377,3-2 3924,8 2-651,-11-3-551,-26-2 2008,7-4 0,-18 2 0,3-2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9.84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43 14879,'29'-23'482,"-2"4"-323,-8 19-16,2 2 17,2 1-160,1 0 126,23 5-51,6 1-72,0 1-6,6 0-33,-19-7 33,0 0-484,6-3 201,-21-2-277,4-1-1708,-8 0 2271,-10 2 0,0 0 0,-9 1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50.22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31 11597,'18'13'1484,"-5"-3"-1159,-13-10 1408,0 0-1128,50-13-412,-14 3-193,33-7-98,-15 8 3,-22 5-2268,40 5 1366,-43 2-146,21 5-1562,-33 3 897,-6-1 1808,1 1 0,-8-6 0,-2-2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50.97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0 206 14157,'38'48'296,"-6"-5"-226,-22-22 31,0 2-31,0 2 350,6 27-294,-7-18-11,4 19-25,-10-24-12,2 0-5,-2 0-31,2 10-37,1-1 155,1 10-90,-2-19-17,-1-6 177,-2-15-62,-2-4 644,2 0-557,-1-4 361,0-12-619,-1 1-3,0-27 1,0 8-3396,0-15 3362,0 7-2063,6-49 2060,-1 30-45,7-33 48,2 28 39,-2 18-14,14-30 2530,-1 23-2421,1 3 79,16 2-17,-8 27-79,8-3 3023,42 12-3146,-43 10 3,35 3-28,-47 5-260,-2 2-157,-3-1-2322,13 9 619,-14-8-4493,10 5 6683,-23-12 0,-2 0 0,-6-3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56.15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335 17 15615,'-24'-11'-347,"3"6"241,11 9 44,-2 6-27,-2 1-1,-9 13 90,3-2-53,-7 11 47,6-5-50,-12 20 73,-7 27-17,7-12 40,14-16 1,4 0 66,2 18-71,4-1-109,10 28-33,10-31-29,10 23 46,1-37-46,24 14 172,-23-37-34,17 14-1,-22-30 38,7 2 4,-6-6 26,5 1-5,-7-4-4,0-2-21,9-7-32,-6 1 28,6-8-19,7-21-17,-11 8 14,9-17 56,-20 22-3319,-5-7 3241,-7 17-127,-2-8 127,-5 10-45,-6-5-15,-2-3-461,-17-15 524,15 17-23,-7-7 3420,20 20-3250,0 0-91,1 1-1,-1-1-39,2 1 51,0-1-54,1 3 12,1-2-14,0 2 38,1 0-2,0 1-47,0 0-29,0-1-75,1-1 103,1 0-173,3-1 176,0 2 3,1-1 37,0 1 170,6 0-92,-1 1 260,34 9-294,-24-5-22,22 7-56,-27-6-6,-1-1-33,-1 0 36,0 0-364,2 0 67,-4-1 297,13-3 0,-17 0 0,7-2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56.711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221 1 14067,'-26'79'134,"0"-9"-69,10-41-60,-1 3 124,0 2-6,1 2-5478,-10 39 5453,11-25 671,1-2 0,1 3-777,-1 40 2,3-17-2,2 12 861,9-42-967,3 14-74,10-1-349,18 23 131,-3-31-469,11-1-5481,6-22 6356,-18-13 0,8 1 0,-27-13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57.88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0 219 14627,'42'32'213,"-6"-3"-132,-27-11 17,-1 1-45,-1 1-44,-2 2-9,-1 10 72,-1 4-27,-1-6 8,-2-4 135,0-16 50,0-4-132,0-1 1121,0-4-1048,0-4-185,0-4-47,1-5 8,1-3 1,0-4 32,2-4-21,1-2-46,13-42 79,1 19-5,7-20 5,-4 32 33,-5 13-27,23-20-76,-18 22-78,20-17-586,-22 25 185,1 1-148,-2 3-4080,10 0 997,-12 4 3780,10-1 0,-20 5 0,-3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3:01.44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69 1 13235,'36'54'163,"-4"-5"61,-20-23-42,0 2-92,0 1-82,0 3 90,-2 1-2377,1 2 2368,-2 2 568,2 20-604,-4-12-13,0 21 1,0 1-5,-2-9-1365,-1 0 1,-1-4 1407,-2-19 30,-1-1 311,-6 23-1014,-9 0 824,-5 10-140,-3-19 94,4-17 1,6-11-62,0-2-243,-6 8-90,7-10 6,-5 6-152,8-12 1787,-2 5-1789,2-2-3370,-12 34 3112,11-21-2148,-15 50 1093,18-51 1671,-3 14 0,10-34 0,0-4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3:02.02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14243,'25'63'17,"-5"-8"-17,-18-38 0,-2 1-5,1 2 2,-1 1-6,0 1 15,-2 21-42,0-13-4219,-4 28 4247,3-30-82,-2 9 824,2-13-1157,0 4 61,0-8-89,0 3-2018,0-6 845,1-9 1624,-2 1 0,3-9 0,0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1.20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12412,'14'54'344,"-2"-6"-271,-10-25 44,1 2-7,0 2-105,-1 3 130,0 1-91,0 2-4,0 1-38,0 1 4,1 16-51,0 12 0,-1 2-1048,2 1 1030,-1-5 0,-1-9-107,0-37-337,0-3-302,0-4-1731,-2-3 2540,1-2 0,-1-3 0,0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3:02.45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2 11294,'2'13'1487,"-1"-3"-694,-1-10 338,0 0-1128,5-3-3,-3 3 37,5-3 35,-4 3-72,7 0 0,-3 1 0,4-1 9,-4 1 83,28-4-92,-16 1-8,23-3-1,-24 1-91,9 1 10,-6 1 87,5 1-50,-9 1-4210,8 2 3733,-10 0-2639,11 4 1192,-18-2 124,4 0 1853,-8-2 0,-2-1 0,-1-1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3:03.34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302 5 13913,'-87'32'316,"15"-4"-209,57-10 19,-1 0-9,1 4-2,0 0 92,-4 17-55,1 8-144,1 0 62,4 0-34,6-16-3363,2 13 3358,2-11-1706,3 31 1613,4-32 17,3 15-81,19-4 118,-3-14 0,9 10-46,-10-21 18,-6-8-28,22 5 72,-16-9 0,24 4-2,-27-10 2692,12-2-2617,-15-1-11,5-3 2391,-9-3-2419,11-14-28,-5 2 34,7-9-37,-11 12-44,5-7 24,-8 11 1,4-7-29,-6 8-3444,5-7 3383,-3 3 92,3-6 1,1-10 156,2-16-81,-4 10 28,-3-3 364,-10 6-319,0 16 106,-3-24-81,-9-2-168,2 12 5,-7-12-5,7 26 12,-7-4 3382,3 7-3391,-12-6-31,11 13-190,-22-1 181,16 7 29,-12 1-978,-4 8-422,6 1 97,-5 3-389,14 0-1715,11-3 3415,3-1 0,4-2 0,2-1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3:04.33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225 9 14607,'-60'-5'104,"9"2"-93,37 7 87,0 2-28,-1 3 11,2 1-19,0 1 19,1 0-72,2 1-9,2-1-140,-2 10 176,6-7-14,3 17-36,21-5-3473,15 14 3454,0-10-2308,15 10 2343,-25-19-1407,23 28 1411,-26-22 39,10 14-3,-20-21 2259,4 28-2044,-8-23 491,1 38-527,-10-45 2417,-3 15-2280,-5-20-237,0-1-26,-4-1 3398,-19 4-3493,8-5-67,-17 4-446,6-5-1489,-5-2 1227,12-1-519,4-3-636,22-3 1930,1-2 0,1 1 0,0-1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3:05.69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15055,'50'6'-2,"-6"-1"-4,-25-1 6,2-1 45,1 1-37,0-1 45,11 2-53,-9-1-260,17 2 11,-19-3-1471,27 7 888,-28-6-131,14 4-2545,-23-5 3508,-3-1 0,-2 0 0,-4-1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3:06.04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0 12714,'5'10'2131,"-2"-2"-1825,-3-8 1032,0 0-719,46 3-541,-23-2 1,49 2-267,-31-2 65,-1 1-297,7-2 31,-21 1-1025,17-1 120,-20-1 1294,12-2 0,-24 2 0,4-3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3:07.46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82 14801,'34'60'207,"-7"-6"-171,-24-24-27,-2-1 35,0 2 15,-2 7-6,-1-10 1,-2 18-57,0-24 0,1 2 3,2-15 36,0-6 160,1-3-19,0 1-4,0-3-173,2-3-274,18-35 142,-7 13 34,14-27-19,-14 23 2,6-16 107,-5 12-6,14-25 14,-16 33 131,11-12-156,-16 29-154,3 0 179,-8 9 143,1 0 131,4 15-210,-3-1 76,1 51-128,-8-31-12,-2 29 0,-2-37 5,-7 21-8,8-25 3,-4 11 255,9-30-137,1-1-76,1-5-42,3-3-353,26-45 238,-11 21 17,21-34-36,-10 20 97,20-16 91,-15 17-54,7-3 0,-30 36-3,-3 3 3,-1 3 249,-3 4 583,6 44-771,-7-18-52,4 49 30,-10-42-115,-6 34 71,2-33-3936,-5 25 3356,8-35-947,0 10 151,3-17-4014,5 2 5395,-2-12 0,3-1 0,-3-4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3:09.62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38 1 13075,'12'53'390,"-2"-4"-309,-10-23-75,0 4 128,0 3-131,0 2 62,0 4 33,1 42-1801,0-15 0,0 1 1703,0-16 0,0 1 71,0 21 0,0-8-1831,-3-20 1850,0 11-334,-1-16 443,-2 19-146,2-14 20,-6 32 2233,4-33-2306,-6 25-56,5-30-5,-4 29-147,6-37 1550,-1 19-3064,4-36-1708,1-2 3430,0-14 0,0-6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3:12.43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50 18 12750,'-18'47'272,"3"-4"-191,11-20-72,1 2-9,0 1-23,0 2 79,1 15-50,1-12 58,8 28-229,13-20 159,-1 1-72,24-13 78,-22-21-3294,27-4 3367,-28-7-20,10-6 28,-17-1 416,4-16-335,-8 10 70,3-22-159,-10 19-39,-1-7-34,-5 5-2378,-7-13 2370,-2 6 753,-25-47-1361,17 37-143,-10-21 51,22 43-3167,6 10 2869,3 7 1006,0 3 0,0-1 0,0 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3:13.5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97 12521,'28'-26'0,"-4"3"8,-20 13-2,0-1 30,-1 2 45,-1 1-78,-1 3-3,0 1 48,0 4 5,-1-1 20,0 4-34,-6 6-42,4-3 0,-6 6-2,6-10-43,-1 2-221,2-2-212,1 0-1712,-1 0 572,1-1-204,0 0 1825,0 0 0,0-1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5:16.982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61 64 13913,'0'30'17,"-1"-3"-11,-5-14 2,1-1 0,-1-1 37,0-2 36,0-1 261,-5 0-225,6-4 275,-5 0-338,8-4-197,-1-4-50,8-30 190,0 13-6,6-22 4,-2 26 5,0 1-202,5-3-3296,-7 11 3702,2-2-58,-6 16-141,-1-1 9,-1 12-8,0-5 39,-5 12-37,1-9 3,-4 4 34,-1-3 3353,2-5-3345,-3 4-17,6-11-72,-1 1-152,4-8 54,0-3 0,3-12 80,0 2-3419,9-15 3437,-3 11 165,15-18-129,-16 25-51,7-9-220,-15 23 38,0 1-733,-1 5 3316,0 0-2350,-2 9 0,2-10 0,0 3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1.6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0 14325,'45'4'193,"-6"-2"-190,-20-1-5664,1-1 5608,0 0-8,-1 0-1442,29 10 799,-25-2 1035,19 8-3716,-25 9-73,-8-8 3458,4 9 0,-11-18 0,0-3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5:17.71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21 1 12165,'8'66'151,"-1"-11"-16,-13-41 19,2-2 28,-2-1 8,2-2 99,-3 0-217,4-3-18,-1-1 117,3-4-541,0-8 289,4-6 36,0-3 36,3-1-33,0 5 42,0 1 314,4-4-303,-5 7 124,2-2-45,-6 9-90,0 0 288,-1 14-243,-1-5 8,0 12 146,-4-5 294,-3 2 42,-1-1-230,0-2-165,4-8-104,1-3-249,2-1-268,1-2-2258,1-2 1123,2-2-1447,2-4 3063,2 0 0,-2 3 0,-2 1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5:21.91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24575,'0'0'0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5:26.285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122 1 16481,'-4'39'-45,"-2"-6"39,3-27 1,-2-1-1,0 3 9,0 0-6,-1 2 6,0 1 56,1-1-54,1 0-5,0-3-5,0 2-4,0-2-27,0 3-23,-2 5 48,1-1-40,-2 7 46,3-7 2,0-2-3,2-4 6,-1 4 0,0-3 0,-2 10 0,2-10-44,-3 14 27,3-9-36,-1 6 8,3-7 28,1 0-36,0-6 50,0 2-3,0-4-10,1 7-1,0 0 11,1 2-2,0-4-31,3 9 33,-2-9 0,3 12 6,-2-15 0,0 3-2,0-1-38,5 5 40,-1-1 0,0-1-5,-2-5-4,0-1 4,0 1 5,1 2 0,-2-2 0,0 0-6,1-1 155,1 3-96,0-3-6,3 2-47,-5-4-28,5 0 31,-4-2-6,10 3 9,-8-2 0,5 1 80,-9-3 38,3 0-80,-1-1 35,4 0-68,-2 0 20,6-1-34,-4 0-3,3-3-5,0 0-28,-1 0 31,-1 1-4,1-2 15,-7 4 104,10-6-102,-9 4 1,6-3 47,-6 3 0,-1 0 87,1 0 70,2-2-157,-2 1-44,3-2 27,9-12-41,-8 8 2,10-9 56,-8 8 34,-3 3 106,9-10-89,-9 9 159,7-12-143,-9 11-75,1-5-45,-3 7-3,-2 1-5,1 2 5,-2 0-11,3-2 36,0-5 29,-1 4-6,0-2-37,-3 7 68,0-5-43,0 3-24,1-3-1,-2 3-2,1-1 106,-1-6-40,1-1-72,0-1-42,1-3-11,-1 10 11,1-4 37,0 4-4,2-5 9,-2 4 48,2-6-12,-3 8 127,2-6-127,-2 6-36,0-3-14,-1 2-36,1-3 41,0 1 9,-1 0 3,1 4 19,-1-3 23,0 3-39,0-3-3,0 4-1,0-3 1,-1 1 6,0-4-7,-1 3 38,-5-7-32,4 6 3,-3-4-8,4 7-3,-1-2 0,0 3-36,0-1-15,2 3-156,-5-2 171,3 1-93,-6-4 126,4 3 3,-2-1 6,2 2-1,1 0 1,-1-1 47,-1-1-47,1 0 8,-3-2-20,5 4-47,-2-2-26,3 4-7,0 0-35,-2 0-52,-4 0 128,0 0-36,-5-1 81,5 1 2,-3 1 1,6-1-8,-9 0-49,7 0-102,-10 0 102,10 0-352,-9 1 303,11 0 66,-5 1 35,5 0 10,-5 5 37,4-1 8,-8 3-53,8-4-59,-13 8 51,11-7 5,-7 6-3,9-5-92,-3 2 90,3-2-79,-2 2-4329,2 1 3108,3-6-2457,-1 5 3765,3-6 0,0 1 0,0-2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2.148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95 1 14073,'-27'27'252,"3"0"-65,11 4-178,3-4 251,-3 39-162,8 4-53,3-1-40,9 13-5,0-43-204,12 38-138,-8-39-1576,20 47 1083,-19-55-175,11 19-4522,-10-29 5532,-3-6 0,-2-2 0,-4-9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2.650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253 1 16626,'-60'35'-171,"0"0"1,-3-5 139,25 7 0,10 2-481,24-5-200,25 5 710,-8-7-66,47 2 60,-36-28 0,21 5-29,-30-8 29,2 3 313,-7-2 291,3 4-232,-10-3 454,1 6-586,-8 1 82,-11 13-306,0-7-890,-41 20 238,33-25-1481,-26 8 2125,38-30 0,3 7 0,5-7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3.117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1 1 13857,'44'46'42,"-5"-5"48,-25-21-37,1 2 36,1 2 74,0 3 8,2 3 170,8 22 247,3 10-468,-10-11 1,-1 2 27,6 21 16,-12-12 0,-4-3-74,-3-10-9,-9 8 0,-3-2-81,-4-15-4162,-23 35 3566,13-52-264,-9 4-809,8-15-1336,1-4 3005,2-4 0,8-3 0,4-1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5.806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 11944,'22'51'414,"-4"-4"-243,-15-22-134,-2 1 206,1 2-80,0-1-54,0 1-109,-1-1-3,1-1-11,2 8-123,-1 0-4254,-1 19 2630,-2-27 1761,-2 4 0,0-29 0,2-1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6.239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0 17 10214,'4'4'901,"-1"0"-601,-3-4 554,0 0-580,46-8-139,-26 6 55,36-5-3537,-35 7 3554,-1 0-45,10 0-402,38-3-183,-28 2-3825,34-2 2834,-59 2-1806,8 3 3220,-18 0 0,-1 0 0,-4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11-13T03:52:47.184"/>
    </inkml:context>
    <inkml:brush xml:id="br0">
      <inkml:brushProperty name="width" value="0.04286" units="cm"/>
      <inkml:brushProperty name="height" value="0.04286" units="cm"/>
    </inkml:brush>
  </inkml:definitions>
  <inkml:trace contextRef="#ctx0" brushRef="#br0">227 16 11614,'-66'21'173,"9"0"-108,44-7 5,-1 1 112,-3 9-146,4-5 224,-12 51-251,17-35 27,-5 36 227,12-26-120,3-10-34,2 10-36,3-14 45,2-1 549,36 44-661,-20-39-3208,39 37 3238,-38-55 141,30 7-169,-26-16 118,16 2-73,-22-10 96,21-6-141,-17-1 9,24-15-14,-29 6 2,30-32-5,-30 24 0,16-18 6,-25 24 30,-3 2 54,2-5-1,-2 1-47,-1-6 3359,-4-15-3401,-2 15-3,-3-12-33,1 19 27,0 1-36,2-12 54,-1 11 170,2-14 0,-4 15 79,0-4-71,-3 7 35,-3 2-99,0 6-87,-7-6-97,3 5 173,-16-14-112,10 9-42,-17-16 8,10 8 31,-1 0-3655,-4-1 3605,11 13-1227,-33 1 1022,25 8-30,-24 6-611,16 8 176,7-1-3206,-21 17 1712,26-15 2217,-6 7 0,21-16 0,2-2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66149-A0B5-4322-A8AB-C0A88804300F}" type="datetimeFigureOut">
              <a:rPr lang="en-US" smtClean="0"/>
              <a:t>11/12/20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3F35FA-B3A9-45EC-BC36-DDE85C569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92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DE87-24B7-4FE6-8FA5-D89CE0F7B716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8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4C14-E5E2-4F8D-82E3-85BC10DDFAA6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38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06370-89F3-488D-99FE-EEBD8BF3FA85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120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8CE73-46AA-4832-9843-900C2210B121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26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9006B-0220-41F0-AD15-958A03D4D19D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711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45EA0-F02C-4ABB-B512-39FA12AE0302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66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9422-6FFC-4226-A3D0-FBE1F09B4FC3}" type="datetime1">
              <a:rPr lang="en-US" smtClean="0"/>
              <a:t>11/12/20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155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344A93-9868-4F69-A258-EDA1E5BDA486}" type="datetime1">
              <a:rPr lang="en-US" smtClean="0"/>
              <a:t>11/12/20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76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ED2E2-EC6E-4E56-86D8-3F5596F833B9}" type="datetime1">
              <a:rPr lang="en-US" smtClean="0"/>
              <a:t>11/12/20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207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DB7E6-5A2D-4B1D-894F-3F4B1ACFE506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582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3D45-704E-414F-9878-7DC947D6768A}" type="datetime1">
              <a:rPr lang="en-US" smtClean="0"/>
              <a:t>11/12/20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0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CC22E-AD3E-4BC8-9686-2E5E619B7B42}" type="datetime1">
              <a:rPr lang="en-US" smtClean="0"/>
              <a:t>11/12/20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EBD89-05F3-4F96-A315-DC3652376F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517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3.xml"/><Relationship Id="rId21" Type="http://schemas.openxmlformats.org/officeDocument/2006/relationships/image" Target="../media/image12.png"/><Relationship Id="rId34" Type="http://schemas.openxmlformats.org/officeDocument/2006/relationships/customXml" Target="../ink/ink17.xml"/><Relationship Id="rId42" Type="http://schemas.openxmlformats.org/officeDocument/2006/relationships/customXml" Target="../ink/ink21.xml"/><Relationship Id="rId47" Type="http://schemas.openxmlformats.org/officeDocument/2006/relationships/image" Target="../media/image25.png"/><Relationship Id="rId50" Type="http://schemas.openxmlformats.org/officeDocument/2006/relationships/customXml" Target="../ink/ink25.xml"/><Relationship Id="rId55" Type="http://schemas.openxmlformats.org/officeDocument/2006/relationships/image" Target="../media/image29.png"/><Relationship Id="rId63" Type="http://schemas.openxmlformats.org/officeDocument/2006/relationships/image" Target="../media/image33.png"/><Relationship Id="rId7" Type="http://schemas.openxmlformats.org/officeDocument/2006/relationships/image" Target="../media/image5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9" Type="http://schemas.openxmlformats.org/officeDocument/2006/relationships/image" Target="../media/image16.png"/><Relationship Id="rId11" Type="http://schemas.openxmlformats.org/officeDocument/2006/relationships/image" Target="../media/image7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20.png"/><Relationship Id="rId40" Type="http://schemas.openxmlformats.org/officeDocument/2006/relationships/customXml" Target="../ink/ink20.xml"/><Relationship Id="rId45" Type="http://schemas.openxmlformats.org/officeDocument/2006/relationships/image" Target="../media/image24.png"/><Relationship Id="rId53" Type="http://schemas.openxmlformats.org/officeDocument/2006/relationships/image" Target="../media/image28.png"/><Relationship Id="rId58" Type="http://schemas.openxmlformats.org/officeDocument/2006/relationships/customXml" Target="../ink/ink29.xml"/><Relationship Id="rId5" Type="http://schemas.openxmlformats.org/officeDocument/2006/relationships/image" Target="../media/image4.png"/><Relationship Id="rId61" Type="http://schemas.openxmlformats.org/officeDocument/2006/relationships/image" Target="../media/image32.png"/><Relationship Id="rId19" Type="http://schemas.openxmlformats.org/officeDocument/2006/relationships/image" Target="../media/image11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5.png"/><Relationship Id="rId30" Type="http://schemas.openxmlformats.org/officeDocument/2006/relationships/customXml" Target="../ink/ink15.xml"/><Relationship Id="rId35" Type="http://schemas.openxmlformats.org/officeDocument/2006/relationships/image" Target="../media/image19.png"/><Relationship Id="rId43" Type="http://schemas.openxmlformats.org/officeDocument/2006/relationships/image" Target="../media/image23.png"/><Relationship Id="rId48" Type="http://schemas.openxmlformats.org/officeDocument/2006/relationships/customXml" Target="../ink/ink24.xml"/><Relationship Id="rId56" Type="http://schemas.openxmlformats.org/officeDocument/2006/relationships/customXml" Target="../ink/ink28.xml"/><Relationship Id="rId64" Type="http://schemas.openxmlformats.org/officeDocument/2006/relationships/customXml" Target="../ink/ink32.xml"/><Relationship Id="rId8" Type="http://schemas.openxmlformats.org/officeDocument/2006/relationships/customXml" Target="../ink/ink4.xml"/><Relationship Id="rId51" Type="http://schemas.openxmlformats.org/officeDocument/2006/relationships/image" Target="../media/image27.png"/><Relationship Id="rId3" Type="http://schemas.openxmlformats.org/officeDocument/2006/relationships/image" Target="../media/image3.png"/><Relationship Id="rId12" Type="http://schemas.openxmlformats.org/officeDocument/2006/relationships/customXml" Target="../ink/ink6.xml"/><Relationship Id="rId17" Type="http://schemas.openxmlformats.org/officeDocument/2006/relationships/image" Target="../media/image10.png"/><Relationship Id="rId25" Type="http://schemas.openxmlformats.org/officeDocument/2006/relationships/image" Target="../media/image14.png"/><Relationship Id="rId33" Type="http://schemas.openxmlformats.org/officeDocument/2006/relationships/image" Target="../media/image18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31.png"/><Relationship Id="rId20" Type="http://schemas.openxmlformats.org/officeDocument/2006/relationships/customXml" Target="../ink/ink10.xml"/><Relationship Id="rId41" Type="http://schemas.openxmlformats.org/officeDocument/2006/relationships/image" Target="../media/image22.png"/><Relationship Id="rId54" Type="http://schemas.openxmlformats.org/officeDocument/2006/relationships/customXml" Target="../ink/ink27.xml"/><Relationship Id="rId62" Type="http://schemas.openxmlformats.org/officeDocument/2006/relationships/customXml" Target="../ink/ink3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5" Type="http://schemas.openxmlformats.org/officeDocument/2006/relationships/image" Target="../media/image9.png"/><Relationship Id="rId23" Type="http://schemas.openxmlformats.org/officeDocument/2006/relationships/image" Target="../media/image13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image" Target="../media/image26.png"/><Relationship Id="rId57" Type="http://schemas.openxmlformats.org/officeDocument/2006/relationships/image" Target="../media/image30.png"/><Relationship Id="rId10" Type="http://schemas.openxmlformats.org/officeDocument/2006/relationships/customXml" Target="../ink/ink5.xml"/><Relationship Id="rId31" Type="http://schemas.openxmlformats.org/officeDocument/2006/relationships/image" Target="../media/image17.png"/><Relationship Id="rId44" Type="http://schemas.openxmlformats.org/officeDocument/2006/relationships/customXml" Target="../ink/ink22.xml"/><Relationship Id="rId52" Type="http://schemas.openxmlformats.org/officeDocument/2006/relationships/customXml" Target="../ink/ink26.xml"/><Relationship Id="rId60" Type="http://schemas.openxmlformats.org/officeDocument/2006/relationships/customXml" Target="../ink/ink30.xml"/><Relationship Id="rId65" Type="http://schemas.openxmlformats.org/officeDocument/2006/relationships/image" Target="../media/image34.png"/><Relationship Id="rId4" Type="http://schemas.openxmlformats.org/officeDocument/2006/relationships/customXml" Target="../ink/ink2.xml"/><Relationship Id="rId9" Type="http://schemas.openxmlformats.org/officeDocument/2006/relationships/image" Target="../media/image6.png"/><Relationship Id="rId13" Type="http://schemas.openxmlformats.org/officeDocument/2006/relationships/image" Target="../media/image8.png"/><Relationship Id="rId18" Type="http://schemas.openxmlformats.org/officeDocument/2006/relationships/customXml" Target="../ink/ink9.xml"/><Relationship Id="rId39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dirty="0"/>
              <a:t>RSA Encryption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66DC87-3D20-6C4B-8635-0824904AB602}"/>
              </a:ext>
            </a:extLst>
          </p:cNvPr>
          <p:cNvSpPr txBox="1"/>
          <p:nvPr/>
        </p:nvSpPr>
        <p:spPr>
          <a:xfrm>
            <a:off x="5334000" y="57912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Slides by Prof. Jonathan Katz. </a:t>
            </a:r>
            <a:br>
              <a:rPr lang="en-US" dirty="0"/>
            </a:br>
            <a:r>
              <a:rPr lang="en-US" dirty="0"/>
              <a:t>Lightly edited by me.</a:t>
            </a:r>
          </a:p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6420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OAEP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10</a:t>
            </a:fld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191000" y="2743200"/>
            <a:ext cx="685800" cy="685800"/>
            <a:chOff x="1933" y="1728"/>
            <a:chExt cx="432" cy="432"/>
          </a:xfrm>
        </p:grpSpPr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1933" y="1728"/>
              <a:ext cx="432" cy="432"/>
            </a:xfrm>
            <a:prstGeom prst="rect">
              <a:avLst/>
            </a:prstGeom>
            <a:solidFill>
              <a:srgbClr val="99CC00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2017" y="1800"/>
              <a:ext cx="239" cy="291"/>
            </a:xfrm>
            <a:prstGeom prst="rect">
              <a:avLst/>
            </a:prstGeom>
            <a:solidFill>
              <a:srgbClr val="99CC00">
                <a:alpha val="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 dirty="0">
                  <a:latin typeface="+mn-lt"/>
                </a:rPr>
                <a:t>G</a:t>
              </a:r>
            </a:p>
          </p:txBody>
        </p:sp>
      </p:grp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819400" y="2057400"/>
            <a:ext cx="1371600" cy="476250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>
                <a:latin typeface="+mn-lt"/>
              </a:rPr>
              <a:t>m | 0</a:t>
            </a:r>
            <a:r>
              <a:rPr lang="en-US" altLang="en-US" b="1" baseline="30000" dirty="0">
                <a:latin typeface="+mn-lt"/>
              </a:rPr>
              <a:t>…</a:t>
            </a:r>
            <a:r>
              <a:rPr lang="en-US" altLang="en-US" dirty="0">
                <a:latin typeface="+mn-lt"/>
              </a:rPr>
              <a:t>0</a:t>
            </a:r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4191000" y="3733800"/>
            <a:ext cx="685800" cy="685800"/>
            <a:chOff x="1933" y="1728"/>
            <a:chExt cx="432" cy="432"/>
          </a:xfrm>
        </p:grpSpPr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1933" y="1728"/>
              <a:ext cx="432" cy="432"/>
            </a:xfrm>
            <a:prstGeom prst="rect">
              <a:avLst/>
            </a:prstGeom>
            <a:solidFill>
              <a:srgbClr val="99CC00"/>
            </a:solidFill>
            <a:ln w="1905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1" name="Text Box 10"/>
            <p:cNvSpPr txBox="1">
              <a:spLocks noChangeArrowheads="1"/>
            </p:cNvSpPr>
            <p:nvPr/>
          </p:nvSpPr>
          <p:spPr bwMode="auto">
            <a:xfrm>
              <a:off x="2022" y="1800"/>
              <a:ext cx="237" cy="291"/>
            </a:xfrm>
            <a:prstGeom prst="rect">
              <a:avLst/>
            </a:prstGeom>
            <a:solidFill>
              <a:srgbClr val="99CC00">
                <a:alpha val="0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r>
                <a:rPr lang="en-US" altLang="en-US" dirty="0">
                  <a:latin typeface="+mn-lt"/>
                </a:rPr>
                <a:t>H</a:t>
              </a:r>
            </a:p>
          </p:txBody>
        </p:sp>
      </p:grp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4648200" y="2057400"/>
            <a:ext cx="1371600" cy="476250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>
                <a:latin typeface="+mn-lt"/>
              </a:rPr>
              <a:t>r</a:t>
            </a:r>
          </a:p>
        </p:txBody>
      </p:sp>
      <p:sp>
        <p:nvSpPr>
          <p:cNvPr id="13" name="Line 23"/>
          <p:cNvSpPr>
            <a:spLocks noChangeShapeType="1"/>
          </p:cNvSpPr>
          <p:nvPr/>
        </p:nvSpPr>
        <p:spPr bwMode="auto">
          <a:xfrm>
            <a:off x="5334000" y="2514600"/>
            <a:ext cx="0" cy="609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" name="Line 24"/>
          <p:cNvSpPr>
            <a:spLocks noChangeShapeType="1"/>
          </p:cNvSpPr>
          <p:nvPr/>
        </p:nvSpPr>
        <p:spPr bwMode="auto">
          <a:xfrm flipH="1">
            <a:off x="4876800" y="3124200"/>
            <a:ext cx="4572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3276600" y="2895600"/>
            <a:ext cx="457200" cy="457200"/>
            <a:chOff x="2928" y="2592"/>
            <a:chExt cx="288" cy="288"/>
          </a:xfrm>
        </p:grpSpPr>
        <p:sp>
          <p:nvSpPr>
            <p:cNvPr id="16" name="Oval 26"/>
            <p:cNvSpPr>
              <a:spLocks noChangeArrowheads="1"/>
            </p:cNvSpPr>
            <p:nvPr/>
          </p:nvSpPr>
          <p:spPr bwMode="auto">
            <a:xfrm>
              <a:off x="2928" y="2592"/>
              <a:ext cx="288" cy="288"/>
            </a:xfrm>
            <a:prstGeom prst="ellipse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17" name="Line 27"/>
            <p:cNvSpPr>
              <a:spLocks noChangeShapeType="1"/>
            </p:cNvSpPr>
            <p:nvPr/>
          </p:nvSpPr>
          <p:spPr bwMode="auto">
            <a:xfrm>
              <a:off x="2928" y="273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18" name="Line 28"/>
            <p:cNvSpPr>
              <a:spLocks noChangeShapeType="1"/>
            </p:cNvSpPr>
            <p:nvPr/>
          </p:nvSpPr>
          <p:spPr bwMode="auto">
            <a:xfrm rot="5400000">
              <a:off x="2928" y="273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19" name="Line 29"/>
          <p:cNvSpPr>
            <a:spLocks noChangeShapeType="1"/>
          </p:cNvSpPr>
          <p:nvPr/>
        </p:nvSpPr>
        <p:spPr bwMode="auto">
          <a:xfrm>
            <a:off x="3505200" y="2514600"/>
            <a:ext cx="0" cy="3810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" name="Line 30"/>
          <p:cNvSpPr>
            <a:spLocks noChangeShapeType="1"/>
          </p:cNvSpPr>
          <p:nvPr/>
        </p:nvSpPr>
        <p:spPr bwMode="auto">
          <a:xfrm flipH="1">
            <a:off x="3733800" y="3124200"/>
            <a:ext cx="4572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1" name="Group 31"/>
          <p:cNvGrpSpPr>
            <a:grpSpLocks/>
          </p:cNvGrpSpPr>
          <p:nvPr/>
        </p:nvGrpSpPr>
        <p:grpSpPr bwMode="auto">
          <a:xfrm>
            <a:off x="5105400" y="3810000"/>
            <a:ext cx="457200" cy="457200"/>
            <a:chOff x="2928" y="2592"/>
            <a:chExt cx="288" cy="288"/>
          </a:xfrm>
        </p:grpSpPr>
        <p:sp>
          <p:nvSpPr>
            <p:cNvPr id="22" name="Oval 32"/>
            <p:cNvSpPr>
              <a:spLocks noChangeArrowheads="1"/>
            </p:cNvSpPr>
            <p:nvPr/>
          </p:nvSpPr>
          <p:spPr bwMode="auto">
            <a:xfrm>
              <a:off x="2928" y="2592"/>
              <a:ext cx="288" cy="288"/>
            </a:xfrm>
            <a:prstGeom prst="ellipse">
              <a:avLst/>
            </a:prstGeom>
            <a:solidFill>
              <a:srgbClr val="FFFFFF"/>
            </a:solidFill>
            <a:ln w="19050" algn="ctr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Arial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Arial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Arial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Arial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Arial" charset="0"/>
                </a:defRPr>
              </a:lvl9pPr>
            </a:lstStyle>
            <a:p>
              <a:endParaRPr lang="en-US" altLang="en-US"/>
            </a:p>
          </p:txBody>
        </p:sp>
        <p:sp>
          <p:nvSpPr>
            <p:cNvPr id="23" name="Line 33"/>
            <p:cNvSpPr>
              <a:spLocks noChangeShapeType="1"/>
            </p:cNvSpPr>
            <p:nvPr/>
          </p:nvSpPr>
          <p:spPr bwMode="auto">
            <a:xfrm>
              <a:off x="2928" y="273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  <p:sp>
          <p:nvSpPr>
            <p:cNvPr id="24" name="Line 34"/>
            <p:cNvSpPr>
              <a:spLocks noChangeShapeType="1"/>
            </p:cNvSpPr>
            <p:nvPr/>
          </p:nvSpPr>
          <p:spPr bwMode="auto">
            <a:xfrm rot="5400000">
              <a:off x="2928" y="2736"/>
              <a:ext cx="288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endParaRPr lang="en-US"/>
            </a:p>
          </p:txBody>
        </p:sp>
      </p:grpSp>
      <p:sp>
        <p:nvSpPr>
          <p:cNvPr id="25" name="Line 35"/>
          <p:cNvSpPr>
            <a:spLocks noChangeShapeType="1"/>
          </p:cNvSpPr>
          <p:nvPr/>
        </p:nvSpPr>
        <p:spPr bwMode="auto">
          <a:xfrm>
            <a:off x="4876800" y="4038600"/>
            <a:ext cx="2286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6" name="Line 36"/>
          <p:cNvSpPr>
            <a:spLocks noChangeShapeType="1"/>
          </p:cNvSpPr>
          <p:nvPr/>
        </p:nvSpPr>
        <p:spPr bwMode="auto">
          <a:xfrm flipH="1">
            <a:off x="3505200" y="4038600"/>
            <a:ext cx="6858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 type="triangle" w="lg" len="med"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505200" y="3352800"/>
            <a:ext cx="0" cy="685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>
            <a:off x="5334000" y="3124200"/>
            <a:ext cx="0" cy="6858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505200" y="4038600"/>
            <a:ext cx="0" cy="11430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5334000" y="4267200"/>
            <a:ext cx="0" cy="9144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" name="Rectangle 41"/>
          <p:cNvSpPr>
            <a:spLocks noChangeArrowheads="1"/>
          </p:cNvSpPr>
          <p:nvPr/>
        </p:nvSpPr>
        <p:spPr bwMode="auto">
          <a:xfrm>
            <a:off x="2819400" y="5257800"/>
            <a:ext cx="1371600" cy="476250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>
                <a:latin typeface="+mn-lt"/>
              </a:rPr>
              <a:t>s</a:t>
            </a:r>
          </a:p>
        </p:txBody>
      </p:sp>
      <p:sp>
        <p:nvSpPr>
          <p:cNvPr id="32" name="Rectangle 42"/>
          <p:cNvSpPr>
            <a:spLocks noChangeArrowheads="1"/>
          </p:cNvSpPr>
          <p:nvPr/>
        </p:nvSpPr>
        <p:spPr bwMode="auto">
          <a:xfrm>
            <a:off x="4648200" y="5257800"/>
            <a:ext cx="1371600" cy="476250"/>
          </a:xfrm>
          <a:prstGeom prst="rect">
            <a:avLst/>
          </a:prstGeom>
          <a:solidFill>
            <a:srgbClr val="FFFFFF"/>
          </a:solidFill>
          <a:ln w="1905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 dirty="0">
                <a:latin typeface="+mn-lt"/>
              </a:rPr>
              <a:t>t</a:t>
            </a:r>
          </a:p>
        </p:txBody>
      </p:sp>
      <p:sp>
        <p:nvSpPr>
          <p:cNvPr id="33" name="AutoShape 43"/>
          <p:cNvSpPr>
            <a:spLocks noChangeArrowheads="1"/>
          </p:cNvSpPr>
          <p:nvPr/>
        </p:nvSpPr>
        <p:spPr bwMode="auto">
          <a:xfrm>
            <a:off x="2667000" y="5105400"/>
            <a:ext cx="3505200" cy="838200"/>
          </a:xfrm>
          <a:prstGeom prst="bracketPair">
            <a:avLst>
              <a:gd name="adj" fmla="val 16667"/>
            </a:avLst>
          </a:prstGeom>
          <a:noFill/>
          <a:ln w="19050">
            <a:solidFill>
              <a:srgbClr val="000000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endParaRPr lang="en-US" altLang="en-US"/>
          </a:p>
        </p:txBody>
      </p:sp>
      <p:sp>
        <p:nvSpPr>
          <p:cNvPr id="34" name="Text Box 44"/>
          <p:cNvSpPr txBox="1">
            <a:spLocks noChangeArrowheads="1"/>
          </p:cNvSpPr>
          <p:nvPr/>
        </p:nvSpPr>
        <p:spPr bwMode="auto">
          <a:xfrm>
            <a:off x="6072188" y="4840288"/>
            <a:ext cx="3385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+mn-lt"/>
              </a:rPr>
              <a:t>e</a:t>
            </a:r>
          </a:p>
        </p:txBody>
      </p:sp>
      <p:sp>
        <p:nvSpPr>
          <p:cNvPr id="35" name="Text Box 45"/>
          <p:cNvSpPr txBox="1">
            <a:spLocks noChangeArrowheads="1"/>
          </p:cNvSpPr>
          <p:nvPr/>
        </p:nvSpPr>
        <p:spPr bwMode="auto">
          <a:xfrm>
            <a:off x="6308725" y="5297488"/>
            <a:ext cx="10214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+mn-lt"/>
              </a:rPr>
              <a:t>mod N</a:t>
            </a:r>
          </a:p>
        </p:txBody>
      </p:sp>
      <p:sp>
        <p:nvSpPr>
          <p:cNvPr id="36" name="Text Box 46"/>
          <p:cNvSpPr txBox="1">
            <a:spLocks noChangeArrowheads="1"/>
          </p:cNvSpPr>
          <p:nvPr/>
        </p:nvSpPr>
        <p:spPr bwMode="auto">
          <a:xfrm>
            <a:off x="1863725" y="5257800"/>
            <a:ext cx="67518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 type="none" w="lg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rgbClr val="000000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Arial" charset="0"/>
              </a:defRPr>
            </a:lvl9pPr>
          </a:lstStyle>
          <a:p>
            <a:r>
              <a:rPr lang="en-US" altLang="en-US" dirty="0">
                <a:latin typeface="+mn-lt"/>
              </a:rPr>
              <a:t>c  = 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584314F6-4360-1F4F-835F-817CDF320283}"/>
              </a:ext>
            </a:extLst>
          </p:cNvPr>
          <p:cNvGrpSpPr/>
          <p:nvPr/>
        </p:nvGrpSpPr>
        <p:grpSpPr>
          <a:xfrm>
            <a:off x="742145" y="6115797"/>
            <a:ext cx="2243160" cy="483120"/>
            <a:chOff x="2541240" y="6269877"/>
            <a:chExt cx="2243160" cy="483120"/>
          </a:xfrm>
        </p:grpSpPr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2FE7DB06-2D9E-D148-8034-A77E504E92B9}"/>
                </a:ext>
              </a:extLst>
            </p:cNvPr>
            <p:cNvGrpSpPr/>
            <p:nvPr/>
          </p:nvGrpSpPr>
          <p:grpSpPr>
            <a:xfrm>
              <a:off x="2541240" y="6412437"/>
              <a:ext cx="143640" cy="340560"/>
              <a:chOff x="2541240" y="6412437"/>
              <a:chExt cx="143640" cy="34056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2">
                <p14:nvContentPartPr>
                  <p14:cNvPr id="3" name="Ink 2">
                    <a:extLst>
                      <a:ext uri="{FF2B5EF4-FFF2-40B4-BE49-F238E27FC236}">
                        <a16:creationId xmlns:a16="http://schemas.microsoft.com/office/drawing/2014/main" id="{3C868E23-9CC8-5943-B9CE-D72669FEB833}"/>
                      </a:ext>
                    </a:extLst>
                  </p14:cNvPr>
                  <p14:cNvContentPartPr/>
                  <p14:nvPr/>
                </p14:nvContentPartPr>
                <p14:xfrm>
                  <a:off x="2541240" y="6424317"/>
                  <a:ext cx="22680" cy="328680"/>
                </p14:xfrm>
              </p:contentPart>
            </mc:Choice>
            <mc:Fallback>
              <p:pic>
                <p:nvPicPr>
                  <p:cNvPr id="3" name="Ink 2">
                    <a:extLst>
                      <a:ext uri="{FF2B5EF4-FFF2-40B4-BE49-F238E27FC236}">
                        <a16:creationId xmlns:a16="http://schemas.microsoft.com/office/drawing/2014/main" id="{3C868E23-9CC8-5943-B9CE-D72669FEB833}"/>
                      </a:ext>
                    </a:extLst>
                  </p:cNvPr>
                  <p:cNvPicPr/>
                  <p:nvPr/>
                </p:nvPicPr>
                <p:blipFill>
                  <a:blip r:embed="rId3"/>
                  <a:stretch>
                    <a:fillRect/>
                  </a:stretch>
                </p:blipFill>
                <p:spPr>
                  <a:xfrm>
                    <a:off x="2533680" y="6416757"/>
                    <a:ext cx="37800" cy="3438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">
                <p14:nvContentPartPr>
                  <p14:cNvPr id="37" name="Ink 36">
                    <a:extLst>
                      <a:ext uri="{FF2B5EF4-FFF2-40B4-BE49-F238E27FC236}">
                        <a16:creationId xmlns:a16="http://schemas.microsoft.com/office/drawing/2014/main" id="{064929F5-26D0-B84E-9A50-EC1DA5ACFAB6}"/>
                      </a:ext>
                    </a:extLst>
                  </p14:cNvPr>
                  <p14:cNvContentPartPr/>
                  <p14:nvPr/>
                </p14:nvContentPartPr>
                <p14:xfrm>
                  <a:off x="2660040" y="6412437"/>
                  <a:ext cx="24840" cy="267480"/>
                </p14:xfrm>
              </p:contentPart>
            </mc:Choice>
            <mc:Fallback>
              <p:pic>
                <p:nvPicPr>
                  <p:cNvPr id="37" name="Ink 36">
                    <a:extLst>
                      <a:ext uri="{FF2B5EF4-FFF2-40B4-BE49-F238E27FC236}">
                        <a16:creationId xmlns:a16="http://schemas.microsoft.com/office/drawing/2014/main" id="{064929F5-26D0-B84E-9A50-EC1DA5ACFAB6}"/>
                      </a:ext>
                    </a:extLst>
                  </p:cNvPr>
                  <p:cNvPicPr/>
                  <p:nvPr/>
                </p:nvPicPr>
                <p:blipFill>
                  <a:blip r:embed="rId5"/>
                  <a:stretch>
                    <a:fillRect/>
                  </a:stretch>
                </p:blipFill>
                <p:spPr>
                  <a:xfrm>
                    <a:off x="2652480" y="6404877"/>
                    <a:ext cx="39960" cy="282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6">
                <p14:nvContentPartPr>
                  <p14:cNvPr id="38" name="Ink 37">
                    <a:extLst>
                      <a:ext uri="{FF2B5EF4-FFF2-40B4-BE49-F238E27FC236}">
                        <a16:creationId xmlns:a16="http://schemas.microsoft.com/office/drawing/2014/main" id="{6D952940-16FE-924B-BE04-1D335A2814B6}"/>
                      </a:ext>
                    </a:extLst>
                  </p14:cNvPr>
                  <p14:cNvContentPartPr/>
                  <p14:nvPr/>
                </p14:nvContentPartPr>
                <p14:xfrm>
                  <a:off x="2565000" y="6590637"/>
                  <a:ext cx="114840" cy="44280"/>
                </p14:xfrm>
              </p:contentPart>
            </mc:Choice>
            <mc:Fallback>
              <p:pic>
                <p:nvPicPr>
                  <p:cNvPr id="38" name="Ink 37">
                    <a:extLst>
                      <a:ext uri="{FF2B5EF4-FFF2-40B4-BE49-F238E27FC236}">
                        <a16:creationId xmlns:a16="http://schemas.microsoft.com/office/drawing/2014/main" id="{6D952940-16FE-924B-BE04-1D335A2814B6}"/>
                      </a:ext>
                    </a:extLst>
                  </p:cNvPr>
                  <p:cNvPicPr/>
                  <p:nvPr/>
                </p:nvPicPr>
                <p:blipFill>
                  <a:blip r:embed="rId7"/>
                  <a:stretch>
                    <a:fillRect/>
                  </a:stretch>
                </p:blipFill>
                <p:spPr>
                  <a:xfrm>
                    <a:off x="2557440" y="6583077"/>
                    <a:ext cx="129600" cy="5940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4EF77659-BE1A-B94F-96AB-DFCF698D6F25}"/>
                </a:ext>
              </a:extLst>
            </p:cNvPr>
            <p:cNvGrpSpPr/>
            <p:nvPr/>
          </p:nvGrpSpPr>
          <p:grpSpPr>
            <a:xfrm>
              <a:off x="2839680" y="6364917"/>
              <a:ext cx="369000" cy="351000"/>
              <a:chOff x="2839680" y="6364917"/>
              <a:chExt cx="369000" cy="35100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8">
                <p14:nvContentPartPr>
                  <p14:cNvPr id="39" name="Ink 38">
                    <a:extLst>
                      <a:ext uri="{FF2B5EF4-FFF2-40B4-BE49-F238E27FC236}">
                        <a16:creationId xmlns:a16="http://schemas.microsoft.com/office/drawing/2014/main" id="{DAAF32BB-AF35-AC42-8AA2-4EE8C66CF9F2}"/>
                      </a:ext>
                    </a:extLst>
                  </p14:cNvPr>
                  <p14:cNvContentPartPr/>
                  <p14:nvPr/>
                </p14:nvContentPartPr>
                <p14:xfrm>
                  <a:off x="2839680" y="6376797"/>
                  <a:ext cx="52560" cy="276480"/>
                </p14:xfrm>
              </p:contentPart>
            </mc:Choice>
            <mc:Fallback>
              <p:pic>
                <p:nvPicPr>
                  <p:cNvPr id="39" name="Ink 38">
                    <a:extLst>
                      <a:ext uri="{FF2B5EF4-FFF2-40B4-BE49-F238E27FC236}">
                        <a16:creationId xmlns:a16="http://schemas.microsoft.com/office/drawing/2014/main" id="{DAAF32BB-AF35-AC42-8AA2-4EE8C66CF9F2}"/>
                      </a:ext>
                    </a:extLst>
                  </p:cNvPr>
                  <p:cNvPicPr/>
                  <p:nvPr/>
                </p:nvPicPr>
                <p:blipFill>
                  <a:blip r:embed="rId9"/>
                  <a:stretch>
                    <a:fillRect/>
                  </a:stretch>
                </p:blipFill>
                <p:spPr>
                  <a:xfrm>
                    <a:off x="2832120" y="6369237"/>
                    <a:ext cx="67680" cy="2916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0">
                <p14:nvContentPartPr>
                  <p14:cNvPr id="40" name="Ink 39">
                    <a:extLst>
                      <a:ext uri="{FF2B5EF4-FFF2-40B4-BE49-F238E27FC236}">
                        <a16:creationId xmlns:a16="http://schemas.microsoft.com/office/drawing/2014/main" id="{BF938F99-D078-B349-84A6-FF7C3F729B96}"/>
                      </a:ext>
                    </a:extLst>
                  </p14:cNvPr>
                  <p14:cNvContentPartPr/>
                  <p14:nvPr/>
                </p14:nvContentPartPr>
                <p14:xfrm>
                  <a:off x="2961000" y="6471837"/>
                  <a:ext cx="91080" cy="178920"/>
                </p14:xfrm>
              </p:contentPart>
            </mc:Choice>
            <mc:Fallback>
              <p:pic>
                <p:nvPicPr>
                  <p:cNvPr id="40" name="Ink 39">
                    <a:extLst>
                      <a:ext uri="{FF2B5EF4-FFF2-40B4-BE49-F238E27FC236}">
                        <a16:creationId xmlns:a16="http://schemas.microsoft.com/office/drawing/2014/main" id="{BF938F99-D078-B349-84A6-FF7C3F729B96}"/>
                      </a:ext>
                    </a:extLst>
                  </p:cNvPr>
                  <p:cNvPicPr/>
                  <p:nvPr/>
                </p:nvPicPr>
                <p:blipFill>
                  <a:blip r:embed="rId11"/>
                  <a:stretch>
                    <a:fillRect/>
                  </a:stretch>
                </p:blipFill>
                <p:spPr>
                  <a:xfrm>
                    <a:off x="2953440" y="6464277"/>
                    <a:ext cx="106200" cy="194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2">
                <p14:nvContentPartPr>
                  <p14:cNvPr id="41" name="Ink 40">
                    <a:extLst>
                      <a:ext uri="{FF2B5EF4-FFF2-40B4-BE49-F238E27FC236}">
                        <a16:creationId xmlns:a16="http://schemas.microsoft.com/office/drawing/2014/main" id="{AAD17BD2-D896-C940-8340-E04E4D16A45B}"/>
                      </a:ext>
                    </a:extLst>
                  </p14:cNvPr>
                  <p14:cNvContentPartPr/>
                  <p14:nvPr/>
                </p14:nvContentPartPr>
                <p14:xfrm>
                  <a:off x="3099240" y="6364917"/>
                  <a:ext cx="109440" cy="351000"/>
                </p14:xfrm>
              </p:contentPart>
            </mc:Choice>
            <mc:Fallback>
              <p:pic>
                <p:nvPicPr>
                  <p:cNvPr id="41" name="Ink 40">
                    <a:extLst>
                      <a:ext uri="{FF2B5EF4-FFF2-40B4-BE49-F238E27FC236}">
                        <a16:creationId xmlns:a16="http://schemas.microsoft.com/office/drawing/2014/main" id="{AAD17BD2-D896-C940-8340-E04E4D16A45B}"/>
                      </a:ext>
                    </a:extLst>
                  </p:cNvPr>
                  <p:cNvPicPr/>
                  <p:nvPr/>
                </p:nvPicPr>
                <p:blipFill>
                  <a:blip r:embed="rId13"/>
                  <a:stretch>
                    <a:fillRect/>
                  </a:stretch>
                </p:blipFill>
                <p:spPr>
                  <a:xfrm>
                    <a:off x="3091680" y="6357357"/>
                    <a:ext cx="124560" cy="3661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3D92DBA9-E300-CC43-B4C1-85569479F85D}"/>
                </a:ext>
              </a:extLst>
            </p:cNvPr>
            <p:cNvGrpSpPr/>
            <p:nvPr/>
          </p:nvGrpSpPr>
          <p:grpSpPr>
            <a:xfrm>
              <a:off x="3362040" y="6269877"/>
              <a:ext cx="531360" cy="379440"/>
              <a:chOff x="3362040" y="6269877"/>
              <a:chExt cx="531360" cy="37944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14">
                <p14:nvContentPartPr>
                  <p14:cNvPr id="44" name="Ink 43">
                    <a:extLst>
                      <a:ext uri="{FF2B5EF4-FFF2-40B4-BE49-F238E27FC236}">
                        <a16:creationId xmlns:a16="http://schemas.microsoft.com/office/drawing/2014/main" id="{42D266A6-C538-E44E-8081-5338AB9FE3E7}"/>
                      </a:ext>
                    </a:extLst>
                  </p14:cNvPr>
                  <p14:cNvContentPartPr/>
                  <p14:nvPr/>
                </p14:nvContentPartPr>
                <p14:xfrm>
                  <a:off x="3455640" y="6412437"/>
                  <a:ext cx="22680" cy="167040"/>
                </p14:xfrm>
              </p:contentPart>
            </mc:Choice>
            <mc:Fallback>
              <p:pic>
                <p:nvPicPr>
                  <p:cNvPr id="44" name="Ink 43">
                    <a:extLst>
                      <a:ext uri="{FF2B5EF4-FFF2-40B4-BE49-F238E27FC236}">
                        <a16:creationId xmlns:a16="http://schemas.microsoft.com/office/drawing/2014/main" id="{42D266A6-C538-E44E-8081-5338AB9FE3E7}"/>
                      </a:ext>
                    </a:extLst>
                  </p:cNvPr>
                  <p:cNvPicPr/>
                  <p:nvPr/>
                </p:nvPicPr>
                <p:blipFill>
                  <a:blip r:embed="rId15"/>
                  <a:stretch>
                    <a:fillRect/>
                  </a:stretch>
                </p:blipFill>
                <p:spPr>
                  <a:xfrm>
                    <a:off x="3448080" y="6404877"/>
                    <a:ext cx="37800" cy="1821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6">
                <p14:nvContentPartPr>
                  <p14:cNvPr id="45" name="Ink 44">
                    <a:extLst>
                      <a:ext uri="{FF2B5EF4-FFF2-40B4-BE49-F238E27FC236}">
                        <a16:creationId xmlns:a16="http://schemas.microsoft.com/office/drawing/2014/main" id="{31941A0A-F6F2-8044-AC3F-8B39CA0A1F43}"/>
                      </a:ext>
                    </a:extLst>
                  </p14:cNvPr>
                  <p14:cNvContentPartPr/>
                  <p14:nvPr/>
                </p14:nvContentPartPr>
                <p14:xfrm>
                  <a:off x="3396240" y="6501717"/>
                  <a:ext cx="154800" cy="9000"/>
                </p14:xfrm>
              </p:contentPart>
            </mc:Choice>
            <mc:Fallback>
              <p:pic>
                <p:nvPicPr>
                  <p:cNvPr id="45" name="Ink 44">
                    <a:extLst>
                      <a:ext uri="{FF2B5EF4-FFF2-40B4-BE49-F238E27FC236}">
                        <a16:creationId xmlns:a16="http://schemas.microsoft.com/office/drawing/2014/main" id="{31941A0A-F6F2-8044-AC3F-8B39CA0A1F43}"/>
                      </a:ext>
                    </a:extLst>
                  </p:cNvPr>
                  <p:cNvPicPr/>
                  <p:nvPr/>
                </p:nvPicPr>
                <p:blipFill>
                  <a:blip r:embed="rId17"/>
                  <a:stretch>
                    <a:fillRect/>
                  </a:stretch>
                </p:blipFill>
                <p:spPr>
                  <a:xfrm>
                    <a:off x="3388680" y="6494157"/>
                    <a:ext cx="169920" cy="24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18">
                <p14:nvContentPartPr>
                  <p14:cNvPr id="46" name="Ink 45">
                    <a:extLst>
                      <a:ext uri="{FF2B5EF4-FFF2-40B4-BE49-F238E27FC236}">
                        <a16:creationId xmlns:a16="http://schemas.microsoft.com/office/drawing/2014/main" id="{2ADBB24A-0AE3-5349-A967-1656856D0AB6}"/>
                      </a:ext>
                    </a:extLst>
                  </p14:cNvPr>
                  <p14:cNvContentPartPr/>
                  <p14:nvPr/>
                </p14:nvContentPartPr>
                <p14:xfrm>
                  <a:off x="3362040" y="6383277"/>
                  <a:ext cx="248400" cy="263880"/>
                </p14:xfrm>
              </p:contentPart>
            </mc:Choice>
            <mc:Fallback>
              <p:pic>
                <p:nvPicPr>
                  <p:cNvPr id="46" name="Ink 45">
                    <a:extLst>
                      <a:ext uri="{FF2B5EF4-FFF2-40B4-BE49-F238E27FC236}">
                        <a16:creationId xmlns:a16="http://schemas.microsoft.com/office/drawing/2014/main" id="{2ADBB24A-0AE3-5349-A967-1656856D0AB6}"/>
                      </a:ext>
                    </a:extLst>
                  </p:cNvPr>
                  <p:cNvPicPr/>
                  <p:nvPr/>
                </p:nvPicPr>
                <p:blipFill>
                  <a:blip r:embed="rId19"/>
                  <a:stretch>
                    <a:fillRect/>
                  </a:stretch>
                </p:blipFill>
                <p:spPr>
                  <a:xfrm>
                    <a:off x="3354480" y="6375717"/>
                    <a:ext cx="263160" cy="279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0">
                <p14:nvContentPartPr>
                  <p14:cNvPr id="47" name="Ink 46">
                    <a:extLst>
                      <a:ext uri="{FF2B5EF4-FFF2-40B4-BE49-F238E27FC236}">
                        <a16:creationId xmlns:a16="http://schemas.microsoft.com/office/drawing/2014/main" id="{75091C72-75E8-1B48-A3B6-CA34593CBDA2}"/>
                      </a:ext>
                    </a:extLst>
                  </p14:cNvPr>
                  <p14:cNvContentPartPr/>
                  <p14:nvPr/>
                </p14:nvContentPartPr>
                <p14:xfrm>
                  <a:off x="3747240" y="6269877"/>
                  <a:ext cx="146160" cy="379440"/>
                </p14:xfrm>
              </p:contentPart>
            </mc:Choice>
            <mc:Fallback>
              <p:pic>
                <p:nvPicPr>
                  <p:cNvPr id="47" name="Ink 46">
                    <a:extLst>
                      <a:ext uri="{FF2B5EF4-FFF2-40B4-BE49-F238E27FC236}">
                        <a16:creationId xmlns:a16="http://schemas.microsoft.com/office/drawing/2014/main" id="{75091C72-75E8-1B48-A3B6-CA34593CBDA2}"/>
                      </a:ext>
                    </a:extLst>
                  </p:cNvPr>
                  <p:cNvPicPr/>
                  <p:nvPr/>
                </p:nvPicPr>
                <p:blipFill>
                  <a:blip r:embed="rId21"/>
                  <a:stretch>
                    <a:fillRect/>
                  </a:stretch>
                </p:blipFill>
                <p:spPr>
                  <a:xfrm>
                    <a:off x="3739680" y="6262317"/>
                    <a:ext cx="161280" cy="3942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2">
                <p14:nvContentPartPr>
                  <p14:cNvPr id="48" name="Ink 47">
                    <a:extLst>
                      <a:ext uri="{FF2B5EF4-FFF2-40B4-BE49-F238E27FC236}">
                        <a16:creationId xmlns:a16="http://schemas.microsoft.com/office/drawing/2014/main" id="{419E79BE-1C7C-A641-8EEE-0C888B96F379}"/>
                      </a:ext>
                    </a:extLst>
                  </p14:cNvPr>
                  <p14:cNvContentPartPr/>
                  <p14:nvPr/>
                </p14:nvContentPartPr>
                <p14:xfrm>
                  <a:off x="3681000" y="6422157"/>
                  <a:ext cx="177840" cy="14400"/>
                </p14:xfrm>
              </p:contentPart>
            </mc:Choice>
            <mc:Fallback>
              <p:pic>
                <p:nvPicPr>
                  <p:cNvPr id="48" name="Ink 47">
                    <a:extLst>
                      <a:ext uri="{FF2B5EF4-FFF2-40B4-BE49-F238E27FC236}">
                        <a16:creationId xmlns:a16="http://schemas.microsoft.com/office/drawing/2014/main" id="{419E79BE-1C7C-A641-8EEE-0C888B96F379}"/>
                      </a:ext>
                    </a:extLst>
                  </p:cNvPr>
                  <p:cNvPicPr/>
                  <p:nvPr/>
                </p:nvPicPr>
                <p:blipFill>
                  <a:blip r:embed="rId23"/>
                  <a:stretch>
                    <a:fillRect/>
                  </a:stretch>
                </p:blipFill>
                <p:spPr>
                  <a:xfrm>
                    <a:off x="3673800" y="6414597"/>
                    <a:ext cx="192960" cy="29520"/>
                  </a:xfrm>
                  <a:prstGeom prst="rect">
                    <a:avLst/>
                  </a:prstGeom>
                </p:spPr>
              </p:pic>
            </mc:Fallback>
          </mc:AlternateContent>
        </p:grp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1F6079A9-0250-954D-9631-6B9C07B842EA}"/>
                </a:ext>
              </a:extLst>
            </p:cNvPr>
            <p:cNvGrpSpPr/>
            <p:nvPr/>
          </p:nvGrpSpPr>
          <p:grpSpPr>
            <a:xfrm>
              <a:off x="4132440" y="6374277"/>
              <a:ext cx="651960" cy="282600"/>
              <a:chOff x="4132440" y="6374277"/>
              <a:chExt cx="651960" cy="28260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24">
                <p14:nvContentPartPr>
                  <p14:cNvPr id="50" name="Ink 49">
                    <a:extLst>
                      <a:ext uri="{FF2B5EF4-FFF2-40B4-BE49-F238E27FC236}">
                        <a16:creationId xmlns:a16="http://schemas.microsoft.com/office/drawing/2014/main" id="{2A8B00CE-5BFB-E34E-8138-397A9CE0D7B8}"/>
                      </a:ext>
                    </a:extLst>
                  </p14:cNvPr>
                  <p14:cNvContentPartPr/>
                  <p14:nvPr/>
                </p14:nvContentPartPr>
                <p14:xfrm>
                  <a:off x="4132440" y="6456357"/>
                  <a:ext cx="209160" cy="18720"/>
                </p14:xfrm>
              </p:contentPart>
            </mc:Choice>
            <mc:Fallback>
              <p:pic>
                <p:nvPicPr>
                  <p:cNvPr id="50" name="Ink 49">
                    <a:extLst>
                      <a:ext uri="{FF2B5EF4-FFF2-40B4-BE49-F238E27FC236}">
                        <a16:creationId xmlns:a16="http://schemas.microsoft.com/office/drawing/2014/main" id="{2A8B00CE-5BFB-E34E-8138-397A9CE0D7B8}"/>
                      </a:ext>
                    </a:extLst>
                  </p:cNvPr>
                  <p:cNvPicPr/>
                  <p:nvPr/>
                </p:nvPicPr>
                <p:blipFill>
                  <a:blip r:embed="rId25"/>
                  <a:stretch>
                    <a:fillRect/>
                  </a:stretch>
                </p:blipFill>
                <p:spPr>
                  <a:xfrm>
                    <a:off x="4124880" y="6448797"/>
                    <a:ext cx="224280" cy="33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6">
                <p14:nvContentPartPr>
                  <p14:cNvPr id="51" name="Ink 50">
                    <a:extLst>
                      <a:ext uri="{FF2B5EF4-FFF2-40B4-BE49-F238E27FC236}">
                        <a16:creationId xmlns:a16="http://schemas.microsoft.com/office/drawing/2014/main" id="{37F2C657-1DF3-5F4A-9D5A-152395341774}"/>
                      </a:ext>
                    </a:extLst>
                  </p14:cNvPr>
                  <p14:cNvContentPartPr/>
                  <p14:nvPr/>
                </p14:nvContentPartPr>
                <p14:xfrm>
                  <a:off x="4168080" y="6591357"/>
                  <a:ext cx="168840" cy="19440"/>
                </p14:xfrm>
              </p:contentPart>
            </mc:Choice>
            <mc:Fallback>
              <p:pic>
                <p:nvPicPr>
                  <p:cNvPr id="51" name="Ink 50">
                    <a:extLst>
                      <a:ext uri="{FF2B5EF4-FFF2-40B4-BE49-F238E27FC236}">
                        <a16:creationId xmlns:a16="http://schemas.microsoft.com/office/drawing/2014/main" id="{37F2C657-1DF3-5F4A-9D5A-152395341774}"/>
                      </a:ext>
                    </a:extLst>
                  </p:cNvPr>
                  <p:cNvPicPr/>
                  <p:nvPr/>
                </p:nvPicPr>
                <p:blipFill>
                  <a:blip r:embed="rId27"/>
                  <a:stretch>
                    <a:fillRect/>
                  </a:stretch>
                </p:blipFill>
                <p:spPr>
                  <a:xfrm>
                    <a:off x="4160520" y="6583797"/>
                    <a:ext cx="183960" cy="34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28">
                <p14:nvContentPartPr>
                  <p14:cNvPr id="52" name="Ink 51">
                    <a:extLst>
                      <a:ext uri="{FF2B5EF4-FFF2-40B4-BE49-F238E27FC236}">
                        <a16:creationId xmlns:a16="http://schemas.microsoft.com/office/drawing/2014/main" id="{35248B0D-44CF-3242-A9F3-EC64553D1581}"/>
                      </a:ext>
                    </a:extLst>
                  </p14:cNvPr>
                  <p14:cNvContentPartPr/>
                  <p14:nvPr/>
                </p14:nvContentPartPr>
                <p14:xfrm>
                  <a:off x="4488840" y="6374277"/>
                  <a:ext cx="295560" cy="282600"/>
                </p14:xfrm>
              </p:contentPart>
            </mc:Choice>
            <mc:Fallback>
              <p:pic>
                <p:nvPicPr>
                  <p:cNvPr id="52" name="Ink 51">
                    <a:extLst>
                      <a:ext uri="{FF2B5EF4-FFF2-40B4-BE49-F238E27FC236}">
                        <a16:creationId xmlns:a16="http://schemas.microsoft.com/office/drawing/2014/main" id="{35248B0D-44CF-3242-A9F3-EC64553D1581}"/>
                      </a:ext>
                    </a:extLst>
                  </p:cNvPr>
                  <p:cNvPicPr/>
                  <p:nvPr/>
                </p:nvPicPr>
                <p:blipFill>
                  <a:blip r:embed="rId29"/>
                  <a:stretch>
                    <a:fillRect/>
                  </a:stretch>
                </p:blipFill>
                <p:spPr>
                  <a:xfrm>
                    <a:off x="4481280" y="6367077"/>
                    <a:ext cx="310680" cy="29772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224943F-2105-7F4B-A874-9D659BD324A9}"/>
              </a:ext>
            </a:extLst>
          </p:cNvPr>
          <p:cNvGrpSpPr/>
          <p:nvPr/>
        </p:nvGrpSpPr>
        <p:grpSpPr>
          <a:xfrm>
            <a:off x="4059902" y="6088437"/>
            <a:ext cx="3108418" cy="510480"/>
            <a:chOff x="4059902" y="6088437"/>
            <a:chExt cx="3108418" cy="510480"/>
          </a:xfrm>
        </p:grpSpPr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51DED5ED-4977-794C-834B-59F0395F2991}"/>
                </a:ext>
              </a:extLst>
            </p:cNvPr>
            <p:cNvGrpSpPr/>
            <p:nvPr/>
          </p:nvGrpSpPr>
          <p:grpSpPr>
            <a:xfrm>
              <a:off x="4059902" y="6088437"/>
              <a:ext cx="2460600" cy="510480"/>
              <a:chOff x="5841000" y="6293637"/>
              <a:chExt cx="2460600" cy="510480"/>
            </a:xfrm>
          </p:grpSpPr>
          <mc:AlternateContent xmlns:mc="http://schemas.openxmlformats.org/markup-compatibility/2006">
            <mc:Choice xmlns:p14="http://schemas.microsoft.com/office/powerpoint/2010/main" Requires="p14">
              <p:contentPart p14:bwMode="auto" r:id="rId30">
                <p14:nvContentPartPr>
                  <p14:cNvPr id="54" name="Ink 53">
                    <a:extLst>
                      <a:ext uri="{FF2B5EF4-FFF2-40B4-BE49-F238E27FC236}">
                        <a16:creationId xmlns:a16="http://schemas.microsoft.com/office/drawing/2014/main" id="{42BAEB1A-ED7F-9D40-B533-3510D21D9625}"/>
                      </a:ext>
                    </a:extLst>
                  </p14:cNvPr>
                  <p14:cNvContentPartPr/>
                  <p14:nvPr/>
                </p14:nvContentPartPr>
                <p14:xfrm>
                  <a:off x="5841000" y="6394797"/>
                  <a:ext cx="217800" cy="351720"/>
                </p14:xfrm>
              </p:contentPart>
            </mc:Choice>
            <mc:Fallback>
              <p:pic>
                <p:nvPicPr>
                  <p:cNvPr id="54" name="Ink 53">
                    <a:extLst>
                      <a:ext uri="{FF2B5EF4-FFF2-40B4-BE49-F238E27FC236}">
                        <a16:creationId xmlns:a16="http://schemas.microsoft.com/office/drawing/2014/main" id="{42BAEB1A-ED7F-9D40-B533-3510D21D9625}"/>
                      </a:ext>
                    </a:extLst>
                  </p:cNvPr>
                  <p:cNvPicPr/>
                  <p:nvPr/>
                </p:nvPicPr>
                <p:blipFill>
                  <a:blip r:embed="rId31"/>
                  <a:stretch>
                    <a:fillRect/>
                  </a:stretch>
                </p:blipFill>
                <p:spPr>
                  <a:xfrm>
                    <a:off x="5833440" y="6387237"/>
                    <a:ext cx="232920" cy="366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32">
                <p14:nvContentPartPr>
                  <p14:cNvPr id="55" name="Ink 54">
                    <a:extLst>
                      <a:ext uri="{FF2B5EF4-FFF2-40B4-BE49-F238E27FC236}">
                        <a16:creationId xmlns:a16="http://schemas.microsoft.com/office/drawing/2014/main" id="{32050393-AF79-AF44-A360-FA8157A24EFF}"/>
                      </a:ext>
                    </a:extLst>
                  </p14:cNvPr>
                  <p14:cNvContentPartPr/>
                  <p14:nvPr/>
                </p14:nvContentPartPr>
                <p14:xfrm>
                  <a:off x="6154920" y="6364917"/>
                  <a:ext cx="82800" cy="412920"/>
                </p14:xfrm>
              </p:contentPart>
            </mc:Choice>
            <mc:Fallback>
              <p:pic>
                <p:nvPicPr>
                  <p:cNvPr id="55" name="Ink 54">
                    <a:extLst>
                      <a:ext uri="{FF2B5EF4-FFF2-40B4-BE49-F238E27FC236}">
                        <a16:creationId xmlns:a16="http://schemas.microsoft.com/office/drawing/2014/main" id="{32050393-AF79-AF44-A360-FA8157A24EFF}"/>
                      </a:ext>
                    </a:extLst>
                  </p:cNvPr>
                  <p:cNvPicPr/>
                  <p:nvPr/>
                </p:nvPicPr>
                <p:blipFill>
                  <a:blip r:embed="rId33"/>
                  <a:stretch>
                    <a:fillRect/>
                  </a:stretch>
                </p:blipFill>
                <p:spPr>
                  <a:xfrm>
                    <a:off x="6147360" y="6357357"/>
                    <a:ext cx="97920" cy="42768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34">
                <p14:nvContentPartPr>
                  <p14:cNvPr id="56" name="Ink 55">
                    <a:extLst>
                      <a:ext uri="{FF2B5EF4-FFF2-40B4-BE49-F238E27FC236}">
                        <a16:creationId xmlns:a16="http://schemas.microsoft.com/office/drawing/2014/main" id="{666B2F41-D5FA-0C45-8284-35FD351BA23F}"/>
                      </a:ext>
                    </a:extLst>
                  </p14:cNvPr>
                  <p14:cNvContentPartPr/>
                  <p14:nvPr/>
                </p14:nvContentPartPr>
                <p14:xfrm>
                  <a:off x="6329520" y="6476517"/>
                  <a:ext cx="173160" cy="182160"/>
                </p14:xfrm>
              </p:contentPart>
            </mc:Choice>
            <mc:Fallback>
              <p:pic>
                <p:nvPicPr>
                  <p:cNvPr id="56" name="Ink 55">
                    <a:extLst>
                      <a:ext uri="{FF2B5EF4-FFF2-40B4-BE49-F238E27FC236}">
                        <a16:creationId xmlns:a16="http://schemas.microsoft.com/office/drawing/2014/main" id="{666B2F41-D5FA-0C45-8284-35FD351BA23F}"/>
                      </a:ext>
                    </a:extLst>
                  </p:cNvPr>
                  <p:cNvPicPr/>
                  <p:nvPr/>
                </p:nvPicPr>
                <p:blipFill>
                  <a:blip r:embed="rId35"/>
                  <a:stretch>
                    <a:fillRect/>
                  </a:stretch>
                </p:blipFill>
                <p:spPr>
                  <a:xfrm>
                    <a:off x="6321960" y="6468957"/>
                    <a:ext cx="187920" cy="1969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36">
                <p14:nvContentPartPr>
                  <p14:cNvPr id="58" name="Ink 57">
                    <a:extLst>
                      <a:ext uri="{FF2B5EF4-FFF2-40B4-BE49-F238E27FC236}">
                        <a16:creationId xmlns:a16="http://schemas.microsoft.com/office/drawing/2014/main" id="{473EA5A7-5E2F-1F4D-846F-2452E76328C9}"/>
                      </a:ext>
                    </a:extLst>
                  </p14:cNvPr>
                  <p14:cNvContentPartPr/>
                  <p14:nvPr/>
                </p14:nvContentPartPr>
                <p14:xfrm>
                  <a:off x="6625440" y="6293637"/>
                  <a:ext cx="93600" cy="510480"/>
                </p14:xfrm>
              </p:contentPart>
            </mc:Choice>
            <mc:Fallback>
              <p:pic>
                <p:nvPicPr>
                  <p:cNvPr id="58" name="Ink 57">
                    <a:extLst>
                      <a:ext uri="{FF2B5EF4-FFF2-40B4-BE49-F238E27FC236}">
                        <a16:creationId xmlns:a16="http://schemas.microsoft.com/office/drawing/2014/main" id="{473EA5A7-5E2F-1F4D-846F-2452E76328C9}"/>
                      </a:ext>
                    </a:extLst>
                  </p:cNvPr>
                  <p:cNvPicPr/>
                  <p:nvPr/>
                </p:nvPicPr>
                <p:blipFill>
                  <a:blip r:embed="rId37"/>
                  <a:stretch>
                    <a:fillRect/>
                  </a:stretch>
                </p:blipFill>
                <p:spPr>
                  <a:xfrm>
                    <a:off x="6617880" y="6286077"/>
                    <a:ext cx="108720" cy="525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38">
                <p14:nvContentPartPr>
                  <p14:cNvPr id="59" name="Ink 58">
                    <a:extLst>
                      <a:ext uri="{FF2B5EF4-FFF2-40B4-BE49-F238E27FC236}">
                        <a16:creationId xmlns:a16="http://schemas.microsoft.com/office/drawing/2014/main" id="{A486F365-B29A-5E40-8830-01241B652A77}"/>
                      </a:ext>
                    </a:extLst>
                  </p14:cNvPr>
                  <p14:cNvContentPartPr/>
                  <p14:nvPr/>
                </p14:nvContentPartPr>
                <p14:xfrm>
                  <a:off x="6899400" y="6471837"/>
                  <a:ext cx="18000" cy="195120"/>
                </p14:xfrm>
              </p:contentPart>
            </mc:Choice>
            <mc:Fallback>
              <p:pic>
                <p:nvPicPr>
                  <p:cNvPr id="59" name="Ink 58">
                    <a:extLst>
                      <a:ext uri="{FF2B5EF4-FFF2-40B4-BE49-F238E27FC236}">
                        <a16:creationId xmlns:a16="http://schemas.microsoft.com/office/drawing/2014/main" id="{A486F365-B29A-5E40-8830-01241B652A77}"/>
                      </a:ext>
                    </a:extLst>
                  </p:cNvPr>
                  <p:cNvPicPr/>
                  <p:nvPr/>
                </p:nvPicPr>
                <p:blipFill>
                  <a:blip r:embed="rId39"/>
                  <a:stretch>
                    <a:fillRect/>
                  </a:stretch>
                </p:blipFill>
                <p:spPr>
                  <a:xfrm>
                    <a:off x="6891840" y="6464277"/>
                    <a:ext cx="33120" cy="2102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0">
                <p14:nvContentPartPr>
                  <p14:cNvPr id="60" name="Ink 59">
                    <a:extLst>
                      <a:ext uri="{FF2B5EF4-FFF2-40B4-BE49-F238E27FC236}">
                        <a16:creationId xmlns:a16="http://schemas.microsoft.com/office/drawing/2014/main" id="{84ECD491-F99E-574B-ABA4-503734EE310B}"/>
                      </a:ext>
                    </a:extLst>
                  </p14:cNvPr>
                  <p14:cNvContentPartPr/>
                  <p14:nvPr/>
                </p14:nvContentPartPr>
                <p14:xfrm>
                  <a:off x="6851880" y="6566157"/>
                  <a:ext cx="127440" cy="9000"/>
                </p14:xfrm>
              </p:contentPart>
            </mc:Choice>
            <mc:Fallback>
              <p:pic>
                <p:nvPicPr>
                  <p:cNvPr id="60" name="Ink 59">
                    <a:extLst>
                      <a:ext uri="{FF2B5EF4-FFF2-40B4-BE49-F238E27FC236}">
                        <a16:creationId xmlns:a16="http://schemas.microsoft.com/office/drawing/2014/main" id="{84ECD491-F99E-574B-ABA4-503734EE310B}"/>
                      </a:ext>
                    </a:extLst>
                  </p:cNvPr>
                  <p:cNvPicPr/>
                  <p:nvPr/>
                </p:nvPicPr>
                <p:blipFill>
                  <a:blip r:embed="rId41"/>
                  <a:stretch>
                    <a:fillRect/>
                  </a:stretch>
                </p:blipFill>
                <p:spPr>
                  <a:xfrm>
                    <a:off x="6844320" y="6558597"/>
                    <a:ext cx="142560" cy="24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2">
                <p14:nvContentPartPr>
                  <p14:cNvPr id="61" name="Ink 60">
                    <a:extLst>
                      <a:ext uri="{FF2B5EF4-FFF2-40B4-BE49-F238E27FC236}">
                        <a16:creationId xmlns:a16="http://schemas.microsoft.com/office/drawing/2014/main" id="{A7F07B70-FDEE-9745-B927-BC77959A37FF}"/>
                      </a:ext>
                    </a:extLst>
                  </p14:cNvPr>
                  <p14:cNvContentPartPr/>
                  <p14:nvPr/>
                </p14:nvContentPartPr>
                <p14:xfrm>
                  <a:off x="6861960" y="6458157"/>
                  <a:ext cx="203040" cy="268920"/>
                </p14:xfrm>
              </p:contentPart>
            </mc:Choice>
            <mc:Fallback>
              <p:pic>
                <p:nvPicPr>
                  <p:cNvPr id="61" name="Ink 60">
                    <a:extLst>
                      <a:ext uri="{FF2B5EF4-FFF2-40B4-BE49-F238E27FC236}">
                        <a16:creationId xmlns:a16="http://schemas.microsoft.com/office/drawing/2014/main" id="{A7F07B70-FDEE-9745-B927-BC77959A37FF}"/>
                      </a:ext>
                    </a:extLst>
                  </p:cNvPr>
                  <p:cNvPicPr/>
                  <p:nvPr/>
                </p:nvPicPr>
                <p:blipFill>
                  <a:blip r:embed="rId43"/>
                  <a:stretch>
                    <a:fillRect/>
                  </a:stretch>
                </p:blipFill>
                <p:spPr>
                  <a:xfrm>
                    <a:off x="6854400" y="6450597"/>
                    <a:ext cx="218160" cy="284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4">
                <p14:nvContentPartPr>
                  <p14:cNvPr id="62" name="Ink 61">
                    <a:extLst>
                      <a:ext uri="{FF2B5EF4-FFF2-40B4-BE49-F238E27FC236}">
                        <a16:creationId xmlns:a16="http://schemas.microsoft.com/office/drawing/2014/main" id="{F5FAE09A-3272-9E46-A9A9-3ABD666D1BF6}"/>
                      </a:ext>
                    </a:extLst>
                  </p14:cNvPr>
                  <p14:cNvContentPartPr/>
                  <p14:nvPr/>
                </p14:nvContentPartPr>
                <p14:xfrm>
                  <a:off x="7151040" y="6468957"/>
                  <a:ext cx="112680" cy="259920"/>
                </p14:xfrm>
              </p:contentPart>
            </mc:Choice>
            <mc:Fallback>
              <p:pic>
                <p:nvPicPr>
                  <p:cNvPr id="62" name="Ink 61">
                    <a:extLst>
                      <a:ext uri="{FF2B5EF4-FFF2-40B4-BE49-F238E27FC236}">
                        <a16:creationId xmlns:a16="http://schemas.microsoft.com/office/drawing/2014/main" id="{F5FAE09A-3272-9E46-A9A9-3ABD666D1BF6}"/>
                      </a:ext>
                    </a:extLst>
                  </p:cNvPr>
                  <p:cNvPicPr/>
                  <p:nvPr/>
                </p:nvPicPr>
                <p:blipFill>
                  <a:blip r:embed="rId45"/>
                  <a:stretch>
                    <a:fillRect/>
                  </a:stretch>
                </p:blipFill>
                <p:spPr>
                  <a:xfrm>
                    <a:off x="7143480" y="6461397"/>
                    <a:ext cx="127800" cy="2750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6">
                <p14:nvContentPartPr>
                  <p14:cNvPr id="64" name="Ink 63">
                    <a:extLst>
                      <a:ext uri="{FF2B5EF4-FFF2-40B4-BE49-F238E27FC236}">
                        <a16:creationId xmlns:a16="http://schemas.microsoft.com/office/drawing/2014/main" id="{3F3C236E-460F-1F47-91DB-9525E5B679C8}"/>
                      </a:ext>
                    </a:extLst>
                  </p14:cNvPr>
                  <p14:cNvContentPartPr/>
                  <p14:nvPr/>
                </p14:nvContentPartPr>
                <p14:xfrm>
                  <a:off x="7410240" y="6531237"/>
                  <a:ext cx="156600" cy="27000"/>
                </p14:xfrm>
              </p:contentPart>
            </mc:Choice>
            <mc:Fallback>
              <p:pic>
                <p:nvPicPr>
                  <p:cNvPr id="64" name="Ink 63">
                    <a:extLst>
                      <a:ext uri="{FF2B5EF4-FFF2-40B4-BE49-F238E27FC236}">
                        <a16:creationId xmlns:a16="http://schemas.microsoft.com/office/drawing/2014/main" id="{3F3C236E-460F-1F47-91DB-9525E5B679C8}"/>
                      </a:ext>
                    </a:extLst>
                  </p:cNvPr>
                  <p:cNvPicPr/>
                  <p:nvPr/>
                </p:nvPicPr>
                <p:blipFill>
                  <a:blip r:embed="rId47"/>
                  <a:stretch>
                    <a:fillRect/>
                  </a:stretch>
                </p:blipFill>
                <p:spPr>
                  <a:xfrm>
                    <a:off x="7402680" y="6523677"/>
                    <a:ext cx="171720" cy="421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48">
                <p14:nvContentPartPr>
                  <p14:cNvPr id="65" name="Ink 64">
                    <a:extLst>
                      <a:ext uri="{FF2B5EF4-FFF2-40B4-BE49-F238E27FC236}">
                        <a16:creationId xmlns:a16="http://schemas.microsoft.com/office/drawing/2014/main" id="{B538ADB7-90B8-BF49-9B1E-30AB31F8C84F}"/>
                      </a:ext>
                    </a:extLst>
                  </p14:cNvPr>
                  <p14:cNvContentPartPr/>
                  <p14:nvPr/>
                </p14:nvContentPartPr>
                <p14:xfrm>
                  <a:off x="7445520" y="6650037"/>
                  <a:ext cx="155160" cy="10440"/>
                </p14:xfrm>
              </p:contentPart>
            </mc:Choice>
            <mc:Fallback>
              <p:pic>
                <p:nvPicPr>
                  <p:cNvPr id="65" name="Ink 64">
                    <a:extLst>
                      <a:ext uri="{FF2B5EF4-FFF2-40B4-BE49-F238E27FC236}">
                        <a16:creationId xmlns:a16="http://schemas.microsoft.com/office/drawing/2014/main" id="{B538ADB7-90B8-BF49-9B1E-30AB31F8C84F}"/>
                      </a:ext>
                    </a:extLst>
                  </p:cNvPr>
                  <p:cNvPicPr/>
                  <p:nvPr/>
                </p:nvPicPr>
                <p:blipFill>
                  <a:blip r:embed="rId49"/>
                  <a:stretch>
                    <a:fillRect/>
                  </a:stretch>
                </p:blipFill>
                <p:spPr>
                  <a:xfrm>
                    <a:off x="7437960" y="6642477"/>
                    <a:ext cx="170280" cy="2556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50">
                <p14:nvContentPartPr>
                  <p14:cNvPr id="67" name="Ink 66">
                    <a:extLst>
                      <a:ext uri="{FF2B5EF4-FFF2-40B4-BE49-F238E27FC236}">
                        <a16:creationId xmlns:a16="http://schemas.microsoft.com/office/drawing/2014/main" id="{FC1AEBF0-DDE0-CB43-ABAB-2AB8C79A8341}"/>
                      </a:ext>
                    </a:extLst>
                  </p14:cNvPr>
                  <p14:cNvContentPartPr/>
                  <p14:nvPr/>
                </p14:nvContentPartPr>
                <p14:xfrm>
                  <a:off x="7706880" y="6490197"/>
                  <a:ext cx="187920" cy="164880"/>
                </p14:xfrm>
              </p:contentPart>
            </mc:Choice>
            <mc:Fallback>
              <p:pic>
                <p:nvPicPr>
                  <p:cNvPr id="67" name="Ink 66">
                    <a:extLst>
                      <a:ext uri="{FF2B5EF4-FFF2-40B4-BE49-F238E27FC236}">
                        <a16:creationId xmlns:a16="http://schemas.microsoft.com/office/drawing/2014/main" id="{FC1AEBF0-DDE0-CB43-ABAB-2AB8C79A8341}"/>
                      </a:ext>
                    </a:extLst>
                  </p:cNvPr>
                  <p:cNvPicPr/>
                  <p:nvPr/>
                </p:nvPicPr>
                <p:blipFill>
                  <a:blip r:embed="rId51"/>
                  <a:stretch>
                    <a:fillRect/>
                  </a:stretch>
                </p:blipFill>
                <p:spPr>
                  <a:xfrm>
                    <a:off x="7699320" y="6482637"/>
                    <a:ext cx="203040" cy="180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52">
                <p14:nvContentPartPr>
                  <p14:cNvPr id="69" name="Ink 68">
                    <a:extLst>
                      <a:ext uri="{FF2B5EF4-FFF2-40B4-BE49-F238E27FC236}">
                        <a16:creationId xmlns:a16="http://schemas.microsoft.com/office/drawing/2014/main" id="{7A6A6CC7-EBD6-A746-AF7A-512F4E90AC2A}"/>
                      </a:ext>
                    </a:extLst>
                  </p14:cNvPr>
                  <p14:cNvContentPartPr/>
                  <p14:nvPr/>
                </p14:nvContentPartPr>
                <p14:xfrm>
                  <a:off x="7978320" y="6293637"/>
                  <a:ext cx="24120" cy="493200"/>
                </p14:xfrm>
              </p:contentPart>
            </mc:Choice>
            <mc:Fallback>
              <p:pic>
                <p:nvPicPr>
                  <p:cNvPr id="69" name="Ink 68">
                    <a:extLst>
                      <a:ext uri="{FF2B5EF4-FFF2-40B4-BE49-F238E27FC236}">
                        <a16:creationId xmlns:a16="http://schemas.microsoft.com/office/drawing/2014/main" id="{7A6A6CC7-EBD6-A746-AF7A-512F4E90AC2A}"/>
                      </a:ext>
                    </a:extLst>
                  </p:cNvPr>
                  <p:cNvPicPr/>
                  <p:nvPr/>
                </p:nvPicPr>
                <p:blipFill>
                  <a:blip r:embed="rId53"/>
                  <a:stretch>
                    <a:fillRect/>
                  </a:stretch>
                </p:blipFill>
                <p:spPr>
                  <a:xfrm>
                    <a:off x="7970760" y="6286077"/>
                    <a:ext cx="39240" cy="50832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54">
                <p14:nvContentPartPr>
                  <p14:cNvPr id="71" name="Ink 70">
                    <a:extLst>
                      <a:ext uri="{FF2B5EF4-FFF2-40B4-BE49-F238E27FC236}">
                        <a16:creationId xmlns:a16="http://schemas.microsoft.com/office/drawing/2014/main" id="{CA38EEAA-110E-A645-A070-156656208E73}"/>
                      </a:ext>
                    </a:extLst>
                  </p14:cNvPr>
                  <p14:cNvContentPartPr/>
                  <p14:nvPr/>
                </p14:nvContentPartPr>
                <p14:xfrm>
                  <a:off x="8104680" y="6477597"/>
                  <a:ext cx="94680" cy="164880"/>
                </p14:xfrm>
              </p:contentPart>
            </mc:Choice>
            <mc:Fallback>
              <p:pic>
                <p:nvPicPr>
                  <p:cNvPr id="71" name="Ink 70">
                    <a:extLst>
                      <a:ext uri="{FF2B5EF4-FFF2-40B4-BE49-F238E27FC236}">
                        <a16:creationId xmlns:a16="http://schemas.microsoft.com/office/drawing/2014/main" id="{CA38EEAA-110E-A645-A070-156656208E73}"/>
                      </a:ext>
                    </a:extLst>
                  </p:cNvPr>
                  <p:cNvPicPr/>
                  <p:nvPr/>
                </p:nvPicPr>
                <p:blipFill>
                  <a:blip r:embed="rId55"/>
                  <a:stretch>
                    <a:fillRect/>
                  </a:stretch>
                </p:blipFill>
                <p:spPr>
                  <a:xfrm>
                    <a:off x="8097120" y="6470037"/>
                    <a:ext cx="109800" cy="18000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>
            <mc:Choice xmlns:p14="http://schemas.microsoft.com/office/powerpoint/2010/main" Requires="p14">
              <p:contentPart p14:bwMode="auto" r:id="rId56">
                <p14:nvContentPartPr>
                  <p14:cNvPr id="73" name="Ink 72">
                    <a:extLst>
                      <a:ext uri="{FF2B5EF4-FFF2-40B4-BE49-F238E27FC236}">
                        <a16:creationId xmlns:a16="http://schemas.microsoft.com/office/drawing/2014/main" id="{FBBB68FB-749D-5148-B5C6-32C383082B3A}"/>
                      </a:ext>
                    </a:extLst>
                  </p14:cNvPr>
                  <p14:cNvContentPartPr/>
                  <p14:nvPr/>
                </p14:nvContentPartPr>
                <p14:xfrm>
                  <a:off x="8276760" y="6555717"/>
                  <a:ext cx="24840" cy="35280"/>
                </p14:xfrm>
              </p:contentPart>
            </mc:Choice>
            <mc:Fallback>
              <p:pic>
                <p:nvPicPr>
                  <p:cNvPr id="73" name="Ink 72">
                    <a:extLst>
                      <a:ext uri="{FF2B5EF4-FFF2-40B4-BE49-F238E27FC236}">
                        <a16:creationId xmlns:a16="http://schemas.microsoft.com/office/drawing/2014/main" id="{FBBB68FB-749D-5148-B5C6-32C383082B3A}"/>
                      </a:ext>
                    </a:extLst>
                  </p:cNvPr>
                  <p:cNvPicPr/>
                  <p:nvPr/>
                </p:nvPicPr>
                <p:blipFill>
                  <a:blip r:embed="rId57"/>
                  <a:stretch>
                    <a:fillRect/>
                  </a:stretch>
                </p:blipFill>
                <p:spPr>
                  <a:xfrm>
                    <a:off x="8269560" y="6548157"/>
                    <a:ext cx="39960" cy="50400"/>
                  </a:xfrm>
                  <a:prstGeom prst="rect">
                    <a:avLst/>
                  </a:prstGeom>
                </p:spPr>
              </p:pic>
            </mc:Fallback>
          </mc:AlternateContent>
        </p:grpSp>
        <mc:AlternateContent xmlns:mc="http://schemas.openxmlformats.org/markup-compatibility/2006">
          <mc:Choice xmlns:p14="http://schemas.microsoft.com/office/powerpoint/2010/main" Requires="p14">
            <p:contentPart p14:bwMode="auto" r:id="rId58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9286599A-C01A-DA4B-810B-7B2CC78C0C0E}"/>
                    </a:ext>
                  </a:extLst>
                </p14:cNvPr>
                <p14:cNvContentPartPr/>
                <p14:nvPr/>
              </p14:nvContentPartPr>
              <p14:xfrm>
                <a:off x="6628320" y="6365997"/>
                <a:ext cx="38520" cy="68760"/>
              </p14:xfrm>
            </p:contentPart>
          </mc:Choice>
          <mc:Fallback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9286599A-C01A-DA4B-810B-7B2CC78C0C0E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6620760" y="6358437"/>
                  <a:ext cx="53280" cy="8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0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B9656EE5-F019-D24D-A7CF-DA841F2C62CB}"/>
                    </a:ext>
                  </a:extLst>
                </p14:cNvPr>
                <p14:cNvContentPartPr/>
                <p14:nvPr/>
              </p14:nvContentPartPr>
              <p14:xfrm>
                <a:off x="6809040" y="6353037"/>
                <a:ext cx="17640" cy="69480"/>
              </p14:xfrm>
            </p:contentPart>
          </mc:Choice>
          <mc:Fallback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B9656EE5-F019-D24D-A7CF-DA841F2C62CB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801480" y="6345477"/>
                  <a:ext cx="3276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2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EC2E8839-8F98-3346-924C-2B88401CA308}"/>
                    </a:ext>
                  </a:extLst>
                </p14:cNvPr>
                <p14:cNvContentPartPr/>
                <p14:nvPr/>
              </p14:nvContentPartPr>
              <p14:xfrm>
                <a:off x="7030080" y="6495597"/>
                <a:ext cx="360" cy="360"/>
              </p14:xfrm>
            </p:contentPart>
          </mc:Choice>
          <mc:Fallback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EC2E8839-8F98-3346-924C-2B88401CA30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7025760" y="6491277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64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B6869D79-9F19-8E4E-B2D8-720EEF9747C0}"/>
                    </a:ext>
                  </a:extLst>
                </p14:cNvPr>
                <p14:cNvContentPartPr/>
                <p14:nvPr/>
              </p14:nvContentPartPr>
              <p14:xfrm>
                <a:off x="6962400" y="6281757"/>
                <a:ext cx="205920" cy="241560"/>
              </p14:xfrm>
            </p:contentPart>
          </mc:Choice>
          <mc:Fallback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B6869D79-9F19-8E4E-B2D8-720EEF9747C0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6954840" y="6274197"/>
                  <a:ext cx="221040" cy="2566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77222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Security?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RSA-OAEP can be proven CCA-secure under the RSA assumption, if G and H are modeled as random oracles</a:t>
            </a:r>
          </a:p>
          <a:p>
            <a:endParaRPr lang="en-US" dirty="0"/>
          </a:p>
          <a:p>
            <a:r>
              <a:rPr lang="en-US" dirty="0"/>
              <a:t>Widely used in practice…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550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Let p, q be random, equal-length primes</a:t>
            </a:r>
          </a:p>
          <a:p>
            <a:r>
              <a:rPr lang="en-US" dirty="0"/>
              <a:t>Compute modulus N=</a:t>
            </a:r>
            <a:r>
              <a:rPr lang="en-US" dirty="0" err="1"/>
              <a:t>pq</a:t>
            </a:r>
            <a:endParaRPr lang="en-US" dirty="0"/>
          </a:p>
          <a:p>
            <a:r>
              <a:rPr lang="en-US" dirty="0"/>
              <a:t>Choose e, d such that e · d = 1 mod </a:t>
            </a:r>
            <a:r>
              <a:rPr lang="en-US" dirty="0">
                <a:sym typeface="Symbol"/>
              </a:rPr>
              <a:t>(N)</a:t>
            </a:r>
          </a:p>
          <a:p>
            <a:endParaRPr lang="en-US" dirty="0">
              <a:sym typeface="Symbol"/>
            </a:endParaRPr>
          </a:p>
          <a:p>
            <a:r>
              <a:rPr lang="en-US" dirty="0">
                <a:sym typeface="Symbol"/>
              </a:rPr>
              <a:t>The e</a:t>
            </a:r>
            <a:r>
              <a:rPr lang="en-US" baseline="30000" dirty="0">
                <a:sym typeface="Symbol"/>
              </a:rPr>
              <a:t>th</a:t>
            </a:r>
            <a:r>
              <a:rPr lang="en-US" dirty="0">
                <a:sym typeface="Symbol"/>
              </a:rPr>
              <a:t> root of x modulo N is [</a:t>
            </a:r>
            <a:r>
              <a:rPr lang="en-US" dirty="0" err="1">
                <a:sym typeface="Symbol"/>
              </a:rPr>
              <a:t>x</a:t>
            </a:r>
            <a:r>
              <a:rPr lang="en-US" baseline="30000" dirty="0" err="1">
                <a:sym typeface="Symbol"/>
              </a:rPr>
              <a:t>d</a:t>
            </a:r>
            <a:r>
              <a:rPr lang="en-US" dirty="0">
                <a:sym typeface="Symbol"/>
              </a:rPr>
              <a:t> mod N]</a:t>
            </a:r>
          </a:p>
          <a:p>
            <a:pPr lvl="1"/>
            <a:r>
              <a:rPr lang="en-US" dirty="0">
                <a:sym typeface="Symbol"/>
              </a:rPr>
              <a:t>I.e., easy to compute given p, q (or d)</a:t>
            </a:r>
          </a:p>
          <a:p>
            <a:r>
              <a:rPr lang="en-US" i="1" dirty="0">
                <a:sym typeface="Symbol"/>
              </a:rPr>
              <a:t>RSA assumption</a:t>
            </a:r>
            <a:r>
              <a:rPr lang="en-US" dirty="0">
                <a:sym typeface="Symbol"/>
              </a:rPr>
              <a:t>: given N, e </a:t>
            </a:r>
            <a:r>
              <a:rPr lang="en-US" u="sng" dirty="0">
                <a:sym typeface="Symbol"/>
              </a:rPr>
              <a:t>only</a:t>
            </a:r>
            <a:r>
              <a:rPr lang="en-US" dirty="0">
                <a:sym typeface="Symbol"/>
              </a:rPr>
              <a:t>, it is hard to compute the e</a:t>
            </a:r>
            <a:r>
              <a:rPr lang="en-US" baseline="30000" dirty="0">
                <a:sym typeface="Symbol"/>
              </a:rPr>
              <a:t>th</a:t>
            </a:r>
            <a:r>
              <a:rPr lang="en-US" dirty="0">
                <a:sym typeface="Symbol"/>
              </a:rPr>
              <a:t> root of a uniform c 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-25000" dirty="0">
                <a:ea typeface="Cambria Math"/>
              </a:rPr>
              <a:t>N</a:t>
            </a:r>
            <a:r>
              <a:rPr lang="en-US" baseline="30000" dirty="0">
                <a:ea typeface="Cambria Math"/>
              </a:rPr>
              <a:t>*</a:t>
            </a:r>
            <a:endParaRPr lang="en-US" i="1" dirty="0">
              <a:sym typeface="Symbo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501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suggests a public-key encryption scheme!</a:t>
            </a:r>
          </a:p>
        </p:txBody>
      </p:sp>
    </p:spTree>
    <p:extLst>
      <p:ext uri="{BB962C8B-B14F-4D97-AF65-F5344CB8AC3E}">
        <p14:creationId xmlns:p14="http://schemas.microsoft.com/office/powerpoint/2010/main" val="3304631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“Plain” RSA encryption</a:t>
            </a:r>
          </a:p>
        </p:txBody>
      </p:sp>
      <p:pic>
        <p:nvPicPr>
          <p:cNvPr id="176132" name="Picture 4" descr="j02920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2" y="2457271"/>
            <a:ext cx="1527175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6133" name="Picture 5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2" y="2457271"/>
            <a:ext cx="1418391" cy="1448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3200400" y="3753442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headEnd type="triangle" w="lg" len="me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3200400" y="2762842"/>
            <a:ext cx="289560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3675" y="5257800"/>
            <a:ext cx="20537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ym typeface="Symbol"/>
              </a:rPr>
              <a:t>m = [c</a:t>
            </a:r>
            <a:r>
              <a:rPr lang="en-US" sz="2400" baseline="30000" dirty="0">
                <a:sym typeface="Symbol"/>
              </a:rPr>
              <a:t>d</a:t>
            </a:r>
            <a:r>
              <a:rPr lang="en-US" sz="2400" dirty="0">
                <a:sym typeface="Symbol"/>
              </a:rPr>
              <a:t> mod N]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3794" y="3962400"/>
            <a:ext cx="30535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/>
              <a:t>(N, e, d) </a:t>
            </a:r>
            <a:r>
              <a:rPr lang="en-US" sz="2400" dirty="0">
                <a:sym typeface="Symbol"/>
              </a:rPr>
              <a:t> </a:t>
            </a:r>
            <a:r>
              <a:rPr lang="en-US" sz="2400" dirty="0" err="1">
                <a:sym typeface="Symbol"/>
              </a:rPr>
              <a:t>RSAGen</a:t>
            </a:r>
            <a:r>
              <a:rPr lang="en-US" sz="2400" dirty="0">
                <a:sym typeface="Symbol"/>
              </a:rPr>
              <a:t>(1</a:t>
            </a:r>
            <a:r>
              <a:rPr lang="en-US" sz="2400" baseline="30000" dirty="0">
                <a:sym typeface="Symbol"/>
              </a:rPr>
              <a:t>n</a:t>
            </a:r>
            <a:r>
              <a:rPr lang="en-US" sz="2400" dirty="0">
                <a:sym typeface="Symbol"/>
              </a:rPr>
              <a:t>)</a:t>
            </a:r>
          </a:p>
          <a:p>
            <a:pPr marL="0" lvl="1" algn="ctr"/>
            <a:r>
              <a:rPr lang="en-US" sz="2400" dirty="0" err="1">
                <a:sym typeface="Symbol"/>
              </a:rPr>
              <a:t>pk</a:t>
            </a:r>
            <a:r>
              <a:rPr lang="en-US" sz="2400" dirty="0">
                <a:sym typeface="Symbol"/>
              </a:rPr>
              <a:t> = (N, e)</a:t>
            </a:r>
          </a:p>
          <a:p>
            <a:pPr marL="0" lvl="1" algn="ctr"/>
            <a:r>
              <a:rPr lang="en-US" sz="2400" dirty="0" err="1">
                <a:sym typeface="Symbol"/>
              </a:rPr>
              <a:t>sk</a:t>
            </a:r>
            <a:r>
              <a:rPr lang="en-US" sz="2400" dirty="0">
                <a:sym typeface="Symbol"/>
              </a:rPr>
              <a:t> = d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306600" y="2304871"/>
            <a:ext cx="6832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N, 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243674" y="3962400"/>
            <a:ext cx="20489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lvl="1" algn="ctr"/>
            <a:r>
              <a:rPr lang="en-US" sz="2400" dirty="0">
                <a:ea typeface="Cambria Math"/>
              </a:rPr>
              <a:t>c = [m</a:t>
            </a:r>
            <a:r>
              <a:rPr lang="en-US" sz="2400" baseline="30000" dirty="0">
                <a:ea typeface="Cambria Math"/>
              </a:rPr>
              <a:t>e</a:t>
            </a:r>
            <a:r>
              <a:rPr lang="en-US" sz="2400" dirty="0">
                <a:ea typeface="Cambria Math"/>
              </a:rPr>
              <a:t> mod N]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490945" y="3291006"/>
            <a:ext cx="3145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1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" grpId="0"/>
      <p:bldP spid="6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this scheme secure?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This scheme is </a:t>
            </a:r>
            <a:r>
              <a:rPr lang="en-US" i="1" dirty="0"/>
              <a:t>deterministic</a:t>
            </a:r>
            <a:endParaRPr lang="en-US" dirty="0"/>
          </a:p>
          <a:p>
            <a:pPr lvl="1"/>
            <a:r>
              <a:rPr lang="en-US" dirty="0"/>
              <a:t>Cannot be CPA-secure!</a:t>
            </a:r>
          </a:p>
          <a:p>
            <a:pPr lvl="1"/>
            <a:endParaRPr lang="en-US" dirty="0"/>
          </a:p>
          <a:p>
            <a:r>
              <a:rPr lang="en-US" dirty="0"/>
              <a:t>RSA assumption only refers to hardness of computing the e</a:t>
            </a:r>
            <a:r>
              <a:rPr lang="en-US" baseline="30000" dirty="0"/>
              <a:t>th</a:t>
            </a:r>
            <a:r>
              <a:rPr lang="en-US" dirty="0"/>
              <a:t> root of a </a:t>
            </a:r>
            <a:r>
              <a:rPr lang="en-US" i="1" dirty="0"/>
              <a:t>uniform</a:t>
            </a:r>
            <a:r>
              <a:rPr lang="en-US" dirty="0"/>
              <a:t> c </a:t>
            </a:r>
          </a:p>
          <a:p>
            <a:pPr lvl="1"/>
            <a:r>
              <a:rPr lang="en-US" dirty="0"/>
              <a:t>c is not uniform unless m is</a:t>
            </a:r>
          </a:p>
          <a:p>
            <a:pPr lvl="1"/>
            <a:r>
              <a:rPr lang="en-US" dirty="0"/>
              <a:t>Why would m be uniform?</a:t>
            </a:r>
          </a:p>
          <a:p>
            <a:pPr lvl="1"/>
            <a:r>
              <a:rPr lang="en-US" dirty="0"/>
              <a:t>Easy to compute e</a:t>
            </a:r>
            <a:r>
              <a:rPr lang="en-US" baseline="30000" dirty="0"/>
              <a:t>th</a:t>
            </a:r>
            <a:r>
              <a:rPr lang="en-US" dirty="0"/>
              <a:t> root of c = [m</a:t>
            </a:r>
            <a:r>
              <a:rPr lang="en-US" baseline="30000" dirty="0"/>
              <a:t>e</a:t>
            </a:r>
            <a:r>
              <a:rPr lang="en-US" dirty="0"/>
              <a:t> mod N] when m is small</a:t>
            </a:r>
          </a:p>
          <a:p>
            <a:pPr lvl="1"/>
            <a:endParaRPr lang="en-US" dirty="0"/>
          </a:p>
          <a:p>
            <a:r>
              <a:rPr lang="en-US" dirty="0"/>
              <a:t>RSA assumption only refers to hardness of computing the e</a:t>
            </a:r>
            <a:r>
              <a:rPr lang="en-US" baseline="30000" dirty="0"/>
              <a:t>th</a:t>
            </a:r>
            <a:r>
              <a:rPr lang="en-US" dirty="0"/>
              <a:t> root of c </a:t>
            </a:r>
            <a:r>
              <a:rPr lang="en-US" i="1" dirty="0"/>
              <a:t>in its entirety </a:t>
            </a:r>
            <a:endParaRPr lang="en-US" dirty="0"/>
          </a:p>
          <a:p>
            <a:pPr lvl="1"/>
            <a:r>
              <a:rPr lang="en-US" i="1" dirty="0"/>
              <a:t>Partial</a:t>
            </a:r>
            <a:r>
              <a:rPr lang="en-US" dirty="0"/>
              <a:t> information about the e</a:t>
            </a:r>
            <a:r>
              <a:rPr lang="en-US" baseline="30000" dirty="0"/>
              <a:t>th</a:t>
            </a:r>
            <a:r>
              <a:rPr lang="en-US" dirty="0"/>
              <a:t> root may be leaked</a:t>
            </a:r>
          </a:p>
          <a:p>
            <a:pPr lvl="1"/>
            <a:r>
              <a:rPr lang="en-US" dirty="0"/>
              <a:t>(In fact, this is the case)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524000" y="3591580"/>
            <a:ext cx="5867400" cy="523220"/>
          </a:xfrm>
          <a:prstGeom prst="rect">
            <a:avLst/>
          </a:prstGeom>
          <a:ln cap="sq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rgbClr val="000000"/>
                </a:solidFill>
                <a:cs typeface="Arial" charset="0"/>
                <a:sym typeface="Symbol" pitchFamily="18" charset="2"/>
              </a:rPr>
              <a:t>Plain RSA should never be used!</a:t>
            </a:r>
          </a:p>
        </p:txBody>
      </p:sp>
    </p:spTree>
    <p:extLst>
      <p:ext uri="{BB962C8B-B14F-4D97-AF65-F5344CB8AC3E}">
        <p14:creationId xmlns:p14="http://schemas.microsoft.com/office/powerpoint/2010/main" val="137259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Chosen-</a:t>
            </a:r>
            <a:r>
              <a:rPr lang="en-US" dirty="0" err="1"/>
              <a:t>ciphertext</a:t>
            </a:r>
            <a:r>
              <a:rPr lang="en-US" dirty="0"/>
              <a:t>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 course, plain RSA cannot be CCA-secure since it is not even CPA-secure</a:t>
            </a:r>
          </a:p>
          <a:p>
            <a:pPr lvl="1"/>
            <a:r>
              <a:rPr lang="en-US" dirty="0"/>
              <a:t>… but these ciphertexts are completely malleable.</a:t>
            </a:r>
          </a:p>
          <a:p>
            <a:r>
              <a:rPr lang="en-US" dirty="0"/>
              <a:t>Given </a:t>
            </a:r>
            <a:r>
              <a:rPr lang="en-US" dirty="0" err="1"/>
              <a:t>ciphertext</a:t>
            </a:r>
            <a:r>
              <a:rPr lang="en-US" dirty="0"/>
              <a:t> c for unknown message m, can compute c’ = [</a:t>
            </a:r>
            <a:r>
              <a:rPr lang="en-US" dirty="0">
                <a:sym typeface="Symbol" panose="05050102010706020507" pitchFamily="18" charset="2"/>
              </a:rPr>
              <a:t></a:t>
            </a:r>
            <a:r>
              <a:rPr lang="en-US" baseline="30000" dirty="0">
                <a:sym typeface="Symbol" panose="05050102010706020507" pitchFamily="18" charset="2"/>
              </a:rPr>
              <a:t>e</a:t>
            </a:r>
            <a:r>
              <a:rPr lang="en-US" dirty="0">
                <a:sym typeface="Symbol" panose="05050102010706020507" pitchFamily="18" charset="2"/>
              </a:rPr>
              <a:t>  c mod N]</a:t>
            </a:r>
          </a:p>
          <a:p>
            <a:pPr lvl="1"/>
            <a:r>
              <a:rPr lang="en-US" dirty="0">
                <a:sym typeface="Symbol" panose="05050102010706020507" pitchFamily="18" charset="2"/>
              </a:rPr>
              <a:t>What does this decrypt to?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63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fix plain RSA?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One approach: use a </a:t>
            </a:r>
            <a:r>
              <a:rPr lang="en-US" i="1" dirty="0"/>
              <a:t>randomized</a:t>
            </a:r>
            <a:r>
              <a:rPr lang="en-US" dirty="0"/>
              <a:t> encoding</a:t>
            </a:r>
          </a:p>
          <a:p>
            <a:endParaRPr lang="en-US" dirty="0"/>
          </a:p>
          <a:p>
            <a:r>
              <a:rPr lang="en-US" dirty="0"/>
              <a:t>I.e., to encrypt m</a:t>
            </a:r>
          </a:p>
          <a:p>
            <a:pPr lvl="1"/>
            <a:r>
              <a:rPr lang="en-US" dirty="0"/>
              <a:t>First compute some reversible, randomized mapping M = E(m)</a:t>
            </a:r>
          </a:p>
          <a:p>
            <a:pPr lvl="1"/>
            <a:r>
              <a:rPr lang="en-US" dirty="0"/>
              <a:t>Then set c := [M</a:t>
            </a:r>
            <a:r>
              <a:rPr lang="en-US" baseline="30000" dirty="0"/>
              <a:t>e</a:t>
            </a:r>
            <a:r>
              <a:rPr lang="en-US" dirty="0"/>
              <a:t> mod N]</a:t>
            </a:r>
          </a:p>
          <a:p>
            <a:pPr lvl="1"/>
            <a:endParaRPr lang="en-US" dirty="0"/>
          </a:p>
          <a:p>
            <a:r>
              <a:rPr lang="en-US" dirty="0"/>
              <a:t>To decrypt c</a:t>
            </a:r>
          </a:p>
          <a:p>
            <a:pPr lvl="1"/>
            <a:r>
              <a:rPr lang="en-US" dirty="0"/>
              <a:t>Compute M := [c</a:t>
            </a:r>
            <a:r>
              <a:rPr lang="en-US" baseline="30000" dirty="0"/>
              <a:t>d</a:t>
            </a:r>
            <a:r>
              <a:rPr lang="en-US" dirty="0"/>
              <a:t> mod N]</a:t>
            </a:r>
          </a:p>
          <a:p>
            <a:pPr lvl="1"/>
            <a:r>
              <a:rPr lang="en-US" dirty="0"/>
              <a:t>Recover m from M</a:t>
            </a:r>
          </a:p>
        </p:txBody>
      </p:sp>
    </p:spTree>
    <p:extLst>
      <p:ext uri="{BB962C8B-B14F-4D97-AF65-F5344CB8AC3E}">
        <p14:creationId xmlns:p14="http://schemas.microsoft.com/office/powerpoint/2010/main" val="4178726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PKCS #1 v1.5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Standard issued by RSA labs in 1993</a:t>
            </a:r>
          </a:p>
          <a:p>
            <a:r>
              <a:rPr lang="en-US" dirty="0"/>
              <a:t>Idea: introduce </a:t>
            </a:r>
            <a:r>
              <a:rPr lang="en-US" i="1" dirty="0"/>
              <a:t>random padding</a:t>
            </a:r>
            <a:endParaRPr lang="en-US" dirty="0"/>
          </a:p>
          <a:p>
            <a:pPr lvl="1"/>
            <a:r>
              <a:rPr lang="en-US" dirty="0"/>
              <a:t>E(m) = </a:t>
            </a:r>
            <a:r>
              <a:rPr lang="en-US" dirty="0" err="1"/>
              <a:t>r|m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I.e., to encrypt m</a:t>
            </a:r>
          </a:p>
          <a:p>
            <a:pPr lvl="1"/>
            <a:r>
              <a:rPr lang="en-US" dirty="0"/>
              <a:t>Choose random r</a:t>
            </a:r>
          </a:p>
          <a:p>
            <a:pPr lvl="1"/>
            <a:r>
              <a:rPr lang="en-US" dirty="0"/>
              <a:t>Compute the </a:t>
            </a:r>
            <a:r>
              <a:rPr lang="en-US" dirty="0" err="1"/>
              <a:t>ciphertext</a:t>
            </a:r>
            <a:r>
              <a:rPr lang="en-US" dirty="0"/>
              <a:t> c := [ (</a:t>
            </a:r>
            <a:r>
              <a:rPr lang="en-US" dirty="0" err="1"/>
              <a:t>r|m</a:t>
            </a:r>
            <a:r>
              <a:rPr lang="en-US" dirty="0"/>
              <a:t>)</a:t>
            </a:r>
            <a:r>
              <a:rPr lang="en-US" baseline="30000" dirty="0"/>
              <a:t>e</a:t>
            </a:r>
            <a:r>
              <a:rPr lang="en-US" dirty="0"/>
              <a:t> mod N]</a:t>
            </a:r>
          </a:p>
          <a:p>
            <a:pPr lvl="1"/>
            <a:endParaRPr lang="en-US" dirty="0"/>
          </a:p>
          <a:p>
            <a:r>
              <a:rPr lang="en-US" dirty="0"/>
              <a:t>Issues:</a:t>
            </a:r>
          </a:p>
          <a:p>
            <a:pPr lvl="1"/>
            <a:r>
              <a:rPr lang="en-US" dirty="0"/>
              <a:t>No proof of CPA-security (unless m is very short)</a:t>
            </a:r>
          </a:p>
          <a:p>
            <a:pPr lvl="1"/>
            <a:r>
              <a:rPr lang="en-US" dirty="0"/>
              <a:t>Chosen-plaintext attacks are known if r is too short</a:t>
            </a:r>
          </a:p>
          <a:p>
            <a:pPr lvl="1"/>
            <a:r>
              <a:rPr lang="en-US" dirty="0"/>
              <a:t>Chosen-</a:t>
            </a:r>
            <a:r>
              <a:rPr lang="en-US" dirty="0" err="1"/>
              <a:t>ciphertext</a:t>
            </a:r>
            <a:r>
              <a:rPr lang="en-US" dirty="0"/>
              <a:t> attacks possible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295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PKCS #1 v2.0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Optimal asymmetric encryption padding </a:t>
            </a:r>
            <a:r>
              <a:rPr lang="en-US" dirty="0"/>
              <a:t>(OAEP) applied to message first </a:t>
            </a:r>
          </a:p>
          <a:p>
            <a:endParaRPr lang="en-US" dirty="0"/>
          </a:p>
          <a:p>
            <a:r>
              <a:rPr lang="en-US" dirty="0"/>
              <a:t>This padding introduces </a:t>
            </a:r>
            <a:r>
              <a:rPr lang="en-US" i="1" dirty="0"/>
              <a:t>redundancy</a:t>
            </a:r>
            <a:r>
              <a:rPr lang="en-US" dirty="0"/>
              <a:t>, so that not every </a:t>
            </a:r>
            <a:r>
              <a:rPr lang="en-US" dirty="0">
                <a:sym typeface="Symbol"/>
              </a:rPr>
              <a:t>c  </a:t>
            </a:r>
            <a:r>
              <a:rPr lang="en-US" dirty="0">
                <a:latin typeface="Cambria Math"/>
                <a:ea typeface="Cambria Math"/>
              </a:rPr>
              <a:t>ℤ</a:t>
            </a:r>
            <a:r>
              <a:rPr lang="en-US" baseline="30000" dirty="0">
                <a:latin typeface="Cambria Math"/>
                <a:ea typeface="Cambria Math"/>
              </a:rPr>
              <a:t>*</a:t>
            </a:r>
            <a:r>
              <a:rPr lang="en-US" baseline="-25000" dirty="0">
                <a:ea typeface="Cambria Math"/>
              </a:rPr>
              <a:t>N</a:t>
            </a:r>
            <a:r>
              <a:rPr lang="en-US" dirty="0">
                <a:ea typeface="Cambria Math"/>
              </a:rPr>
              <a:t> is a valid </a:t>
            </a:r>
            <a:r>
              <a:rPr lang="en-US" dirty="0" err="1">
                <a:ea typeface="Cambria Math"/>
              </a:rPr>
              <a:t>ciphertext</a:t>
            </a:r>
            <a:endParaRPr lang="en-US" dirty="0">
              <a:ea typeface="Cambria Math"/>
            </a:endParaRPr>
          </a:p>
          <a:p>
            <a:pPr lvl="1"/>
            <a:r>
              <a:rPr lang="en-US" dirty="0">
                <a:ea typeface="Cambria Math"/>
                <a:sym typeface="Symbol"/>
              </a:rPr>
              <a:t>Need to check for proper format upon decryption</a:t>
            </a:r>
          </a:p>
          <a:p>
            <a:pPr lvl="1"/>
            <a:r>
              <a:rPr lang="en-US" dirty="0">
                <a:ea typeface="Cambria Math"/>
                <a:sym typeface="Symbol"/>
              </a:rPr>
              <a:t>Return error if not properly formatted</a:t>
            </a:r>
            <a:endParaRPr lang="en-US" dirty="0">
              <a:sym typeface="Symbol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EBD89-05F3-4F96-A315-DC3652376F0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33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19050">
          <a:solidFill>
            <a:schemeClr val="tx1"/>
          </a:solidFill>
          <a:tailEnd type="none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15023</TotalTime>
  <Words>525</Words>
  <Application>Microsoft Macintosh PowerPoint</Application>
  <PresentationFormat>On-screen Show (4:3)</PresentationFormat>
  <Paragraphs>86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Cambria Math</vt:lpstr>
      <vt:lpstr>Office Theme</vt:lpstr>
      <vt:lpstr>RSA Encryption</vt:lpstr>
      <vt:lpstr>Recall…</vt:lpstr>
      <vt:lpstr>PowerPoint Presentation</vt:lpstr>
      <vt:lpstr>“Plain” RSA encryption</vt:lpstr>
      <vt:lpstr>Is this scheme secure?</vt:lpstr>
      <vt:lpstr>Chosen-ciphertext attacks</vt:lpstr>
      <vt:lpstr>How to fix plain RSA?</vt:lpstr>
      <vt:lpstr>PKCS #1 v1.5</vt:lpstr>
      <vt:lpstr>PKCS #1 v2.0</vt:lpstr>
      <vt:lpstr>OAEP</vt:lpstr>
      <vt:lpstr>Security?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Cryptography</dc:title>
  <dc:creator>katz</dc:creator>
  <cp:lastModifiedBy>Microsoft Office User</cp:lastModifiedBy>
  <cp:revision>1199</cp:revision>
  <dcterms:created xsi:type="dcterms:W3CDTF">2014-06-02T02:25:30Z</dcterms:created>
  <dcterms:modified xsi:type="dcterms:W3CDTF">2020-11-13T03:56:17Z</dcterms:modified>
</cp:coreProperties>
</file>