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418" r:id="rId2"/>
    <p:sldId id="406" r:id="rId3"/>
    <p:sldId id="419" r:id="rId4"/>
    <p:sldId id="420" r:id="rId5"/>
    <p:sldId id="421" r:id="rId6"/>
    <p:sldId id="410" r:id="rId7"/>
    <p:sldId id="411" r:id="rId8"/>
    <p:sldId id="422" r:id="rId9"/>
    <p:sldId id="412" r:id="rId10"/>
    <p:sldId id="415" r:id="rId11"/>
    <p:sldId id="416" r:id="rId12"/>
    <p:sldId id="417" r:id="rId13"/>
    <p:sldId id="435" r:id="rId14"/>
    <p:sldId id="423" r:id="rId15"/>
    <p:sldId id="424" r:id="rId16"/>
    <p:sldId id="425" r:id="rId17"/>
    <p:sldId id="426" r:id="rId18"/>
    <p:sldId id="427" r:id="rId19"/>
    <p:sldId id="428" r:id="rId20"/>
    <p:sldId id="429" r:id="rId21"/>
    <p:sldId id="430" r:id="rId22"/>
    <p:sldId id="431" r:id="rId23"/>
    <p:sldId id="432" r:id="rId24"/>
    <p:sldId id="433" r:id="rId25"/>
    <p:sldId id="43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84" autoAdjust="0"/>
    <p:restoredTop sz="94660"/>
  </p:normalViewPr>
  <p:slideViewPr>
    <p:cSldViewPr>
      <p:cViewPr>
        <p:scale>
          <a:sx n="97" d="100"/>
          <a:sy n="97" d="100"/>
        </p:scale>
        <p:origin x="360" y="4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34.72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26 7204,'15'17'4247,"-2"-3"-3376,-13-14-672,0 0 64,-1-17-19,0 11 27,-1-13 270,1 13-381,0 3 246,1-1-406,-1 3-482,1 1 482,0 4 681,2 12-208,0 3-384,1 25-89,-1-13 54,-1 14 170,-1-15-146,-7 39-16,4-31-65,-7 47 3,7-59 0,-2 9 0,5-24-9,-1-2 43,1-4-132,0-2-81,0-4-34,2-2 90,2-3-378,15-21 249,-4 7-6,32-36 169,-28 34-253,19-14 89,-25 31-10,10 1 263,-7 7 39,24 17-75,-18-5 36,13 14 81,-20-11-3209,2 9 3307,-5-6 280,5 20-377,-11-20 69,1 12-6,-6-17 256,-4 12-267,-1-12 597,-10 14 2997,4-21-3401,-15 6-229,8-10 42,-18-1-131,10-3 36,-30-8-115,28 0-1241,-25-18 606,38 14-328,-4-7-379,16 12-406,2 1-2709,7-3 4527,0 0 0,1 3 0,-3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3.21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286 12 9441,'14'1'1111,"-3"0"-444,-11-1 2604,0 0-3005,-5-6-31,2 4-59,-5-4 12,3 6 44,-1 0-100,-2 0-132,-1 0 0,-10 7 0,3-1-17,-26 24 12,19-11-18,-33 31-47,33-27-11,-11 13-17,20-19-17,-1 7 17,6-6-75,-1 18 161,7-18-102,0 10 63,3-14 90,7 8-139,-3-9-329,22 8 230,-12-15-86,12 0 25,-11-6-1026,16-10 888,-11 1-221,24-21 513,-27 14 106,10-9 75,-17 11 105,1-6-88,-3 4 580,1-26-610,-7 22 148,1-19 42,-3 26 36,-1-1 85,0 9 50,-3 3-431,3 1-57,-1 3 12,1 2 53,1 4 14,0 9-39,6 18 42,0-6 55,19 31-72,-8-32-361,10 15-172,-9-23-6354,28 17 6887,-22-19 0,14 8 0,-31-23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8:35.3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9:52.8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51 186 6784,'-2'-5'1545,"-11"-5"-1906,5 8 241,-5-4 58,8 5 54,5 0 366,0 1-131,-1-2 75,1 1 43,-1-2-35,0 2-63,0-1 136,1-1-10,-1 1 318,1-1-327,-1 1 933,-1-3-964,2 2-25,-2-2-10,2 4 205,0-4-385,0 1 310,0-5-327,0 6-11,3-4-90,0 4-9,2-2 9,-1 2 280,9-6-235,-5 3-8,7-3 16,-8 4 17,0 0 56,7-4-81,-3 1-9,3-1 124,5-3-166,-11 7-39,8-4 0,-11 8 20,3 0 20,-4 1 7,5-1 7,-4 1 24,5 0-35,-4 0 4,7 0 4,-5 0 30,3 1-27,-4 1 125,1 3-134,-2 0-162,6 7 162,-6-6-9,8 8 1,-8-8 0,5 4 2,-7-6 51,6 7 0,-4-5-37,8 11-16,-9-10 2,2 4 6,-4-6-3,2 3 9,-1-2 11,3 9 27,-4-7-10,1 6 19,-2-5 98,0 9-89,-1 5-54,0 17-8,-1-12 0,0 6 0,0-18-22,-3 10 16,2-11 9,-2 11 6,2-18 49,-2 6-13,0-6-36,-2 7-9,1-4-48,-7 17 40,5-13-1,-4 9 6,4-12 40,-3 5 16,0-2-47,-8 10 27,5-10 60,-11 13-88,14-17-10,-10 9 5,11-13 14,-8 7 39,8-8 8,-3 3-16,6-5 34,-1-3-77,0 1-49,-6-2 44,5 0-145,-11-7 145,12 2-34,-6-6-69,9 4-104,-2-4 157,3 4-118,-1-8 168,3 7-67,0-2 0,0 2-126,5-2 107,-3 3-116,7-3 99,-5 8-3,6-1 47,-3 2 56,10 0 79,-8 1-143,15 0 17,-13 0 45,6 1 5,-9 0 3,5 1 45,-2 0 114,15 3-61,-11-2 53,9 1-44,-10 0 55,13 3-83,-10-2 61,23 8-54,-24-8-21,12 4-60,-17-6 1,1 1 25,-1 0-20,10 4-8,-10-3 2,8 3 1,-13-5 33,6 3-36,-5-2 11,9 6-11,-10-6 47,4 3-44,-7-5 30,-1 1-27,-1-2-1043,-1 1 416,0 0-127,0 2-409,0-2-518,0 1-641,0-1 2313,-1-1 0,-1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9:54.05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8444,'16'20'2643,"-3"-4"-1853,-13-16 3200,0 0-3990,-2 2 0,2-1 0,-2 2 104,2 1-6,0 2-3,0 1 3,0 1 87,0 5-95,0-1 288,0 21-336,0-18-6,0 15-36,0-19 0,0 1-6,0 5 4,2 8-7,0-4-38,4 13 41,-3-20 0,2 8 1,-3-11 8,5 16-3,-3-12 0,3 11-3,-4-16-6,1 4 7,-1-3-7,3 9 6,-2-9-5,4 18 8,-4-17 45,2 11-40,-3-14 119,3 12-124,-3-8-9,4 13-27,-4-14 33,1 3 3,-1-5-3,3 7 6,-2-5 33,5 14-47,-4-15-3,2 9 6,-4-13-34,2 3 36,-3-6 40,0 2-1,-2-5-982,0 1 8,0-7-1000,0-2-2723,-2-4 4664,-3-10 0,2 13 0,-1-6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9:58.37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424 13 7596,'-6'-4'1962,"2"0"-1452,4 4 1274,0 0-1658,-13-1 44,8 0-60,-10-1 72,11 2 25,0 0 20,-1 0 16,0 0-27,0 0-78,-1 0 5,1 0 75,-7 0-299,-1-1-9,1 1 87,0 0-64,7 0-81,-5 2 103,2 0-76,-13 7 121,12-4-9,-11 7 1,12-6-96,-3 1 99,5-2-9,-7 3 50,6-4-27,-4 2-9,7-4-37,2 0-44,-2 0-154,-1 3 109,0-1 33,1 2-5,1-1-19,-4 6 80,3-3 261,-7 11-106,7-11 0,-2 6-1,4-8-27,0 0-45,0 0 61,-2 11-98,1-6-8,-2 9 6,3-10 36,-2 5-36,1-4 75,-3 14-3470,2-12 3394,-1 8 133,-1 2-48,1-8 27,-1 9 99,-4 11-171,4-15 151,-7 23-87,8-28 3372,-1 3-3399,3-8 10,0 7-145,1-7-62,0 14 70,1-14 40,1 8-1,0-6-131,9 19 137,-5-13 115,8 21-79,-8-23-36,2 4-36,-3-6-99,4 5 130,-3-7-37,6 10 42,-5-13 0,5 8-9,-5-8-33,5 6 48,-3-5 44,9 17-50,-6-13-3,5 10 1,-7-12-40,12 12 39,-9-10-5,14 13 5,-15-18-6,3 3-27,-4-3 41,7 6-2,-6-5-3,14 12-3,-13-13-16,10 9-34,-11-10 16,7 4 46,-7-5 72,13 8-81,-11-7-6,9 5-2,-11-6-6,8 3 8,-6-2 6,16 8 51,-8-3-9,16 7-48,-14-8 6,2 2 3,-11-8 22,8 6-19,-6-5 184,16 7-137,-18-8-47,12 3-12,-14-5 1,6 1 5,-8-1 112,17 3-112,-13-4 2,10 3-2,-11-5 6,5 1 0,-5 0 89,15 1-90,-12-2 68,8 1 17,-9-1-79,10 1 25,-8-1-27,18 3-9,-18-3 0,6 2-3,-10-2-5,3 1-1,-4-1 12,13 2-3,-13-2 6,9 2-4,-11-3 186,11 1-180,-8-1 225,17 0-102,-15-2 65,15-2-201,-16 0 2,7-2 3,-11 3 56,12-4 17,-9 1 33,9-3 34,-12 3-5,0-2-12,1-1 104,13-17-157,-10 10 11,10-11-39,-15 15 19,3-6-27,-4 3 2,10-23 6,-9 19 3,6-18-39,-10 21-3,1-6 30,-2 6-50,5-27 17,-4 19 45,5-33-36,-7 35 27,1-10-28,-2 16 43,0-5-6,0-1-40,0-16-5,-1 12 0,0-6 0,0 14 14,0-12-14,0 11-36,0-16 33,0 20 0,0-5 3,0 8 98,0-14-61,-1 11-35,0-22-7,0 22-4,-1-11 9,0 12 20,-2-10-14,0 8-4,-3-18-2,3 20 0,-1-8 6,2 11 33,-2-3 6,1 4-9,-6-12-80,4 10 2,-5-11 39,5 11 45,-3-6 3,4 7 55,-7-9-63,6 11 16,-4-5-47,5 7-6,0 0 39,-2-1 50,-3-3-86,1 3-3,-1-1 45,4 5-34,-5-3-8,4 3 50,-13-6-47,11 7 134,-9-3-62,10 4 68,-4-1-93,5 2 20,-8-1-40,7 1-33,-5-1 0,5 1-8,-3 0 8,3-1-95,-12 0 92,9 0-25,-15-2 34,16 3-1,-6-2-5,9 2 0,-2-1 9,3 1-4,-7 0-8,7 1-5,-4 0-37,5 0 9,-9 0 30,5 0-36,-12-2 39,13 2 1,-5-1-32,7 1-42,-5 0 23,3 0-48,-7 0 101,7 1 3,-2-1-3,4 1 98,-10 2-53,7-2 11,-10 2-56,11-3 0,-3 1-3,5-1-14,-3 1 15,2-1 2,-8 0 2,8 0-2,-5 0-2,6 0 4,-6 0-7,5 0-71,-8 0 71,10 0-1,-4 0 6,5 0 0,-2 0 45,2 0 19,-2 1-61,3-1-3,-4 1-3,4-1 3,-1 1 3,2 0-9,-4-1 4,2 0 2,-1 0 0,2 0 2,-3 0-10,2 0-208,-8 0 214,5 0-94,-9 0 46,9 0-56,-8 0 106,8 0 19,-7 0-16,7-1 17,-11-3-20,12 2 2,-6-2 7,8 2-4,-1 1-2,1 0 53,-7 0-56,5 0 0,-5-1 6,5 2-15,-7-1-69,5 1-45,-8-1 61,7 1-25,-1 0 23,1 2 58,-8 2 71,4 0-104,-20 7-68,18-6-8,-10 3-61,14-5-1017,-5 0 381,7-1-5542,-7 0 6354,10-2 0,0 0 0,5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03.14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9 640 6666,'2'-3'2873,"-1"1"-1571,-2 2-1120,-1 0 0,0 0 0,0 0 8,1 0 3557,0 0-3682,0-1 13,0 0-5,1-1 64,2-3-137,-1 2 0,2-3-42,-2 3 84,2-4-36,0-1-46,7-8 32,-2 4 8,3-3 62,-4 6-20,-1-4-174,-2 1-117,7-32 179,-6 20 19,6-20 51,-7 28 23,3-9-23,-3 10-23,6-18-13,-5 18-98,8-17 125,-5 18 4,3-7-4,-4 10-61,10-16 62,-5 8 47,24-40-3,-22 34-36,13-20 6,-20 31 11,1-2-26,-3 6-187,0 1 115,-3 6-1030,-1 2 1111,0 7 98,3 4-37,1 5-52,1 3 24,0-1-21,-1 0 41,0 2 73,0 1-126,5 29 3,-4-20-1,5 23 4,-7-28 33,2 12-39,-1-7 64,1 30-55,-3-29-4,1 13-5,-4-25-70,4 5 34,-2-10-68,3 3 155,-3-13 30,0-1 331,-2-2-303,2-1-11,-2-1 28,3-1-3,-1-3-59,0-3-55,2-2-12,7-27-33,-3 11-191,14-46 174,-10 38 89,19-42-28,-16 45 1,8-15-1,-11 24-2,5-9-51,-5 8 0,4-5-61,-3 7-127,2 2 91,-5 4-326,0 6 269,-8 8 449,5 3-250,-3 0-73,4 3 70,-4 0 48,7 9 36,-4-5 157,14 30-238,-11-20 0,8 19 31,-12-18 114,7 27-145,-6-15 45,4 22-37,-7-21 46,-1 1-54,0-1 30,1 0-27,-1-2-6,2 9 1,-2-12-94,6 26 96,-6-32-562,5 15 135,-6-29-2210,1 0 1352,-1-6-356,0-1 224,1-2 1417,-1 0 0,-1-1 0,0 1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04.03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19 7013,'16'-2'1185,"-4"1"-810,-12 1 1649,0 0-1805,-7-7-57,4 5-25,-4-5-56,6 8 401,1 0-474,0 1 9,0-1-14,0 1 5,0 0 65,0 2-28,0 0 8,0 2-42,0 0-2,0 1 72,0 1-17,0 1-61,0 10-45,1-6 42,1 18 0,0-15-36,1 8 27,-2-10 107,2 12-98,-1-9 9,0 15-9,-1-18 64,0 5 26,0-6-26,-1 0-19,0 0-48,0 2-84,0-5 90,2 8-3,-1-10 6,1 7-233,-1-11-745,0 2 264,-1-5-1062,1-1 704,1 0 1066,1-5 0,-1 3 0,1-3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07.26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56 51 8044,'-2'-8'1786,"0"1"-1374,2 7 1198,0 0-1395,-2-1-69,1 1-45,-2-1-40,2 1 121,-1 0 9,0 1-130,-1-1 4,1 1-32,0 0-187,-1 3 90,0-2-43,-1 1 7,2 0-99,-2 3 81,1 0 6,-2 12 109,2-6-151,-1 17 118,3-17 30,0 8-30,1-11-26,2 5 29,-1-5 33,5 8 5,-1-10-2,1 2 45,-2-4-40,2 2-13,-2-3-65,3 3 70,-4-6 2,1 2 80,-3-3-46,1 0-36,0 0 146,1 0-85,-2 0-5,2 0-53,-2 0 5,1-1 74,-1 0 18,1-1 26,2-2-64,3-6-62,-1 3 3,2-4-3,-4 6-11,4-6 16,-4 5 85,3-7-34,-4 8 5,1-4-61,-2 4-75,2-7 66,-2 7 4,1-5 13,-2 7 65,0-1-28,-1 2 16,0-2-27,0 1-26,0-5 18,0 4-26,-1-4 5,0 3 23,-2-5-31,2 4 43,-4-5-32,3 7 48,0-1-53,0 3-3,-1-3-115,-1-1-22,-3-5 218,3 4-25,-2-1-56,4 5 8,-2 0-61,0 1 112,-3 0 5,3 2-64,-2 0-64,3 0-443,-3 0 264,3 0-1157,-3 0 526,5 0-397,0 0 0,1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08.97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1 665 6355,'5'13'510,"-1"-3"-289,-4-10 1722,0 0-1643,36-43 39,-21 25 41,28-34 24,-29 37-105,1-2-27,0 0 2,1-2-67,1 0 267,8-10 77,14-21-495,-11 14-50,6-11-1,-23 31 105,4-5-66,-6 6-35,3-4 55,-5 6 135,4-6 8,-4 4 253,10-18-415,-9 15-45,11-23-45,-13 27-53,5-9 25,-9 20-81,0 0 2,-2 3-220,0 7 417,0-4-42,0 6 8,0-5 34,0 0 8,1 0 56,0 7-64,0-3 117,0 16-159,-1-10 5,0 9 1,-1-9 48,-2 11-13,1-5-83,-5 32 39,4-28-40,-1 35-13,4-39-28,-1 13 25,1-18-14,-1 0-23,1-1-223,0 10 263,0-12-129,0 9 109,0-17 31,1 2 48,-1-5-4,2 1 68,0-3 283,3-5-179,1-2 61,15-23-235,-7 9 0,12-16-8,-10 12 8,6-12-34,-5 8-33,18-33 61,-16 30-5,25-39 5,-25 44-3313,26-33 3319,-28 41-92,13-16 2,-22 29-19,1-2 17,-6 7-79,-1 0 106,0 1 3595,1-1-3385,0 1-27,2-1-37,-2 1-84,0-1-44,-2 1-757,1 0 804,-1 1 118,0 2 125,1 0-89,0 3-89,2 2-57,0 1-2,1 6 111,-1-1 6,1 23-41,-3-14-46,0 51-36,-2-40-6,-2 26 4,0-35-1,-1 0 3,1 0-39,-3 15-87,3-15-798,-5 19 532,6-31-507,-2 7 272,3-16-205,0 0-352,0-2 1184,2 0 0,0-1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10.16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106 89 8889,'-4'-13'1775,"1"2"-1201,3 11 149,0 0-729,-2-12 6,3 7 0,-2-10-171,4 9 135,0 3 36,1-1 50,-2 1 12,2 1-59,2-1-3,4-1-70,4 1-221,11 0 291,-10 1 56,6 3-56,-14 3 36,0 1 9,-2 3 28,4 12-1,-5-6 18,3 10-90,-6-8-17,0 1 17,-1 1 129,-2 16-56,-1-11 78,-11 30-98,5-33-103,-13 17 5,12-25-101,-13 10-16,5-8 148,-9 6 14,10-10 31,1-1 5,6-4 309,-4-1-281,5-1-204,-10-3-8,13-3 142,-8-5-47,11 2 16,-2-2-27,3 4-9,2-2 34,-1-2 25,1-3 8,-1 0-69,4-7 75,-1 9-6,3-5-30,-2 9-127,4-2 99,-3 4-82,3-1 141,-3 3 41,2 1 12,-1 0 86,5 0-134,-3 1-8,7 1 72,-5 0-27,5 4 24,-5-2 340,11 9-275,-11-6 201,14 10-318,-14-11 153,6 5-8,-7-5 17,0-1-135,0 0 399,10 7-245,-7-4-108,6 6-74,-8-7 107,4 8 78,-4-4-162,12 14-34,-12-13-372,12 10-60,-14-15-993,7 1 510,-9-7-586,1-1-1539,-3-2 3043,-1-1 0,0 0 0,-1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33.74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45 32 7934,'13'19'1568,"-3"-4"-985,-10-15 1825,0 0-2137,-3-7-27,3 6-26,-3-7-18,2 8-478,1 0 90,0 3 188,0 0 90,0 2-17,0 1 109,0 6 143,-4 4-235,3-5 154,-4 1-93,4-11 235,-1 0-190,0-1-599,-6-6 232,3-1 56,-6-6-11,5 2-5,-1-6 30,3 4-87,1-10 132,2 14 2,1-5-27,0 11-470,0 0-2812,0 2 2167,3 3-411,0 2 1607,2 1 0,-2-1 0,-1-1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4.03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112 1 11560,'4'3'1647,"0"-1"151,-4-2-1675,-6 12-5,0-4-12,-6 13 17,2-4-13,-2 2-68,-1 1 30,2 1-10,1 0 61,2-1 3,-3 24-171,5-16 45,-4 39 34,8-38 0,0 22-34,4-31 0,3 4 8,2-9 101,17 2-64,-6-7-426,42-4-72,-33-10-74,23-7 107,-29-2-885,6-6-1462,-1-2 2767,3-9 0,-14 15 0,-5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34.57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22 7358,'17'17'1061,"-3"-3"-826,-14-14 395,0 0-356,-3 8 46,2-5-49,-2 8-33,2-8-11,1 1-17,0-2 1406,0-1-1653,0-5-136,1 1 66,1-6 51,1 2 56,0 0-50,2-3 50,0 4-151,1-2 142,-4 6-47,0 0-42,-1 2 168,-1 3 140,1 0-120,0 4-17,1 0 27,0-1-63,-1 1 75,0 1-23,0-4 399,0 1-351,-1-4 67,0-1-257,2-3-11,0-1-34,1-5-84,1-3 145,-1 2-162,6-10 90,-5 12-224,2-3 274,-5 10 185,-1 2 48,0 2-40,0 1 31,0 3 152,0 4-317,0-5-210,0 4-87,0-7-75,0 1-835,0 0 288,0-1 919,0 0 0,0-2 0,0-1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37.37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29 7542,'15'10'2288,"-4"-2"-1658,-11-8 787,0-1-1146,0 0 1214,0-1-1460,0 0-86,1 2-65,-1-2 61,1 1 11,1 0-44,-1-1-39,0 1 84,0 0-9,2 0 57,1-2-29,10-4 34,-4 2-3,7-3-69,-6 5-10,4 0 10,-4 1 326,18 4-209,-15 3-36,20 11 27,-20-5-36,6 6 0,-10-7-62,5 10 6,-6-7 56,6 14 0,-9-14-5,0 6 5,-2-5 101,0 23-20,-3-14-14,-1 37-56,-3-36-2,-3 16 35,-2-19 46,-7 10-157,-5 3-129,-12 12 185,10-16-43,-2-3-35,12-18-163,-4-2 252,3-3 246,-19-8-246,17-4-241,-19-28 180,23 13 8,-5-16 16,12 18-352,2-14 246,3 18 6,1-10-25,2 22-158,3-1 158,0 4-12,13-1 172,-6 3-43,9 0 45,-10 2 526,15 9-352,-9-1 559,31 29-579,-29-20-100,14 17 55,-22-20-64,-1-1-45,-1-1 109,11 12-227,-11-12-198,8 7-110,-13-16-1747,5-1 941,-3-2 1232,7-2 0,-10 0 0,1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37.81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10883,'8'2'1083,"-2"0"-929,-6-2 1048,0 0-1003,29 47-81,-17-28-20,22 38-25,-23-40 36,1 0-64,-1 0-45,6 7 0,-3-5 2,19 27 52,-17-25-54,11 16-28,-18-22-558,2 2 208,-3-4-2154,8 12 1457,-9-16 1075,6 8 0,-9-15 0,-1 1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38.25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473 0 9819,'-2'10'1282,"1"-2"-926,1-8 1781,0 0-1877,-51 48-27,27-26 47,-41 41-413,38-38 365,-1 2 230,-18 16-291,11-10-65,-24 22-106,26-24-5,-14 12-40,26-24-714,-2 1 314,17-14-3165,2-4 2918,14-6-129,1-2-1243,8-4 2064,-4 2 0,-5 2 0,-4 3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39.13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144 22 9040,'0'12'1076,"1"-1"-648,-1-11 2319,0 0-2601,-1-20-73,0 15-67,0-14-6,1 19-589,1 0 454,1 0 133,1 0 2,2 1-45,2 2 316,10 10-189,-6-4 35,10 13-72,-11-9 45,0 5 8,-3-3 110,1 27-127,-4-17 0,0 19-17,-4-24 34,-6 7-98,1-7 0,-7 5-5,2-8 2,-2-1-3,0-1-111,-2-1-29,0-1-13,-1-1-33,-7 0 13,5-4-202,-21-3 381,21-7 48,-11-5-48,20-4-36,1-2-26,2 0-11,-1-10 76,4 9-269,0-16 165,4 20 93,2-7 8,1 11 53,12-3-59,-7 4-212,13-1 218,-14 6 148,3 2 23,-4 2 353,14 15-468,-10-7 123,18 16-98,-19-16 208,11 8-179,-11-11-12,9 5-98,-8-7-152,18 2-246,-14-5-162,11-1-319,-10-2-311,-1-1-678,1 0 1868,6-4 0,-12 3 0,2-2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0.26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94 9659,'1'19'2254,"1"39"-2091,-2-38 173,1 43-328,-1-40 84,0 7 18,0-13-12,0-2-17,0-4 20,0-3 260,0-1-55,0-5 1228,0 0-1492,0-10-39,1-1 0,1-10 148,4-14 134,3-8-119,8-17-166,-3 11 2,3 3-2,-3 17-16,4-4-329,0 7-190,-1 6 535,-3 8-11,-5 11-157,0 3-288,2 1-23,2 2-124,1 2-312,0 0-163,2 0-308,-1 2-591,0 0-75,-1 0 2052,-1 0 0,-6-6 0,-1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0.69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153 186 10292,'10'14'1193,"-3"-3"-731,-7-11 1048,0 0-1429,48-29 65,-31 18 16,37-23-72,-44 23-9,0-1-20,1-1 29,-2-1-9,-1 1 45,-1 0-17,-3 2 6,-2 0 378,0-5-264,-6 7-229,-1-2-142,-6 9-124,-20 3 114,7 6 80,-61 39 203,47-17-176,-7 10 1,4 2-91,16-9-16,-8 28 33,26-35-341,4 18 244,8-24-54,5 5-76,5-15-1649,28-4 793,-12-5 1201,48-20 0,-55 12 0,18-13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1.14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200 1 11656,'4'8'1784,"0"-2"-1524,-4-6-69,0 0-99,-51 49-128,23-19 33,-32 31-70,36-31-5,11-11-23,2-1 39,2-1-75,2 3 56,4-6-334,2 3 591,8-12 85,7-4-224,3-6-37,4-5-70,-4-2-1,17-15 128,-15 10 167,14-18-151,-24 23 36,1-5 34,-8 10 19,-1 3 53,-1 1 410,0 1-625,-1 2-205,-3 5 197,-1 0-28,-2 7 36,0 2 501,-2 22-361,5-11-42,-2 14-17,6-18 53,3 4-131,2-8-249,26 5-219,-8-15-1739,38-9-669,-26-8 2873,26-21 0,-38 18 0,3-6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1.80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114 0 9942,'12'11'1921,"-1"-3"-1549,-11-8 1292,0 0-1359,-2 48-61,-1-21-279,-2 43 304,-2-31 206,-3 26-226,-4 9-249,0 1 6,-7 15-43,8-42-514,-6 21 77,9-38-6364,-1 8 6838,7-28 0,1 0 0,3-11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2.9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39 3 10550,'13'11'974,"-3"-2"-512,-10-9-182,0 0 92,1 55-173,-1-27-118,-2 45 20,-3-41-92,-2 0 72,-1-2-45,-1-2 9,1-4 8,0-5 20,2-5-8,0-4 28,4-5-93,0-7-290,15-26 344,-1 2 103,35-53-154,-19 36 105,11-7 0,1 2 46,-8 15-20,21-18-134,-38 42-81,3 5 109,-7 5 322,5 16-208,-8 2 236,1 61-344,-5-37 154,-2 37-18,-3-46-35,-2 7-132,1-14-15,0 4 12,1-23 185,10-13-165,1-6-20,11-14-135,2 2-44,5-5-87,4-2-39,33-21 260,-25 22 182,40-19-137,-51 36-92,22-1 182,-34 15 44,5 5 26,-16 5 92,-2 24-166,-2-9-262,-19 47-101,5-37-1017,-30 49 798,21-51-120,-11 18-146,18-33-173,2-3-140,4-6 1075,2-5 0,4-4 0,1-2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4.46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19 10284,'4'15'173,"-1"-3"709,-3-12 2218,0 0-2590,39-9 42,-19 5-155,33-8-139,-28 8-99,1 0-35,1 0-175,9 0 23,-8 2-115,23-1-1537,-12 3 737,1 2-5624,5 3 6567,-29-1 0,6 2 0,-17-5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3.38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180 205 11370,'9'8'1946,"-1"-1"-1377,-8-7 1131,0 0-1700,-2-3-233,-1 4 20,-5 0 59,-2 6 110,-4 4 10,-4 4-19,-2 4-98,-26 35-99,18-9 63,-9 8-29,27-26 99,10-22 458,7-3-145,2-7-400,40-30 50,-15 5-3454,26-24 3410,-25 17 198,0 0-1641,-3 2 1686,-4 1 19,-5 3 42,-3 2-25,-6 4-44,-3 1 33,-2 3 3231,-1-8-3175,-3 16 2415,0-4-2460,-6 20 104,-7 12 2,1 3 18,-14 25-200,6-11 46,-16 44-57,17-36-1217,-8 43 514,21-58-882,16 8 138,7-39-1610,17-8 3063,-8-6 0,-12 7 0,-5 3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3.62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228 0 12554,'13'20'569,"-2"-5"-650,-11-15-59,0 0 274,-23 46-131,12-19-3,-20 39 28,17-31-28,-1 2 0,0 3 8,0 1-44,-1 3-681,-1 1 263,0-1-2409,-12 30 2863,9-22 0,-1 2 0,14-34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3.88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1 153 12596,'74'-12'1925,"-26"7"-1693,28-22-98,-35 12 6,25-7-140,-15 6-16,15-4-21,-22 9-142,-3 2-843,8 2 299,-15 2-254,3 2-222,-18 3-248,-3 0-698,-3 1 2145,-4 1 0,-4 0 0,-2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4.33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 56 12224,'17'16'2059,"-3"-4"-1908,-14-12 11,-12 54 17,5-30 241,-10 43 334,5-37-567,3-8-80,-3 3-54,7-14 70,1-5 95,3-3 177,0-3 0,1-3-605,9-21 210,0 4-3,9-17-33,-1 10 33,2 0-28,1-1 31,8-7 0,-8 10-81,5-5 11,-9 14-98,3-1 56,-4 5-470,10-2 111,-12 9-150,5 1-60,-8 3-1431,12 7 1124,-8 0-936,12 13 712,-15-5 1212,3 11 0,-9-16 0,0 2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4.70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168 1 12664,'0'19'1952,"1"-3"-1557,-1-16 67,0 0-390,-18 26-16,7-10-53,-14 22-6,12-18 3,0 2-109,-3 10-106,4-8-1639,-15 37 621,16-33 1233,-7 23 0,15-41 0,1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4.92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6 13986,'9'2'1414,"-2"-1"-1260,-7-1-5861,0 0 3820,9-6-196,-4 6 2083,9-2 0,-9 4 0,0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5.2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10575,'16'21'4382,"-3"-4"-4124,4 37 28,-10-29-29,15 45-10,-14-42-7,2 3 60,0 1-98,6 16-155,-4-11-47,2 10-5,-4-18-32,-2-1-131,2-3-112,-1-4-117,2-3-1398,10 3 803,-8-10-5271,16 0 6263,-18-12 0,3 0 0,-11-1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5.5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553 23 11835,'-7'-12'2224,"1"1"-1858,6 11 74,0 0 414,-77 33-1703,39-15 977,-12 5 1,-1 0 56,8 0-151,-1-1 245,2 0-498,-12 5-38,17-9-1437,-18 11 587,36-18-5327,-5 7 6434,21-14 0,1 1 0,2-4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8.09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114 0 9704,'-6'0'199,"2"0"-208,4 0 7,-19 53 2,11-28 0,-15 43 2,15-43 144,2 1 0,-1-1-1,1-1 29,0-2-20,0 8-149,0-2-696,1 1-1434,2-12 492,2-8 1633,1-9 0,0 0 0,0-1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8.57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25 0 11317,'4'7'1884,"-1"-3"-1884,-3-4-2892,0 0 1999,-14 24-468,11-14-420,-11 18 1781,13-21 0,1-3 0,0-1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4.86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22 14428,'12'1'1817,"-2"0"-1545,-10-1 2,0 0-187,11 2-53,-1-2-34,11 1-9,-3-1-24,2-1 24,1 0-537,21-5 174,-16 2-1143,32-5 580,-34 7-1611,15-1 379,-25 2-879,0 1 3046,-10 1 0,-2-1 0,-2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9.24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64 163 8072,'3'8'683,"-1"-1"302,-2-7-221,0 0-574,-6 53 12,1-30-40,-4 42 343,2-43-6,-4 6-148,3-10-225,-2 4 556,4-11-548,2-5 550,1-7-773,4-6-65,13-30 117,-3 10-27,32-49 64,-19 37 0,17-21 3,-17 28 92,21-18-70,-17 20-143,21-14-69,-32 31 212,7 4 193,-15 11 43,3 8-99,-8 5 17,2 18-53,-4-4 28,-5 67-148,-2-47-97,-5 19 0,-1-3-332,2-22-162,-7 27-228,11-53-438,3-5-561,1-6 712,0-3 1,1-3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49.89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0 130 12588,'18'11'1020,"-3"-2"-687,-15-9-361,0 0 92,0 19 34,0-8-16,1 17 7,0-13-3399,0 0 3444,3 2 179,3 11-282,-1-6-148,14 25 609,4-26-304,-1 6 114,9-26-220,-16-5 3343,5-5-3380,-7 0 53,5-4-62,-5 3 93,14-13-120,-16 12-7,9-8 7,-12 8 44,1-1-42,1-3-2,0-3-7,2-1-2,-1-2-33,2-1-46,-1 1-2,-1 0-157,4-7-11,-4 9-465,4-10 339,-7 16-93,0-3-134,-3 9-2464,2-4 1352,-2 5 1714,3-3 0,-6 6 0,1 1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0.45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154 160 12123,'13'1'1860,"-3"-1"-1457,-10 0 563,0 0-966,4-3-5,-2 0-1,4-3-5,-3 0 5,1-1 6,0 1 51,0-1 2,1 1 3,-2 0 5,1-1 1,-1 0 47,1-17-39,-3 11-14,1-19-64,-2 23-292,-11-5 202,4 11-36,-12 2 27,8 5 9,-4 3 17,-2 5 154,-20 22 14,14-10-143,-26 42 11,35-40 37,-6 32 122,18-40-32,1 6-24,1-15-55,4 3 0,-2-5-11,8 5-278,-4-6-1282,11 2 825,-6-4-444,8 0-148,-5-1-2580,10 2 3915,-7-2 0,-1 1 0,-10-3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0.97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1 134 10477,'16'16'1375,"-3"-3"-1213,-13-13 681,0 0-773,9 22 84,-5-10-81,6 18-29,-6-15 82,-2 0-24,1-2 699,0 1 349,0-8-688,0-1-151,-1-10-171,0-3-75,3-15-63,1 2-136,18-45 56,-10 33-258,23-37 238,-21 49-177,15-9 141,-16 22 8,5 1-87,-6 5-854,8 2 572,-3 3-5562,30 14 6057,-28-7 0,13 7 0,-29-13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1.34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157 1 11490,'16'3'1487,"-3"0"-1243,-13-3-138,0 0 102,-22 59 64,11-26-29,-16 49-83,16-40-6,1 1-118,0 3-27,-1 2 35,1 2-2710,-5 11 0,0 2 1882,2-4-17,-1 2 0,3-7-1235,8-34 2036,1-1 0,1-14 0,1-3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1.6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11919,'11'18'1538,"-2"-4"-1031,-9-14 405,0 0-609,47-14-54,-26 10-95,39-10-67,-37 14-26,1 0-24,0 1-35,1 0 1,0 1-272,10 1-106,-9 0-1165,19 2 708,-26-2-128,8 2-3075,-9 1 2274,-7-3 1761,5 3 0,-12-5 0,-1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1.8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82 1 11678,'0'6'1232,"0"-1"73,0-5-1249,-8 49-56,2-27-207,-7 40-235,5-42-242,-1 0-150,2-1 834,-8 10 0,9-17 0,-3 6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2.8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217 1 10597,'8'2'980,"-2"0"-753,-6-2 246,0 0-411,-8 51-51,3-27 79,-7 43 2,5-39-84,-1 1 65,0 1 28,1-2-101,0-2 3,0-1 78,2-3-115,-1 5 141,3-12 27,0 1 227,16-16-323,-4-1-38,12-2-3600,2 2 3437,-4 0-27,11 6 190,-15 2 255,4 6 34,-9 2 296,1 21-308,-6-11 342,0 34-362,-8-33 1118,-19 31-1084,7-37-19,-14 9-59,13-21-93,-12-3-117,4-2 3392,-20-2-3667,17-5-725,-25-17 597,29 4-9,-7-13-44,22 10-1085,5-12 535,5 5-3356,30-39 3499,-11 35 860,27-26 0,-35 45 0,2 1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3.36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155 1 11594,'21'6'1764,"-4"-1"-1223,-17-5 1920,0 0-2304,-11 50-23,4-24-55,-9 42-40,6-37-36,-1 2 2,1 0-5,-1 2-8,-1 0-54,0 0-41,-1 1 5,-1 0-51,1 0-1416,-11 31 966,13-32-2739,-6 30 1960,16-51-271,4 4 1649,4-16 0,-2-1 0,0-1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3.8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2 306 10278,'5'14'490,"-1"-4"-370,-4-10 1720,0 0-1630,42-43 42,-25 25 1,33-35 170,-36 36-29,1-1-231,1 0-1,-1 1-11,1 0 98,1-5-33,-4 5-3048,1-13 3008,-10 15 312,0-12-393,-7 19-280,-14-1 0,4 12 70,-13 4 115,7 6 3516,-1 3-3348,-1 5 361,-24 38-501,21-24-93,-18 48-38,34-53 92,-1 13 8,8-24-305,8 2 89,0-8-402,15 1-818,7-10-1328,14-1 837,-6-4-351,-1-1 2281,-13 0 0,-11 0 0,-4 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5.13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 42 13588,'-1'-10'538,"0"2"-393,1 8 427,0 0-651,29-1 34,-14 1-187,25-2-219,-22 0-314,1 0-447,0 0-2403,7-2 3615,-1-1 0,-6 2 0,-6 1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4.5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32 12798,'20'16'832,"-5"-3"-384,-15-13 2221,0 0-2476,30-24-34,-18 17-61,23-18-64,-24 24-34,0-1-3,1 2 3,1 0 0,1-1-50,0 1-65,17 0 107,-15 0-37,14 1-25,-21 3 75,0 2 82,-6 1-31,-1 2-3,-3 0 104,-14 17-151,4-7-1,-14 14-5,9-12-198,-7 9-96,7-8-560,-9 20 481,15-22-1949,-3 23 1163,11-26-2982,0 21 2324,2-23 1817,0 7 0,0-16 0,0-2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6:55.06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41 45 10373,'4'3'1557,"-1"-1"314,-3-2-1594,-3 12-78,0-5-48,-3 9-33,0-9-37,0 1-11,0-2 244,-1 1-135,3-3-20,-1-1-164,4-7-121,0-1-193,2-20 246,2 11 28,2-13 39,2 16-30,3-2 0,-2 6-267,4-2 194,-8 7 39,2-1 221,-6 5-16,1 1 16,-1 2-87,0 1 15,0 1 332,-3 7-296,1-7 36,-5 8-294,4-11-688,-2 1-40,4-5-1056,0-1-2516,1-2 4443,0-7 0,0 6 0,0-4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3.26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0 417 10032,'3'3'4533,"0"-1"-4272,-1-2-216,0 0 8,0 0-8,0 0-37,0-3 0,9-10 29,-2 1-82,22-26 45,-14 17 3,12-14 0,-12 14 36,8-12-39,-5 7-121,31-41 60,-27 36 58,18-23 3,-29 36-3,-2 3-11,0 0-171,-4 5 43,-1 3-200,-4 4 54,-2 6 249,0 1 39,0 5 243,0 34-235,1-17 1,-1 26-1,0-29-5,0 7 3,0-9-87,0 13 81,0-21 109,0 3-37,0-14 1,0-1-36,3-4 161,5-8-198,1-1-137,9-15 64,-6 10 65,4-7-37,-5 7-39,7-11 84,-6 11-8,4-7-65,-10 14-42,2 0 43,-2 3-217,0 0 99,-4 5 119,1 8 161,0 0-45,1 8 64,2 0 99,3 18-200,-3-11-5,3 21 58,-7-22 12,0 6-28,-2-9-322,0 16-31,0-13-2767,-3 32 1381,1-31 1694,-6 21 0,6-32 0,-2 3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4.20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47 74 9673,'6'-2'857,"-1"1"1403,-5 1-2126,26-24 28,-16 16-24,21-18-49,-23 21-89,-1 2-59,0 0-22,-1 2 81,0 1 28,-1 0 118,1 2 42,3 8 47,7 24-226,-5-10 142,5 39-106,-14-39 106,0 26-95,-5-31 193,-10 18-168,3-19 98,-16 16-81,12-22-142,-14 8-38,12-14-49,-11 3 22,10-7 5,-12 0 26,16-4 78,-4 0 0,12-2-40,1-4 40,2 2-8,1-5 44,1 5-27,0-1 27,0 5 17,0-1-53,1 0-260,3-1 170,1 3-7,3-2 108,8 2 106,2 1-72,4-1 50,7 5 12,-15 0 105,17 12-209,-20-5 62,10 11-65,-13-11-163,4 7-36,-7-8-2974,3 4 1331,-4-10-1031,0 2 2873,-3-7 0,0 1 0,0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4.95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9024,'2'16'1293,"0"-4"-912,-2-12 2358,0 0-2540,3 0-137,-1 0-26,3 0 90,-2 0 8,2 0-8,0 0-61,1 0-63,1 0 1,0 1 0,1 1 3,0 0 30,-1 0-30,3 0-4,-1 0 43,2 0-39,0-1 81,4 2-222,2-1-72,-1 1-594,3 2 78,-8-1-3664,7 5 2189,-11-4 2198,3 3 0,-9-7 0,0 1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5.34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 1 9138,'10'12'1876,"-2"-3"-1576,-8-7-154,0-1 52,0 2 29,0 0 400,0 11-447,0-3 310,-1 25-454,0-15 70,-2 13 41,0-14 43,-2 17-125,1-14-1097,-4 23 47,5-33 985,0 7 0,3-19 0,0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9.61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204 16 9634,'9'2'946,"-2"0"-646,-7-2 1761,0 0-1918,4-10 128,-3 9-26,2-7-49,-4 10-70,-2 3 349,-3 4-270,-2 2-43,-2 2-27,0 0 220,-20 26-349,12-15 2,-16 19-8,18-20-131,-5 11 86,6-7-188,-10 37 200,15-27 63,1 17 1,3 2 59,3-8-82,0 39 65,5-50-62,8 26-11,-2-22 9,17 42-9,-14-49-168,9 16-137,-9-27-981,10 20 617,-7-16-292,8 15-248,-12-21-3537,5 11 4746,-4-11 0,-1 1 0,-6-15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6.99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0 746 7999,'9'9'2061,"-1"-1"-415,-8-8 180,0 0-1820,7-17-6,-4 10 8,7-14-5,-6 13 3,1-1-6,1-2-62,1 0 9,11-18 47,-6 10 6,9-13 9,-9 13 36,2-2-37,0 1 65,1-2-37,0-1 34,6-9-67,-5 7 5,5-7 99,3-5-116,-2 3 74,-1 3-32,-7 11-44,-12 17-561,-1 2 572,0 8 245,-1 12-201,0 5 1,0 9 25,0-4-64,0 2 27,-1 0-2,-1-1-28,-1-2-6,-1-2-39,2-4 42,0-4 0,2-6 459,-1-3-389,1-5 191,1-5-259,4-6 35,8-19-74,0 2-41,36-61 75,-23 41-3,4-5 1,0 0-23,-4 8 22,9-13-61,-10 16-104,30-32 191,-26 35 11,22-24-101,-39 49-31,-2 2 3,-7 7 45,-2 6 196,0 3 296,0 52-349,-1-23-36,-4 16 1,-1 0 32,0-8-76,-12 37-5,10-46 100,-4 9-106,4-17-1616,-5 16 647,7-23-3766,-1 13 4735,10-29 0,-2 0 0,1-4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7.39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149 1 11810,'19'10'1622,"-4"-2"-1147,-15-8-195,0 0-109,-5 19-3,1-6-14,-6 19-39,1-11 56,0 2-37,-1 1-81,-5 10-25,5-7-36,-11 25 44,11-25-33,-5 14-3,7-22-165,-2 8-515,-1-2-2141,-3 4 884,5-14-1440,2-5 3377,4-10 0,2 0 0,-1-1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8.03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9245,'3'8'2366,"-1"-2"-1641,-2-6 2678,0 0-3403,1 2-9,1-2-24,1 2-65,0-2 98,1 0 2,0 0 24,3 0-26,0 0-303,7 2-680,7 3 580,-3 0-227,0 2-174,-10-3-1551,2 1 597,-3-2-552,0 1 2310,-4-3 0,-1 0 0,-1-1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5.58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39 1 8996,'9'11'856,"-2"-2"-710,-7-9 2290,0 0-2201,8 21 208,-5-11 243,7 17-140,-8-14 81,0 2-22,-1 2-232,0 4 254,0 46-546,-1-26-27,-2 16 1,-1 1-18,-1-8-376,-3 7 0,-2-1-442,1-11-202,-5 20-350,5-42-4869,-1-1 6202,0-12 0,3-1 0,1-9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28.38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135 1 9774,'12'7'1946,"-3"-2"-1484,-9-5 860,0 0-927,-7 18-62,2-4-109,-8 16 17,4-9-25,-1 3-135,-1 1-48,0 1-41,-15 34-278,12-28-1666,-15 31 600,23-48-468,-3 3-1450,7-14 3270,0-2 0,1-1 0,0-1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31.39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834 87 11510,'-7'-19'753,"0"4"-599,3 14-61,0 0 24,0-1 99,1 0-90,1 0 390,-6-6-435,4 3 126,-5-6-44,4 7-12,0-2-118,1 3 37,-1-1-25,2 3 134,-1-1-106,3 2-476,1 0 414,0 4 104,1 1-14,0 5-31,1 0-6,0 2-2,0 1 19,0 0 123,0 17-139,-1-11-4,1 13 135,-2 17-151,1-20-42,-2 46-3,0-45 11,-4 29 25,-1-30 18,-2 12-52,1-12 52,-4 13-46,1-11 101,-14 43-106,13-41-3,-16 44 3,17-51-3,-6 22 3,8-27 2,-1 7-2,3-10 78,-6 10-19,5-9 2,-12 22-58,10-22-6,-5 10 5,6-13-2,-3 4 42,2-5 28,-11 17-65,9-15-47,-17 20 39,16-21-3,-16 16-2,18-20-4,-7 7-27,10-10 25,-3 2 8,3-2-3,-8 8 1,9-10-4,-9 10 12,9-10 0,-3 3 8,4-4 31,-5 4 11,2-2-11,-8 7-42,5-6 17,-21 16-11,15-12 52,-29 23-52,26-19-6,-12 10 6,14-10 38,0-1-41,1 0-3,0-2-36,3-2-1255,-4 2 177,9-7-4873,-1 0 5987,8-10 0,2 2 0,0-2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34.24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32 112 6694,'15'4'1198,"-2"-1"-724,-13-3 1122,0 0-731,-12 51-428,7-29-146,-10 39-76,10-44-5,-1-2-39,2-2-53,1-3-54,-1-2 1,2-2-29,0-1 126,1-3 144,0 0-306,2-7-56,1 0 11,0-7-129,6-8 65,-1 2-14,12-27 67,-7 20-193,29-38 212,-24 39 1,17-16-1,-21 28 32,-1 2-51,-1 1-70,8-3 126,-7 5-23,15-6-49,-15 9-10,7-2 1,-8 6-11,9 3 145,-7 2 303,12 15-323,-17-6 141,6 15-73,-10-14 260,1 19-260,-4-15 69,0 12-24,-1-13 53,0 9-146,0-8-3697,-4 23 3235,2-25-968,-4 13 265,5-24-537,0 0-524,1-4 2173,0 0 0,0-2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34.71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9228,'12'10'1042,"-3"-1"-799,-9-9 468,0 0-540,-7 47-115,5-29 34,-6 37-82,8-43 93,3-2-28,0-1 190,7 2-196,-1-4-61,4 0-20,5-3 14,-5-2 260,25-7-195,-20 0 21,22-14-30,-27 8 34,6-7-84,-10 7 38,-1-1 57,-1 0 8,-1 1 26,-2 0 209,-2-4-66,0 4 290,-11-7-506,2 10-146,-14-2-42,10 8 0,-5 1 28,8 1-73,-6 1-27,2 2-2494,-13 7 1600,14-4 1092,-8 8 0,16-10 0,0 2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35.12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87 1 10082,'11'16'2436,"-2"-3"-1722,-9-13 353,0 0-1030,-4 11 36,1-2 33,-4 11 20,2-3 8,-1 1-80,-1 2-46,1 1 28,0 2 26,-1 0 2,-3 12-122,-5 22-200,4-17-64,-1 9-162,8-32-24,2-3-169,1-2-5066,1 7 5743,0-11 0,0 4 0,0-12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35.54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28 9424,'11'17'2447,"-3"-3"-1604,-8-14 896,0 0-1274,53-4-216,-29 0-159,43-5-87,-44 1-3,0 0-135,0 1-131,0 0-450,11 2-4,-8 1-1764,19 1-294,-21 3 2778,5 1 0,-19-1 0,-4 1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40.32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226 1 8601,'12'0'3057,"-3"1"-2466,-9-1 48,0 0-642,-13 1-39,7-1-31,-11 2-33,10-2 41,0 2 65,-1 1 101,-2 3 333,-12 8-328,7-3 301,-24 20-362,24-18 19,-21 21-153,25-21 8,-6 7 16,10-10 57,1 1-73,2-1-83,0 14 173,2-12 244,3 18-253,2-19-45,4 6 45,0-9 45,2-1-45,0-1-432,16 1 468,-11-4-33,16 0-84,-17-5-101,3-2 0,-3-2-552,14-14 518,-9 7-3705,21-18 3921,-25 17 216,12-11-135,-18 15 48,5-8-56,-10 10-68,2-7-5,-4 6 3328,0-8-3328,0 8 0,-1-8 64,1 10-25,-1-2-39,0 8-327,0 0 181,-3 4-125,2-2 61,-2 4 266,3 5 89,-2-1-55,2 20 39,-1-11 106,1 10-62,0-11 217,2 17-164,0-13-44,6 23-173,-4-28 38,9 15 63,-6-20-110,4 3-275,-3-9-187,-1 0-201,3-2-3302,19-4 3965,-13-1 0,10-1 0,-21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41.09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63 0 8727,'3'8'509,"-1"-1"-273,-2-7 884,0 0-910,-5 53 0,1-28 44,-4 43-27,2-41-53,-1 1-129,1 1 36,-1-1 64,0-1-30,-1 18-112,4-23 0,-2 12 117,6-29 54,0-3 123,0 0-152,4-4 68,11-8-241,-3 3-53,8-6-48,-8 8-59,0 1 60,1 2-35,-1 1 110,-1 0-31,6 7 84,-5 1 608,11 19-519,-13-9 141,4 28-121,-11-16 124,-2 20-17,-3-22 1038,-7 5-949,5-22 460,-10 3-544,6-10-73,-4-1-78,1-1-8,-9-2-62,4-2-280,-12-7 22,13 0-1265,-6-14 966,14 15-147,-1-6-220,8 11-2570,2 0 3494,-1 0 0,1 1 0,0 2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41.76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34 192 10356,'13'13'910,"-3"-3"-473,-10-10 893,0 0-1221,28-16 34,-16 8 20,23-12 19,-24 11-30,1-2 18,-1 2-80,0-2 11,-2 1-40,1 0 4,-3 1 248,0-4 844,-2-9-838,-3 6-115,-6-6-89,-2 13-90,-9-1-103,3 4-328,-16 2 238,12 7 123,-17 9 42,15 2-64,-10 14-23,12-8-97,-4 14 150,11-14-105,0 23 111,7-15 8,10 16 121,0-23 65,20 0-65,-6-15-98,13-1-11,-2-4-1770,44-7 769,-27 0-2109,7-3 1,-2-1 3120,-13 0 0,11-3 0,-42 11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42.39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46 0 9788,'7'0'1946,"-2"0"-1537,-5 0 1238,0 0-1325,0 34-90,-1-15 29,0 29-9,-1-24-20,-2 2 168,-1 16-232,0-10-70,-3 25-89,3-25 50,-3 21-59,4-25-9,-1 8-44,2-14-1277,0 17 675,1-19-2989,0 20 1382,2-29 2262,2 8 0,-2-13 0,2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05.1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26 9 9528,'13'10'1993,"-2"-3"-1223,-11-7 3193,0 0-3762,-1-12-77,1 9-63,0-8-61,0 12-115,0 1-103,0 0-12,0 0 309,1 9 416,9 40-461,-6-13 28,6 32-9,-9-30-48,-1 3 110,-3 19-123,-5 19-29,1-16-52,-6 15 19,10-56-37,-2 7-16,4-24-90,1-2 107,0-4 53,0-6 53,2-2-109,3-17-15,2 5-338,9-20 311,-5 16 73,4-8 25,-4 14-208,6-3-8,-5 8-159,11 0 319,-8 8 333,18 12-62,-14 1 222,23 29-303,-24-14-22,20 49-65,-25-42 57,10 38 2,-18-49 134,0 12-35,-4-21 265,-2 1-168,-1-6 297,-15 2-468,3-4-5,-13 1-39,5-3-191,-33 0 14,17-1-582,-36 0 336,40-1-121,-5 0-223,21 0-7430,4-3 8163,8-1 0,1 2 0,5-2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42.69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48 1 9808,'7'19'1937,"-2"-4"-1248,-5-15 215,0 0-752,-12 50-115,7-30-4,-9 40-33,8-43-199,1-1-143,0-2-201,1-1-4738,0-2 5281,2-5 0,0-1 0,2-6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42.86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13815,'9'16'179,"-2"-2"-338,-7-14-2354,0 0 0,0 0 1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43.3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238 0 12123,'16'20'3630,"-65"32"-3630,24-35 2,-48 30-2,54-29-98,1 2-8,-9 17 44,13-13 18,-6 12-332,14-15 270,4-9-334,8 2 407,0-11-40,9-3-61,-3-4-172,17-14 301,-11 5 50,15-16 25,-20 14 11,1-6 36,-8 10 359,-1-2-254,-3 7 198,-2 2-336,0 2-558,-1 7 474,0 0 376,-1 18-376,2-9-93,0 16 40,0-16-188,2 3-313,1-6-2983,15 4 1862,-5-7 1675,17 2 0,-20-9 0,3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37:43.87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38 9449,'19'14'1229,"-5"-2"-657,-14-12 1694,0 0-1860,-6 48-202,2-32-78,-4 36-37,3-45 12,2-3 6,0-1 27,2-2 26,1 0-275,2-7 17,2 0 17,2-7-110,7-6 186,-2 3 5,14-12 0,-7 10 0,8-5 0,-7 8 89,2 0 1,-2 3 69,0 1-159,-3 4-8,-3 3-82,-2 2 323,-2 3 187,-4 5 369,1 30-710,-4-12 19,-1 22 25,-2-22 45,-1 0-162,-1-1-82,0 17-30,1-17-275,2 15-78,3-25-264,4 2-94,2-9-5520,17-1 6337,-10-3 0,6-2 0,-16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08.24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17 9038,'19'11'3572,"7"-15"-3373,-22 1-8,8-9-46,-12 11 279,1 1-461,1 0 37,0 0 45,2 0-42,-1-1 33,3 1-30,0-1 50,2 0-22,12-1-1,-7 1 4,9 0-1,-11 1-28,0 0 12,1 0 109,14 5-93,-10-1 124,20 12-149,-23-6 59,8 7-62,-10-7 31,11 21-27,-10-12 49,7 14-24,-12-16-29,-1 0 65,-2 2 140,0 28-177,-2-20 54,-10 40-37,2-41 28,-13 22-73,6-24 43,-11 16 22,8-17 58,-25 25-134,19-24 3,-15 13 0,16-19 376,-20 11-262,19-15 329,-20 5-328,30-17-118,-8-3 0,12-2-42,-1-2-86,5-1-1,1-3-64,1-1 20,2-1-191,2-16 162,14-4 152,-4-1-224,25-7 187,-19 25-296,24-6 347,-22 15 120,18 4 9,-17 5 198,26 18-198,-23-6-15,22 18-30,-25-17 36,5 5-81,-10-7-45,15 12 76,-13-10 45,16 15-73,-20-18 5,9 8-215,-10-9-1059,9 7 490,-12-10 776,17 5 0,-20-11 0,7 2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08.83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 1 7296,'4'12'1450,"-1"-2"-884,-3-10 1590,0 0-1929,0 21 19,-1-13 17,0 16-47,-1-20-6,0-1 34,1-1 1529,0-1-1773,0-4-3,0-1 0,1-4-103,-2 1 94,1-2-66,0 1 75,1 1 3,0 0 28,0 2-25,0 2-395,0 1 448,0 7-22,0-4-34,0 4-6365,0-5 4422,1-5 1943,3-1 0,-2 0 0,0 2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09.5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24 1 8270,'6'9'2291,"-2"-1"-1664,-4-8 1575,0 0-2113,-3 0-52,2 1 16,-2 1 48,1 1 61,1 4 17,-2 2-45,0 2 18,1 2-52,-1 3-30,0 1-25,0 2 0,0 22-45,1-12 84,1 41-31,1-37 278,0 54-278,0-52-48,0 23 7,0-38-7,0 3-5,1-11-5,0 1-105,-1-11-2220,0-1 1090,2-5-272,1 1-485,1-4 1997,-1 1 0,-1 2 0,-1 1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10.57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32 16 9920,'-17'-9'1274,"3"2"-983,14 7 2028,0 0-2246,5 0-28,1 1-37,6 0 0,0 1-2,1 0 47,13 2-17,-8-2-27,14 3 2,-16-3 79,9 0-82,-10 0-193,15 0-103,-15 0-147,6 0-161,-11 0-211,-1 0-128,-1 0 935,4 2 0,-6-2 0,1 2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11.00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8696,'4'18'876,"-1"-3"-492,-3-15 1733,0 0-1818,12 3-7,-6-1-57,9 2-20,-8-2-89,1-1-19,18 2-107,-10-2-81,19 1-199,-18-1-625,14-1 278,-11-1-4488,19-4 5115,-21 2 0,5-1 0,-18 3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11.77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51 0 658,'15'17'1067,"-3"-3"2038,-12-14-1145,0 0-1688,44-4 0,-28 8-74,36-1 10,-40 10 1327,-1 3-1529,0 1 1044,-1 4-863,-1 2 21,-1 3-82,-3 3-9,-2 34 34,-9-4-33,-2 13 184,-21 18-237,10-44 41,-17 38-8,17-50-90,-5 6 62,8-18-47,-15 2 3484,14-13-3673,-17-10 122,26-12-71,-2-9 104,8 2-309,7-19 256,0 14-132,13-21 98,-8 29-11,6-3 50,-8 14 70,7 2-5,-4 1 487,23 11-376,-17-4-55,14 8 27,-17-6 7,8 4-94,-5-4 46,18 9-118,-15-9-630,38 12 207,-33-12-336,20 5-157,-26-8-4493,7-2 5479,-13-1 0,3-1 0,-14-1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05.62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12132,'12'5'2221,"-3"-1"-2034,-9-4 620,0 0-810,2 1-3,0-1-92,1 1 9,0-1 86,1 0 3,1 1 3,3 0 159,22 3-126,-12-2-654,43 5 142,-36-5-70,21 2-51,-26-3-854,8 3-3166,-4 1 4617,-1 1 0,-11-2 0,-9-3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12.80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45 58 11642,'8'5'1122,"-2"-1"-688,-6-4 645,0 0-1079,39-30 0,-23 23 48,31-23-4,-33 31 315,16 14-163,-9-4-107,11 14-44,-15-6 62,-1 5 27,0 1 194,7 50-230,-12-31-62,3 36 0,-13-42 96,-9 33-132,1-26-23,-12 10 1,-2-2-76,-2-11 93,-20 27-65,22-44-12,-2-3 38,1-3-54,-25 0 44,21-9-55,-18-3 84,27-13 25,0-10-143,6 1-3400,4-31 3543,10 23 126,19-31-45,-5 35 17,11-9-36,-9 15 117,21-4-117,-13 7 44,25 0-61,-27 9 3453,7 5-3321,-14 3 86,22 26-263,-20-14-53,14 18-54,-24-22-442,0 2 96,-3-7-2810,3 1 1191,-5-8 2072,3-3 0,-5 0 0,0-3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14.67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 1 6820,'4'7'1890,"-1"-1"-1498,-3-6 4803,0 0-5198,0 3-3,0-2-30,-1 2 33,1-2-8,0 0-26,0 1 9,-1-1 420,1 0-436,-1-4 44,0 2 11,-1-5 22,2 3-27,0 0-40,0 1-19,0 0-635,0 1 623,0 5 57,0-2 2,0 2 6,0-2 37,-1-1 7,1 1 298,-1-1 837,1 0-1126,-1-5-42,1 3-8,0-4 30,0 3-27,0 1-9,0-1-30,0 1-869,0-1 838,0 6 2,0-3 17,0 4 40,0-3 5,0-1 232,0 3-151,0-1-190,0 1-62,0-2-8308,0 0 8479,1-6 0,-1 3 0,1-3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16.26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37 0 10894,'17'11'689,"-3"-3"-353,-14-8 1445,0 0-1663,1-3 0,0 2 61,2-3-70,1 3-64,0 0-37,1-1 62,0 1-6,2 0 71,8 0-99,-5 1 54,7 0 302,7 0-347,-11 1 16,20 6-30,-20-2-37,12 7 6,-14-6 82,8 6-18,-9-4 12,11 8-68,-10-8 45,5 6-42,-9-6 59,1 1-8,-1 1-26,-1-1 124,3 10-90,-3-7 115,2 21-132,-5-19-11,-1 11 25,-1 2-58,-1-10 33,0 10-6,-1-14 9,-2 6-40,-1-4 46,-7 17-18,4-15 12,-4 9-36,4-12-4,-10 16-10,6-11-7,-17 27-102,10-20 16,-16 19 142,15-21-38,-5 1 39,12-13 106,-8 2-148,7-6-3,-6 0-51,9-6-125,-6-4 170,3-2-27,-16-14 33,16 5-319,-17-30 277,22 24-3,-4-14-45,10 20-69,2-11 122,1 9-50,4-15 15,-1 20 2,3-5-3,-2 9-246,4-1 237,-3 3 43,9 0 45,-6 3 39,4 1-1,-4 0 74,6 0-40,-3 2-24,17 5-52,-15-2-2,9 5 56,-13-5 247,12 7-188,-7-4 293,24 14-242,-21-11-32,18 14-128,-20-12 108,5 5 1,-7-6 120,13 13-137,-8-9 448,18 17-406,-18-17 17,14 13-45,-11-11-3431,29 28 3322,-27-23 8,27 28-11,-36-34-120,7 8-160,-14-17-653,1 0 317,-4-4-2294,1-1 4608,-4-2-3910,0-1 1072,-1 0 1,-1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30.84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 12 9581,'9'8'1884,"-2"-1"-1159,-7-7 2051,0 0-2580,-10-5-9,8 3 1,-8-4-20,9 5 176,1 1-946,-2-1 639,6 1-29,0-1 1,7 1-4,-1 0 4,1 0-4,2 0 32,-1 0 86,15-1-112,-10 1-3,11-1 62,-12 0-8,15-1-96,-13 1 23,12 0-22,-20 0 33,1 0 2,-4 1 12,10 0-14,-6 0-56,17-1-5,-17 1-99,7 0-44,-12 0-278,1 0 169,-2 1-1264,6 8 952,-6-3-72,3 7-67,-5-5-1460,-2 7 354,0-2 1870,-1 2 0,0-8 0,0-3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31.40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10135,'11'5'983,"-2"-1"-501,-9-4 1184,0 0-1478,-2 2 218,1-1-353,2 1-53,0-2 9,3 0 35,-1 0 107,0 0 93,2 0 25,2 0 16,2 0 331,12 0-520,-6 0-96,9 0 2,4 1 43,-12-1-28,22 2-9,-23-2 46,9 2-54,-10-1-6,4 1-67,-4 0-602,9 3 289,-12-3-42,4 2-113,-8-2-2357,7 1 1422,-4-1 1476,6 0 0,-11-2 0,1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32.03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56 7 10841,'11'13'1271,"-3"-3"-700,-8-10 107,0 1-523,-1 3-49,-2-1 68,-1 5 30,-1 1-42,-2 4 54,-1 4 41,-12 41-159,9 16 154,-5 14-176,22 5 39,1-49-62,19 13-17,-11-39 18,9 6 77,6-16-106,7-13-25,0-1 40,24-39-40,-38 20-3,18-23 0,-26 26 3,-2 0-3,4-9 40,-1 1 86,0-6-11,-6-2 22,-5 13-128,-3-1 22,-3 12-17,-15-13-92,4 10 198,-43-30-114,28 28-6,-23-12-33,27 20-213,-20 0 0,16 5-824,-25 0 553,35 6-265,-6 0-618,19 0 1403,1 0 0,3 0 0,0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33.81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396 13 6576,'-11'-3'411,"1"2"330,10 1 1782,0 0-2136,-47-4-315,32 3 116,-36-2-168,43 3 314,1 0-334,-2 0 37,-1 2 237,-19 8-111,14-3 55,-14 7 0,20-8 99,-7 4-272,7-4-26,-9 9-19,9-7 317,-12 15-200,9-10 54,-9 14-126,12-14-54,-6 12-35,9-13-21,-1 5 57,5-9-71,1 1 79,1-2 208,13 11-119,-2-8-27,11 7-59,-5-8 39,9 7-33,-5-5 190,27 17-118,-26-16 8,23 13-89,-28-16 14,12 8 23,-12-8-40,17 7 0,-16-8 3,6 2 0,-11-6-4070,10 2 3518,-7-3-4429,19 1 3111,-23-5 1870,6-3 0,-15 1 0,-2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34.59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8724,'5'7'694,"-1"-2"-467,-4-5 2862,0 0-2863,2 0-52,-1 0 132,2 1-34,-3-1-116,1 0-189,2 0 33,0 0 98,3 0 19,1 0-19,2 0 0,2 0-45,0 0-44,2 0 69,0 0 227,7 0-198,-3 0-85,20 0-30,-18 0 8,11 0 5,-16 1 317,17 2-243,-10-1 150,34 2-229,-32-2 0,16 0 45,-23-2-36,3 2 5,-1-1-143,1 1-148,-8-1-115,-3 0-129,-6-1-1230,-1 0-448,0 0 0,0 1 1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35.49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453 1 8710,'18'10'1705,"-4"-2"-1332,-14-8 699,0 0-901,-21 37-6,12-23-22,-16 30 2,17-32-35,0 1-38,0 1-18,0 0-10,0 1 29,-1 1-36,1 2 27,-1 0-30,0 0 58,1 1-11,0-1 17,0-1-33,1 0 78,-2 6-62,2-5-69,-1 5 44,-3 4-107,4-9 46,-4 9-4,5-12 1,-3 9 8,4-8 112,-10 21-76,8-21 9,-5 9-9,4-11 62,-6 10-89,4-8 117,-14 21-62,13-21-33,-11 15-40,11-17-72,-5 7 73,7-9-87,-5 9 42,7-10-31,-5 12 39,7-13 34,-2 6-34,3-6 104,-5 19-54,4-13 4,-6 19-9,7-23-126,-1 2-45,3-7-471,-1 1 281,2-3-129,-1 0-174,2-5-1087,0 0 0,0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38.33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452 13 7806,'13'17'2388,"-2"-4"-1766,-11-13 4219,0 0-4849,-2-2 8,0 0 0,-2-1 8,2 0-2,-1 0 28,1 0-32,-1 1 4,0-1 0,-1 1 55,1 0-24,-6-1-37,2 2-37,-4-2-167,0 1 97,0 0-86,-16-1 123,13 1-11,-10 0 81,15 2-168,-8 0 123,6 0-50,-12 3 95,14-1 11,-8 6-11,8-2-3,-7 7 6,6-3 199,-21 22-141,16-14 43,-20 25-101,21-26 2,-5 8-5,9-13-67,-7 13 59,7-9-90,-7 14 61,10-17 32,-2 4-4,4-6-80,-5 17 44,5-12 9,-2 12 27,6-16 4,1 6 5,0-5-42,5 21 78,-1-18 23,9 22-59,-7-25 0,3 8 0,-4-10-11,4 7 11,-2-7-9,6 7 15,-5-11 67,3 2-73,-3-4 86,8 4-13,-4-3 132,22 4-161,-17-7-41,12 2 34,-16-5 2,3 1-34,-5-1 7,10-1-7,-11 0-5,6-2 0,-8-1 3,7-4 33,-6 2 76,11-11-84,-13 10-39,4-8 11,-8 10 51,1-5-15,-2 3 152,0-8-124,-1 6-64,-1-4-118,0 5 121,0-5 0,-1 3 0,-3-11-56,2 11-40,-5-12 85,4 13 8,-3-3-3,4 7-185,-5-4 188,3 4-44,-5-3 35,6 5-89,-1 0 53,0 1-100,-5-3 136,3 3 18,-8-4-12,10 4 9,-4-1-12,6 3 3,-1-1 0,1 1-39,-2 0 48,2-1 2,0 1 29,0 0-359,1 0 358,6 1-27,-2 1 35,5 1-32,-3 0 91,5 2-13,-2-1-3,2 0 39,-1-2 361,12 1-308,-6-1 65,33 1-208,-27-3-33,17 0-3,-23 0 0,-2 0 3,0 0 162,9 0-104,-11 0 63,9 0-91,-16 0 48,1 0-47,-3 0-6,1 0-9859,-3 0 9811,1-2 0,-1 0 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05.96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21 12678,'-1'-12'1081,"1"3"-857,0 9 1089,0 0-5377,10 1 4224,-3-1 831,10 1-893,-6 0-98,2 0-31,0 0-47,1-1-90,4 1-905,3-1 895,20 0-1015,-12 0 1193,18 1 0,-33-1 0,3 2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40.5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13 8679,'8'18'1439,"-1"-3"-683,-7-15 2070,0 0-2753,41-20-20,-28 15-53,31-16 56,-38 21 160,3 0-110,2 3-100,0-1 117,12 10-120,-10-5 8,20 11-5,-18-9 27,9 5 23,-11-6 104,12 11-79,-9-6 98,22 26-117,-24-21-1,10 14-24,-15-16 8,-1 0 8,-1 0 162,0 24-136,-3-19-18,0 18 4,-4-24 120,-6 13-132,2-10-3384,-13 20 3331,7-24 14,-19 18-11,13-21 76,-11 7 35,11-11-105,-2-2 72,-1 0-28,-11-2-53,7-1 3387,-8-2-3575,9-2 14,-12-8 264,15 2-146,-12-9-3,23 10-5,-2-7 64,7 9-3,1-3-42,1 4-215,1-7 198,-1 3-151,2-11 124,1 11-37,2-5-17,2 8-322,19-6 412,-8 6-53,31-3 106,-27 7 81,13 0 20,-16 1-3227,9 4 3333,-6-1 204,28 12-377,-23-6 81,38 26-107,-39-18-2,17 13 33,-25-16-39,-1-1-11,1 1 3403,-1-1-3370,0 0-1131,20 17 678,-17-14-3184,24 21 2022,-32-27-1210,7 6 2803,-15-14 0,-1-1 0,-1-1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41.15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7999,'16'16'739,"-4"-3"-456,-12-13 1447,0 0-1413,0 5-51,0-4-31,0 4 11,0-5 1760,0 0-1942,0-3 71,0 0-63,0-3-27,0 2-37,0 1-5,0 0 0,0 2-190,0 5-57,0-2-28,0 4-126,0-3 146,0 0-218,0 3-202,0-1-1420,0 2 40,0-2 2052,0 1 0,0-4 0,0-1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41.92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23 11698,'7'4'1874,"-2"-1"-1343,-5-3 539,0 0-1070,7-7-78,-3 4 78,8-6 8,-4 6 62,2 1-25,2-1 28,0 2 131,10 0 17,1 1-215,1 1 209,16 10-178,-23-2 167,17 20-142,-25-14 25,1 10-17,-9-9 81,-4 13-151,-2-10 47,-14 19-13,7-23 11,-7 6 16,9-14-55,3-2-3,1-1 2,2-2-215,2-1-756,1-1 684,5 0 282,0 0 0,5 0 58,15 8-63,-7-2 66,23 19 91,-23-11 24,8 9 20,-15-8 431,3 21-467,-8-15 181,3 21-119,-8-26-12,-1 4 0,-1-7 389,-8 6-409,2-8 225,-10 6-295,6-11 17,-13 1-137,6-5-560,-29-6-204,12-7-429,-11-5 90,23 2-571,11 2-1721,8 7 3395,0-3 0,3 5 0,-1-1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42.89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12249,'7'11'1264,"-1"-3"-1175,-6-8 29,0 0 16,6-1 334,-1 1-183,5 0-24,-2 1-82,1 1-19,1 1-46,1-1 189,20 4-258,-12-2-3,30 6-42,-28-6 44,12 3-44,-13-3 0,10 2 104,3-1-300,17 3 36,-16-4-134,2-1-89,-20-3-1516,5 1 650,-9-1-3270,5 0 4519,-14 0 0,0 0 0,-3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43.30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48 12070,'12'3'1546,"-1"-1"-1005,-11-2 1783,0 0-2324,47-16-54,-25 10 49,38-12-57,-38 14 17,-1 1 43,-1 1-1,-1 1 3,0 0-3,-1 1-3,1-1-128,-1 1-149,0-1-81,-3 1-98,2 0-173,-3 0-166,1 0-309,0 0-351,-2 0-681,0 0-1033,-2 1 3175,-1-1 0,-5 0 0,-1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3:45.36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143 15 8956,'0'16'2548,"1"-4"-1957,-1-12 1459,0 0-1887,1-2-4,1 1 4,0-1 16,0 1-73,0-1-44,0 0-17,1 0-37,-1 0 1,2 0-9,0 0 2,1 0 124,7-3-64,4 0-70,3-1 10,-2 1 4,2 4 50,-9 0-14,10 1-31,-11 1 129,7 2-67,-7 0 11,12 6-81,-10-4-17,11 6 5,-13-5 4,3 3 5,-4-4 87,3 5-48,-2-2 6,12 16-9,-12-11-28,6 8-5,-11-11 3,2 6-15,-4-6 57,3 17 14,-4-13-9,0 16-48,-1-15 35,0 12-38,-2-11 43,-6 19-36,2-16 24,-5 10-33,3-13-89,-8 12 89,5-9 8,-26 30-8,19-28-70,-21 20-20,21-27 46,-6 4-43,6-8-137,-25 6 224,18-9-98,-18 3-34,24-10-13,-7-4 145,7-1 100,-21-19-97,24 10-115,-12-21 76,24 20-99,-3-8 65,7 8 34,-1 1 36,1 0-196,10-13 115,-3 12 8,8-8 11,-6 15 48,16-1 93,-11 5 19,14-1 64,-15 5-36,3 0-64,0 2 347,28 12-409,-19-4 322,38 22-121,-39-17 4,13 11-54,-16-11 148,21 17-159,-14-13 266,39 24-282,-36-26 4,41 20-94,-41-24-34,17 9-59,-26-13-436,15 7 72,-14-7-168,9 4-381,-17-6-3343,0 3 1003,-6-2 3312,0 3 0,-7-7 0,-2-2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7:49.2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22 10852,'8'19'1814,"-2"-5"-1082,-6-14 1214,0 0-1672,5-10-61,-3 8-17,4-8-11,-5 9 196,1 1-216,0 0 143,2 0-149,2 0 60,3 0-132,1-1 53,18-4-96,-8 1 133,26-4-177,-20 4-3,10-2 3,-10 4 0,22 1 3,-17 0 58,52 4-61,-50-2-2,25 2-7,-37-2-122,2 0 97,-8 0 26,7 3-1,-14-1-13,2 3 16,-9-3-2,-1 2 5,0-1 3,0 2 126,-7 7-53,-18 18-73,3-5-51,-13 13-10,11-17-480,-39 31 418,26-22-11,-31 23-6,36-30 53,-1 2 6,2-2-3,-26 22 78,28-23 57,-20 20-46,39-35-2,0 3 42,9-10-3,0 0-42,4 0-42,1 1 42,4 1 45,0 2 209,18 5-161,-8-3-37,31 7 25,-25-9 109,25 6-184,-24-6-6,9 1-22,-10-2 22,-2 0 42,-1 0 8,8 3-50,-7-3-22,24 6-23,-26-6-1126,20 2 275,-29-6-7252,6-1 8148,-14-3 0,1 1 0,-4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7:49.8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44 9530,'5'3'2674,"-1"0"2305,-4-3-4830,31-15-99,-17 10-50,26-12-25,-24 13-107,0 0 99,0 2 27,-1 0 6,1 2 84,22 0-14,-13 0-36,17 0-323,-8 0-3020,16 0 1393,-14 0 1916,8 2 0,-35-1 0,-1 1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1.34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222 1 8181,'17'5'2514,"-3"-1"-1887,-14-4 1350,0 0-1688,-6-1 0,4 1-29,-5-1-36,5 0-20,0 0 20,-1 1 331,-5-1-228,0 1-237,-5 0-40,-8 0-94,7 0-7,-13 4-10,13-1-9,-5 3-3,7-1-70,-7 6 98,7-5-98,-12 12 37,14-9-152,-5 8 149,9-9-185,0 6 115,5-5 89,0 9 93,3-8 42,1 5-39,4-6 134,8 2-132,-6-5 62,10 3 11,-11-6 9,3 0 179,4-3-135,0-3-81,3 0 82,7-12-127,-12 5 62,7-6 11,-10 6 51,1-3-79,-2 1-64,10-17 2,-10 16 4,6-11 2,-11 18-3,0 0-5,-3 3-84,1 0-989,-2 2 1118,-2 7 11,0-2-9,-2 6-30,0-2-3,-1 1 2,-1 7 1,0-3 81,-7 17-85,5-12-2,-3 8-30,5-11-12,-3 13 42,4-10-84,-6 23 30,7-23 52,-2 11-7,4-12 135,-3 24-115,3-17 202,-5 33-176,4-36-35,-2 10 7,2-16 27,1 5-41,0-6-102,-1 7 43,2-14-124,1 2-3394,0-8 1687,3-8 1895,1 0 0,0-1 0,-1 4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2.47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 7 7971,'-6'-1'2343,"1"0"1460,5 1-3201,0-2-495,2 1-46,-1 0-391,1 1 8,-1 0 132,0 0 128,1 1 62,1 1 53,1 3 73,4 5-53,0-1 8,9 14-78,-7-11 53,11 16-53,-11-16 5,10 13-8,-11-14 0,5 4-70,-7-6-1227,8 8 636,-8-7-148,5 5-70,-8-10-151,-1-1-146,-1 0 1176,0 0 0,0-2 0,-1-1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06.42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12972,'2'5'1406,"0"-2"109,-2-3-1283,6 26-39,-3-10-86,5 23-29,-5-15 37,-2 2-54,-1 1-52,0-1 24,0 0-217,-1 15-152,0-17-2697,-1 20-3463,2-34 6496,1 2 0,1-13 0,-1-1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2.8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156 15 8500,'7'-8'2705,"-1"2"-2179,-6 6 670,0 0-1196,-4 5 0,1 2 81,-5 6 109,-3 9-100,1-4 210,-11 23-174,10-19 62,-10 17-152,11-22-33,-3 5 0,5-9 3,-8 11-132,7-12-180,-4 8-226,10-16-1129,-1 0-750,2-1 2411,1-2 0,0-1 0,1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3.12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15 9248,'14'-8'2710,"-3"2"-2164,-11 6 238,0 0-773,-2 30-2,2-14 24,-2 25-33,1-21-3,1-1 12,0 19-9,0-17-28,0 14-171,0-23-806,0 3-384,0 0-697,1 5 672,-1-7-78,0 0 1492,0-6 0,0-3 0,0-2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3.4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57 9788,'4'-5'2780,"0"1"-2273,-4 4 547,0 0-1063,37-20-36,-21 15 45,29-15 0,-30 19-2,-2 0-133,1 1-161,0 0-1279,14 1 822,-9 1-266,3 0-129,1 5 1148,4 5 0,-6-4 0,1 2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4.47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6 10583,'10'1'291,"-3"0"20,-7-1 2025,0 0-2019,26 0-68,-14 0-59,21 0-64,-20-1-36,0 0-90,1-1-17,6 0 20,13 2-3,-9-1-275,12 1-237,-21 0-1096,7 0 544,-8 1-3631,7 8 4695,-12-3 0,1 3 0,-9-6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4.8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11065,'8'8'1571,"-1"-1"-1373,-7-7 554,0 0-671,28-3-73,-15 2 1,22-3 7,-17 4-13,-3 0 11,18 0-8,-13 0-6,11 0-179,-13 0-2023,16 0 637,-11 0 1565,18 0 0,-29 0 0,3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6.03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465 0 11320,'12'16'1884,"-1"-3"-1413,-11-13 377,0 0-848,-27-5-70,14 4-11,-23-3 81,18 8-8,-3 1-65,-2 4 37,-1 3-18,-1 1-4,-27 19-133,-15 17 130,8-7-20,2 4-9,39-27-308,1 3 137,9-7-72,9 13 333,6-17 174,19 14-121,-10-17-50,10 5-1,-10-8 18,17 1-20,-13-3 11,18 3-11,-23-3-61,8 3-1,-13-3-47,2 4 109,-9-3 383,-3 10-203,-6-5-107,-5 10-67,-3-4 2,-21 17-13,11-11-4,-20 18-36,25-23 8,-1 3 29,10-9-272,2 1 126,4-7 154,0 2 0,4-5 288,6-1-170,-1 0 199,17 0-244,-9 0-45,21-3-101,-22 2-17,7-2-8,-16 3 166,-2 1 237,0 2 358,-6 14-537,-2-3-53,-5 10-20,-2-5 70,-17 18-114,10-14 38,-22 30-47,26-31-11,-6 11-22,16-17-32,3 3 144,2-5 357,18 12-329,-5-16-62,13 9 16,-9-12-47,13 7-157,-11-7-957,17 6 507,-20-11-6184,13 0 6777,-16-8 0,2 5 0,-9-5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7.25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11082,'17'1'2046,"-4"-1"-1538,-13 0 228,0 0-744,0 4-37,0-2 9,0 2 36,0-2 2,1 0 197,1 2 132,1 6-225,-1 0 20,2 4-11,-2-1 126,0 8-107,-1-3 378,0 29-377,-1-19 190,-3 51-323,1-46 1,-2 24-3,2-36 6,-2 10-6,2-13-193,-1 8-177,1-20-120,1-1-98,1-4-4861,0-1 2498,1-5 2951,2-1 0,-2 1 0,2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09.58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117 0 8382,'14'14'3332,"-3"-3"-2497,-11-11 1694,0 0-2484,0 3 36,0 1 25,0 4-33,0 1-3,-1 1 20,-2 2 24,0 1-16,0 0-19,-2 1 108,-7 15-80,0-1-102,-3 4 57,-5 8-56,10-20-6,-6 11 0,8-17-524,-2 2-232,2-5-6183,-2 3 6939,7-10 0,0 0 0,3-4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0.5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90 11395,'17'1'1081,"-3"-1"-630,-14 0 1322,0 0-1630,30-33-9,-18 23-126,24-25 29,-27 32-37,1 0 3,0 1 39,1 1 39,6 0-76,-4 0 74,12 0-68,-11 1 247,17 0-160,-15 2 16,9 1-24,-12 2 25,5 5-118,0 3 0,5 22 37,-11-11 109,-1 24-90,-11-24-45,-4 10 62,-3-9-61,-18 24-51,7-18-233,-23 26 71,19-31-169,-19 13 239,15-18-143,-20 12 224,25-20 53,-8 3 0,19-14 28,2-1-40,0-3 49,1-13-225,2 4 146,4-20-22,4 17 64,3-7 98,1 12-34,18-3-55,-12 6 91,14-1 15,-15 7 126,6 0-98,-4 2 131,16 6-95,-14-1 1,27 16-178,-25-12-2,12 10-114,-15-11-581,11 9 222,-9-7-1026,14 10-69,-16-13-333,3 1-857,-6-5 2758,-2-2 0,-5-2 0,-1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0.85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64 1 10149,'14'18'1820,"-3"-3"-1369,-11-15 1616,0 0-1846,-3 31-50,0-16 8,-4 27-19,-1-23-152,0 0-8,0 0-3,2-3-30,0-1-415,0 0-171,0-4-353,0 1-714,1-7-1226,0 0 2912,-1-3 0,3 0 0,1-2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35.35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8819,'12'12'210,"-3"-3"-210,-9-9 2050,0 0-1879,5 1 111,-3-1 10,6 1-57,-4-1 28,4 0-134,0 1-129,3 0-3,1-1-3,6 2 104,19 3-280,-8-2-117,13 2-54,-19-3-1321,22 1 688,-16-1-2088,19 3 3074,-32-3 0,-1 0 0,-11-1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07.31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98 11597,'10'4'-420,"-1"-2"1081,-9-2 2064,0 0-2457,36-38 38,-24 25-3407,28-28 3244,-33 36-71,-1 2-55,0 1 20,-1 0-35,0 2-2,-3 0-19,10 6 3402,-4-1-3343,20 16-74,-14-7-8,9 10-92,-11-5 89,9 21-36,-8-14 22,11 32 59,-15-34 45,2 13-37,-8-18 191,-1 20-199,-1-15-9,-2 20 9,-1-26 40,-1 4 21,-2-6 258,-10 21-204,5-16 176,-21 28-254,17-32 24,-11 11 26,10-15 28,-8 4-17,6-5 45,-10 1-222,15-8 35,-5-2 44,10-3-353,-6 0 151,4-3-153,-7-6 80,8-1 177,-1-6 0,4 3-462,0-21 417,2 15-72,2-25 153,4 31 17,0-6-36,2 12 62,2-2 181,2 2-2,10-2-96,-4 5-11,5 1 45,-7 2 98,6 1-87,-4 1 496,26 10-437,-21-3 591,30 21-681,-32-15 82,16 17-3,-19-16-6,9 11-11,-8-11-25,4 5-3,-5-7 115,9 4-149,-5-5-44,30 11-267,-24-16-4485,39 5-34,-43-14 4752,15-2 0,-30 0 0,-2 1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1.7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 11 11535,'7'3'1820,"-2"-1"-1262,-5-2 786,0 0-1344,6-8-17,-5 8-92,3-7 120,-6 14 121,-1 0 109,-6 23-197,5-12 18,-5 15-9,6-16 73,1 6-64,1-6 229,7 11-221,-1-15-8,6 4 19,-1-10-109,16 1-191,-7-5-1780,44-10 800,-33-2-5988,42-27 7187,-46 14 0,5-4 0,-23 16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1.96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68 1 11233,'11'5'1117,"-3"-1"-747,-8-4 1288,0 0-1434,-7 46 28,4-24-84,-7 38-42,5-34 17,-2 2-93,-9 37-56,8-29-148,-8 25-274,12-42-1180,-1 2 133,2-7 1475,1 1 0,2-11 0,0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2.27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55 1 10684,'4'14'1299,"0"-3"-537,-4-11 526,0 0-1153,-3 53 55,0-31 141,-2 43-242,0-45-89,1-1-101,-5 10-221,3-13-425,-3 7-491,5-16-459,-1-2-1134,1-3 2831,1-1 0,1-1 0,2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2.76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11933,'11'6'1086,"-2"-1"-1086,-9-5 59,0 0 59,2 16 8,0-9-44,4 13 35,1-13-64,1 0 110,1 1 19,3 1 282,14 8-77,1 2-130,16 15-175,-19-12 69,-1 3 90,-18-11-65,0-1 143,-2 7 185,-2 10-389,-5-5 8,-2 5-28,-4-14-330,-19 13-286,11-14-2551,-29 9 236,27-20 2836,-20-10 0,28 3 0,-4-5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2.99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67 14159,'6'17'1227,"-2"-4"-723,-4-13 159,0 0-469,53-4-116,-25 2-362,45-3 284,-37 3 39,4-1-240,49-6-567,-30 2-130,35-6-133,-45 5 1031,37-12 0,-50 11 0,22-6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3.83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181 0 9516,'9'20'2310,"-2"-5"-1621,-7-15 1499,0 0-2152,1 5 62,-1-1 207,0 7 104,-2 0-135,-2 3 230,-15 21-352,5-12-49,-12 15-94,10-17-183,-20 20-170,16-18-253,-11 12-187,22-26-2120,0-1-39,4-4 2943,0-1 0,4-3 0,0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15.74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130 1 9320,'1'4'1204,"1"0"667,-2-4-1600,-1 3 63,0-1 35,-1 4-24,1 0-23,-2 2-17,0 0 253,-4 7 357,-9 10-640,3-3-135,-7 5-140,8-12-180,-7 10-192,8-12-1333,-5 9 77,12-16-4246,1-1 5874,2-3 0,1-2 0,0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30.2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 10 12846,'-5'-5'633,"1"2"-3,4 3 1904,0 0-2534,3-1 48,0 1 13,4 0-16,0 0-37,4 0 46,2 0-12,2 1-42,1 0-3,0 0-48,16 1 37,-3 1 14,4-1-5,-5 0-4,-14-2-131,12 0 96,-13 0-105,12 0 141,-17 0-29,2 0 1,-9 0-370,1 0 406,-2 2 31,0-1 8,0 1-31,-1-1 29,1 1-37,-2 0 50,1 0 31,-1 3-19,-1 1 14,-3 10-71,1-6-2,-3 8 3,3-8 2,-5 10-5,4-7-3,-9 19 0,8-18-9,-6 11 1,8-13 5,-4 8-2,4-9 5,-5 12 36,5-12-36,-3 7 3,3-8 5,-4 6-8,2-3-14,-13 23-39,12-18-9,-9 13 51,12-19 6,1-2 2,-1-1-11,-1 7 5,3-9 7,0 5 4,3-11-4185,0 0 2248,0-6-1492,2 1 3427,2-9 0,-2 8 0,1-3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31.89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295 17 11308,'16'14'1694,"-2"-2"-1116,-14-12 1589,0 0-1839,2-8-29,-2 6-8,1-6-27,-2 8-169,-4 1-50,-3-2-45,0-1-51,-8-2 51,4 0 9,-4-1 75,2 2-84,0 0-9,-1 1-52,-2 1-1,-1 1-19,-1 0 30,-2 0 7,-1 0-4,-15 5-75,13 0 28,-5 2 50,20-4-78,6-1-37,3-2-389,0 4 549,1 0 48,6 8-48,-1-3-6,12 10 3,-5-6 3,17 15 3,-14-12 31,9 9 47,-11-11-78,8 13-12,-8-11-5,10 15 6,-11-9 11,6 16 61,-7-10-61,2 7 3,-8-14 114,2 20-117,-5-15 84,1 24-43,-4-27 7,-2 5-6,-2-11 53,-2-2 112,-11 8-112,5-9 112,-22 14-166,15-17 80,-40 13-46,32-16 370,-35 5-316,45-12 338,-9-10-470,22 1-258,6-33 256,4 19 7,30-52-2,-13 42 91,11-9 0,2-1-19,-3 9-82,5-3 0,1 1-38,-6 8-145,36-25 182,-44 34-421,26-14-2,-33 20-1157,21-13 846,-23 14-1565,15-11 691,-16 12 1616,16-15 0,-20 18 0,7-8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33.54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73 1 9290,'14'1'355,"-3"1"-181,-11-2 2197,0 0-1897,33 0 77,-18 0-155,28 0-116,-25 1-84,0 0 75,8 1-262,-8 1 133,11 2-69,-14 0 6,4 3-35,-7-1 119,10 8-74,-9-5 446,15 20-482,-19-17-8,5 11-42,-12-15 11,0 2 22,-2-2 202,-2 11-114,-1-9-7,-4 8-47,-1-9 45,-10 6-81,3-4 139,-33 16-103,24-16 65,-24 11-74,31-16-19,-4 1-5,8-4 58,-6 0-98,10-2 0,-6 2-5,11-4-45,0 1 11,-1 1-180,-12 6 178,6-3-166,-11 10 86,16-10 10,-2 3 7,6-4-204,1 3 241,1-3 110,2 5 41,2-4-36,4 2-43,0-1 15,13 9-14,-10-5-3,9 6 0,-13-9-3,0 2 0,-1-3 110,0 9 36,-4-8 148,0 10-283,-2-10 1,0 4 35,0-6-35,0 6-9,1-4-73,0 9 65,-1-10-29,3 4-8,-2-4-5,7 7 44,-1-3 51,27 29-45,-15-19-8,18 19-1,-20-20-2,3 11 11,-6-7 350,2 28-227,-11-24-8,0 15 17,-6-20 492,-15 17-285,4-14 518,-34 29-633,20-32 207,-31 15-252,27-23 17,-22 5-190,23-12-583,-20 0 79,28-6-116,-5-1-265,19-1-2752,3-3 3631,2-2 0,1 2 0,1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59.21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129 0 8354,'16'12'2470,"-3"-2"-1952,-13-10 787,0 0-717,0 3-55,-2-1-147,1 4-28,-2-1 54,-1 0-57,1 0 37,-1 1-187,-4 4-160,2-1 8,-6 12 8,5-5-49,-11 30-4,8-18 0,-15 44-19,15-38-78,-8 30 83,11-33-86,-2 32 89,5-30-95,-1 42 98,4-43-53,1 25 47,0-34-30,1 3 2,2-11-100,7 7 134,-1-8 44,11 7-35,-7-14 89,16 1 33,-6-6-601,51-12-65,-36 2-2604,51-22 1347,-60 14-1053,12-9 2845,-27 13 0,-7 5 0,-3 3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41.11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55 23 10253,'9'8'882,"-2"-2"-555,-7-6 807,0 0-1024,6-6 52,-4 3 54,5-4 2,-3 6 7,-1-1 2,3 0-12,-2 0-11,6-1-204,-2 0-243,14-1 162,-11 3 28,9-2 41,-10 3-122,10 3 134,-6 0 297,19 10-224,-18-5-29,9 7 18,-13-6 27,4 6-77,-5-1 38,7 17-42,-10-13 37,2 11 36,-5-12-3386,-2 17 3350,0-11-415,-5 44 415,-2-39 45,-13 41-85,5-43 1,-7 12 30,7-18 3039,-14 13-3139,9-12 745,-11 10-726,12-17-5,-9 7 50,6-6 221,-19 11-95,20-16 230,-14 3-356,22-11-9,-10-7 9,11 0 62,-3-11-124,8 7-260,0-10 216,4 9-37,1-5 17,1 4-123,11-9 168,-3 7-199,14-9 109,-9 14-134,12-2 195,-8 8-25,21-1 371,-8 8 106,22 8-180,-22 0-36,4 5-64,-18-6 64,6 6-73,-7-3-101,19 16 51,-20-17-246,16 13-132,-20-19-133,4 2-69,-6-4-5636,10 5 6213,-11-6 0,6 3 0,-13-7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41.78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52 7369,'18'5'1551,"-4"-2"-1207,-14-3 1560,0 0-1685,1 3 8,-1-3 671,1 3-898,-1-8-81,1 0 81,-1-5 53,2 1 57,-1 1-38,1 0 91,-1 1 198,2 1-199,-2 3 35,1 0-242,-1 2-597,0 1 642,0 2 208,0 0 52,1 4 220,1 6-419,-2-5-13,2 5 5,-3-8 73,1 2-81,-1-4-6,0 1-1560,0-3 1,0 0-1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42.3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94 1 12773,'10'11'1434,"-3"-2"-941,-7-9-392,0 0-101,-23 14 8,12-7-8,-18 11-81,18-7-62,4-3-171,1 3 314,5-7 0,1 2 0,3-2-2,10 8-1,-1-5-39,15 9 39,-12-7-5,9 8 8,-11-4 431,8 17-325,-13-13-41,3 9 5,-9-12 296,0 12-161,-2-10 265,-9 19-372,3-21 165,-16 14-181,11-17-21,-7 5-61,7-9-1153,-10 1 475,7-4-310,-6 0-421,9-4-3455,-1-4 4864,4 1 0,0-2 0,6 2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42.76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19 10477,'3'0'1881,"-1"0"-68,-2 0-1623,34-1-2,-17 0 36,28 0 61,-26 0 18,2 0-91,2 1 250,11-1-72,5 0-222,0-1-20,10-1-84,-22 1-64,21-1-8,-21 3-821,18-1 48,-25 1 173,6 0-913,-17 2-4983,-1 4 6504,-4-2 0,-1 2 0,-3-5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43.26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10446,'14'4'2324,"-2"0"-1716,-12-4 1442,0 0-1818,7 0 87,-2 1 43,6-1-63,-1 0-86,1 0-126,2 0-87,1 0 0,0 0-37,2 0 32,0 0-43,8 1-2,3 1-48,-1 0-961,9 4 623,-18-1-1503,15 3 735,-20-3-1898,6 4 820,-13-3 2282,1 2 0,-5-5 0,0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43.59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62 11154,'17'19'2165,"-3"-3"-1526,-14-16 321,0 0-809,48-11-53,-25 6-92,39-9 0,-37 7-6,1 1-76,0 0-291,-1 0-187,-1 1-84,0 0-349,-3 0-539,-1 0-3771,5-2 5297,-7 0 0,-3 3 0,-8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44.44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0 288 10964,'13'5'935,"-2"-2"-274,-11-3 1358,0 0-1778,43-33-17,-24 19-3,34-28-16,-34 26 8,0 0-54,0-1-33,0 0-39,-1 2-34,-1 0 213,24-20-232,-21 17-23,18-14 31,-29 24-50,1-1-1,-5 5-2,0 0 11,-4 4-333,-1 5 333,0 0 89,-1 6-2,1 1-8,-3 23-46,1-11 4,-1 19-4,0-17 54,-2 15 0,1-9-42,-6 42-51,6-40-39,-3 21 40,5-38-40,2-3-42,-1-3-1610,1 0-247,0-4-3916,-2 3 5860,0-6 0,-1 1 0,2-4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44.84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51 10690,'6'14'2531,"-1"-2"-1954,-5-12 417,0 0-521,53-9-89,-28 4 22,43-8 916,-6 6-1104,-20 3-25,25-2-28,-29 4 286,50 1-445,-37 0 27,41 1-24,-50 0-3516,32-1 3023,-30 0-4520,43-4 2041,-58 1 2963,14-6 0,-33 7 0,-1-1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54.70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28 0 10897,'10'15'2285,"-2"-3"-1439,-8-12 2122,0 0-2739,1-8-35,-1 6-71,0-5-45,0 7-484,0 0 238,0 3-131,0 0 77,0 4 172,-4 9 50,-1 0 6,-1 11-146,-9 52 61,10-39 71,-7 39-82,12-55-58,3 6 67,1-9 2,8 8 149,0-16-17,3 2 54,-1-7 299,26-2-319,-15-3 2,42-8-83,-40 0-6,15-6-115,-26 5-1187,9-6 291,-11 5-4984,14-11 5995,-18 10 0,3-3 0,-11 8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55.08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 4 11468,'11'-2'1922,"-1"1"-1516,-10 1 391,0 0-727,0 17 20,0-6 36,-1 17 286,0 9-314,0-10-28,0 16-65,0-18 9,-1 15-3,0 2 3,-2 13 0,1-1-8,-1-13-6,2-3 8,0-14 1,0 0-9,1-1 0,-1-3-6,0-1-324,0 4-171,1-10-233,0 4-367,1-12-349,0-1 831,0-2 0,0-1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59.73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15 11342,'0'15'300,"0"-3"-102,0-12 1937,0 0-1903,36-1 3,-18 0-2,30-2-46,-25 1-64,2-1-33,0 1-93,15 0 3,1 1 0,0 0-689,18 1 169,-29 0-1497,42 0 1437,-38 0-831,35-3 554,-32 0-403,14-4 29,-13 2 1231,0 1 0,-17 2 0,-4 1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55.6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10970,'17'11'1579,"-4"-2"-1246,-13-9 239,0 0-572,0 3 0,0-2 157,0 2-31,2-4 0,0 0-17,0-1-48,-1 2-534,0-1 734,0 4-135,1 0 0,-1 3-82,1-1-35,-1 0 66,1 1-75,0-3-1742,0 3 717,0-4-330,1 2-686,-1-3 2041,1 0 0,-1-1 0,0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56.18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1 160 9959,'11'1'2517,"-2"1"-2066,-9-2 714,0 0-949,56-17-48,-30 8-42,46-14 61,-42 12 46,0-1 44,17-5-232,-12 5-6,32-10 3,-36 11-42,28-6-34,-40 12-10,6-1-29,-17 6-140,-5 0 213,-1 0 90,-1 0 184,-1 2 82,0 2 220,0 9-234,-2 7-297,-1 3-31,-7 34-9,4-26 1,-4 25-3,6-29 100,-6 27-24,3-19-62,-8 34 64,8-35 8,-2 10-80,2-15 5,-5 30-14,5-28-34,-7 32-170,10-46-351,-3 4-349,5-14-5035,0-4 2190,1-2 3749,-1-6 0,2 3 0,-1-4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56.81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8044,'14'17'2534,"-3"-4"-1778,-11-13 2307,0 0-2634,-10-7 36,8 5-31,-8-5-62,10 7 513,0 0-992,3 0 46,0 1 61,3-1 123,1 1-17,3 0-33,3 0-39,3 0-34,1 0 0,0 0 0,26 0-6,-20-1-716,28 1 271,-36-1-893,12 1 283,-16-1-5413,11 2 6474,-13 0 0,2 0 0,-9-1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57.1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10 13843,'9'2'941,"-1"0"-406,-8-2 1178,0 0-1657,52-3-25,-29 1-31,41-2-84,-44 2 50,0 1 29,-1 0-1,-1 1-187,0 0-132,0 0-224,-1 0-2786,12 2-2671,-10 0 6006,5 1 0,-16-1 0,-6-2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58.6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12 270 11073,'-6'-5'1243,"1"1"-683,5 4 1902,0 0-2322,2 0-31,-1 0-47,4 0 44,2-1-100,2-2-12,12-3 6,-6-1 0,14-6 6,-11 5 78,23-16-73,-18 10-11,37-29-3,-35 23 3,16-13-2,-27 20-18,4-4-25,-4 5-58,9-9 24,-14 12-10,4-3-9,-9 10-143,-2 0 182,-1 2 59,-1 4 73,0 0 95,0 4 11,0 1-73,0 2-10,0 4 198,0 16-261,0-9-30,0 12-3,0-15 230,0 19-152,0-13 98,-3 33-122,1-33-21,-4 13 4,3-20-29,-3 11-8,3-12-87,-4 20-81,5-24-17,-2 10 26,1-16-998,-3 6 530,2-5-2854,-6 10 1566,5-11-930,-3 4 2845,4-7 0,1-2 0,1-1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8:59.20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43 10863,'11'12'1868,"-2"-2"-1650,-9-10 847,0 0-914,25 0 39,-14 0 15,19 0-34,-20 0 33,1 0 278,7-1-270,-3 0-32,6 0 32,-4-2 158,7 0-9,7-3 28,19-3-282,-13 2-65,5-2-42,-19 5 129,20-1-68,-15 2 208,49-4-207,-44 5-29,25-1-33,-35 3 3,9 1-3,-8 2-11,21 5 2,-23-1-453,25 9 76,-30-10-152,10 4-240,-18-8-5128,0-1 2160,-5 0 3746,2-2 0,-6 1 0,0-1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9:12.24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326 0 16461,'-9'0'398,"0"0"-337,3 0-61,-1 0-45,-2 0-25,-2 0-16,-2 0 41,-2 1 36,-2 1-35,-9 4 44,5 0-56,-26 10 2,26-8 21,-15 6-102,8 0 130,14-8-34,-11 7 30,20-10-61,0 0 37,4-2-609,0 0 418,5-1 199,0 3 25,4 1 62,2 4-1,9 8-47,5 5-5,10 8 58,9 10-67,-14-12 3,2 5-3,-16-15 87,4 13-79,-7-10 124,3 16-85,-11-19-120,-2 11 73,-1-12 311,-11 23-232,5-20-18,-9 12 54,7-21 246,-1-2-148,3-4 280,-5-1-406,5-2 148,-8-6-148,8 1-85,-2-3-2,5 1-383,-1-7 226,2 3-31,0-6 15,1 2-48,6-13 221,0 3-104,22-38 107,-11 27-3,20-32-37,-20 38-217,16-22-4,-17 27-1005,21-20 636,-21 28-1507,15-10 636,-16 17-297,5-1-932,-7 4 2727,0 0 0,-6 3 0,-1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9:12.87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10446,'11'9'456,"-3"-2"-120,-8-7 1115,0 0-1107,2 1-92,-1 0-44,1 1-1,-1-2 118,0 0-163,0 0-10,1 0-144,-1-1-8,0 0-6,-1-1-164,1-2 125,-1 3-36,1-2-387,0 3 145,0 0 231,0 1 39,1 0 8,-1 1 42,-1 0 3,1 0-11,0 0-683,-1 0-270,1 1-436,-1-1 1400,1 5 0,-1-5 0,0 4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9:13.75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182 124 8618,'15'2'2741,"-3"0"-2013,-12-2 2296,0 0-2791,-3-20-135,0 14 53,-3-15-143,-1 20-8,-1 1 0,-3-1-36,-1 1-107,-13 0 138,8 3-4,-9 1 62,3 12-114,4-1 8,-2 5-250,6 0 194,9-10-115,0 7 154,6-10-11,5 6 81,0-5 151,22 16-140,-12-11 3,19 16 23,-18-17-37,4 6-6,-5-4 3,0-1 54,7 11-51,-5-4-9,14 26 43,-16-21 30,6 16-30,-13-19 120,3 27-93,-6-23-52,1 18-9,-6-29-45,0 0 45,0-5 344,-4 0 216,-1-7-252,-4-1-193,2-3 25,-3-4-42,2-3 308,-11-30-406,11 13 51,-6-41-60,16 37 65,7-25-22,2 30 72,6-8 6,-3 10 297,30-35-409,-19 26-8,22-24 2,-28 34-114,8-9-124,-7 8-963,21-22 756,-20 22-181,13-11-603,-15 18-4651,16-7 5886,-15 9 0,6-2 0,-21 13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9:14.44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26 18 10314,'-14'-7'2767,"3"1"-1946,11 6 2914,0 0-3587,2 0-2,0 0-48,1-1-39,-1 1-59,0 0-37,0 0-66,1 0 94,2 0-2,2 0 3,2 0-26,3 0 1,1 0 21,1-1-30,0 0 37,-1 0-29,-1 0 34,0 1 9,1 0-9,-1 0-653,18 0 166,-17 0-121,14 1-209,-22 0-328,1 0-228,-1 2 1373,0 9 0,-2-7 0,-1 6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00.2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10166,'1'12'854,"1"-2"-280,-2-10 2280,0 0-2720,39-2-11,-22 1 48,33-1-45,-31 0-47,13 1-29,-6 0-58,18 1-26,-17 0-22,11 0-193,-17 1-1188,14 3 496,-19-2-193,6 3-140,-14-3-2467,3 2 3741,-5-1 0,0 0 0,-4-2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9:14.72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13443,'10'18'1061,"-2"-4"-650,-8-14-195,0 0-216,41 0 11,-26 1 37,33-1-48,-37 2-286,0-2-271,0 1-286,0-1-459,0 0-471,1-1-1410,1-3 3183,-1-1 0,-5 1 0,-2 1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9:15.65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0 234 9038,'2'10'5502,"0"-3"-5225,-2-7 250,0 0-306,46-26-25,-28 16-36,36-21-29,-41 22 20,6-3-106,-5 3 14,16-15-59,-14 10-8,22-19 5,-21 18-11,12-12 8,-17 15 1,2 0-49,-7 5-184,1 2 185,-5 2-81,1 2 72,-4 1-44,0 2 106,1 0 39,0 4-31,0-2 127,3 12-90,0-5-3,6 25-6,-6-16 115,4 35-142,-7-26-1,2 17 37,-3-20 8,0 2 17,0-1-62,-1 1-2,0-2-6,-2 0-8,0-2-174,-4 21-154,4-22-73,-2 15-216,3-29-1828,0-2 482,1-4 1971,-2 0 0,2-3 0,-1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1:49:16.22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0 130 12092,'10'9'1452,"-3"-2"-744,-7-7 969,0 0-1473,14 1-36,-7-1 26,12 0-46,-9-1-5,1-2 22,2 0-14,1 0 227,10-2-151,-4 1 364,33-8-462,-23 5 173,35-10-148,-29 7 235,29-9-193,-23 7 129,51-11-272,-43 13-52,7 1 1,0 3 1,-15 3 92,54 5-95,-63 0 8,27 4-13,-38-2-4,3-1 7,-13-2-290,0 1-144,-5-1-4280,-2 0 1415,-5-3-1605,-2 0 4906,-5-4 0,4 4 0,-2-2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1:55.12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451 17 9782,'3'10'4333,"-1"-2"-4053,-2-8-31,-13-10 11,8 7-19,-11-9 98,12 11-73,-1-1 333,-8-1-448,4 1-92,-22 1-56,14 3-48,-21 6 42,16 1-39,-14 10 42,14-7-78,-19 13 25,19-12-65,-23 24 84,26-19-178,-15 21 209,20-17-48,-10 34 7,14-24-231,-3 30 239,11-34-87,2 5 123,4-14 16,7 3-16,1-7 409,18 4-384,-13-12-13,19 0 102,-17-8 80,14-7-150,-12 0 220,22-20-175,-22 10 26,15-19-45,-22 18 76,8-20-146,-13 21-54,4-21 54,-9 24 65,1-11-65,-3 15-28,0-5 28,-1 8 75,0-5-75,-1 9-70,0-1-1111,0 5 1170,0 6 11,1 0 64,-1 6-11,2-2 26,-1 1 10,1 1-27,-1 0 53,1 1 78,0 8-123,0-4 64,1 17-159,-1-11 157,1 32-79,-1-24 8,0 32-21,-2-32 2,1 37 5,-1-32 116,-2 36-155,1-35 96,-5 39-174,2-38 333,-9 38-193,6-47 140,-7 17-98,6-29 227,-6 3-141,5-11-69,-2-1-25,1-4-188,-5-2-160,2-1-627,-10-2 230,9-2-2731,-8-19 1662,15 4 1710,-1-30 0,9 32 0,1-10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1:56.04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8858,'6'5'2450,"-1"-2"-1859,-5-3 3106,0 0-3778,-2 2 2,2-1 32,-2 3 47,1 0 106,1 2 45,0 8-44,0-1-32,0 14 23,0-8 48,0 28-68,1-21 29,1 27-102,1-28 9,3 24-14,-3-25-8,3 16-54,-4-25-69,2 6 128,-3-12 3,1-1 33,-2-4-111,1-1-9753,-1-2 9737,0-7 1,0 4 0,0-5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1:57.2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26 9206,'15'3'1848,"-4"-1"-1302,-11-2 1010,0 0-1466,0 3 19,0-2 26,0 3 19,0-3-8,-1 0 391,-1 0 183,2-1-874,-2-1 3,2-2 16,-1-1 37,0-1 45,0 1-101,1-3 84,0 2-31,0-2 68,0 5 22,0-1-465,0 2 476,0 6 64,0-3 54,0 5 33,0-3-17,0 0 45,0 1-134,0-1 28,0 1-73,0-4-272,0 2-2361,0-2 0,0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1:58.5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241 113 9640,'12'-2'1475,"-2"0"-738,-10 2 1215,0 0-1146,-3-23-545,-1 18-217,-3-18-32,-6 23 52,0 2 96,-16 10-107,7 1 53,-19 20-103,16-9-185,-22 39 140,29-34 6,-8 22-9,23-35 188,6 5-45,3-11 221,20 1-78,-6-16-188,30-15-45,-20 0 152,35-32-180,-31 21 59,22-26-36,-35 31 109,6-16-67,-19 23-31,0-9-14,-7 18 53,-4-5-5,1 8-48,-2-1-123,0 6-258,0 1 266,0 5 51,-4 21 134,4-3 212,-5 52-192,7-33-3,-2 46 19,2-42-63,0 6 1,-1 0 26,0 4-42,-1-3 0,0-1 120,0-4 169,-4 31-138,2-35-42,-7 27-14,3-32-19,-4 8 280,-12 0-68,-16-4-316,7-4-106,-6-12 10,24-21-461,-7 0 286,6-3-1773,-7-1 341,16-4-5983,0-5 7686,12-5 0,-2 4 0,2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1:59.37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42 77 11213,'15'2'1137,"-3"0"-695,-12-2 1726,0 0-1882,51-36-57,-31 27-13,39-26-216,-42 34-73,-3 3 73,1 1 62,-3 4-17,2 12 53,-5-2 16,2 29 40,-8-19 216,-5 32-325,-3-28 92,-12 22-47,3-22-12,-15 18 0,10-23-187,-31 22 56,26-29 11,-26 13-3,33-26-70,-13 0 82,18-5-118,-6-4 47,14-1-224,2-13 328,4 6-2,3-8-1,3 9 45,7-3 47,-1 3 1,22-4 67,-14 9 81,26 2-280,-26 8-65,17 8 107,-20-1 107,12 8-107,-14-7-725,16 14 181,-16-13-1385,13 7 445,-16-16-4287,10-3 5771,-7-11 0,-4 5 0,-5-4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00.0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24 17 9777,'13'5'2399,"-2"-1"-1755,-11-4 1541,0 0-2179,0-12-6,0 9 0,1-7-9,-1 12 34,0 5 65,0-1 36,0 2-20,0-2 29,0 0-12,0-1-25,-2 1 238,-3 0-213,1-1 73,-7 2-154,7-5-45,-5 1-92,6-3-126,-1-4 106,2 0-285,0-11 391,0 7-80,1-9-62,3 10-45,0-1 81,1 5-36,0 0 86,-1 3 174,0 0 96,-1 2-174,1 3-43,-1-1 12,1 3 90,-1-3 25,0 1-79,0-1-36,-1 0 6,1 0-6,-1-1-165,0-1-219,0 1-909,0-1 99,0-1-168,0 1 0,0-2 1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01.64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37 10043,'1'9'1383,"0"-1"-784,-1-8 4377,0 0-4976,0-4-2,0 1-52,1-5-147,-1 1 139,0 0-16,0-2 8,1 4-151,1-1 131,-2 4 143,1 0-131,-1 6-12,0-2-16,0 3-185,0-4 148,0 0-258,0 4 9,0-1-982,4 5 379,-2-3-321,5 1-232,-2-1-460,2-1 208,-1-1 1800,3 0 0,-6-3 0,3 1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00.71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62 12882,'13'2'939,"0"-1"-687,-5-2-17,2-1-31,1-1 20,2 1-81,1-2-81,3-1 38,2-1 7,2 0-107,1-1-395,27-6 84,-22 7-2881,39-3 1663,-46 8 6,15 1-348,-23 1 1871,0 1 0,-7-1 0,-1 1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02.22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11 8847,'15'19'1994,"-2"-4"-1420,-13-15 1047,0 0-1333,0 3-43,0-1-2,1 2-44,-1-2-3,0 0 1224,0-1-1233,1 1-195,1-7-90,0 3 17,1-5 11,-1 1-20,1 0-86,1-4 94,0 3-142,3-3 101,-4 6 140,2 1 73,-3 3-144,3 2 24,-3 0 324,4 7-177,-3-5 15,2 3-23,-3-3-39,0-1-8,-1 0 8,1 0-62,-2-1 9,1 0-17,-1-1-1842,5-2 648,-1-1-2880,12-7 4074,-6 2 0,1 0 0,-7 4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03.41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6 10650,'17'13'2422,"-4"-2"-1906,-13-11 2875,0 0-3497,0-3 61,0 0 3,0-3-3,0 1 0,0 0 37,0 2-26,0 0-982,0 2 1122,0 5 26,0 0 11,0 5-48,0-1 3,-1 0 140,-3 7-202,1-7-72,-2 8-87,4-11-664,-1 1 199,2-5-2860,0 0 1539,5-1-1051,0 0 2960,5-1 0,-5 1 0,-1-1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04.43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319 30 9060,'19'1'2710,"-3"-1"-1984,-16 0 2231,0 0-2638,2-14-89,-2 11 2,1-11-58,-4 14-85,-1 0-89,-1 0-159,-2 0 72,-18 7 87,7-1 0,-35 24 0,27-11-98,-25 23 11,29-20-30,-9 16 55,18-16-120,1 17 182,9-21 151,10 13-109,1-20 347,31 3-389,-14-10-50,19-2-163,-16-6 104,10-8 101,-9 0 64,13-10 22,-21 7-33,8-12-101,-16 10 56,2-7 70,-9 7 196,2-17-179,-4 13 134,1-22-115,-4 28 26,-1-4-45,0 16-877,0 1 490,0 8 300,0-1 70,0 8 126,3 10-72,-1 0 270,6 42-262,-4-26 15,0 11 0,0 1-85,-2-3 293,0 48-223,-2-48 86,-4 50-131,1-48 78,-7 40-70,3-51 87,-12 35-123,7-38 218,-20 35-198,17-45 83,-17 15-75,16-28 120,-13 2-112,10-11-277,-33-3-33,20-7-113,-21-5-111,21-2 21,4-2-80,3 1-1364,-1-5 1030,13 10-7898,-1-3 8730,13 10 0,1 1 0,0 1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05.41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84 9827,'8'14'2618,"-1"-3"-1985,-7-11 938,0 0-1319,2 20 59,-2-9-53,2 16-79,-2-14-92,0 1-23,0-2 76,-1 3 11,-1-3-114,1-2 131,-1-5-28,2-4 602,0 0-717,0-5-185,2-7-103,1-3 78,12-26 143,-5 16-98,19-35 76,-15 35 14,8-10-23,-12 21-84,5 0 51,-6 7-104,6-1 210,-10 7 512,8 8-476,-5-1-2,5 7 117,-6-3 199,2 8-227,-2-4 57,0 12-136,-5-12-46,-1 9-7,-1-14-72,0 2 73,0-11-144,2 0 4,-1-1-222,14-11 362,-3 3-210,27-26 218,-17 16-6,18-16-30,-23 22-9,10-6 104,-15 11-54,5 0-5,-12 6 336,4 8-283,-4-1 177,5 12-56,-3-5-12,1 7-84,-3-2 79,-1 9-34,-2-7-78,-1 11-42,-1-15-210,0 5-79,0-13-655,-1-1 135,1-6 806,6-16 0,-5 11 0,5-11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06.84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 3 10964,'-5'-1'1616,"1"0"-703,4 1-633,6 3-73,-2-2-117,6 4 72,-3-2 54,2 1 41,0-1-5,1 1-109,2 0 98,10 2-135,-6-2-8,8 1 34,-10-3 117,10 0-179,-5-1 11,13 2-27,-14-3 77,29 4-78,-25-4 87,38 3-86,-35-3-10,16 0-35,-16-2 30,21-5-39,-18 1-496,20-4-36,-35 7-1049,4 0 645,-14 3-2699,1 3 1938,-3 0 1697,0 4 0,-1-4 0,-2 1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07.68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17 132 9830,'-9'-11'2792,"1"3"-2098,8 8 1555,0 0-2017,4 0-30,-1 0-34,5 0-25,1-1-3,1 0-25,1-1 139,8 0-200,4-1 139,18-2 11,-1 1-134,0 0-8,-6 1-3,-10 0-23,0 1 17,1-2 26,9 0-71,-7 1 112,31-4-83,-27 4 128,56-7-162,-50 6-12,38-4 4,-47 5 5,5 0-6,-14 2-53,4 1 6,-9 0 20,4 0 27,-10 0-14,9 1 18,-3-1-152,5 1-224,-9 0-2128,3-1 895,-6-3 1611,5-11 0,-9 8 0,2-7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22.36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61 72 8245,'-1'-7'1039,"-1"1"-501,2 6 1492,0 0-1524,-18 12-55,13-8-160,-14 8-22,19-12 12,-1-1-119,1-1-89,-1-2 224,1-4-219,0 2 85,2-9-127,-1 9 0,2-5 62,-1 6 241,3-6-132,-2 6 334,0-4-435,-2 7-209,-1 1-57,-1 5 90,-1-1 70,0 4 115,0-3-9,-1 1-44,1 0-51,-1-1 95,-1 2-142,1-2-605,-1 0 134,3-3-1087,-2 2 373,1-1-335,1 2-284,0-1 1840,1 0 0,0-2 0,0 1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12.50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192 9 9396,'1'10'1039,"0"-2"-185,-1-8 1518,0 0-2002,-2-12-57,0 9-106,-1-8 9,0 11 372,1 0-428,0 1-267,-2 3 107,1 0 266,-15 26-168,-5 11 25,-3 4 57,-9 27-172,21-40 0,-10 31-2,16-34 117,-4 19-123,7-22-8,-1 18 5,5-21 59,0 32-20,3-30 4,5 27 4,-1-32-49,10 18 58,-6-19-45,5 8 37,-6-14-39,1-1-1,0-1-100,5 6-274,-7-8-2034,8 6 1092,-10-11-2631,6 2 3942,-7-3 0,1-2 0,-4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13.5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314 0 9556,'10'14'1363,"-3"-3"-898,-7-11 1285,0 0-1562,-26 3 56,13 0-17,-21 4-23,20-1-70,-1 2-52,1 1-24,0 1-58,0 0-56,2 1 48,0 0-54,2 0-83,-1 6 39,3 1 106,2-3 98,3 2-54,3-12 91,5 4-35,-1-7 402,15 1-376,-6-3-20,16-7-106,-13-1-8,9-9 10,-11 6 32,0-4-26,-6 5-5,0-10 67,-4 8-11,1-10 39,-5 13 0,1-2-95,-1 7-56,0 0-849,0 4 443,-1 5 451,1 0 8,0 6 134,0 0 171,2 20-204,-1-9 364,3 28-261,-3-22 54,1 38-169,-1-30 214,-1 44-197,0-47-19,-2 18-6,0-27 6,-1-1 28,0-1 176,-5 13-193,2-14 305,-13 20-285,9-26 117,-13 12-120,9-15 41,-11 3-147,8-8 148,-20 0-157,17-5-807,-24-2 454,27-3-1615,-13-5 865,21 4-2471,0-2 167,8 5 3407,1-1 0,0 2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14.50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43 28 10183,'-18'-4'2189,"3"1"-1519,15 3 2682,0 0-3106,0-9-25,0 6-36,0-6-25,0 9-180,0 0-97,-2 1-23,1 1 0,-2 1 8,2-1 51,1-1 350,-1 0-5615,0 0 4055,1 1-661,-1 0 1952,1 1 0,0-1 0,0-1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01.4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180 0 12202,'9'14'190,"-1"-4"353,-8-10 74,0 0-600,-24 25 47,11-11 99,-20 22 41,2 1-33,11-13 64,-10 15-64,17-19-146,1-1-25,3-1-431,1 12 341,5-15-61,5 12 87,3-21 64,3 0 64,0-5 249,11-10-363,-6 2-51,14-17 101,-14 7 9,3-8-7,-7 7 110,3-10-112,-3 7 87,4-16-14,-7 16 302,3-15-294,-5 20 810,-1-6-723,-2 18 81,-1 0-383,0 5 134,0 6 53,0 1 196,0 15-187,0-5-57,4 30 57,-1-20 47,13 38-106,-4-37-6,16 23-50,-11-31-135,30 13-78,-19-19-89,18 4-295,-18-15-2078,13-3-262,-10-6 2990,5 0 0,-23-1 0,-5 2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15.32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284 34 9785,'1'5'3016,"1"0"235,-2-5-2993,-1-13-258,-2 10-107,-1-10-290,-8 15 262,0 2-69,-17 9 126,8-1-9,-17 13 42,16-9-22,-10 10 22,17-12-252,-5 8 244,14-12 199,3 7 94,7-13-44,5 2-33,2-5 254,19-4-364,-9-2-44,17-4-9,-16-2 0,1-2-3,-1 0-3,11-16-2,-16 13-3,9-15 5,-21 21 14,0-8 90,-4 10-50,-1-5-51,0 10-75,0-1 36,0 4-137,-2 0-96,1 1-554,-1 4 829,1 0 205,0 13-26,0-3 249,-2 30-304,0-18 301,-3 40-282,2-36 75,-4 28-111,3-31 52,-2 19-153,3-19 134,-1 16-62,2-20 135,-4 24-176,3-25 251,-9 20-98,7-28 429,-14 13-498,9-20 33,-18 6-154,11-11-216,-20 1 9,14-3-829,-24-4 417,27 1-70,-8-3-299,22 3-2815,4 1 2565,2 1 1,1 0-1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15.77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10880,'19'19'2377,"-3"-4"-878,-16-15-970,0 0-619,1 4 90,-1 1 266,0 5-8,0 1-115,0 3 193,0 10-205,-1-3 21,-3 25-152,1-23-54,-1 16-175,3-26-1614,0 3 636,2-11-3654,6-5 4861,0-4 0,2-1 0,-5 2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16.49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41 0 10625,'2'8'1392,"0"-2"-958,-2-6 1361,0 0-1697,2 1 109,0 2 54,3 1-57,1 2-8,1 2 781,16 24-730,-10-10 262,16 34-313,-17-26 216,7 49-255,-11-33-79,2 29 34,-7-31 157,-3 42-224,1-32 15,-3-2 0,0 0 52,-3-5-59,-5 15-11,0-20 70,-6 15-67,3-16-3,-18 38-42,17-47-302,-10 20-26,17-41-117,-1 0-160,4-8-2965,-5-1 736,3-1 2834,-7-3 0,9 1 0,-2-1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17.41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162 50 10970,'18'-1'2203,"-4"0"-1645,-14 1 1508,0 0-1828,18-21-44,-14 16-63,13-16-131,-17 22-81,-1 1-34,-1 2 115,0 0 269,-5 9-182,0 0-14,-4 9-40,1-3 54,-12 22-84,8-14 2,-15 28 4,16-28 100,-16 37-28,14-29 31,-16 50-112,18-46 37,-5 36 44,13-38 45,1 38-126,7-36 45,1 21 5,3-31-44,2 0 30,1-1-30,0-2 89,1-2-84,11 14-11,-8-14-90,21 20-251,-19-28-734,14 12 417,-15-18-3199,11 6 679,-15-10 3178,4 1 0,-12-6 0,-1-1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31.52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405 40 7542,'-20'-19'1742,"4"4"-1104,16 15 1219,0 0-1541,-18-2 37,10 1 36,-14-1-89,16 2-3,0 0 207,0 0-154,1 0 501,-5 3-638,6-1 213,-5 2-275,5-2 53,-2 0-134,2 0 292,-2-2-186,3 1 185,-2-1-271,2 0 2,-5 0-89,4 0-107,-9 0 104,5 0 0,-6 0-36,6 0-9,-5 0 45,3 0-11,-6 2-25,5 0 27,-9 5 4,11-3-85,-7 3 56,10-3 26,-5 3-34,4-1 73,-10 9-31,7-5-227,-9 14 121,12-13 19,-4 11 76,8-10-40,1 13 57,1-11-3,4 14 2,2-17 1,8 10 47,-3-13 95,14 6-142,-13-11 39,8 1 8,-9-4-8,1 0-42,0 0-3,14 0-45,-9-1-17,11-1-36,-14-1-33,0 0 35,-1 0-10,4-2 70,-3 2-230,18-11 212,-16 7-32,12-8 13,-17 8-42,2-1 53,-2 0-321,13-6 330,-10 6 103,11-6 56,-17 10 37,2-1-34,-6 2-55,4-7-113,-3 4 56,6-11-31,-6 9 71,4-10 44,-5 11 123,2-7-106,-4 9 96,0-1-96,-1 3 280,0 1-255,0 0 112,-1-1-235,0 1 59,-1-2-14,1 1-37,-1-1 37,1 1 70,0 0-110,0 1-792,-1 1 230,1 1 300,0 2 240,-1 2 17,1 4 87,-2 2-26,1 2 9,-5 15 28,3-7 62,-6 22-82,5-18-67,-5 22 51,3-18-48,-11 48-22,9-40 2,-8 39 0,11-45 9,-3 18-3,4-20-5,-4 26 5,4-27 2,-3 21 7,3-28-1,0 5-2,1-9 81,-1 3-79,1-5 213,-3 8-89,2-13 425,-4 5-350,4-9-22,-4 1-20,3-5 208,-13 1-278,6-2 78,-21 0-189,19-3-1219,-19-5 291,23 3-2495,-8-4-262,14 7 3701,1-1 0,3 2 0,1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34.4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56 3 6577,'5'14'1195,"-1"-2"-629,-4-12 2813,0 0-3116,-4-4 17,2 3-8,-2-3-26,3 4 413,1-1-594,-1 1-4,-1-1-16,0 1 8,1 0-47,0-1 263,-1 0-135,1 0 297,-1-1-28,2 2-240,-2-1-225,1 1 17,-1 0-16,-1 0 5,0 0-6,0 0-36,-3 0 64,2 1 79,-3 1 8,4-1 253,-1 1-208,2-1-1753,0 0 1773,3 1-62,-1 0 5,1 3-8,-1-3 3,0 1 115,0-2 1349,0 1-1511,2-4-9,0 0-65,3-2 12,-1 1 8,0-2-139,3-1 111,-2 1-274,4-1 193,-6 5-185,3-1 196,-5 2-100,2 0 237,-1 1-28,-1 3 132,0-2 37,-1 2-79,0-3-3837,0 1 2104,2-3-1274,-1 2 2951,1-1 0,-1 1 0,-1 1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36.7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298 21 8956,'9'8'2305,"-2"-1"-1787,-7-7 731,0 0-1070,2-8 40,-2 5 5,1-5-25,-1 7 375,0 0-322,-1 0-48,1 0-42,-2-1-55,1 1-37,-1 1-28,1 0-39,-1-1 64,-5 0 17,-7-2-23,2 1 189,-7 0-189,11 2 9,-13 0-70,8 0-45,-7 0 37,7 2-3,-1 0-23,-1 2-44,-6 3 78,5-2-37,-17 8 37,19-5-98,-16 10 45,21-10-148,-8 17 201,12-14 78,-1 19-70,6-18 37,1 7-39,1-9 83,3 3-44,1-3 31,7 6-43,-6-9 4,4 3 16,-5-7 107,8 3-107,-5-3 62,11 1-45,-9-3 0,20 0-73,-13-1 6,26-1 5,-26 0 84,18-4-22,-23 1-25,5-1 0,-11 2 28,4-3-28,-4 1 50,4-5-50,-6 4-43,3-8-2,-4 7-61,1-5 52,-3 4-97,1-3 100,-2 2-8,1-5 9,0 6-46,0-4 49,-1 7-12,1-1 5,-1 4-1119,-1 1 806,-1 5 176,1-1 146,-1 5 90,0-1 8,0 4 36,-3 8-72,2-2 44,-5 14-33,3-11 87,-8 28-107,6-21 123,-12 43-131,10-37-39,-6 21-1,6-26 1,0 0 2,0 0 135,-5 20-90,5-18 124,-7 23-71,8-30 107,-8 20-152,7-22 79,-5 13-78,6-22 86,-1 3-78,4-9 300,-4 0-238,4-5-149,-14 1-272,8-3-646,-14-5 255,12 0-2527,-6-7 1062,11 6 2145,0-3 0,6 7 0,1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37.81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46 1 9892,'16'12'2136,"-3"-1"-1512,-13-11 1049,0 0-1673,20-10-73,-13 7-8,14-6 11,-17 9 33,-1 0 37,1 0 179,1 7 547,4 19-620,-3-7 45,0 21-86,-6-21 94,-4 12-97,1-12 64,-11 17-31,6-18 118,-14 18-177,12-23 71,-10 12-46,12-17 62,-5 3-33,9-8 218,-4 0-98,4-2 109,-4-1-249,4 0-70,-1-2 9,2 0-63,-3-7-97,2 1-87,-2-11 179,3 9-153,1-8 158,2 13-52,0 0-42,1 5-667,5-1 697,-1 1-78,14 5 233,-7-1 195,14 7-109,-11-3 90,13 6-163,-11-4-41,21 14-1,-20-10 34,21 16-42,-25-17-493,9 8-8,-14-14-2935,8 2 681,-8-7 2755,11-8 0,-14 4 0,3-6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38.58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7705,'11'6'2371,"-2"-1"-1752,-9-5 1296,0 0-1489,7 46-47,-1-23-43,8 37 95,-4-32-118,2 1-19,0 0 544,12 30 108,8 27-725,-4-12-45,-10-16 1,-1-4-107,-5-13-70,4 22 0,-8-31 297,1 15-202,-3-11 247,3 56-275,-7-49 3,1 32 17,-7-46 44,-5 12-72,-1-11 3,-5 9 24,2-14 43,-10 11-87,5-9-92,-26 26 44,25-31-2,-17 16-79,27-30-1607,-4 0 1053,10-7-2128,0-5-399,3-3 3168,4-12 0,-4 11 0,4-5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39.18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 1 11527,'8'13'2325,"-1"-2"-1833,-7-11 704,0 0-1028,3 11-62,-3-4 1,3 9 35,-3-8-46,0-2-7,0-1 26,0-2 949,0-2-1064,0-5-78,0 0-1,0-4 26,0 2 0,2 0 0,1-5 41,-1 6-32,1-2-10,-3 6-349,1 0 297,-2 5 106,0-2 78,-1 4 12,0-1-37,0 1-53,-1 1-81,0-1-227,0 1-151,0-1-269,-1-1-339,1 0-505,1 0-606,-1 0-1518,2-1 3696,1-2 0,0 0 0,0-2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37.9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 1 10541,'1'3'818,"0"-1"-54,-1-2-557,0 22 12,-1-8-158,0 19 49,0-14 52,0 2 82,1 12-208,0-7 281,0 27-283,0-27-166,0 24 132,0-34 3,0 5-3,0-15 28,0-3 36,1-1-61,1-1-48,-1-1-20,1-1 65,1-1 415,9-11-350,-1 2-362,29-26 241,-21 21-267,21-12 206,-26 24-65,12 2 173,-9 5 407,19 16-165,-17-3 55,17 31-279,-23-24 24,5 14-24,-12-19 150,0 10-50,-3-11 241,0 12-170,-4-19 7,-1 3-8,-1-8 149,-11 10-272,3-5 148,-27 17-201,16-15 84,-24 11-14,23-15 112,-16 3-183,18-8-186,-15 0-38,20-5-2,-5-1-114,15-1-1883,3-7 997,4 2-3698,19-25 4922,-6 15 0,9-6 0,-16 18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39.92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1 127 9312,'10'0'2520,"-2"0"-1896,-8 0 1942,0 0-2370,3-5-9,-2 4-35,2-4-29,-3 5 630,0 0-708,-2 1 33,1-1 793,-1 2-871,2-5-62,0-1-69,0-4-169,2 0 124,1-3-51,4-6 191,0 4-12,6-11 48,-6 13-42,2-4-28,-7 13-283,0-1-154,-2 3 507,0 4 216,0 1 296,0 10-318,0-3 133,-3 15-318,0-12-1,-2 5-8,1-11-45,2-3-173,0-2-1809,1-1 478,1-2-4592,4-2 6141,0-1 0,2 0 0,-3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40.52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11 9976,'10'4'3231,"-2"0"-2561,-8-4 1152,0 0-1743,5 1 2,-4 0 51,4 0-9,-5 0 1190,0 0-1319,0-5-80,1 2 41,0-5-246,1 2 27,-1 2-335,0 0 235,-1 3-974,-3 0 520,1 0-6563,-4 4 7381,4-2 0,-2 2 0,4-4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41.17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329 0 8853,'10'19'1730,"-2"-4"-1329,-8-15 1186,0 0-1170,-5 4 35,0 1-46,-6 6 17,2 2-20,-2 2-92,0 2-51,-2 3 460,-13 23-261,0 1-291,-5 8-3210,-10 23 3201,18-33-808,0 9 0,1-1 691,2-3-837,1 13 1,1 0 800,7-12 72,1 9 1,2-2-71,6-16-5,0 20 50,2-31 1749,3 0-1794,1-1 34,15 23-36,-7-20 763,18 30-1450,-16-38 2259,10 12-2782,-14-22-5950,6 8 7154,-10-12 0,1 2 0,-7-8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42.1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491 74 10370,'8'9'1465,"-2"-1"-695,-6-8 2495,0 0-3270,-9-40 2,-1 30-6,-9-30-27,-1 43 30,-2 3 4,-1 4 2,-2 4 106,-10 13-103,9-5 64,-16 26-103,25-25 30,-4 11 6,17-22 168,2 3-25,4-7 658,22 3-659,-7-8-63,18-3-71,-16-4-8,7-7 0,-7 1 45,22-20 3,-25 14-18,14-16-83,-22 20 62,0-4-9,-5 10-272,0 0 112,-3 5-439,0 0 521,-1 7 333,-1 10-9,-1 4 160,-4 39-361,3-22 60,-2 12 0,0 2 7,-1-3-95,-9 49 69,6-51 150,-8 28-133,6-34 452,-16 31-365,12-37 45,-27 32-131,20-40-17,-25 16-37,23-26 28,-18 5-78,19-13-95,-14 0-78,19-6-785,-15-12 549,19-1-470,-5-10-571,12 0-2253,3-13 282,5 7 3421,5-5 0,-2 20 0,1 4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42.90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62 1 9208,'8'17'2630,"-2"-3"-2132,-6-14 2132,0 0-2451,-1 2-56,-1 1 12,-2 2-29,-3 1-16,0 1 24,-6 3-108,4-3 50,-6 4 6,9-7 302,0 0-258,6-4 132,-1-1-319,1-1-14,0-1-12,0-2 9,-1-1-78,1 0-255,3-5 361,-2 5-48,1-2 20,-1 8-832,-1 0 1031,0 3-92,0 1-9,-1 2-199,0-1-159,-1-1-155,0 0-140,0 0-352,1-1-294,0 0-645,0-1 1028,1-1 1,0-1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43.80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354 35 8601,'8'11'2531,"-2"-3"-1669,-6-8 2594,0 0-3386,-14-14 56,4 9 51,-12-9-1,8 13-25,-3 1 54,-10 1-197,5 2 42,-26 12-50,24-4-11,-14 8 3,20-6 5,-5 7 9,8-5 5,-5 10-11,13-12 75,1 7 21,7-11 80,9 4-70,2-8 169,27 1-275,-15-4-165,40-9 159,-34 2-36,24-11 42,-32 7-45,11-9-42,-16 8-64,13-15 81,-16 11-14,14-21 146,-19 20 44,5-16-106,-11 21-98,0-2-17,-3 10-733,0 2 554,-2 2 294,-1 3 8,-1 5 62,-1 3 20,-1 2 44,-2 13-55,0-7 100,-8 30-134,6-24 16,-4 17 37,2-9-56,2-6 31,-3 8 50,3-11-69,-1 1 7,0 1-10,-1 0 21,-2-1 138,-7 13-148,2-9 176,-18 26-238,18-30 176,-19 20-97,24-33-26,-7 2-53,12-12-129,-1-2-540,-4-2-3078,-13-19 653,8 5 3094,-6-13 0,20 17 0,3 4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45.33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27 43 7349,'7'5'1899,"-1"-1"-1572,-6-4 1275,0 0-1401,-2 2 99,1 0 72,-2 2-64,1 2 9,-1 3-208,0 0-19,0 2 360,0 6-323,1-6 10,0 8 34,1-9-36,0 2-29,0-1 174,-1 5-137,1-6 134,-3 9-204,2-11-31,0 3-9,1-8 65,0-1 675,1-2-851,2-4-4,0-1 82,4-6 9,1 2-9,1-2-151,8-8 78,-3 4 20,12-13 8,-10 12 39,3-3-39,-6 9 43,-2 2-35,0 3-16,-2 0-9,0 2 26,-2 0-28,8 1 61,-6 2 3,6-1 11,-9 1 112,5 7-58,-4-2 173,4 11-140,-8-6 72,1 7-63,-3-6 192,0 9-226,-2-10-25,1 5-37,-1-10 42,1-2 765,1-2-818,5-5-98,1-1 89,7-5 7,0-1-85,2-2 11,11-9 76,-5 3-126,31-23 126,-29 24 0,18-11-5,-30 23-21,5 0-35,-8 3-177,3 1 129,-9 2 109,1 1 123,-1 3 238,2 13-221,-1-5 36,0 12 46,-3-9-141,0 2-76,0 1 161,-3 7-119,0-5-61,-5 23 6,4-25-1151,-1 14 495,5-26-2940,8 2 809,-1-11 2795,8-6 0,-9 4 0,0-3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2:46.5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499 0 11112,'20'1'1605,"-4"-1"-1118,-16 0 1359,0 0-1731,0 3 134,2 1-25,0 3-39,0 3-26,0 2-16,1 3-11,-1 3-18,0 2 1,-1 2 53,-1 2-56,0 1 3,0 2 70,0 12-104,0-9 42,-1 21-28,-1-21-25,-1 9 26,-1-12-52,0 0-35,-1-1 61,0-1 112,-2 10-76,1-8-2,-5 18-99,5-18 4,-4 15 44,5-18 109,-5 19-162,6-22 0,-4 16 3,4-21 73,-8 21-71,7-19 57,-9 19 0,8-22 2,-7 14-2,3-10 66,-7 16-128,6-13-22,-10 19 64,11-21-36,-8 14 24,11-19-30,-3 3 0,4-6-42,-2 1 37,3-5 2,-3 5 6,3-8 42,-4 7-12,2-4 62,-13 12-86,8-8 33,-21 18-98,17-15 98,-15 14-39,16-15 30,-9 8-33,10-10-204,-6 6-185,10-10-838,-4 2 519,7-6-1283,-2-1 652,4-2 1339,-7-10 0,8 6 0,-4-6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0.3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254 77 6372,'9'14'986,"-1"-3"-410,-8-11 1785,0 0-1986,14-16 14,-8 9 185,11-12 1028,-7 8-1285,-5 4-73,4-3 33,-6 4 386,1 0-369,-2 2 429,0-1-547,-2 3-33,0 0 428,0 1-403,0 0-132,-2-1-27,-2 1-6,-2 0 58,-1 1-61,0 0-53,-3 0-25,0 1-46,-21 11 119,11-1 5,-15 11 5,12-5 32,-21 20-32,16-13-83,-28 31 75,37-31-67,-8 12-45,20-17 113,2 22 10,3-14-14,15 34 6,-2-35 107,22 16-74,-10-27 102,23 2-85,-14-11-72,42-3-73,-35-8-269,20-4-132,-31-2-1254,8-8 198,-11 3 1552,12-21 0,-25 25 0,2-9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0.9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9679,'9'10'557,"-2"-3"-512,-7-7 2570,0 0-2273,8 40 81,-3-22-260,7 33-29,-7-31 235,3 12 124,7 27-367,-5-16-98,3 17-22,-9-33 142,3 21-151,-3-19 1,3 16 2,-4-24 0,0 6-9,-2-8-1253,0 20 566,-1-22-4103,0 18 4799,0-26 0,0 4 0,0-11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38.4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5 12664,'6'0'849,"-2"1"889,-4-1-1738,-2-3-36,1 3-857,-1-3 803,6 3 26,0 0 64,5 0 11,1 0 87,2 1 90,7 1-127,-4 0-61,16 1-115,-15-1-433,11 0 178,-15-2-37,2 1-52,-4-1-2705,2 2 1613,-5 1 1551,1 4 0,-7-5 0,-1 2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1.7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94 1 11188,'8'18'1288,"-1"-3"-963,-7-15 308,0 0-479,-15 18-11,7-7-34,-12 16-39,11-11 40,-2 3-74,-2 10 11,3-6 35,-3 24-82,8-24 0,1 10-6,4-20-53,4 0 59,-1-7 249,12 1-53,-6-11-39,13-8-160,-8-2 1,9-16-54,-10 11-34,2-6 90,-8 7 56,0 1-3,-4-5 31,-3-3 59,-2 5 196,-7-3-266,4 17-73,-4 0-107,6 5-394,1 6 501,1 0 6,1 4-12,0 0 6,0 0 0,1 0 59,11 8-23,-3-8 43,26 13-267,-18-17-240,12 4-141,-15-8-442,0-1-339,-1 0-433,0-1 1783,1-3 0,-7 2 0,0-2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2.09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10194,'12'13'1257,"-2"-3"-739,-10-10 1171,0 0-1526,6 32-18,-3-17-75,6 25 20,-5-25-85,0 0-30,2 5 25,-1-6 0,2 5-5,-3-9-76,1 0-269,-1-3-337,0 0-363,0-3-233,0-2-321,0 0 1604,2-5 0,-4 2 0,1-1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2.32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13218,'8'6'1009,"-1"-1"-1009,-7-5-4450,0 0 2745,3 19-404,0-12 2109,5 18 0,-5-20 0,1 0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3.0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44 9430,'5'12'1156,"-1"-3"-772,-4-9 1366,0 0-1596,9 46-9,-7-29 90,8 35 88,-8-42-88,0 0-72,-1-2 203,1 1-175,-2-5 246,1 0-443,1-10 0,-1-1-92,3-13-100,-1 4 119,2-6 23,0 3 53,5-9-103,-1 6 61,10-16 188,-10 23-62,11-4-207,-13 17 11,2 0 113,-4 3 206,5 13-114,-4-5-29,3 11-52,-5-10-4,-1 3-5,0-5 53,-1 4-8,-1-8 294,0 1-213,-1-4 95,2 0-221,-1-4-159,4-6 77,0-2 4,4-4 14,-1 3 2,0 0 26,0 1-331,9-4 260,-9 8-19,7-4 126,-10 11 124,2-1-43,-1 1 98,13 2-176,-10 0 240,17 14-128,-17-6-17,6 10-17,-11-9-652,2 6-190,-3-7-702,1 4-1538,-3-11-740,1-1 3741,0-4 0,-2 1 0,1-1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4.32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0 621 8270,'11'3'1806,"-2"-1"-1260,-9-2 2320,0 0-2570,54-23-16,-31 12-47,43-19-54,-44 20-62,1-2-35,0 1-74,0 0 0,0 0-38,32-14 30,-22 11-12,38-14 4,-41 17 0,12-3 2,-13 4-44,46-13 66,-32 10-16,17-5 0,1 1-8,-17 5-28,34-7 33,-48 13 8,13-3-5,-11 3 12,37-6-7,-33 4 6,20-4-2,-26 3 148,37-13-155,-29 9 1,44-17-3,-56 19-3,16-6 3,-27 10 9,5-2 2,-10 3 9,8-2-15,-9 2 1,6-1 2,-5 2 45,8-3 26,-2 0-46,22-11-35,-18 9-7,11-6-52,-17 11-130,1 0 138,-7 3 252,7 0-101,-10 2 0,5 0 25,-2 0-17,0 1-33,1 0 291,17 0-311,-11-1 9,13-1-54,-18-1-148,4-2-2,-8 1-1172,1-1 811,-6 3-4208,-1 0 3160,0-1-193,0 1 1744,1-4 0,-1 4 0,0-2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5.0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19 1 10673,'8'4'1996,"-1"0"-1618,-7-4 947,0 0-1154,0 6 25,0-4 11,0 4 6,-1-6-1252,0 1 384,-1-1-149,1 1-386,-3 2-583,-1 3-1284,-1 4 3057,-1 0 0,3-3 0,1-3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06.12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8702,'12'17'2240,"-1"-4"-1605,-11-13 1332,0 0-1841,0 2 44,0-1-921,0 1 900,0 0-23,0 0-36,0 2 2,0-1-2,0 0 72,0-1 790,0-1-1030,0-5 75,0 1-53,0-4 22,0 4-10,0 1 32,0-1-27,0 2-8353,0 0 8392,-1-1 0,1 1 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18.01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 30 8217,'-6'-7'2151,"1"1"-1631,5 6 3157,0 0-3327,-1-7-19,0 5-37,1-5-28,0 7-395,0 0-92,0 3 221,0 1 8,0 5 135,3 12-90,0 0 9,8 41 19,-5-26-47,3 24-26,-5-28 56,0 12-64,-1-12 0,1 6-42,-1-10 42,1-5-98,0-3-2192,-1-5 1206,-2-10-3578,0 0 2663,-1-5 1999,-2-4 0,1 3 0,-1-3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18.3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 3 12039,'5'3'1538,"-2"-1"-155,-3-2-1643,-4-3-107,3 2-252,-3-3-39,4 6-40,0 2 698,3 21 0,-3-16 0,3 14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18.97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363 76 11401,'16'-1'1081,"-3"0"-575,-13 1 917,0 0-1341,-37-28-77,19 19 85,-30-21 61,19 26-61,6 2-88,-21 3-63,21 3-12,-11 2 20,17 4-126,-15 11 125,13-6 10,-18 16 35,26-19-92,-4 4 3,12-11-8,1 14 115,2-7 276,9 31-193,-1-20-38,7 17 7,-4-17 90,5 13-95,-4-8 236,13 33-292,-13-30-6,7 17 6,-9-24 50,11 20-41,-7-16 114,10 26-131,-13-29 5,1 8 3,-5-12-434,3 27-14,-6-22-1745,2 30 832,-7-39-389,-2 7-1019,-2-16 2769,-2-2 0,3-3 0,1-1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38.8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13 8318,'7'10'1366,"-1"-3"-780,-6-7 1348,0 0-1743,45-3-102,-27 2-7,37-4-77,-38 4 6,0 0 87,1 1-53,0 0-45,1 0-952,7-1-28,-7 0-859,5-2 1839,-6-3 0,-9 3 0,1-2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19.33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35 13535,'2'15'504,"0"-3"-358,-2-12 610,0 0-488,36-1 26,-14-3-53,32-2-11,-23-2-26,2 0-19,0 0-53,0 0-202,25-1-12,-23 4-945,47 1 198,-53 5-395,21 2-697,-31 1 1921,5 1 0,-13-3 0,1 1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0.5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221 18 10709,'6'1'1579,"-2"-1"1354,-4 0-2852,-4-8 8,-1 6-89,-6-7 0,1 9 0,-3 2 62,-3 2 44,-1 4-44,-2 2-26,-2 3-100,-24 39 2,24-22 62,-17 29 0,33-35 0,1-2 0,2-3 348,10 8-206,-1-13 360,22 4-368,-10-16-64,12-3 17,-10-4-87,9-9-101,-1-6 39,8-12 1,-16 8-4,-3-2-21,-12 13-46,-2 1 79,-2-3 131,0-2-78,-1 4-5,-1 3-82,0 8-1014,0 2 922,0 4 129,3 10 139,1 2 35,4 9-7,-1-2 264,5 17-255,-2-7 202,13 59-135,-12-46-95,8 33-11,-11-45 274,4 25-291,-6-21 17,2 18 2,-6-30 9,-1-2 17,-1-1 574,-18 25-560,8-22 218,-38 34-277,27-45-70,-19 10-45,20-20-4890,-19-3 3902,15-5-6634,-18-15 7667,31 5 0,-1-4 0,11 13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1.68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124 1 11283,'5'14'1515,"-1"-3"-1325,-4-11 273,0 0-362,-38 15-31,24-7 31,-29 14-96,33-9 4,1 0-6,2 1 41,1 1 12,3 0 34,1 0 134,1 3-151,1-4 78,4 3 73,1-7 171,8-1-244,-4-5 17,4-2-17,-4-2 196,11-7-285,-8 1-62,8-7-45,-9 2-25,-3-1 25,1 0 40,-2-1-40,-2 0-25,0 2 33,-2-2-61,-1 3 98,0-1-56,-1 2 126,-1-3-103,0 6-118,0 0-395,0 6 215,0 1 71,2 12 333,0-2 86,6 21-58,-3-13 67,3 9-6,-1-7 337,7 32-401,-6-23-90,6 24 57,-7-30 5,-1 0-26,1 1 141,9 45-87,-7-30 115,1 11 0,-1 1-126,-4-12-51,0 22 79,-4-33 411,-1 20-375,0-24 191,-2 13-73,0-31 86,-2-2 37,-1-3 12,-32 1-404,13-1-958,-46-7 418,39 0-225,-13-6-215,25 4-8851,-4-3 9787,13 5 0,-2-1 0,11 5 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2.25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 1 10877,'2'11'1019,"-1"-3"-901,-1-8-20,0 0-34,-4 15 18,2-7 108,-2 12 54,1-8 27,2 0-44,0 2 17,1 0 36,0 1-19,0 0 276,2 12-178,6-4-261,0 1 338,14-5-310,-9-14-19,8 1-107,-7-5-336,6-6-146,-3-2-4668,19-28 1816,-21 15 3334,8-16 0,-20 27 0,-2 3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2.75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10894,'18'16'1389,"-4"-2"-938,-14-14 2962,0 0-3413,0-3-61,0 1 19,0-3 39,0 0 6,0 1 39,1 1 3,-1 0-325,1 2-317,-1 0 524,1 4 73,0-1 45,0 3-45,0-2-792,2 2-196,1-1-724,1 0-1295,1-3 3007,1 0 0,-4-1 0,0 0 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3.22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23 11490,'2'15'1305,"-1"-4"-980,-1-11 2000,0 0-1970,24-2-55,-12 1-26,21-3 51,-17 2 19,3-1-80,2 0-80,3-1-105,1 0-76,1-1-1,12 0-116,15-2 55,-14 3-294,11 0 45,-34 4-1607,8 0 938,-14 2-2112,3 3 975,-10 0-798,-1 1 2912,-3-1 0,1-3 0,-1 0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3.5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10981,'10'8'1786,"-1"-2"-1088,-9-6 870,0 0-1229,47 1-37,-25-1-3428,39 1 3314,-37-1 50,1 0-93,0 1-145,0 0-11,7 3-67,-11-2-835,11 3 244,-19-3-4785,12 0 5454,-18-7 0,4 4 0,-9-4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4.8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237 21 10779,'-2'-11'980,"2"2"-627,0 9 255,0 0-446,-54 16 0,32-6 37,-43 15-4268,45-10 4249,2 0 814,1 0-751,0 6-55,7-1-107,1 0 199,12 2-129,3-14 3420,7 4-3420,1-10-61,3-1-20,2-1-14,26-16-56,-20 7 0,18-13 3,-28 11 151,2-6-67,-4 3 67,4-14-3,-11 14-73,2-5-81,-8 13-78,0 4-381,0 2 241,0 4 221,0 0 53,0 6 143,0 23-109,0-9 22,1 19-2,1-16 175,3 18-139,-1-8 204,0 14 1,-1 2-164,-1-2-13,2 40-379,-3-54 409,0-3-35,1-1-1,-1-4-3131,2 16 3053,-2-20 162,0 18-84,-2-30-44,-1 3 780,-14-2-561,3-8-282,-12 6-13,5-7-45,-4-1 3294,0-2-4403,-25-1 555,19-1-98,-13-1-166,27-1-1719,1 0 523,6 2 2014,1-1 0,5 1 0,2 0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6.28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232 0 9900,'17'7'966,"-3"-1"-622,-14-6 701,0 0-883,-27-5 57,14 6-12,-22-2 20,19 10 107,0 1 251,-8 7-423,6-2 107,-16 18-269,19-15-3,-5 10 3,13-14 188,3 7-71,3-9 258,15 15-296,-4-19 19,12 7-45,-8-11 11,1-1-10,2-1 32,23-4-195,-17-1 101,16-3 8,-25-2 106,6-10-106,-8 6-42,6-13-28,-12 11-45,-1-5 115,-2 4 79,-2-13-26,0 11 185,-1-11-300,0 21-64,0-1-450,0 8 576,0 10 131,0 0 82,2 29-151,-1-15 36,2 16 36,-1-17 104,1 13-176,-1-7 433,0 58-310,-1-43 106,-5 51-151,2-57-5,-4 11-46,2-20 337,-4 23-320,3-25-2,-3 15-17,5-30-1,0-3 18,0-2 898,-9 2-727,3-3-138,-9 2-59,2-5-36,-29 0-84,15-1-929,-37-2 408,42-2-2506,-13-2 1083,30 3-1533,0-2 184,7 3 3335,2 0 0,-1 0 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7.06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189 1 8710,'10'13'1977,"-2"-2"-1423,-8-11 888,0 0-1279,3 0 181,-2 2 54,3 2-76,-2 1-33,0 1 33,0 0-17,1 1-3,-2 1-53,1 0-78,-1 0-28,1 2 50,-2 0 56,1 1-64,-1 0-98,0 1-14,0 0 5,0 0 45,0 1 9,-1-1 492,-3 13-545,0-10-1,-2 7 29,3-12 13,-1-1 12,0 0 646,-10 9-562,5-8-18,-8 7-44,7-12 79,-13 2-191,9-3-552,-29 1 113,26-6-26,-13-2-143,19-3-1601,1-7 622,4 1 1545,5-22 0,1 22 0,4-11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5:40.7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196 1 10037,'2'12'2237,"-1"-1"-1685,-1-11 3839,0 0-4506,-2 3-36,0-1 47,-3 5 96,-1 0 8,-2 3-78,-2 1 8,0 3 30,1 0 38,0 1 2,0 0-65,-6 16-36,-1 2 93,1 1 5,3-4-5,5-13 5,-4 13-31,4-10-78,-6 23 107,8-25-32,-2 9 35,4-12-1,-1 11-50,1-9-87,-2 19 137,3-21-31,-1 13 71,3-13-74,-1 11 32,1-10-65,0 18 103,0-15-30,0 10-3,0-13-87,1 5 42,0-6-61,8 16 53,-3-17 0,6 8-37,-7-15 42,4 0 40,-3-2-177,9 4 185,-8-6 42,7 3 20,-10-5 55,5 1-47,-4-2 188,8 0-196,-6 0-9,5-2-8,-4-1 61,3-3 9,1-2 25,8-9-59,-7 5 121,10-14-202,-15 14 0,5-7 5,-9 9 135,4-6-95,-3 7-37,2-5-8,-5 9-44,1-3-7,-1 2-10,4-7 61,-4 6 2,7-11 40,-6 10-5,3-5-34,-4 7 30,2-2-89,-2 1-101,3-6 157,-3 7 37,0-3-4,-1 5 74,0-1-37,-1 1 36,0-3-27,0 4 19,-1-3-98,0 2 39,-4-3-34,1 3 82,-3-4-84,3 6-3,-1-3-6,1 3-97,-1-1 22,1 1-219,-8-2 222,5 2 86,-7-2-2,8 2 2,-1 0 37,3 1-51,-3 0-30,2 0 30,-4-1-39,4 2-58,-3-2 50,0 1-107,-11 0 154,9 1-16,-15 0-12,16 0-27,-6 1 52,7 0-91,-6 5 46,5-2-184,-10 7 194,12-5-99,-5 5-98,5-5-229,-3 5 38,4-5-1069,-2 5 370,6-8-1700,0 1 969,2-1 1862,0-1 0,0-1 0,0-1 0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7.5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 0 10662,'12'0'2032,"-3"0"-1796,-9 0 1520,0 0-1507,-4 22-25,1-14-20,-3 16-33,4-20 95,0-2-45,0 0 1084,1-2-1383,0-3-82,1-1 87,0-2 71,1 1-4,-1 2-39,1 0-5,-1 2-1160,0 0 846,0 5-439,0-1-674,0 3-1415,0-2-1039,0-1 3931,-2-1 0,2-1 0,-2-1 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9.38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98 0 9119,'7'10'591,"-1"-2"-146,-6-8 1946,0 0-1968,-17 53-62,12-28 74,-14 43 167,15-24-443,2-9 200,-5 46-295,4-37 51,-6 38-59,4-44-56,-3 8-42,1-9-1347,-1 2 414,2-11-2416,1-4 367,3-21 3024,0 0 0,1-3 0,1 0 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29.65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44 12980,'17'5'-73,"-4"-2"570,-13-3 1387,0 0-1831,51 20 9,-25-12 8,43 14-70,-38-18-9,2-2-178,2-1-177,1-4-1081,15-9 377,-12-2 1068,34-26 0,-48 26 0,14-12 0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0.13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149 0 12294,'0'22'162,"0"-4"354,0-18-107,0 0-112,-3 46-9,1-22 87,-3 39 20,2-32 17,0 3-118,-2 3 17,0 3 61,-2 4-92,-7 26-190,2-16 2,-4 7 0,0 0-80,-2 0-10,-7 23 12,16-53 93,6-21 156,1-2-173,1-6 50,1-2-280,3-5-37,1-2 54,5-6-17,3-1 42,2-1 28,4-1-168,15-7 106,-14 10-27,9-3 24,-19 14 225,2 4 78,-4 3 132,4 10-186,-7-1-7,1 5-12,-2-3 233,-2 24-317,0-18 6,-3 28-143,1-35-244,-1 6-299,1-15-1809,0-3 576,1-1 1902,8-12 0,-6 7 0,7-7 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0.53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7 161 13608,'5'3'521,"-1"-1"-45,-4-2-404,32 2 7,-15-5 2,27 0 17,-24-3 64,-2-2-19,-1 1-28,-2-1 19,-4 0 284,-1-1-144,-4 2-19,-2-3-238,-4 2-264,-24-19 186,9 13-1,-18-13 62,16 17 0,1 4-160,-3 1 62,7 3 28,-12 19 70,12-3-5,-9 26-6,13-14-40,1 18 40,6-18-289,12 18 132,-2-25-798,28 9 345,-16-22-1869,23-6 561,-21-6 1929,15-12 0,-25 11 0,3-5 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0.96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11563,'10'13'697,"-1"-3"-425,-9-10 1907,0 0-1963,5 51-82,-3-32-8,2 38-3,-5-44-33,-1-3 33,-1 0-70,2-4 331,-2 0-191,2-5 389,1-1-582,0-3-688,2-8 368,3-1 144,4-8 16,2 1 43,3 0-51,3-2 61,1 3-10,0 1-26,1 2 137,-1 4-243,4 1 244,-7 5 5,3 2 145,-8 6 328,4 9-100,0 10 187,5 23-277,-6-11-29,0 8-139,-7-19-14,7 15 11,-5-14-454,10 15-285,-8-24-92,5 0-329,-3-10-5510,8-6 6558,0-7 0,-4 4 0,-6-4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3.0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353 97 11798,'-14'-21'1168,"2"4"-933,12 17 91,0 0-237,-49 8 49,28 0 41,-39 7-17,39 1 17,1 0 205,-13 19-267,14-12-33,-10 25-22,23-29 19,0 7-2,7-15 198,9 3-126,1-4 345,34 3-424,-16-9-10,22-3 8,-19-7-67,15-11 0,0-7 316,22-27-258,-30 18 1,4-21 42,-33 32 10,0-5-18,-7 9 74,-1-9-38,-2 12 103,-2-7-207,0 17-87,-1 1-47,2 3-625,0 6 661,1 2 48,-1 43 67,0-20 41,1 32 46,0-28 257,0 37-266,-1-23 34,-3 9 0,-1 0-104,-2-5-47,-8 27 72,5-38 87,-10 35-123,7-28 37,-9 24-1,10-35 34,-7 10-42,4-12 294,-17 27-227,14-35 345,-30 24-404,26-36-2,-15 5-40,19-17-775,-24-2 73,14-4-1395,-26-10 375,31-1-1151,-2-7-1343,17 4 4180,6-5 0,1 12 0,2-2 0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3.58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44 1 11720,'16'16'2073,"-3"-4"-1553,-13-12 651,0 0-978,-9 9 20,4-2-17,-8 9-3,4-4-33,1 2-29,-1 0-50,3 0 113,-1 8-63,3-5 152,1 24-179,5-22 139,13 21-243,-2-28-8,8 3-34,-7-12-247,11-2-30,-6-4-1985,21-17 928,-20 3-609,10-12-1470,-18 9 3455,1-7 0,-7 14 0,0-3 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4.08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81 10676,'9'8'2041,"-1"-1"-1607,-8-7 2756,0 0-3224,0-4-109,0 0 101,0-5 31,0 1-20,0-2 28,1 1-75,0 1-45,1-1 75,0 1 43,2-5-1,-2 7-64,0-2-11,-2 8-73,0 1 154,0 2 339,0 7-269,-1-1-65,-1 5 1,-1-6-110,-1 7-285,2-6-2860,-1 10 1023,2-12 2226,4 3 0,-2-8 0,2 0 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4.6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 29 12148,'-1'-16'1997,"0"4"-1487,1 12 1232,0 0-1600,2 1 7,1-1 80,4 1 124,2-1 48,6 0 33,15 0-244,22 0-285,2 0 58,-1 0-100,-4 3 92,-26-1 37,9 3 0,-18-1-71,2 1-52,-4-1-1653,18 4 922,-16-4-429,11 3-717,-15-4-3948,-1 2 5956,-4 0 0,-1-2 0,-4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35.69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24 7159,'16'1'465,"-4"0"1093,-12-1 718,0 0-2231,49-3 61,-28 1-106,39-3 381,-41 1-1168,0 1-290,-1 1-737,-1 0-672,-3 1 2486,-3-1 0,-5 1 0,-3 1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1.25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9152,'14'8'1451,"-3"-1"-916,-11-7 2943,0 0-3100,0-3-59,0 3-680,-1-3 450,4 5-35,-1 0 24,3 1-3380,0 1 3346,-1 0 54,4 1 3,3 3-92,-2-1-4,4 2-5,-7-4 17,7 4-20,-7-3 3395,8 5-3389,-8-6 3,2 2 55,-4-4-50,5 5-11,-4-4 6,5 5-3,-6-4-3,2 0 5,-2-2-16,5 4 6,-4-2 19,8 6-6,-8-6-2,4 2-4,-5-3 138,4 3-86,-3-2 16,5 5-124,-5-5 43,2 1-67,-4-3-20,1 1 45,-1-2-71,2 4 127,-2-3 8,4 4-5,-4-4 44,3 3-19,-2-1 31,5 4-57,-5-4 1,4 3-6,-5-5 0,3 3 3,-2-2-12,3 6 4,-4-6-18,4 5 23,-5-5 6,2 1 28,-2-2-32,1 0 4,-1 1 30,0-1 1,0 1-40,4 7-56,-2-5-22,4 9 19,-5-10 4,5 7 91,-5-7 12,3 3 17,-3-2 2,5 5-72,-3-3-113,8 10 118,-6-9 1,3 5-4,-6-8-8,3 2 14,-3-4-3,1 1 0,-3-3 9,1-1-6,-2 0-4439,0 0 1287,0 0 1099,-3 0 2053,-3 0 0,2 0 0,-2-1 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5.00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 14 12706,'-7'-8'784,"2"2"-476,5 6 1392,0 0-1356,50 6 3,-22-4-1348,42 5 1309,-33-7-25,2 0 161,2 1-632,51 9-630,-31-3 37,24 3-4503,-32-5 1218,-31-3 4066,9-1 0,-25-1 0,-2 0 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6.52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369 33 11132,'10'7'1632,"-1"-1"-1133,-9-6 1403,0 0-1617,-22-16-72,13 10 8,-19-12 0,18 15-36,-2 1-8,-2 1-26,-2 1-36,-1 2-37,-3 0-70,-10 8-10,7 0-10,-17 11-32,19-6 86,-19 26 11,26-21 17,-8 16-9,19-22 1,2 7-62,4-9 42,13 9 20,-3-15-57,21 1-75,-13-6 25,8-2 34,-8-2-76,17-13 87,-18 5-28,13-8 28,-25 9 40,2-6-40,-5 3-152,3-29 214,-5 21-54,0-16 62,-2 25-8,-1 1-68,0 6-170,0 1-289,0 4-126,0 8 698,0-1-18,1 9 9,1-1 370,3 32-336,-2-20 327,2 50-381,-4-45 17,0 21-41,0-23 86,-1 28-132,0-21 115,-4 48-72,2-49 27,-4 19 45,2-28 188,-6 19-205,3-18 292,-13 27-261,9-35 174,-12 13-140,9-20-9,-5 1-33,5-7 120,-26-1-375,16-3-131,-19-4-217,24-5-2194,-10-12 1114,14 6-7465,-6-10 9019,17 13 0,3 0 0,1 6 0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7.29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232 1 8581,'3'12'2324,"-1"-3"-1725,-2-9 1070,0 0-1335,1 8-29,0-2 9,1 8 36,-1-4-73,0 1-70,0 2-47,0 0-34,0 1 17,-1 1 61,1 0-19,-1 8 355,-1 13-408,-1-9-17,0 5-17,0-21 341,-4 7-288,2-8 76,-4 7-132,4-11-8,-1 0 20,2-2 377,-4 0-277,2-1 191,-8 1-278,3-2 45,-10 0-131,5-1-34,-19-1-8,16-1-606,-20-2 200,25 0-12,-6-2-114,12 3-2831,0-9 1346,3 3 2025,10-23 0,-4 21 0,6-10 0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38.1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40 0 8553,'19'4'2134,"-4"-1"-1535,-15-3 1369,0 0-1552,0 8-94,0-4-6,0 7-75,0-4-71,0-1-10,0 0 11,-1-1 246,-2 3-311,1-4-33,-1 1-3,1-5 443,1 1-371,0-1 166,-1 0-308,1-1-78,-1 0-126,1-2 47,0-1 67,0 0-246,-1-6 300,2 5 30,-1-2-30,1 5-647,0 1 842,0 6 29,0-1-54,-1 5 15,0-3 2,-1 0 90,-3 3-146,0-3-14,-1 2-81,0-4-36,2 0-398,-1-2-420,1 0-510,0-1-6376,0-1 7740,3-5 0,-1 3 0,2-2 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54.6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0 112 9600,'20'4'2067,"-4"-2"-1415,-16-2 2084,0 0-2352,-2-2 22,1 1-6,-2-3-22,1 2-61,1 0 192,-1-1-369,1 1-33,-1-1-4,1 1-7,0 1 321,0 0-577,1 0 118,2 1-3,1-2 45,2 2 59,1 0 0,2 0-51,2-1 54,1-2-17,13-3-45,-10 3 3,8-2 2,-13 3-2,8-2 0,-6 1 64,29-8-67,-20 5 14,29-8-8,-25 8 30,8-2-36,-7 3-17,25-2-53,-18 4 65,27-1 2,-32 4-31,17 5 68,-17 0 44,31 9-72,-26-6 97,40 7-52,-39-10-43,16 0 51,-24-4-17,9-1-45,-5 0-78,6-1 81,-17 1-3,-5 0-58,-9 0-869,-2 1 132,-1 0-1436,-2 5 503,-2 0-5381,-6 5 7112,-4-3 0,4-2 0,1-3 0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3:55.48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0 104 9906,'8'0'2564,"-2"1"-1950,-6-1 1685,0 0-2167,14-7-6,-6 3 5,12-6 12,-9 5 17,1 0-20,1 1 212,8-2 49,25-4-390,-14 4-8,16-1 5,-26 5 152,20-2-99,-13 2 88,39-5-34,-22 2 50,41-4-123,-33 5 28,12-1-25,-28 3 2,29 2-36,-25-1-11,22 1 6,-32 1 28,-2 1-1,0 1 186,39 8-124,-29-4-34,30 4-2,-39-8-3319,18 0 3265,-19-2-47,18-1-226,-37 0-1158,3 0 315,-14 0-2622,0 0-134,-5-1 4715,2 0 0,-2-1 0,2 1 0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00.35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305 123 9262,'3'7'1750,"0"-1"-1168,-3-6 2272,0 0-2417,0-34 19,0 22-58,0-27-43,0 32-72,0 1 0,0 0-28,0 2-26,0 0-44,0 2-11,-1-1 226,-3-1-313,1 1-26,-10-3-114,5 4-409,-24-1 350,14 3 9,-15 3 13,14 2-78,-19 16 98,13-5-238,-32 34 140,37-27-8,-10 17 72,24-22 42,3 8 54,3-6 19,9 17-5,-2-19-6,8 8-3,-4-15-3285,13 2 3369,-8-6 244,30 1-227,-21-11-65,10-1 4,-19-3 192,-5-4-150,-4 3 3178,3-16-3344,-7 10 87,1-12-5,-3 9-4,0-6 12,0 7-129,0-9-75,0 17-763,0-2 553,0 10 38,2 0 362,1 2 263,14 13-101,-5-2 82,17 17-102,-15-12 57,11 16-118,-12-12 249,15 34-196,-16-25 160,10 49-179,-17-42 55,1 23-27,-5-24 28,-2 32-90,1-25 53,-5 38-45,0-45 54,-6 20-29,2-26 359,-12 22-263,8-28-8,-9 9-29,9-20 157,-9 0-207,4-5-112,-27 1-378,18-7-4233,-48-19 2723,44 6-1231,-20-13-255,38 13 3374,7 1 0,2 5 0,2 0 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01.52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78 11572,'9'16'-213,"-1"-4"213,-8-12 1641,0 0-1468,6 52 15,-4-33 11,5 39 0,-5-46-28,0-2 8,-1-3-17,0-2 18,-1-2 212,1-2 845,-1 0-1237,2-5-115,-1-1-125,3-5-116,3-11 196,0 2-232,8-16 339,-5 14-146,8-13 129,-8 18-198,9-7 178,-11 16 17,8-1 110,-10 7 61,4 1 19,-3 2 116,5 4-119,-2 1 290,10 16-343,-11-12 4,4 9-4,-10-13-10,1 1 10,-2-5 20,0 1 9,-1-4 215,-1 0-302,3 0 59,4-8-110,2 1-520,31-31 470,-18 18 0,20-18-20,-24 24 20,-1 1-162,4 1 268,2 6 54,-3 1 27,-2 6-8,-8 2 348,8 15-253,-7-4 152,11 28-194,-15-20 9,2 22-137,-6-23-113,-1 10-187,-1-16-2151,1 5 614,-1-13 1831,3 0 0,-2-6 0,0-1 0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03.4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16 8545,'15'6'2660,"-3"-1"-1980,-12-5 1113,0 0-1793,1 3 73,-1 1-12,1 2 12,-1 2-3,0 0 20,0 0-18,0 0 1,0-1 143,-1 1-146,0-4 288,-2 0-64,2-3-87,-1-1 244,0-1-484,0-2-65,-1-3 44,1-1-80,-2-5 64,1 1-185,0-10 174,3 12 19,-1-4 9,1 11-48,2-2 40,-1 2-513,3-2 333,-2 4 132,3 0 101,-1 2 8,2 1 8,-1 2 342,2 8-249,-3-5-12,1 5-36,-4-9-16,-1 1-48,0-2-670,0 0 59,0-2 622,-2-2 0,1 0 0,-2-1 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04.87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151 0 13224,'7'10'2064,"-2"-3"-1577,-5-7 633,0 0-1215,1-3-168,-1 3 218,-3 4 45,0 5 42,-6 7 8,-1 3-41,-3 4-1,-1 3 70,-1 1-33,1 2 3,-11 33-1,11-20 177,-1 16 0,3 2-224,5-9 3,-2 39-426,8-52 428,1 0 107,3-2-34,0 0-69,3 0 2,12 34 50,-8-31-58,17 42-3,-18-55 0,7 12 9,-7-20 518,4 8-482,-2-7-40,4 6 37,7 3-42,-6-10-876,22 15 154,-19-20-423,11 4 1145,-10-11 0,-11-3 0,2-1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1.83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525 1 9292,'9'11'1087,"-2"-3"-480,-7-8 1589,0 0-1944,-46 45-81,26-26-53,-36 37-20,36-37 28,1 1 109,-10 9-174,7-7 107,-34 35-131,29-28 24,-22 20-61,28-27 87,-9 10-87,6-8-81,-18 22 45,22-24-88,-14 15 60,25-26 2,-3 3-55,10-12-1536,1 0 749,0-2 313,4 2-165,0-1 8,5 1-92,-1-2 840,14-14 0,-13 11 0,9-11 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06.1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11902,'16'18'1908,"-3"-4"-1433,-13-14 699,0 0-953,3 18-8,-2-5 27,3 16 245,-4 1-230,1-5-26,-1 9-44,0-9 59,0 10-244,0-9-6,-2 19 0,2-25-1066,-1 13 436,1-25-201,0 1-7630,0-8 8467,1-9 0,-1 5 0,2-5 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19.1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314 12 10225,'1'8'2461,"-1"-2"-1828,0-6 1375,0 0-1910,-21-9-17,12 7-11,-16-8 11,17 9-27,1 0 88,-8 0 18,3 0-37,-7 0 140,-16 4-218,15 0-39,-15 3-3,21-2-37,-5 5 28,5-2-136,-7 7 139,12-5-45,-8 21 51,12-15-3,-2 15 73,5-15-31,1 13-101,1-9 25,7 18 68,-1-22-17,16 13 95,-11-18-59,9 4 20,-8-8 81,14 1-154,-8-3 0,10 1 148,-12-5-27,7 1-113,-6-1 90,13-4-17,-16 1-11,5-4 17,-11 3 33,1-2-120,-3 2-86,8-7 83,-7 5 64,12-9-19,-12 9 12,6-5-21,-6 4-27,1-7-9,-3 3 56,2-8-8,-6 10 42,1-2-37,-2 4 90,0-8-143,0 6-198,-1-17 198,0 16 6,0-8-3,0 12-20,1 0-50,-1 3-190,-1 1-138,1 2 250,0 0 111,0 2 82,-3 5-36,1 0 335,-7 18-338,5-11 38,-4 11 35,5-14-18,0 5-156,1 2 171,1 12 36,1-7-112,1 4 45,2-10-12,0 3 20,1 1 54,4 34-37,-4-23-70,3 25-28,-5-31-25,2 23 55,-2-17 150,5 52-116,-4-51 6,2 25-42,-4-37 81,0 10 40,0-7 24,-5 31-145,2-30-8,-4 15 8,5-28 33,-2-2 4,2-3 394,-4 1-215,4-5 145,-6-1-274,2-2-29,-4 0-58,0 0 54,-25-6-54,15 2-121,-17-5-164,24 4-250,-2-3 165,5 3-1584,-4-3 694,8 5 1260,-2-4 0,6 5 0,0-1 0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20.9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60 6876,'12'4'1980,"-2"-2"-1314,-10-2 2585,0 0-2879,5-4-29,-4 3-63,4-4-48,-5 5 748,0-1-986,1-1 6,0 1 0,1-3 45,0 2-37,0 0 4,0 1-10,-1-1 1,1 2-224,-1-1 5,0 3 82,0 0 134,0 2 123,1 6-25,-2-2 126,1 6-143,-1-7-11,0 0 20,0-4 604,-2-2-428,1 0-47,-2-3-306,1 0-19,0-3 16,1 0-140,-1-8 99,2 5-208,1-11 224,2 11 34,2-4 11,0 7 34,3-3 114,-4 3 289,2 0-331,-5 4-792,0 0 549,-1 5-356,0-2-367,0 3-420,0-1-386,0 1-453,0-1 2189,3 1 0,-2-2 0,1-1 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22.8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9715,'18'8'2918,"-4"-1"-2484,-14-7 365,0 0-743,0 7 33,0-5 17,0 4 48,0-5 2193,0-1-2342,1-3 4,0 1-4,0-4 1,1 2-6,0 1-28,0-1 28,0 1-3,0 1-58,-1 1-1188,0 0 571,0 5-148,0-2-213,1 3-230,1-2-388,-1 1-468,2 0 151,-1-1 1974,0 1 0,-1-2 0,-1-1 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24.5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 15 6815,'5'7'2545,"-2"-1"-1778,-3-6 5046,0 0-5858,-2 2 37,1-1 8,-1 1 3,1-1 70,-1 0-3,1-1 44,-1 1-60,1-1 44,-1 0 574,1 0-768,0-3-27,1 0-17,0-3 17,0 0 33,1 1 37,0 0 20,0 1-4,-1 2-761,1 1 863,-1 4-4,0-1-8,0 3-47,0-3-6,0-1-837,0 1-1334,0-1-1802,0 0 1025,2 0 2948,-1-1 0,2 0 0,-2 0 0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25.42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429 26 11003,'12'9'1949,"-2"-1"-1408,-10-8 1458,0 0-1892,-32-19-1,17 15 0,-25-15 9,24 22 17,-1 2-6,-3 5 22,-2 3-25,-12 13-159,7-5-143,-22 28 64,27-23 84,-6 15 26,20-21-49,3 3-60,3-7 158,7 5 63,0-15 24,6 2-125,0-7 198,17-4-204,-7-1-187,30-16 117,-28 7-28,12-10 64,-20 10 115,4-7-8,-6 4-168,4-21 148,-11 20 45,0-11-28,-6 19-64,0 3-68,0 2-523,0 2 683,0 11 98,2 7-154,0 7 146,1 5 41,-1-3 510,2 38-405,-2-18-21,0 24 1,0 3-194,-2-9-68,0-6 0,-1-2 68,-2-8 96,-9 30-146,5-29-17,-6 21 6,7-40 11,-1-2 17,1-4 170,-12 13-198,6-16 61,-14 12-50,13-24 23,-14 5-40,8-8-448,-27 0 171,19-7-70,-16-4-137,18-7-737,-7-8 368,10 5-3359,-4-17 2322,18 20 1837,8-9 0,2 17 0,5 0 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26.42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 57 10127,'10'5'2061,"-3"-1"-1518,-7-4 667,0 0-986,8 14-134,-6-3 55,6 12 68,-8-5 75,-2 1-111,-2 1 30,-5 8 76,-2 0-210,3-5 422,1-7-204,7-14 208,0-1-499,0-7-210,2-1 87,2-8-82,13-23 90,-4 12 23,27-41 56,-23 42-54,11-14 12,-18 29-99,4 2 166,-7 4 39,7 2 70,-9 7 378,5 9-333,-4-1 439,7 21-380,-7-15-152,4 11-5,-6-16-31,-1 1-8,0-6 447,2 0-296,-3-7 101,10-13-258,-3 1-6,7-10-168,-3 3-148,19-17 252,-11 12-201,21-14 237,-22 23 9,12-1 25,-15 9 400,14 1-209,-15 6 139,20 16-201,-23-6-123,8 14 30,-16-12 68,-3 2 24,-6 14-343,-1-10-54,-5 9-1879,-7-7 1003,9-11-221,-5 2-634,12-12-2284,0-5 4284,1-2 0,0 0 0,0 2 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27.47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227 23 10037,'-1'-13'1521,"1"3"-1250,0 10 1241,0 0-1116,4 16-10,1-7 17,3 15-44,0-10 16,1 2 42,0 2 723,9 27-578,-2 19-290,1 0-62,-6 4 6,-8-29-40,-1 37-98,-1-28 146,0 44-179,-1-50 92,0 26-103,0-29 252,1 37-149,0-38 118,2 52-213,-2-56-40,0 23 110,-1-33-33,-4 11-32,0-8-3335,-8 30 3294,5-28 92,-6 25-98,7-28 0,-2 6 0,3-10-42,-5 26 42,4-21 159,-9 39-159,9-41 0,-4 14 0,4-18 73,-3 5-65,2-8 3508,-15 26-3463,10-24 6,-15 21-62,16-26-3,-6 6 3,8-11 1,-2 2 2,3-4-378,-9 5 70,6-4-3722,-17 9 1014,17-13 3016,-10 3 0,16-8 0,-1 0 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0.05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0 157 12129,'17'5'1563,"-3"0"-970,-14-5 2756,0 0-3150,-14-25-51,11 19-16,-10-18-28,13 24 108,0 0-142,3-1 17,-1 0 50,4-1-41,-2 0-38,1-1-21,1-1-4,1 1-33,1-2-5,0 1-29,11-5 34,-6 4 3,8-3 3,-8 4 78,17-4-185,-10 3 143,31-6 36,-28 6-137,37-6 59,-33 6 42,25-3-112,-29 5-95,20 0 87,-22 2 78,11 0 67,-17 1-39,0 2-36,7 2-43,5 4 51,-4-2-39,0 1 39,-11-5 59,0-1 148,8 0-95,19 0-174,-12-1-92,13 0 76,-29 0-163,3-1 104,-9 1-342,3 2 219,-4-1-12,0 1-44,-3 1-54,0-1-167,-1 0-2278,1 5 1558,-1-3-4920,-5 14 6177,0-9 0,-2 4 0,3-9 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0.65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3 147 10300,'-1'-13'1720,"0"2"-1222,1 11 2510,0 0-2767,36-11-82,-19 5-36,29-8-61,-28 9-54,-1 1-5,1 1 182,0 1-62,2 1-120,12 0 3,-7 0 346,30 1-256,-24 0 189,47 0-206,-41-1 49,22-1-83,-27 0 50,13-1-86,-10 1 106,37-5-264,-42 3-713,23-4 209,-41 4-1239,-1-2 149,-8 2 1743,-3-11 0,0 10 0,-1-7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2.33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 8674,'17'13'2422,"-3"-2"-1994,-14-11 1695,0 0-2212,3 0-43,-1 0 132,3 0 188,-2 0-18,2 0-88,3 0 18,6-1 105,13-2-169,-7 0-30,13-3-6,-20 3-34,4 0 26,-6 1-43,10 0 15,-8 1-34,13 0-129,-13 1-215,8 0 97,-8 0-1495,11 1 591,-12 0-2108,12 7 3329,-15-4 0,3 2 0,-10-4 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1.54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86 0 8209,'2'11'1075,"0"-3"-481,-2-8 643,0 0-1091,0-4-29,0 3 519,0-2-84,0 9-127,0-1 1177,10 14-1316,-3-8 142,7 9-44,-5-9-34,11 11-252,-5-7 67,23 22-123,-19-19 48,18 18-54,-18-16 34,5 6-61,-8-7 206,19 27-204,-15-21 68,14 19-1,-20-26-215,3 5 137,-4-6 227,8 17-227,-13-20-121,6 13 116,-11-19 2,0 2-3,-3-6 48,1 7 20,-2-2 187,-12 21-249,4-12-5,-8 12 2,7-13-48,-8 14 88,5-11-4,-22 35 9,20-32-5,-14 19-4,15-24-27,-7 8-3,3-7 61,-23 21 23,18-20-76,-43 36-11,39-34-5,-21 19-4,32-26-335,-8 8-258,11-10-308,-5 6-457,12-14-672,3 0-1794,1-2 3833,2-1 0,-1-2 0,1 0 0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2.85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481 0 11188,'11'6'1162,"-2"-2"-594,-9-4-195,0 0-331,-43 2 132,21 5-112,-36 5 19,32 6 45,1 2-98,1 1-22,3 3-6,2 0 36,-9 36-36,16-28 134,-5 37-81,18-50 281,8 8-94,0-21 200,13 0-297,-8-5 364,22-8-437,-15 0 72,13-7-142,-17 1-3551,12-17 3551,-11 11-56,17-29 162,-25 31 96,5-16-202,-13 24-45,-3-5 45,0 8 3240,-4-1-3346,2 4 230,0 2-284,1 1 101,-1 9 54,-1 2 287,-3 37-114,3-16 28,-1 23-19,4-20 52,0 20 7,-2 6 38,-2 19-28,0 0 121,-2 18-185,1-32-36,0 8-110,1-35 146,-10 31-123,4-27 280,-18 49-244,16-61 25,-8 17-16,12-36 137,-4 1-138,3-4 222,-17 0-241,11-7-84,-11-1-25,9-5-944,-24-15 448,13 4-2102,-32-22 1338,38 21-402,-6-6-1365,24 13 3052,3-4 0,2 8 0,0-3 0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4.35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91 54 9239,'4'4'1549,"-1"-1"845,-3-3-2024,-4 8 33,2-1 11,-5 8-100,4-2-82,-1 2 26,-1 0 11,-1 3-224,-1 1-1,0 0-3321,-1 1 3364,-1-1 47,-6 13-125,8-16 150,-4 8-97,9-21 44,1 0 838,1-3 2510,4-6-3454,0 1-70,5-8 61,5-8-100,5-7-79,14-21 155,-9 13-20,4-5 19,-14 23 23,-1 2-59,-1 3 0,-2 2 0,-2 3-37,-1 2-86,0 1 95,-2 2-17,0 0-36,3 5 151,-2 2 319,8 17-131,-5 1-3429,2 19 3250,-5-16 100,-3 10-64,-3-25 5,0 6 3,1-13 238,-1-1-139,1-1 3352,-1 0-3504,2-1 5,2-4-72,1-1-65,12-17 93,-5 7-56,33-32 84,-24 26-31,19-15-3,-23 22-87,9-4 149,-10 8 118,16-3-21,-20 11 178,14 4-281,-12 3-3,4 4 183,-8 2-77,3 16-27,-7-9-8,0 22 103,-5-19-70,-1 8-51,-3-8-94,-3 8 33,0-8 0,-7 18-289,7-20-1413,-5 18 912,8-23-1481,-1 10 521,4-14-991,-1 1-101,1-6 2842,0-2 0,0-2 0,0-1 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5.0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3 12165,'10'11'1978,"-2"-2"-1477,-8-9 454,0 0-849,35-10-72,-20 7 10,28-7 29,-30 10 34,1 0 61,4 0-73,-4 1 73,11 1-79,-9-1-89,17 1 0,-15-2-114,31 0-239,-29 0-56,15 0-61,-23 0-96,0 0-78,-1 0-1056,2 0 303,-3 0-563,2-1-1117,-7 0 3077,0 0 0,-3 0 0,-1 0 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5.54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42 10527,'1'8'1960,"1"-2"-1526,-2-6 525,0 0-710,2 0-6,2 0 18,2 1 16,2-1 78,-1 0-24,3 0 402,7 0 578,35-14-1241,-20 8-37,24-12-33,-36 12-226,12-1 184,-12 4-222,13 0 161,-22 4-950,9 3 317,-12-2-1589,4 5 466,-8-5 1859,4 0 0,-5-2 0,0 0 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6.64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0 253 10191,'1'13'2165,"-1"-3"-1723,0-10 505,0 0-941,23-10-1,-13 6 4,18-9-4,-18 7 166,3-2 162,2-2-154,-1 0 180,4-5-236,-7 5-5,16-14-118,-11 10 42,8-9 44,-10 9-94,12-13 53,-10 10 64,15-16-45,-21 23 186,6-7-164,-13 13-4,1-2-29,-3 6 70,-1-1-123,0 5 81,-1-1-75,-1 5 27,1 0 295,-1 7-152,0 0 236,-9 35-320,4-21 57,-6 24-46,6-25-66,-1 1 176,-5 14 151,-11 32-252,7-21-3364,-13 40 3254,20-60-70,-14 46 68,16-50-8,-9 26-79,11-39-484,-1 5 151,3-13-549,-1 0-826,3-6-863,0-2 2658,0-2 0,1 0 0,0-1 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4T02:24:47.39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9934,'9'8'2408,"-1"-1"-1865,-8-7 1034,0 0-1345,29-4-53,-17 3-27,22-2 10,-23 4 96,-1-1 86,2 1-33,2-1-73,2 1 19,1-1-55,3 0-37,2 0-2,0 0 30,1 0-11,1 0-25,1 0-1,2 0-52,2 1 0,0 0 27,3 2 43,2 0 137,3 2-79,3 1-75,25 1-45,11-2 25,2-1-66,-11-3 1,0-1-72,3 0-28,12 1 0,-3 0-65,-25 1 7,28 3-35,-66-2-16,-4 2-28,-5-1-656,2 7 323,-5-5-5086,1 6 1681,-5-9 3903,-3 1 0,1-4 0,0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2.7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20 10012,'9'13'568,"-2"-2"-159,-7-11 1252,0 0-1479,22-11-65,-11 7 1,17-9-118,-17 9 0,1 0-104,11 0-176,-8 2-182,7 1-17,-10 2-2,0 2-376,-1 2 857,16 10 0,-16-9 0,9 7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3.7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187 63 12837,'2'-32'967,"-1"6"-609,-3 25 29,0-1-119,0 1-44,-2 1 14,1 0-58,0 0-46,0 0 42,-3 0-201,1 2-669,-14 10 515,6 0 61,-10 13 110,6-3-286,-12 32 249,11-17-577,-10 51 426,22-51 14,0 21 84,6-32-42,8 13 33,-3-17 71,7 9-1,-4-20-27,4-1 103,-3-5 449,12-3-395,-10-8 329,21-31-416,-18 14-3,11-22-6,-16 24 51,0-13 41,-5 15 118,1-12-126,-5 22 34,0-2-8,-1 7 153,-2 2-260,1 1-356,-1 2 205,2 0-613,1 0 422,1 4 527,6 4-104,0 2 45,15 12-151,-9-9 25,8 8 6,-9-10 131,11 7-98,-8-7 9,14 10-43,-16-13-10,6 3-113,-6-5-1753,9-1 681,-7-3 1190,17-8 0,-24 3 0,7-6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4.45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11740,'49'5'271,"-9"2"562,-28 1-679,-2 0 90,1 1-239,0 1 216,-2 1 57,2 6 214,1 17-419,-3-8 344,-1 18-319,-6-25-53,-3 11 53,-1-13-70,-10 15-138,3-17 124,-16 13-14,13-20 31,-6 1-31,10-8-143,-6-2 107,6-2-160,-6-4 196,11 1 20,-2-1 86,5 3-277,0-2 73,0 3-414,5-2 512,-1 4 36,5-1 9,0 1 187,5 1-131,-2 0 67,21 3-257,-16-1-110,11 2-98,-18-3-2453,8 1 490,-6-2 2260,3-1 0,-11 1 0,-2-1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7.24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25 10978,'12'2'809,"-2"-1"-809,-10-1 1656,0 0-1429,18-1-113,-9 0 49,16-1 27,-12 1 14,1 0-122,1-1-18,1 0-56,2-1 29,-1 0-1053,32-2 402,-25 3-58,23-2-236,-32 4-91,0 2-1910,5 5 2909,-6 3 0,-1-2 0,-8-1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7.59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77 12938,'11'2'143,"-2"-1"-17,-9-1 703,0 0-792,45-20-37,-27 12 0,36-16-98,-38 18 17,0 1-1791,16-2 447,-13 4-680,12-2 2105,-18 4 0,-5 1 0,-3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8.31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 66 13198,'-2'-9'-226,"1"1"226,1 8 796,0 0-760,27-17 26,-13 10 2,22-12 17,-18 16 9,-1 1 16,1 2 334,12 8-342,-8 4 44,4 4 446,-8 15-364,-13-13-56,1 12-61,-6-13 30,-3 4-137,-1-6-241,-4 6 90,4-14-462,0 5 389,4-8 64,1 2 115,3 0 99,14 13-52,-3-4 32,20 19-34,-13-12 0,7 8 0,-9-6-76,19 41 158,-20-28 248,12 52-170,-26-58 52,-3 14 29,-7-26 361,-21 10-479,4-11-1094,-52 13-155,33-21-840,-31 1-2441,30-9 4407,4-4 0,15 2 0,8-2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5.86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 27 6218,'-5'-15'571,"1"3"-571,4 12-201,0 0 1,0 0-1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36.3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9774,'18'6'518,"-4"-1"101,-14-5 1604,0 0-2027,13 42 48,-9-24 36,10 34-19,-13-27-217,0-4 66,-1 23-110,0-22-917,0 16 114,0-24-1759,0 6 465,0-11 2097,0 4 0,0-9 0,0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06.42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24 0 9147,'13'3'1111,"-2"0"-755,-11-3 1909,0 0-2256,-21 66-7,16-40 4,-16 50 28,21-59-34,0-3-70,1 0 14,-1-7-98,2 0 47,-1-6 60,4-1 237,0-2 65,19-14-219,-8 4-352,43-23 179,-30 22 2,21-7 71,-27 19-57,6 9 121,-7 1 678,18 40-415,-24-21 424,8 53-427,-20-47 99,-4 20 16,-4-28 286,-10 10-510,2-15-3,-6 7-22,6-18 0,-8 1-126,4-3 160,-15 2-124,2-7-551,-12 0 81,8-7-50,0-6-160,12-7-5567,6-64 4195,13 38 2016,7-42 0,4 67 0,-3 8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10.13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 0 12622,'0'5'89,"0"0"-8,0-1 9,-1 1-90,0 1-31,0 1 31,1-1 56,-1 1 42,-1 3-92,1-3 2,0 3 34,0-1-47,1-4-51,-1 6 19,1-6 26,0 4-25,0-5 36,0 4 5,0-3 169,0 6-169,0-6-2,0 4 3,0-4-9,0 0 6,0 1 53,1 2-23,-1-2-33,1 0-2,-1-3-46,0 2 40,0-2-146,3 6 98,-2-5 56,2 5 53,-1-5-53,0 1 3,0-1 5,2 3-2,-2-4 41,1 5-47,-2-7 0,0 2 0,-1-2 42,1 2-45,-1-1-2,1 3 2,0-1 0,1 0 3,-1 0-3,2 1 9,-2-1 81,2 3-23,-3-4 26,1 4-82,-1-4 46,0 2-48,0-2-24,0 3 13,0-4-4,0 3 1,0-2-17,0 4 25,0-2-597,0 5 82,0-7-210,1 2-359,-1-2 1084,3 0 0,-3-1 0,2 1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13.2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 19 7699,'-12'-5'1899,"3"0"-1353,9 5 3495,0 0-3675,-12-4-80,9 3-34,-9-3-56,12 4-1061,0 0 856,3 2 9,1 0 233,5 4-180,1 2 20,4 3-12,1 3 74,3 1-46,0 2 228,35 37-264,-25-26-19,26 29-34,-33-36-12,8 9-32,-6-8 80,19 18-81,-22-21-411,14 11 153,-23-20-819,5 4 245,-10-9-3875,2 5 2728,-6-6 2024,0 0 0,-2-3 0,0-1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13.68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316 0 10726,'16'2'1137,"-2"-1"-1101,-14-1 1485,0 0-1386,-3 10 8,0-3 55,-3 11 9,-1-4-36,-3 4-45,0 3 42,-2 1-5,-1 1-4,-1 2 102,-10 13-119,5-8 488,-35 45-540,26-39 48,-7 11 1,0-2-242,13-17-40,-15 18-42,30-36-473,3-5 42,2-2-1991,3-2 1615,4-3-528,5-2-367,4-6 1887,1-1 0,-5 3 0,-3 2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14.0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9914,'17'4'820,"-2"-2"-173,-15-2 2003,0 0-2480,31 2-16,-18-1-47,26 0-99,-25 0-8,0 0-28,0-1 25,0 1-2,0 1 2,0-1-148,0 1-3305,20 7 1880,-18-3-158,15 6 83,-23-6 1651,-3 1 0,-1-4 0,-3-1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14.38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36 10746,'8'13'-157,"-1"-3"703,-7-10 1683,0 0-2156,41-7-64,-23 3 55,32-7-64,-34 5-36,1 0-416,-2 0-254,-1 1-257,-1 1 963,6-1 0,-11 3 0,4-1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16.03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188 32 8357,'13'0'994,"-3"-1"-375,-10 1 3218,0 0-3524,-9-14-69,5 11-110,-7-11-134,7 16-19,-1 0-96,-1 2-129,-9 8 244,1 1-8,-8 9-224,-13 26 223,13-15-108,-16 47 72,27-45 8,-2 20 35,11-29-225,5 11 227,0-15 117,13 14-63,-6-26-52,12 2 71,-10-10 126,9-6-199,-6-2-260,19-22 195,-16 9-78,11-14-65,-16 13-128,3-14 154,-7 12 40,2-23 142,-10 27-96,0-10 96,-5 14 174,-3-3 61,0 6 54,-2 0-155,2 8-386,4 2 25,-1 1-453,4 3 1069,10 8-299,-1 0-34,9 7 33,-2-5-89,0 2 65,1 0-21,1 0-886,60 36-762,-48-31-9,45 26-274,-65-43 1887,-1-2 0,-5-1 0,-1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16.93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8343,'17'6'849,"-4"-1"-474,-13-5 1226,0 0-1592,-1 3 75,1-2 78,-1 2 93,1-3 596,0 1-845,0 1-1,0 0 158,0 0 134,0 6-261,0-2-28,0 5 29,0-5 16,0 3-109,0-3-70,2 4 126,0-6 224,7 4-90,-4-6 10,2 2 46,-1-3 306,2-1-345,-2 0-33,2 0-65,-3 0-48,0-1-2,-2 0 39,2 1-109,1-1-59,-1 1-36,2 0-45,-3-1-405,2 0 223,-2 1-706,3-2 205,-3 1-4340,4 0 5230,-4 1 0,1-1 0,-4 1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17.46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9740,'15'1'784,"-4"-1"-784,-11 0 1616,0 0-1316,0 25-20,0-10-45,1 20-53,0-15 71,2 12-111,-2-5-77,1 9 16,-1-9-28,0 11-86,-1-10 94,2 31-58,-1-35-378,2 21-141,-2-36-190,1 1-221,-1-9-2315,0 0 980,-1-5 2262,0 0 0,0 0 0,0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20.96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17 8637,'15'1'893,"-3"0"-355,-12-1 2612,0 0-2799,-1-8 2,0 6-68,-2-6-131,2 9-154,0 1-95,1 0-42,0 0-510,0 1 602,0 9 90,2 8 36,0 5 96,3 42-186,-3-33 4,1 28-40,-3-39 0,2 4-5,-1-5-206,2 1 113,0-12-2,0-3 47,0-8 98,0 1 159,6-1 139,21-11-307,-7 4-154,25-12 9,-24 11 37,8 0 117,-10 6 280,28 9-199,-22 1-36,21 9 20,-29 0 78,4 10-87,-3 7 330,1 33-341,-11-27 134,-6 19-36,-7-41-17,-2 2 0,-3-10 445,-12 4-297,5-7-95,-16 2-173,11-8-6,-7-2 123,5-3-425,-27-18-73,23 8-880,-20-18 552,38 22-412,-1-3-828,8 8 1943,3 1 0,-2 2 0,2-1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37.4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20 8254,'15'9'2671,"-3"-1"-1918,-12-8 2244,0 0-3107,3 1 110,0-1 45,3 1 95,13-8-173,-4 3-77,20-8 71,-14 6 34,7-1 2,-6 5-202,25 5 205,-21 1 79,18 5-6,-27 0-62,1 7 34,-5-5 159,3 11-81,-10-11 314,-1 17-303,-6-15-8,-3 7 14,-1-11 294,-14 7-327,7-7 44,-7 3-11,11-10-42,2-1-36,1 0-37,2-1-112,1 0-1795,1 0 1765,7 0 72,0 0-25,6 1 62,0 2-82,1 1 9,15 11 224,-9-4 53,11 9-191,-14-7 68,11 14-20,-11-9 40,9 19 86,-18-22 160,1 13-143,-7-16 316,-2 6-308,-3-8 278,-16 10-306,5-10-41,-12 6-40,6-10-95,-1-2-804,-15-1-3125,-10-11 12,9 0 3917,3-7 0,27 9 0,4 1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21.54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 16 9799,'-10'-9'1031,"3"2"-1031,7 7 1033,0 0-798,0 3 109,3-3 46,2 3-119,4-3-36,3 0-153,0 0-37,2 0-45,0 0-3,0 0-44,5 0-1099,15 1 566,-10 0-291,7 2-459,-19-1 1330,2 2 0,-8-3 0,2 2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21.93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20 13684,'16'9'-54,"-2"-3"54,-14-6-221,0 0 358,12 2-67,-2-2 12,11 1-82,-4-1-143,1-2-309,1 0-108,0-1 14,0-1-4463,16-6 5009,-15 4 0,4-2 0,-19 6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22.90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 43 10583,'13'0'854,"-3"0"-579,-10 0 1083,0 0-1196,13-15-126,-6 9 62,10-11-52,-9 15 55,0 1 61,1 0 205,12 1-140,-7 1-23,15 4-204,-14 0-3,3 4 0,-5-1 180,15 17-124,-13-9 37,18 30 36,-24-25 0,4 13-65,-10-15 37,-1 1-36,-1 1-26,-1-1 17,0-1 62,-5 8-78,1-6 16,-6 5 0,1-7-14,-16 20-100,6-13-396,-30 33 351,25-35-62,-13 12-109,7-18-48,9-10 109,-5 1-276,9-13 354,8 0 12,-1-6 44,6 0-486,2-6 487,1 2-129,4-21 120,0 19 17,3-13 65,1 19-12,7-5 18,-5 7 354,22-10-206,-16 14 36,12-5 17,-13 8 53,5 0-125,-5 0 852,18 5-791,-15 0-132,10 5-48,-12-1 180,6 6-45,4 3 221,14 12-356,-12-8-8,14 14-3,-25-22 3,7 5-366,-11-12-5271,20-9 5637,-15-1 0,11-3 0,-22 2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32.39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82 64 7394,'5'16'1926,"0"-2"-1424,-5-14 3091,0 0-3330,8-35-3,-5 23-81,7-26-36,-9 34-50,1 2-93,-2 0-333,1 2 235,-1 3 25,0 0-53,0 3 126,0-2 333,-1 4-280,-1 2 154,-5 17-207,2-9 0,-3 10-73,2-12-33,-4 15 106,4-9 53,-8 34-47,7-28 25,-4 17-31,5-17-82,-6 28 40,5-19-30,-3 45 10,8-48 0,0 25-52,2-34-49,3 12 63,0-19-52,11 12 146,-6-18-56,5 6-2,-5-12 8,3 2 56,-2-3 242,16 2-234,-10-4 174,34 1-101,-27-3-81,18 1-159,-23-3-329,16-7-112,-12 2-1715,18-7 408,-23 5 1907,3-4 0,-13 7 0,-1-1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33.05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9791,'5'16'865,"-1"-4"-865,-4-12 2181,0 0-2209,4 0 28,-2 1 129,6-1-11,0 0 8,2 0 53,4 0-3254,2 0 3246,4 0-45,0-1-25,13-1 330,4 1-73,36 0-313,-29 1-45,15 0 8,-35 1 3435,9 1-3390,-8-1-1173,29 0 436,-30-2-3650,24-2 1184,-35 0 3150,2-1 0,-12 3 0,-3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34.09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 24 11381,'-11'-10'709,"2"2"-673,9 8 1606,0 0-1642,3 1 109,1-1-53,4 1-51,1-2-2,0 0 87,9 0-93,-6 0 0,7-1-137,-9 2-429,4 0 180,-3 0-1969,9-1 1118,-11 1 1240,8-1 0,-13 1 0,2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34.45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10048,'1'18'947,"-1"-4"-919,0-14 2049,0 0-2071,36-4-6,-23 3 6,27-4-6,-31 5-110,-1 0-287,0 0-102,-2 0-290,1 0-502,-1 0 1291,2 0 0,-4 0 0,1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35.45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172 0 8326,'9'12'1588,"-2"-3"-1325,-7-9 474,0 0-740,-34 32-36,20-17 39,-28 27 36,29-25 45,1 0 138,0 1 7,1-2-35,1 0 598,-5 12-696,7-10-85,-3 9 57,8-13-63,1 0 4,2 0 0,2 14-79,0-13-17,7 12 87,-4-21-134,9 0 336,-8-7-9,5-3-190,-4-3-126,5-7-36,-3 2-138,10-18 300,-10 13-5,6-15 50,-10 17-43,1-5 1,-3 7 115,0-10-113,-2 8-5,1-10-36,0 18-68,-1-2 68,-1 8-146,1-1 126,-1 5 56,0 1 255,1 3-166,0 0-5,1 1 6,0 2-37,2 0-53,0 2-3,0 0-41,4 11 44,-2-9 56,10 17-56,-8-19 0,5 7 123,-5-10-123,1-1-6,2 1-974,7-2 636,-4-1-4097,12-2 4441,-16-4 0,3 0 0,-11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36.24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114 22 9348,'-5'-12'115,"2"2"-115,3 10 594,0 0-594,-26 41-31,19-29-78,-19 31 25,26-40 131,0 0 79,0-1 48,1 0 190,4 2-283,1-2 320,14 6-281,-9-4 160,13 8-70,-16-6 70,4 4-45,-7-2 20,-1 0 0,0 2 142,0 13-243,-2-8 477,-5 23-533,-1-23 90,-7 15-107,3-20 28,-3 2-50,3-6-588,-10 3 32,6-6-2476,-17 1 1531,17-8 1442,-11-11 0,17 9 0,-1-8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36.69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30 7167,'13'3'1406,"-2"0"-740,-11-3 1991,0 0-2531,28-11 37,-17 7 55,24-9-27,-24 11-147,0 0-44,1 0-2,-1 1-4,0 0 6,0 1-3816,15 3 1643,-15-1 2173,11 2 0,-20-3 0,0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0.86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11224,'7'5'1722,"-2"-1"-1433,-5-4 1977,0 0-2490,2-1-124,1 2 348,3 1 196,2 4 20,3 4-40,3 3-94,4 4 77,11 12-8,20 24-145,-14-14 28,8 12-26,-26-31 0,6 9 4,1 1-295,10 17-252,-12-16-297,-1 3-347,-14-17 1179,-2 7 0,-3-14 0,-1 5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41.57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67 8035,'8'12'1815,"-1"-3"-1068,-7-9 2071,0 0-2619,4-38-118,-2 28-81,3-29-51,-4 38-103,0 1 2,0 6 234,1 0 431,6 28-415,-2-8-45,2 21 3,-5-13-51,-2 31-7,-2-26-108,1 28 4,-1-43 106,1 2 9,0-13 2,0 4-190,0-10-435,0 4 415,1-11 146,1 1 53,2-1 271,9-2-271,1 0-308,40-5 300,-26 5-76,26-3-87,-32 6 98,14 10 84,-14-2 183,20 22-12,-28-14 44,9 21-172,-17-16 10,1 7 54,-6-9 232,-10 21-268,2-19 7,-9 15 29,5-25 391,-13 4-159,7-7 115,-37 1-462,29-12-3,-29-8-151,33-1-306,-4-11 82,16 9-1647,5-14 1462,9 12-241,6-9-383,4 9-2675,9-4 3859,-2 5 0,-4 2 0,-8 6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42.10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10219,'9'12'319,"-1"-2"-83,-8-10 1158,0 0-1122,7 1-1,-2-1-27,7 1-155,-1-1 49,1 0 13,2 0-143,1 0-47,14-1 39,-9 1-946,23-1 355,-24 1-73,11 0-1629,-7 0 1159,-6 0-717,4 0 1851,-9 0 0,-7 0 0,-1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42.45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38 12619,'14'5'605,"-2"-1"-336,-12-4 238,0 0-381,25-1-25,-10-1-48,21-1-45,-16-3 1,1 0-9,0 0-174,-1 0-58,0 2-211,-2 0-316,0 2-193,-1 0-429,-1 0-131,1 1-95,-2 1 1607,-2-1 0,-6 1 0,-3-1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6:43.02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7797,'1'8'521,"0"-1"70,-1-7 800,0 0-1245,0 5-45,0-3 137,0 4-20,0-2-83,0 0-35,1 2 200,1 5 56,3 4-194,0 2 45,3 10-33,-1 3 151,2 13-127,-2-5-125,0 0-8,-2-11-12,2 14 239,1 2-222,3 11-6,-2-6-1019,0-5 392,-5-18-336,-1-4-411,-2-14 1310,-4 0 0,2-4 0,-1 1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06.29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 3 7305,'1'4'2472,"-1"-1"1807,0-3-3982,-2-2-65,1 1-36,-2-1-1366,2 2 1243,6 2-65,-2-2 28,6 2 1,-2-2-34,0 0 69,5 0-10,-2 0-42,7 0 22,-6 0-99,15-1 49,-14 0 8,8 0-5,-12 0 2,2 1 3,-3 0 47,6 0-47,-8 0-53,4 0-36,-6 0-85,1 0-42,-2 0-45,0 0-128,-1 0-3237,5-1 1991,-3 1 1635,5-2 0,-6 1 0,0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07.09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30 7797,'3'2'2061,"0"-1"918,-3-1-2833,-3 3-20,2-2-28,-2 2-28,3-3-6,4 0-21,-1-1-43,4 1-37,-2-1 37,1 1 230,8 0-165,-4 0 16,6 0-73,-7 0 1,0 0 47,0 0 168,7 0-152,-5 0 79,10 0-114,-12 0 97,10 0-81,-11-1-44,5 1 27,-7-1 37,5-2-73,-5 1-890,7-3 284,-8 2-4781,8-5 3419,-8 5 1968,3-5 0,-7 6 0,-1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09.98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202 8 7349,'1'5'1361,"-1"-1"3066,0-4-4076,3-7-27,-3 5-27,3-5-37,-3 7 160,0 0-420,-4 2-81,1 0 11,-3 1-47,2-2-7,-1 1-13,-1-1-291,-7 5 246,-4 7 129,-1 1 8,-1 4 42,9-4-53,-1 1 53,-1 2-5,-13 26 8,12-18-81,-15 42 35,22-46-43,-2 17-12,7-28-17,1 2 57,1-5-4,4 2 155,-1-6-115,9 1 25,-6-3 86,7-1-77,-6-1 47,2-1-53,-3-1 30,9-8-69,-6 3-93,13-14 84,-13 11 45,4-7 3,-7 9-3,3-6 20,-2 4 22,3-8-34,-5 8 138,3-12-93,-6 13 0,4-7-53,-5 13-8,1-2 5,-2 3-6,1-1-35,-2 1-110,4-5 148,-2 2-95,3-5 40,-3 7-12,2-1 28,-3 3 73,0 1-28,-1 5-106,-1-3 106,0 6 134,1-4-25,0 2 9,-1 0-82,1 2 73,-2 9-106,1-4 11,-1 19-11,1-16 3,0 8-6,1-10-62,0 5 59,0-4-112,0 10-39,2-12 17,6 10 361,4-11-89,7 4-99,-2-6 9,-1-1 11,-3-3 42,4 1-98,-3-2-6,15 6-221,-16-6-1503,15 4 593,-20-7-201,4 0-196,-6-2-121,0-2 1655,0-3 0,-3 3 0,0-2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28.35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9189,'17'14'857,"-2"-3"-857,-15-11 1593,0 0-1285,2 7-9,0-4 9,1 6-11,-1-6 3,-1-2-11,1 2-37,0 0 171,4 4-132,6 5-291,-2 0-37,7 7 37,-8-9 0,3 4 0,-4-5-47,8 10 10,-6-6 54,17 21 182,-15-19-118,17 23 17,-18-22-98,5 9-45,-9-12 45,1-1-5,-1 0-40,10 12 9,-7-12-1,9 13 43,-11-16 39,2 2 27,-4-2-136,6 5 58,-5-5-10,7 8-21,-10-11 172,9 13-60,-7-10-5,6 8 48,-6-7-3,2 1-96,-2-1-24,4 5-7,-4-5 12,2 2 90,0-1-17,-5-5-20,4 2-638,-6-6-2039,0-1-210,-2-6-632,-2 0 3466,-3-10 0,3 10 0,-1-3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29.18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468 1 10488,'5'7'1397,"0"-1"-826,-5-6 1180,0 0-1617,-27 36 144,18-23-26,-21 28-138,23-31-7,-8 10-12,0-1-17,-3 3 74,2-4-80,6-6 29,-13 22-101,9-15 48,-14 21-43,16-23 40,-12 17 25,11-16-36,-7 10 11,9-15 11,-6 8-56,6-8 11,-12 13-6,12-14-2,-14 15 6,13-14-4,-7 7 1,9-8 55,1-2-61,1 0-64,-3 3-14,4-6-253,-4 7-94,7-9-4420,-2 8 1930,5-9 2915,0 3 0,1-7 0,0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38.04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129 18 7313,'2'14'1498,"0"-2"-1098,-2-12 1121,0 0-1311,-4 2-37,3-2-27,-4 2 16,4-1 1,0 0-54,0 0-45,-1 0 146,1-1 143,0 0-154,-1 1 0,1-1 254,-1 0-338,0 0 76,-1 0-138,0 0-16,0 0 27,0 0 115,-3 0-142,3 0 16,-7 2-98,6 0 40,-5 3 10,4-2 32,-2 2 35,2-1 43,-1 1-104,3-2 40,-4 2-54,5-2-6,-4 1 1,4-2 2,-1 0-2,1 0 5,-2 0 48,2 0 171,-3 2-180,3-2-39,0 1-8,2-3-893,-1 1 867,1 1-7,0-1-181,0 1 144,0-1 33,0 0 132,2 2-76,0-1 163,3 3-162,-2-2-9,1 1-73,-1-2 20,-1 1 8,2-1 39,-1 0-39,0 1 59,3 0-11,-2 0-14,5 1 3,-6-3-130,6 2 85,-5-2 20,7 0 35,-6 1-16,7 3 14,-6-2 9,6 4-12,-9-4-5,1 0-1,-2-1 18,2 2 19,-1-1-45,4 2 17,-4-2 0,3 1 0,-4-3 0,1 2 5,-1-2 116,5 5-57,-4-1-64,4 4-11,-4-4-37,0 2 48,-2-4 0,1 1 9,-1-2 100,1 1-73,-1 0 118,0 2-100,-1-1 36,1 4-87,-1-4 5,1 3 29,-1-4 69,0 3-61,0 0-23,0 10 23,0-8 33,-3 11-72,2-12 30,-3 3 1,2-5-20,-2 2 19,1-2 23,-1 4-15,0-5 66,-2 3-74,3-4 76,-6 4-106,5-5-6,-4 3-3,5-3-42,-3-1 37,1 1-60,-8-1 40,8-1 26,-5 0-71,7 0 36,0 0 35,1 0-138,-1-1 137,0-1-92,0-6 95,2 4-59,0-6-22,1 6-180,0-3 171,0 3-19,0-2 28,0 2-20,0-5 3,0 3-51,1-12 88,1 10-32,2-5 57,0 8-54,2 0 18,-1 1 2,6-3 70,-6 3 232,9-7-140,-7 5-83,10-10 78,-10 8-87,6-6 0,-5 4 5,3-4 1,-2 1 109,9-12-59,-10 11 67,13-21-132,-12 19-128,8-15-160,-9 17-103,0-4-26,-3 9-2250,2-7 917,-2 7 1759,1-3 0,-4 9 0,-1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1.28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397 1 12896,'18'10'622,"-4"-1"-297,-14-9 921,0 0-1033,-35 46-9,19-23-69,-29 38 13,28-35-14,0 1 71,0 0-48,0 1-51,-1 0 0,1-1 54,-1-1 215,-12 15-159,-11 7-216,5-6 78,-1-3 9,21-23-182,-7 2-216,11-9-1823,-2 1 905,12-10-2126,1 0 1961,9-1 1394,5-7 0,-2 5 0,1-5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49.96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11303,'13'16'1243,"-3"-2"-1562,-10-14-65,0 0 558,0 5-76,1 0 56,1 7-90,2 0-55,0 4 371,6 18-198,-4-11-56,3 14-8,-5-15 423,2 32-440,-2-22 56,1 47-152,-4-49 32,0 17-34,-1-24-110,1 9 18,0-15-37,1 5 70,-1-18-34,0-2-28,-1-2-423,4-1 541,0-2-28,19-9-98,-9 6-101,19-6 183,-18 9 44,4 2 8,-5 2 294,14 16-167,-12-5 55,11 13-44,-18-10 123,2 8-98,-4-5 532,1 17-373,-5-18 1006,-8 21-905,0-24-131,-8 9-177,3-15 143,-19 2-205,10-4 105,-13 2-96,14-7-70,2 0-182,1-2-1364,-5-12 1146,11 6-163,-3-10-395,11 10-1450,4-5-1000,7-1 3408,6-4 0,-3 7 0,-2 2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50.44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39 9203,'14'18'1613,"-3"-3"-1577,-11-15 2591,0 0-2420,28-13-61,-13 7 58,23-10-103,-20 8-39,0 1 100,-1 1-221,13-2 54,-11 4-704,15 0-2346,-7 8 1305,-8-1 1750,2 7 0,-18-6 0,-1 1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50.84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46 11933,'9'6'333,"-1"-1"23,-8-5 1571,0 0-1801,28-17-3,-15 11 11,22-14-25,-24 17-109,0-1-2,-1 1-35,-1 1-36,3 1-8,-3 0-1055,12 3 692,-9 1-18,9 1-378,-9 2-2786,6 1 1555,-5-1 2071,3 2 0,-9-5 0,-3-1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7:51.4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32 96 12459,'10'17'381,"-1"-4"-174,-9-13 875,0 0-920,-7 40-36,4-18 0,-5 33-11,7-29 92,0 1 6,1-1 179,2 12-303,0-10 51,7 18-86,-1-20-46,3 5 168,-1-12-131,0-2 36,1-2-72,-1-2-1,0-2 107,0-3-42,8 0-73,-4-3 45,29-2-45,-22-6 5,25-6-5,-29 0 0,5-5 62,-9 2 55,10-23-55,-12 14-17,8-19-40,-14 21 127,0-10-87,-3 5 137,-2-31-37,-4 25-41,-17-45-68,8 45-36,-12-19 34,13 30-174,-11-10 148,7 11 46,-8-8-54,12 15-26,-4 1 57,4 3-45,-11-2-112,11 6 3,-6-1-42,9 4-82,-1 2 18,-1 2-9,-1 5-118,-2 5-81,-1 4-867,-7 15 301,7-8-5426,-9 26 6429,15-30 0,0 6 0,7-21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8:08.72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137 0 7061,'3'14'2052,"-1"-3"-1430,-2-11 842,0 0-1063,-14 35-29,8-21-28,-11 27 18,12-28 116,-3 6-307,3-3 174,-5 18-255,6-14 0,-2 19 72,3-17-56,-5 23-61,3-15 81,-10 39 28,6-32 104,-5 30-177,9-38 0,0 6-81,3-14 53,2 3-53,0-8-126,7 6 235,-1-14 1266,36-9-1207,-19-8-168,24-9-25,-24 1 14,2-2 2,0 0-1097,23-20 614,-20 16-1858,27-24 972,-36 30 1378,11-15 0,-23 23 0,3-4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8:09.19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39 10720,'9'13'672,"-2"-4"37,-7-9 809,0 0-1246,46-8 94,-23 2-284,37-7-82,-36 6-31,0 0-62,18-2-212,-16 5-224,13-1-258,-20 4-347,0 1-149,-2 2 1283,7 4 0,-13-2 0,2 2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8:09.9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12249,'6'4'336,"-1"-2"-336,-5-2 1250,0 0-1063,3 3 244,2-3-55,4 2-116,4-2-64,2-1-154,21-3-129,-14 2 51,13-1 36,-21 3-3,5 0-364,-6 1-1837,12 5 1062,-13 0 1142,7 18 0,-14-17 0,0 10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8:10.29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12661,'9'17'45,"-3"-4"425,-6-13 771,0 0-1210,46-2-31,-27 2-317,36-3-212,-40 3-194,0 0-453,-1 0-409,-1 0-666,-1 0 118,-2 1 2133,-4-1 0,-2 1 0,-3-1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8:11.53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132 0 9967,'2'7'1955,"-1"-2"-1337,-1-5 2561,0 0-3311,-3 2-19,0 1 25,-3 4 45,-2 3 45,-6 15-37,1-3 6,-16 35 27,15-25-228,-13 40 116,19-42 99,-1 14-20,8-26-53,3 4 121,2-8 282,12 6-151,-7-13 62,12 1-62,-11-8-65,8-8-167,-5-1-216,12-19 115,-9 6-71,10-20 270,-12 15 25,8-38 28,-15 36 64,2-22-64,-9 33 195,0-2-203,-2 6 69,-2-3-41,1 11 83,-4 0-145,5 4-3,-2 1-98,3 1-387,0 1 180,1 2 305,0 6 0,0 3-53,3 20 84,-1-11 2,10 31-33,-5-28-109,12 26 109,-11-30 28,7 9 25,-7-15 6,4 2-64,-4-5-1539,13 7 685,-11-13-242,9 3-75,-10-8 1176,5-4 0,-7 2 0,1-2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8:12.03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9004,'10'16'986,"-3"-3"-877,-7-13 1999,0 0-1747,3 15-25,-2-5-11,3 13-108,-3-9-3475,0 1 3387,0-1-34,-1 13-509,1-4-293,-1 2-407,2-9-387,-1-10 1501,1-2 0,0-2 0,-1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1.75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11636,'6'1'776,"-1"0"-776,-5-1 2226,0 0-1957,29 2-48,-15-1 3,25 2-101,-22-3-111,2 0 58,-1 0-65,7 0-83,-1-1-138,-1 1-1539,7-1 796,-16 0-1731,13 0 620,-15 0 10,3 1 2060,-8-1 0,-3 1 0,-1-1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8:12.7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 3 9220,'7'5'1694,"-1"-1"-1412,-6-4 1440,0 0-1576,4-1-37,-2 0 87,3-1 23,-1 2-48,0-1-73,2-1-98,0 0-25,1 1 14,-1 0 11,0 1 212,1 1-58,-2 0 376,2 6-371,-5-1 57,0 5 316,-9 11-532,2-10-115,-11 19 9,10-22-250,-4 4 222,8-10-9,0-1-1097,2-2 1240,4 0 56,0 0-12,5 2 7,4 1-43,-2 1 451,8 8-308,-9-5 3,3 5 70,-8-4 303,0 6-314,-2-4 489,-1 15-508,-4-12-10,-2 8-24,-3-10 145,-9 4-201,2-4-1135,-21 7 37,15-11 994,-29-6 0,36-2 0,-11-6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13:20.45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5214 17050 7369,'8'0'1842,"-1"1"-1195,-7-1 1128,0 0-1304,6 33-236,-4-21-53,4 26-129,-5-30 48,-1 1 53,1-1 361,-1 13-388,0-9-91,0 9 26,0-12 64,0 0-65,0 0-58,0 1 190,0 3-112,0-2-78,0 2 0,0-5 50,0 2-14,0-4-39,0 2-8,0-5-28,0 0-124,0-2 222,3-2-18,-2 0 7,7-8 38,-4 3-91,5-11 2,-4 9-34,2-5 28,-4 8-100,1-1 70,0 0-31,1 0 22,-2 2-28,4-2 9,-2 3 38,2-2-192,4 1 210,-4 2-111,3 0 58,-4 2-12,2 2 73,-2 0-39,2 3-40,-2 1 79,0 2 0,0 1 9,1 1-54,-1 2 112,6 12-64,-5-9-6,3 8-3,-7-12 15,0 2 44,-1-2 73,-1 0-16,-1-4 80,0-3 474,-2-2-493,0-1 204,-8 0-25,1 0-137,-6-1 53,-6 0-266,5 0 89,-8 0 26,8-1 0,-1-1-110,1-1-75,-2 0 68,7 1-567,-3 1-898,11-1-3277,2-3 4744,3-1 0,1 1 0,-1 3 0</inkml:trace>
  <inkml:trace contextRef="#ctx0" brushRef="#br0" timeOffset="1125">5785 17240 6803,'11'5'2918,"-3"-1"-2498,-8-4 1489,0 0-923,5 30-551,-4-18-12,5 23-9,-6-27 104,0 3-339,0-3 160,0 4-250,0-5-80,0 1-9,0-3-87,0 6 79,0-4-65,0 3 73,0-4-53,0 0-124,0 0-83,0-1-1513,1 2 516,0-3-370,0 0 605,-1-4 0,0 0 0</inkml:trace>
  <inkml:trace contextRef="#ctx0" brushRef="#br0" timeOffset="1350">5785 17169 13740,'7'3'1486,"-2"0"-1119,-5-3-6676,0 0 6309,6 4 0,-5-2 0,4 2 0</inkml:trace>
  <inkml:trace contextRef="#ctx0" brushRef="#br0" timeOffset="1824">6023 17169 11742,'2'5'3243,"-1"0"-1938,-1-5-1417,-20 17 6,14-11 53,-14 14-135,18-14 65,2-2-73,0 3 81,2-3-36,1 0-28,2 0 36,-1-1-53,5 3 106,-2-2-36,3 2 20,-3-1 131,3 4 48,-4-2-20,3 4 39,-3 0-89,-2-2 140,-1 3 330,-2-2-232,-1-1 291,0 5-319,-3-6 333,-9 9-546,2-8-115,-9 5-369,5-8-270,-2 1-200,0-2-7198,-9-2 8152,10-3 0,-2 0 0,13-3 0</inkml:trace>
  <inkml:trace contextRef="#ctx0" brushRef="#br0" timeOffset="2901">6737 17264 9906,'-1'-9'2200,"0"1"-1410,1 8 3251,0 0-3890,-31-5 244,14 8-177,-21-3 93,17 14-311,8-3-137,-10 16 129,13-12-46,-5 15-7,12-16 52,0 5-69,2-6-70,3 3 122,0-4 26,3 1-86,1-5-3306,3-1 3434,1-2 28,2-1-76,7-1-89,-3-2-149,12-5 143,-10-2 6,5-6-11,-2-7 3380,-5 3-3352,2-7 25,-9 9-26,-1-4 205,-4 2-50,-5-3-71,-4 6 49,-4 3-54,-3 3-238,-7-2 61,4 4-531,-12-2 13,15 4-245,-3 1-1836,11 4 1074,3-1-1185,0 2 2887,1 0 0,0-1 0,0 0 0</inkml:trace>
  <inkml:trace contextRef="#ctx0" brushRef="#br0" timeOffset="3646">6951 17240 9794,'10'11'4433,"-3"-2"-4246,-7-9 1,-1 0 44,-1-1 17,-1 1 101,1 1 633,-4 2-703,2 0-59,-2 2 1,2 1-49,1 1 20,0 3-187,-1 0 2,0 8-41,1-3 5,0 16 19,2-15-41,4 12 5,-1-17-95,6 2 132,-3-8-222,6 0 87,-5-4 23,3-1-56,-1-3-46,1-4 1,0-5 0,1-3 0,3-15 131,-3 6-78,3-10-101,-4-12 269,-4 17 20,1-18 42,-6 21 150,-2-16-184,-2 9 105,-4-1 0,0 0 19,-3 2-127,-6-14-25,10 31-6,1 4 149,-1 1-258,4 5-81,-1 1-221,4 6 355,0 1 26,0 4-107,4 6 143,-1 1 81,4 6-75,2 7-124,-2-5-220,6 28 167,-7-24 232,7 33-61,-8-33-117,3 11-62,-4-19-9,1-3-100,-1-1-73,-1-2-1760,3 2 629,-3-6 1492,3 0 0,-4-6 0,0-2 0</inkml:trace>
  <inkml:trace contextRef="#ctx0" brushRef="#br0" timeOffset="4508">7285 17216 10323,'12'1'4010,"-3"0"-3500,-9-1 461,0 0-820,-17 6-19,10-2 19,-13 6-28,14-2-123,0 1 132,-5 14-140,4-6 78,-6 24-14,9-21-56,-2 10-45,5-15-8,1-2-17,0-2 64,1-1 3,1-3-14,4 2-44,-1-4 8,3 1-45,-1-4 11,-1-1 6,2-1-43,0 0-301,6-7 212,-2 0 123,4-6-142,-5 2 16,-1-1 138,-1-1-146,0 0 168,0-1-34,-1 0 90,0-1-170,1-10 251,-2 4-45,2-18-27,-5 14 2,1-9 221,-3 11 135,-1-11-417,-6-3 66,-3-11-16,-3 10 135,-4-9-233,5 21 98,-1-6 70,5 15 3,0 1-71,2 5 239,-1 1-204,4 5-261,-1 2 232,1 9 224,1 1 331,6 24-367,-2-11-196,5 17 129,1 11-95,-4-17-68,3 19 23,-4-22 5,0-1-8,0 0-1291,11 36-3271,-8-34 2884,7 25-618,-11-44 2310,-2-1 0,0-5 0,-2-1 0</inkml:trace>
  <inkml:trace contextRef="#ctx0" brushRef="#br0" timeOffset="13794">5309 17717 11642,'0'10'2755,"1"-2"-2407,-1-8 1172,0 0-1344,-2 2 132,0 2-148,0 1-14,-3 7-138,3-4 48,-3 6-56,4-5-202,-1 6 169,1-4 30,0 2-266,0-6 269,1-2 115,0 6-112,0-2 0,0 5 2,0 2 1,0-4 67,0 13 5,0-13-95,1 12-44,-1-15 47,1 5 14,-1-7 2,1 2 7,-1-2 33,0 1-42,0 1-37,1 0 32,-1 1 13,1 3 23,0-3-67,1 9 27,0-9-27,0 4 36,1-1-3,-1-4 3,2 7 0,-2-8 14,2 5 28,-2-6-42,2 1 3,-2-3 5,2 1 1,-1 0-133,2 3 71,-1-4 45,1 2 36,0-2-28,-2-2-17,7 5 17,-4-3 48,7 3-48,-7-5-6,4 2-30,-6-3 30,2 0-2,-1 0 8,1-1 5,-2 0-5,-1 0 14,0-1 23,0 0 13,1 0-39,-1-1-5,1 0-6,-1-1 0,0-1-42,2-2-65,1 0 65,0-1-64,-1 0-398,1 0-490,-1 0 123,0-1-300,-1 1-579,-1 1-983,-2 0 2733,0 0 0,-1 2 0,0 1 0</inkml:trace>
  <inkml:trace contextRef="#ctx0" brushRef="#br0" timeOffset="14580">5119 17978 12244,'10'9'652,"-1"-2"-481,-9-7 1285,0 0-1464,4 0 285,2 0-159,2-1-48,1 1-34,-2-2 1,1 1-1,0 0 132,4-1-115,-3 1 434,23 1-487,-18-1 0,15 1-5,-18 0 5,-1 0 89,10 0-80,-8 1 27,8-1 9,-8 1-45,-1-1-496,3 0-92,-2 0-2629,11-1 1332,-11 1 1885,7-1 0,-14 1 0,-1 0 0</inkml:trace>
  <inkml:trace contextRef="#ctx0" brushRef="#br0" timeOffset="15465">5666 18050 7862,'2'8'1212,"0"-2"-282,-2-6 834,0 0-1664,2 0 46,-1 0 1336,1 0-1586,-3-3 102,1 2-7,-2-3-56,2 3 29,0 0-471,0 5 92,0-3-1701,1 4 931,-1-5 1185,-1 2 0,1-2 0</inkml:trace>
  <inkml:trace contextRef="#ctx0" brushRef="#br0" timeOffset="16365">5809 17955 11482,'12'7'1341,"-2"0"-455,-10-7-727,0 0-19,5 0-5,-1 1-1,7 3 62,-3 2-70,1 1-20,3 3 51,5 7-78,-4-5-35,5 6-35,-10-10 52,1 1-13,3 3-12,-2-2 4,7 7 2,-7-7-42,3 4-9,-3-6 1,-2 1 8,1-2 59,5 7-59,-4-5 64,9 8-64,-11-9-8,3 3 2,-4-5-2,-1 0 2,-1 1-84,0-1-69,0 0-37,0 0-1142,0 2 578,-2-3-517,0 2-462,-3-6 1739,0 0 0,0-1 0</inkml:trace>
  <inkml:trace contextRef="#ctx0" brushRef="#br0" timeOffset="17119">6071 17883 9519,'12'3'2573,"-1"-1"-1965,-11-2 1299,0 0-1842,-9 13 5,5-6-6,-8 10 23,4-3 14,2-5 14,-2 5-45,4-7-59,1 0 87,-1 3-37,0-2 152,-1 6-160,1-6-16,0 3-1,1-4 6,-1 0 39,1 1 43,-1-1-18,0 0 98,-2 2-134,2-2-8,-1 1 16,1-3 46,-1 3-10,0-1 1,0 1-36,1-2-43,1-1 59,-2 5-42,1-4 20,-1 5 59,-1-1-71,1-2-58,-1 2-3,3-4-36,1-1-3,-1-1 30,2 0-363,-1 0 117,0-2-45,0 2-114,1-3-174,0 1-467,1-1 0,-1 0 0</inkml:trace>
  <inkml:trace contextRef="#ctx0" brushRef="#br0" timeOffset="26721">6452 18074 8318,'4'13'2579,"-1"-3"-2008,-3-10 3140,0 0-3700,0 3 31,0-2-6,0 3-27,0-2 100,0 2-76,0-3-472,0 1 72,-4-8 224,1 2-8,-2-5 25,3 3-28,1 1 109,0 1-8,1 2-118,0 1-885,0 0 1056,2 0 45,-1 1 72,2 1 54,-1 2-70,0 1-20,0 0 37,0 1 9,-1 0-46,0-1 171,0-2 851,-1-1-1417,0-9 208,0 6-334,0-5 71,0 7-4288,0 0 4657,0 4 0,0-3 0,0 3 0</inkml:trace>
  <inkml:trace contextRef="#ctx0" brushRef="#br0" timeOffset="27943">6642 17931 8965,'3'11'1722,"0"-2"-1176,-3-9 1137,0 0-1529,2 2 25,-1-1 48,2 3-28,-1-1-3,0 1 157,2 1-166,-1 0 74,4 5-216,-2-4 86,6 7-86,-6-8 134,10 8-106,-8-7 50,6 4-61,-6-4 47,1 1 6,1 0-107,-1 0 107,5 3-17,-4-3-53,10 7-48,-10-7 48,10 7-45,-11-8 0,4 2-9,-7-4-2,1 1-104,-1 0-53,0-1-64,-2 0-115,-2-2-9,0 0-913,-1 3 636,-2-1-271,-1 2-196,-1-1-48,-1 0-311,0-1 1459,-1 0 0,2-2 0,1-1 0</inkml:trace>
  <inkml:trace contextRef="#ctx0" brushRef="#br0" timeOffset="28747">6832 17907 8290,'3'13'1868,"-1"-2"-1502,-2-11 189,0 0-544,-10 13 126,6-8 434,-11 16-335,10-14 27,-3 3 0,4-3-36,-1-1 268,-8 10-444,3-3 6,-3 5 15,3-5-69,5-7 3,-1 1 47,3-3 65,-1 1 52,0 1 127,-2 1 45,1 1-118,-1 1 16,-1 1-192,-3 5-84,2-3 27,-4 6 9,5-7 3,-6 10 11,0-2-11,-3 5 114,0-3-72,5-7-39,3-5-29,4-5-279,2-2-2594,0 0 2896,8-9 0,-4 5 0,3-5 0</inkml:trace>
  <inkml:trace contextRef="#ctx0" brushRef="#br0" timeOffset="35124">6904 17764 6901,'9'10'2254,"-1"-1"-1898,-8-9 6124,0 0-6480,0 2 19,0 2-13,0 0 41,0 2-41,0-3-6,0 2 0,0-2 0,1 0 3,-1-1-3,0 1-3,0-2-11,1 2 14,-1-1 3,1 1 11,-1 1-9,1-2 29,0 3 30,0 0-55,-1 0-9,1 1-42,0 0 36,0-3-5,0 2 0,-1-3 2,0 6 18,1-4 78,0 7-79,-1-5-2,1 2-6,-1-4 0,0-2 0,0 0 0,0 0-14,0 1 8,1 0 12,-1 3-6,1-2 0,-1 2 0,1 0-3,-1 0 0,0 0 0,0-2 0,0-2 3,0 0 101,0-1-188,1-6-2,-1 1-6,1-4 86,0 3-72,-1 1-109,1-5 156,0 4-36,1-6 34,-1 7-1,2 0 1,-2 1-6,0 1-48,1 0-27,1-1 72,-1 1-70,2-2 53,-2 2-10,1 1-43,1 0 115,-2 1 67,3-1-3,-2 1 26,1 0-56,0 0 13,1 0-2,-1 0 81,4 0-56,-3 0-64,1 1-6,-1 1-3,-1 0 3,0 0 0,-1 0 3,0 0 5,0 0 42,3 1-47,-3-1 6,1 1-1,-2-1-2,-1-1 38,1 0 71,0 1-62,-1-1 37,2 4-82,-2-2 37,2 1-6,-1 0-36,0 0 34,0 0 5,0 2 2,-1-2-10,0 3-26,-1-3-8,0 1 3,0 0 0,0 0-6,0-1 3,0-1-3,1-1-5,-1 1 2,0-1-2,0 1 8,0 0 42,0 0-6,0-1-30,0 1-12,0 0-36,0-1-100,-2 2 133,1-2-36,-1 0 31,0-2-67,1 0 48,-1 1 27,0-1-30,0 1-18,0-1-80,-2 0 128,2 0 6,0 0 42,-1 0-39,1 0 42,-1 0-39,1 0 103,-1 0-22,-1 0-17,-1 0-17,2 0-50,-1-1-3,2 1 0,1-1 39,-1 0-39,1 1-81,0-1 11,-1 0-222,0-1 211,0 0 36,-1 0-25,0 0-19,0 1 10,0-1 43,-1 1-51,1-1 82,0 1 5,1 1 33,0 0 4,1-1-9,0 1-20,-2-1 26,1 0 13,-3-2-61,2 1-271,0-1 61,2 2-2503,0 0 1,1 1-1</inkml:trace>
  <inkml:trace contextRef="#ctx0" brushRef="#br0" timeOffset="36282">7166 17955 8483,'-6'-9'840,"1"3"-537,5 6 3724,0 0-3596,2-2 330,-1 2 396,1-2-961,-1 2-126,0 0 246,1-1-226,0 0-12,1 0 132,5-3-207,-4 2 59,7-3-6,-7 4-51,1-1 48,-1 1 1,-1-1 16,3 1-28,-2 0-31,1-1 84,1 1-53,-2-1 3,2 1 50,2-3-59,-2 2-27,3-2-4,-2 1-2,-1 1-3,0-1 0,-3 2-5,0 0-91,0 1 43,0 0-2100,-1 0 1394,-1 1-330,0 1-331,0 2 1420,0 5 0,0-6 0,-1 3 0</inkml:trace>
  <inkml:trace contextRef="#ctx0" brushRef="#br0" timeOffset="36862">7404 17788 10396,'11'5'3055,"-3"0"-2604,-8-5 1195,0 0-1495,1 2-11,-1 1-5,1 4-4,1-1-49,0 2 41,0 1 53,0 1 43,0 13-105,0-7 80,1 18-113,-2-16-11,0 5 36,-1-7-33,2 5-11,-1-7-62,0 3-14,1-6 14,-1-5-1661,1 0 233,-2-6-6547,2-7 7975,-2-3 0,0 2 0,0 1 0</inkml:trace>
  <inkml:trace contextRef="#ctx0" brushRef="#br0" timeOffset="39854">7856 18050 9603,'8'9'2419,"-2"-1"-1884,-6-8 720,0 0-580,1 2-51,0-1-187,1 1-3,-1-1-252,0-1-120,0 1 44,1-1 37,2 1-81,-1 0-1,1 0 88,3 0-141,-3 0 0,3 1 29,-3-1 22,2 1-48,2 0 34,-1-1-34,2 2 42,-4-2 9,2 2 52,0-1-44,0 0-16,2-1-21,-2 1 4,1-1 7,3 0-38,-4 0-3,5 1-9,-6-1-53,4 1 20,-2-1 34,0 1-4,0 0-33,-1 0 42,0-1 0,4 2 48,-1-1-3,1 0-9,6 1-5,-8-1-31,3 0-9,-6-1 1,-1-1-51,-1 1 23,-2 0 22,1-1-2137,-3 1 96,0 2 904,0 1-666,-2 3-1356,-1 0 3173,-1 1 0,2-4 0,0-1 0</inkml:trace>
  <inkml:trace contextRef="#ctx0" brushRef="#br0" timeOffset="40457">7951 18264 10272,'12'8'2669,"-3"-2"-1319,-9-6 618,0 0-1881,4-2-34,-2 2 90,6-2-101,-2 2 56,8 0-28,-3 0 28,3 0-36,-1 0 8,-1 1 25,1-1-5,0 1 8,0 1-26,11 0-72,-10 0-2,11 1-1,-15-1-3,3 0-2,-7 0-6,2 0-168,-3-1-401,2 2-775,-2 0-1557,0 0-3194,0 1 6109,-1-1 0,-2-1 0,-1-2 0</inkml:trace>
  <inkml:trace contextRef="#ctx0" brushRef="#br0" timeOffset="45225">8546 17812 9399,'11'6'3942,"-2"-1"-2810,-9-5 1128,0 0-2207,1 3-20,0-1 4,0 4 5,0-1-31,0 0 31,0 2 81,0 6-112,0-4-8,-1 5 3,0-4 2,0-3 3,0 3 31,0-4-36,0 1-6,0-1-3,0 1 0,-1 2 3,-1-1 0,1 2 3,0-2-3,0 1 0,0 1 0,0-1-3,0 4 6,0-6 48,-3 8 2,0-1-84,-2 3-73,1-2 68,2-3-28,0-2 55,3-4-27,-1 3 33,1-3-5,0 2-6,0 3 11,0-4-3,0 5-30,1-1 36,0-3-11,0 3-34,1 0 8,0-4 29,0 3 0,0-6 8,-2 1-12,4 3 7,-3-3-51,5 7 19,-3-7 35,1 3-52,2-2 54,-2-2 3,6 5 59,-4-6 19,3 2-47,-2-3 19,2 0 0,0-2-45,6 0 26,-4-1-34,6-2 3,-9 0 58,4-4-49,-8 3 41,4-1-48,-6 2-5,0 0-176,1-3-87,-1 1-118,1-3-274,-3 3-236,0 0-276,0-2 1167,0-12 0,0 12 0,0-8 0</inkml:trace>
  <inkml:trace contextRef="#ctx0" brushRef="#br0" timeOffset="45984">8427 18026 11264,'10'0'2588,"-2"1"-2463,-8-1-161,0 0 134,5 0 73,-3 0 313,12-1-321,-8 1 450,14 0-336,-10 0 23,6 0-88,-6 0-97,0 0-28,1 0 64,3 0-44,-2 0 41,3 0 390,5-1-390,-7 0 70,15-3-215,-17 1-3,5 0 0,-10 1-36,0 1 27,-2 0-35,1 1 2,-2-1 5,1 1-13,-1 0-48,2 0 31,-1 0-297,2 0-516,0 2 234,-1 0-256,1 2-529,-1 0-527,1 0 1958,1 1 0,-4-2 0,1 0 0</inkml:trace>
  <inkml:trace contextRef="#ctx0" brushRef="#br0" timeOffset="47371">8927 17931 11252,'8'11'2437,"-2"-2"-2238,-6-9-353,3 0 185,-1 0 58,2-1 90,2 3-89,-2 0-26,3 1 18,-3 0-49,0 1 4,2-1 72,2 3-31,2 2 85,4 4-85,2 1-72,-4-2 69,6 8-64,-9-9 177,9 9-90,-10-9 185,12 17-278,-10-13-5,7 11-8,-5-7 19,-3-5-8,3 3-3,-3-6 0,-1 1-6,0-2-5,-2 0 3,4 2 11,-4-3 41,9 9-44,-9-9 12,6 5 24,-9-10-30,0 0-6,-2-2-205,0 1-976,-1-1 554,0 0-7,-1 1-3149,-5 0 451,2 0 3332,-6 0 0,8-2 0,-2 0 0</inkml:trace>
  <inkml:trace contextRef="#ctx0" brushRef="#br0" timeOffset="48098">9308 17931 10841,'3'5'3053,"0"-1"-2183,-3-4-727,-22 14 8,14-8 28,-18 10-2,18-10 498,-12 7-446,7-4-52,-9 6-54,11-8-62,-1 0-47,-4 3-14,4-2-2,-3 3-54,-6 6 56,9-6-6,-13 10 0,17-11 6,-7 7 6,7-8 8,-8 11-8,9-10-1,-4 5 71,3-5-68,2-3 45,-2 2 104,-4 0-14,1-2 0,-4 3-143,7-6-644,3-1-241,4-3-2736,1 0 3621,4 0 0,-4 0 0,4 0 0</inkml:trace>
  <inkml:trace contextRef="#ctx0" brushRef="#br0" timeOffset="50065">9427 17669 11712,'4'4'1492,"-1"0"169,-3-4-1697,0 0 36,0 4 8,0 1 82,-2 6-37,-1-2-17,0 3 79,0 6 11,0-2-45,-1 5 26,0 0-54,1-8 106,-2 11-105,2-13 7,-2 5-16,4-10 0,-1 0-40,1-2 12,0 1 20,0-3 167,0 1 426,1-3-700,1-3-8,0 1 8,1-2-73,0 3 3,0-1 70,0 0-11,0 1 2,0 0 6,0 1 12,1-1 8,0 1 19,1-1-30,0 1 2,0 0-8,1 0 17,-1 0 14,11 5-6,-9-2 45,8 4 403,1 22-395,-9-19 127,5 31-135,-12-35 0,-3 8 0,3-11-3,-1-1 0,0 0-42,-1 1 45,1 0-5,-3 2 8,3-3-3,-2 2 39,1-2-28,1-1 23,-1 0-29,0 0 43,-1 0-45,0 0-9,-4 1-39,1 1 3,0-1 31,-2 1 17,4-1 128,0-1-28,2 0 43,0-1-43,2 0-58,-2 0-40,1 0 1,-2 0 75,-1-2-34,2 1-56,-4-5-27,4 1-12,0-1 34,1-2-42,1 3 44,1-1-61,0-1 34,0 2-26,0-2 9,0 3 53,0-1 39,0 1-30,0 0 131,0-2-132,0 2 37,0 0-34,0 2-19,0 1-751,0 0-3268,0-1 1274,0 0 2753,1-1 0,-1 2 0,1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0:00.92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11641 17026 7741,'10'2'1826,"-2"-1"-1426,-8-1 1546,0 0-1293,2-6-219,-1 3 997,0-6-1028,-1 6-44,0 1 209,0 1-568,2 6 78,-1-1 270,2 9-348,0-2-9,4 11 18,-2-7 75,6 18-84,-5-15 0,3 11 39,-3-7 0,-2-6-117,2 9 69,-4-14 1,1 2-29,-2-11 99,0 0-401,-1-1 135,0-5-79,2-1 157,1-2-50,1 0-460,6-2 538,-3 3-20,5-1-61,-4 4 53,1 2-260,30 11 523,-16 5-72,17 4-9,-24 4-54,-9-11 242,3 14-191,-6-13 126,1 10-44,-4-13 268,-2 8-322,-2-9 160,-4 9-118,1-10 28,-3 2 392,-2-2-260,3-4 25,-3 0 258,-2-3-367,1-1-110,-5 0-150,-13-8-96,12 1-207,-11-6-571,13 2 173,7 2-419,1-3-293,6 5-469,2-2-2912,7-5 4855,2 3 0,-1 1 0,-2 5 0</inkml:trace>
  <inkml:trace contextRef="#ctx0" brushRef="#br0" timeOffset="739">12331 17216 10463,'3'2'299,"0"0"2196,-3-2-2368,12 26 259,-7-9-288,9 17-78,-8-12 42,-3-10-60,1 3-2,-2-6-67,1-1-718,-1 1 52,0-3-373,0 0-588,-1-3 771,-1-2 0,0 0 0</inkml:trace>
  <inkml:trace contextRef="#ctx0" brushRef="#br0" timeOffset="920">12331 17121 8424,'23'6'-567,"-7"-2"1,-13-3 0</inkml:trace>
  <inkml:trace contextRef="#ctx0" brushRef="#br0" timeOffset="1345">12522 17169 8408,'11'6'3550,"-1"-1"-2500,-10-5-643,0 0-71,-10 20-230,4-10 48,-8 15 132,4-9-351,5-7-114,-2 3 8,6-8-72,1-1-105,3 0 292,1-1 50,4 3-41,7 0 72,-1-1-25,5 2-34,-4-3 124,16 8 569,-10-3-338,7 4 99,-17-5 502,-5 0-542,-3-2-18,0 1 44,-3-3-26,0 1 136,-3 2-833,-7 3-254,-2-1-249,-6 0-3062,-10-3-421,6-2 4303,-7-1 0,17-2 0,5 0 0</inkml:trace>
  <inkml:trace contextRef="#ctx0" brushRef="#br0" timeOffset="2316">13236 17288 13229,'-4'0'569,"0"0"417,4 0-1518,-1 2 613,6-2 143,-2 1-36,6-1-18,-2-1 18,0-1 176,3-4-238,-2 1-20,3-4-103,-6 1-39,1-4-9,-3 2 39,0-1-38,-2 3-10,-2 1 54,-3-1-33,0 2-57,-9-2-159,-1 4 70,-5 0 179,2 3-98,2 2-331,3 4 312,4 1 117,-2 12 45,6-4 16,0 7 29,2-5-1,2 1 82,3 8-73,0-6 28,3 4 34,1-8-45,1-2-51,0 0-11,1-1 87,31 9-577,-21-13-6020,45-2 6457,-46-11 0,11-5 0,-24 7 0</inkml:trace>
  <inkml:trace contextRef="#ctx0" brushRef="#br0" timeOffset="2797">13450 17240 8226,'13'1'1304,"-3"-1"-766,-10 0 2682,0 0-2903,27 32-82,-18-19-64,22 24-11,-23-22-79,-1-4 0,1 3-45,-1-4-41,-2-2 2,2 1 143,-4-6 288,1-1 127,0-4-60,1-7-405,2-1-90,1-6-518,8-19 277,-7 16-61,7-13-110,-10 23-271,0 1-219,-1 2-193,0 1-414,-1 1-395,0 2 1904,0 1 0,-3 0 0,1 1 0</inkml:trace>
  <inkml:trace contextRef="#ctx0" brushRef="#br0" timeOffset="3246">13736 17288 8892,'10'4'3730,"10"-12"-3543,-15 3 194,13-15-202,-13 14-32,3-5-41,-5 6-33,0 0 154,0-1-57,-1 1 124,-1-1-213,-1 2-13,-2 0-66,-1 2 32,-3 0-34,1 1-3,-2 1 40,0 2 52,2 0 359,-5 10-378,6-4-25,-2 12-87,4-11 36,2 5-47,1-8 48,1 0 2,4 2-25,0-2-34,3 1-321,10 2 203,-5-4-368,8 4-111,-3-4-1886,1 1 904,-3-2 207,-1 0-80,-11-3 1514,0-1 0,-3 1 0,-1-1 0</inkml:trace>
  <inkml:trace contextRef="#ctx0" brushRef="#br0" timeOffset="3670">13950 17193 10986,'9'9'2448,"-2"-1"-2196,-7-8 118,0 0-73,22 29 204,-11-4-386,14 14 44,-19-13-33,-5-16 221,0 2-347,-1-9-187,0 0-572,0-10-2,1-5 545,0-5-36,0-4 24,3 3-60,0-1-264,5-8 508,2-2 97,1 3 165,0 6 34,-4 11 11,-1 4 63,0 3 556,2 5-462,-1 3 285,3 6 435,2 13-804,-3-3 339,7 21-527,-9-17-148,1 7-17,-3-13-78,-1-2-1498,5 4 481,-4-9-577,2 1-1850,-5-12 3539,0-1 0,-2-1 0,-1 0 0</inkml:trace>
  <inkml:trace contextRef="#ctx0" brushRef="#br0" timeOffset="6291">11832 17883 10855,'11'3'1579,"-2"-1"1927,-9-2-3089,0 0-515,1 2 98,0 0 54,-1 6-24,1-3-30,-1 5-39,1 1 45,-1-1 97,1 9-97,-1-10 98,1 9-23,0-9-20,-1 3-24,0 0-26,0-2-3,0 3 6,-1 4-72,1-5 18,-2 19 138,0-17-98,0 9 0,0-10-61,1-2-46,0-1 37,1-1 62,0-2-115,0 1 84,0 1 36,1 0-6,1 0-35,0-2 38,1 0-8,0 6 6,-1-2-1,1 3-27,2 5 36,-2-7-174,4 7 174,-3-12 9,1 0 44,0-3 0,0 0-45,0 0 4,4 0 24,-2-1 12,8 0-43,-6-2 197,12-2-87,-11-2-1,10-5-77,-10 1-34,4-4 5,-3 3-8,-1-1-118,0 0-579,6-6 403,-6 6-470,6-5 162,-10 9-171,0-1-185,-3 2-5003,2-4 5961,-3 2 0,1-1 0,-3 4 0</inkml:trace>
  <inkml:trace contextRef="#ctx0" brushRef="#br0" timeOffset="6999">11760 18121 10015,'0'-5'2066,"-1"0"-1027,1 5-826,2 0 591,4 0-482,1 0-162,3 0-34,-1-1-3331,0 1 3401,1-1 53,1 1 37,0 0-98,2 0 13,0 0-5,2 0-47,0 0-43,1 0-16,-1-1 94,6 0-105,-4 0 3374,4 0-3349,-2 1-101,-5 0 0,3 0-1,-6 0-7,1 0-239,-4 0-2021,4-1 862,-6 1-1341,1 0 2744,-3 0 0,-3 0 0,1 0 0</inkml:trace>
  <inkml:trace contextRef="#ctx0" brushRef="#br0" timeOffset="11739">12403 18074 6484,'-13'-12'1680,"3"2"-1285,10 10 2083,0 0-2243,-12-14 328,5 6-390,-7-8 107,9 10-134,4 5 666,-1 0 12,1 1-614,9 5-157,-2-2-50,8 5 61,-4-1 124,5 4-127,1 2 1,0-1-62,-2 1 56,-5-5 59,0 1-6,1-1-53,3 5-39,-3-4-12,3 3-5,-6-4 45,0-1-42,0-1 3,-1 0 30,0 0-30,0 0 44,3 3-50,-3-2-53,11 8 53,-10-8 5,5 5-5,-7-7-8,-2-2-6,3 4-34,-4-4 90,6 6-33,-3-4-1,2 4 1,-2-4 44,-1 1-50,3 2-65,-2-2-64,1 3 92,-2-6-2,-1 2 36,-1-4-3,-1 0 14,0 0-2600,0-1 0,0 1 0</inkml:trace>
  <inkml:trace contextRef="#ctx0" brushRef="#br0" timeOffset="12901">12617 18026 7904,'6'10'1358,"0"-3"-874,-6-7 2296,0 0-2581,-1 3 157,-2-1-292,1 2-27,-3 0-32,1 0 1,-1 0-1,0 1 32,-2 3-43,1-2 6,-2 1 155,0 1-149,2-1-1,-1 0 76,0 1-44,2-3 134,-3 4 8,3-4-90,-1 1-83,2-2-20,0 0 8,1 0 1,-1 0-37,1 0 36,0 0 1,-2 2-49,-1 3 60,2-3-3,-3 3 2,3-4 32,1 0 61,-3 2-62,2-2-27,-1 1 142,-2-2-51,2 0 7,-2 1 27,1-2 29,1 0 83,-1 1-246,2-1-45,-1 0-305,-2 6 317,4-5 30,-4 6 6,3-3 2,0 0 4,-1 2 55,-2 4-64,3-5-596,-2 4-315,5-9-430,-1-1-2238,2-2 3579,4-4 0,-3 3 0,3-3 0</inkml:trace>
  <inkml:trace contextRef="#ctx0" brushRef="#br0" timeOffset="14079">12712 18002 7842,'-12'-3'1551,"2"0"-896,10 3 1473,0 0-1811,0-3-62,1 1-202,-1-1 137,3 0-120,0 2-70,0-1-64,1 0-17,-1 0-37,4 0 73,-3 1 40,2 0-68,-3 0 0,-1 1 67,1 0 6,0 0 0,0 0 45,1 0-31,0 1-8,2 0-6,0 3 8,-2-2 29,3 4-35,-3-2 35,1 1 36,-2-1 215,1 3-154,-2-2 4,1 2 5,-2-3 109,0 3-162,0-2 198,-1 8-215,0-6-23,-3 8-50,1-7 3,-5 5-3,3-5 0,-2 1 59,2-4 120,-1 1-173,1-3 27,0 1-120,-4-1-55,3-2-38,-4 1-35,5-2-12,0 0 12,1 0-192,-1-3 298,2 1-71,-1-3-144,2-1 251,0 1-45,1-1-181,-1-4 226,2 4 8,0-2 21,1 4-46,0 1-39,0 1-235,1 0 364,0 1 65,0 0 72,0 1 126,4 0-126,-2 0 42,3 2 283,0 0-296,0 1-60,1 0 56,1 2-162,-3-2 0,3 1 101,-3-1-571,9 1-101,-7-2-219,8 1-338,-10-3-522,0 0-542,-1 0 2192,-1-1 0,-2 0 0,-1 0 0</inkml:trace>
  <inkml:trace contextRef="#ctx0" brushRef="#br0" timeOffset="15690">12260 17955 7369,'0'11'1405,"0"-2"-959,0-9 984,0 0-867,-2 2-216,1-1-39,-2 1-72,3-2 116,-1 1-223,0 2 14,0-1-6,-1 2-11,1 0 28,-1 1-92,1-1-6,0 1-3,1-2 37,0 0-45,0 0-39,0 1-1,0 0 77,0 2-29,0 0-8,0 1-40,0-1 32,0 0 5,0 4-37,0-3 40,0 2-39,0-2 50,0 0 25,0-1 159,-1 8-237,1-6 0,-1 5-3,1-7-151,0 5 95,0-5 42,0 6 11,0-7 9,0 2 39,0-2 170,1 5-151,0-5-2,2 3 64,-1-2-81,0-1-42,1 1 41,-1 1-38,1 0 2,-1 1-36,1 2 28,-1-3 45,2 6 25,-3-8 56,2 7-64,-2-7 137,1 5-138,-2-4-55,1 0 39,0-2-1,-1 0-44,1 0-2,0-1-32,-1 1 34,2-1-6,0 2-47,0-1 8,0 1 45,0-2 28,1 0 37,-1 1-23,2 1-34,-1-2-2,1 3-1,-2-3 40,1 1-36,-1 0 35,0-1 71,1 1-62,-1-1-44,1 1 30,0-1-39,-1-1-3,1 2-2,-1-1-1,0-1 3,-1 1 3,2-1-364,1 1 157,-1 0-193,4 3-177,0 0 28,1 2-255,-1 0-1111,-2 0 338,-3-2-730,0-1 2307,-2-2 0,0-1 0,0-2 0</inkml:trace>
  <inkml:trace contextRef="#ctx0" brushRef="#br0" timeOffset="17580">12879 18002 7176,'11'12'1780,"-2"-2"-4,-9-10 890,0 0-2674,0 3 80,0 0-27,0 2-8,1-1-29,0-1 180,0 2-116,1-1-21,0 4-51,0-3 8,1 2 71,-1-1-85,2 3 6,-2-2 8,2 2 48,-1 0-47,0-3-9,1 3 11,0 1 31,-1-2-34,1 5 57,-2-6-57,0-1 82,0 3-82,-1-3 45,3 5-47,-4-6 39,2 3-37,-1-4-5,0 1 103,0-2-53,-1 0-44,0-1 61,0 2-70,0-2 8,0 3-5,0-2 8,0 1 23,0-1-31,0 0-1,0 1-2,0 0-2,0 0-7,0 0-33,0 2 37,0-2-1,0 2-39,0 0 45,0-3 0,0 3 3,0-4 0,0 1 0,0 1 27,0-1-200,-1 3 125,1-1 0,-1 0 39,0-2 4,0 0-4,1 0 3,-1 0-33,0 0 33,1-1 0,-1 0-2,1 2 2,0-1-143,-1 2 48,0-1 34,0 0 56,1-2-43,-1 1 51,1 0 11,-1 2 62,-1-2-28,0 1 0,-1 2-43,1-2-2,-2 3-117,-1 2 72,2-3 28,-1 4 17,2-7 45,0 2 20,1-3 13,0 0-78,0 0-757,-1-2 704,1 0-210,-1 0 64,-1 0 81,-1 1 29,1 0-82,-1 1-173,0 1-146,0 0-110,1 1 600,-1 5 0,2-6 0,0 4 0</inkml:trace>
  <inkml:trace contextRef="#ctx0" brushRef="#br0" timeOffset="19289">12974 17788 7979,'7'0'2417,"-2"0"-1807,-5 0 538,0 0-666,7 26-275,-5-14 0,6 20-25,-7-19-27,1-1-57,-2-1 84,2 6-174,-1-7 1,0 5-12,0-10 39,0-1-27,0-3-163,1-1 19,-1 0-353,1-1 424,0 0-26,1-2-44,1 0-247,4-3 263,2 0-108,4 1 133,-3 1-16,-1 3 47,-3 1 62,0 2 56,0 0 146,2 5-84,-2-1 299,2 5-84,-4-5 292,0 8-320,-3-6 583,-1 10-636,-1-9 193,-1 7-196,0-11 26,-1 2-18,-1-3-36,-1-1 1,0-1 189,-10 1-489,3-2-670,-13-2 135,11-3-37,-5-2-167,9-1-237,1-1-3594,3-7 4648,2 7 0,2-3 0,1 9 0</inkml:trace>
  <inkml:trace contextRef="#ctx0" brushRef="#br0" timeOffset="20156">13307 17788 8270,'3'10'2753,"-2"-2"-2235,-1-8 1167,0 0-1208,-11 34-348,8-22 22,-10 28 37,9-30-124,-2 7 42,0-4-24,-2 5-1,3-5 115,-3 4-132,3-3-11,-2 1 180,2 2-46,1-7-10,0 5-79,2-10-90,1 0 6,0 0-14,1-3-8316,-1 0 8316,1-8 0,1 5 0,-1-5 0</inkml:trace>
  <inkml:trace contextRef="#ctx0" brushRef="#br0" timeOffset="21156">13355 17955 8254,'5'3'3542,"-1"0"-2753,-4-3-671,1-2-65,-1 2 20,3-3-65,-2 2 37,2 0 11,-1 0-11,1 1-37,0-1 29,3-1-57,-2 2-232,6-1 216,-5 2-34,2 0 67,-3 1 6,0 1 288,4 6-202,-3-2 9,2 4 93,-3-1-118,-2-1 90,0 2 61,-1-4-53,-1 0 243,-2 7-316,0-6-45,-2 6-47,-2-5-43,1-2-27,-4 3 19,2-5 0,-1 1 82,-1-1-1,3-2-30,-3 1-88,2-2-52,1-1-109,-1 0-161,1-1 332,2 0-38,-1 0-16,3 0-45,0 0 34,0-1 39,1-1 33,0 0 4,0 0-65,1-1-185,0 0 230,0 0 44,0-1-8,1 2-36,0-1 0,3-1 81,-2 2 36,3-2 9,-2 3 0,2-1 92,1 0 45,-1 1 9,2-1 231,1-1-178,3 1-25,3-1-76,-3 1 3,0 1-4,-4 1-52,1 0 19,-1 0-11,0 0 199,6 5-244,-4-2-8,8 6-135,-10-4-251,3 1-225,-5-3-331,-1 0-570,-1-1-1361,1-1 2828,-1-1 0,-1 0 0,-1 0 0</inkml:trace>
  <inkml:trace contextRef="#ctx0" brushRef="#br0" timeOffset="22264">14045 18145 12692,'12'4'652,"-3"-1"-94,-9-3 181,0 0-624,13 0 11,-7 0 17,12-1 27,-10 1 26,6 0-134,-3 0-9,4 0 45,2 0-95,-4 0-3,4 0-11,-2 0 2,-3-1-455,6 0 27,-9 1-120,3-1-90,-5 1-121,0 0-176,-1 0-209,0 0-2669,1 1 3822,-2 0 0,-1 0 0,-4 0 0</inkml:trace>
  <inkml:trace contextRef="#ctx0" brushRef="#br0" timeOffset="22583">14188 18288 12039,'11'7'2168,"-1"-1"-1586,-10-6 169,0 0-841,41-7 17,-26 5 20,33-6-188,-37 7-195,0 0-166,-1 1-1320,3-1 360,-3 1-765,1 0 2327,-5 0 0,-3 0 0,-1 0 0</inkml:trace>
  <inkml:trace contextRef="#ctx0" brushRef="#br0" timeOffset="23746">14664 17907 6913,'10'9'2836,"-1"-1"-2016,-9-8 1829,0 0-2559,0 2 98,0 0 100,0 3 306,0 2-334,0 0-19,0 3 196,0 4-250,0-4-10,0 6 80,0 2-142,0-4-34,-1 6 26,0 2-104,0-5 67,-3 24 25,2-18-90,-1 13-41,1-9 0,2-7 27,-1 5 1,2-3 8,1-6 98,0 4 33,2-7-131,3 5-8,-1-7 8,2 3 0,-2-7 62,1-1-9,1-2-11,0 0 109,6-2-151,-3-1-28,5-2-605,2-6 129,-4-1-1338,9-10 567,-11 5-466,2-5-1684,-7 4 3425,-1 2 0,-4 5 0,0 2 0</inkml:trace>
  <inkml:trace contextRef="#ctx0" brushRef="#br0" timeOffset="24146">14474 18098 12367,'7'9'-118,"-1"-1"118,-6-8 723,0 0 2091,29 1-2503,-13-1-73,25 1 20,-20-1-40,12 0-140,-8 0-16,8 0-28,-10 0-32,-1 0-4,-1 0-180,7 0-154,-8 1-1798,15 2-1257,-16 1 3391,4 3 0,-15-3 0,-4-1 0</inkml:trace>
  <inkml:trace contextRef="#ctx0" brushRef="#br0" timeOffset="25198">14974 18050 11437,'0'5'1235,"1"-1"983,-1-4-2075,13 9 151,0-1-106,8 6-37,-4-3 90,8 10-180,-7-8 62,10 10-117,-12-10 39,6 6-45,-6-5 112,13 15-202,-12-10 51,6 9-165,-12-11-46,-3-2-436,-3 0-377,-1-2 230,-1-1-4011,-2-2 2672,-2-6 2172,-1-1 0,1-3 0,-1 0 0</inkml:trace>
  <inkml:trace contextRef="#ctx0" brushRef="#br0" timeOffset="25839">15259 18002 8371,'3'11'2534,"-1"-2"-1907,-2-9 597,0 0-854,-8 9 641,-2 1-672,-3 4 39,1-2 47,3-4 29,0 0-152,-1 1-142,-1 1 210,-11 12-300,8-7 36,-8 9-11,0 4-92,8-11-51,-14 20 43,18-23 5,-3 7 53,5-10 9,3-3-9,-2 1-123,2-3-272,2-3-845,0-1-2568,2-1 661,0-6 3094,2 2 0,-1-2 0,1 3 0</inkml:trace>
  <inkml:trace contextRef="#ctx0" brushRef="#br0" timeOffset="27356">15283 17812 10222,'4'7'2190,"-1"-1"-1594,-3-6 606,0 0-1093,1 2 62,0 0 25,1 9-188,-2-4 68,1 9-31,-1-7-6,0 3-95,0 2 56,1-4 45,0 3 117,0 1-170,0 3-26,0-2 34,1-1 8,-2-9 37,0 0-36,0-2 35,0-1-161,0-1 52,2-5-5,-1 1-137,6-10 48,-2 5-57,7-6 98,-4 7-33,2 1 20,4 5 128,-4 0 3,6 1 70,-7 1 20,0 1 10,0 2-47,0 0 54,-2 0 162,3 4-180,-4-3-16,4 5-3,-6-4 199,2 4 44,-2-2-234,-2-2 47,0 0 148,-2-2-142,0-2 2,0 2 219,-4 2-266,1-2 19,-3 2-27,1-3-79,-1 0 0,0 0-51,0 0 37,-3 1-64,-1 1 22,-1 1 56,3-2 5,2 0 9,1-1-8,1-1 126,-4 2 114,4-3-126,-2 2-190,2-3-86,0-2-21,1 1 71,0-3-9,0-1 37,0 0-20,1-2-656,-2-12 542,3 8 7,-1-9-1004,2 4 486,0 6-299,0-4-387,1 7-576,-1 1 1985,1 2 0,-1 1 0,0 2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1:01.68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18164 16978 10936,'7'13'1851,"-2"-3"-1218,-5-10 1621,0 0-2206,0 4-40,1-2-72,-1 3-26,1-3 90,0 0 151,0 5-5,0 0-146,2 4-3,-2 1-25,2 0 135,1 14-63,-1-7 38,2 10-29,-2-11 0,-1 0-53,0 0-53,-1-3 19,1 0 48,0 7 23,-1-9-7,2 7-83,-2-14 53,0 0 101,-1-4 476,0-1-938,0-10 176,0 3-36,3-17 78,-1 11 28,3-6 45,-2 10-134,2-1 61,-1 3-8,0 1-127,3 2 136,-1 1-189,4 1 6,-2 1 141,7 3 184,-3 0 98,5 3-90,-5 1 68,-1 1-65,4 6 22,-5-4-33,2 5 37,-5-5 36,0 0-12,-1-1 99,2 9-152,-3-8 57,2 5 131,-6-8-70,0-3 168,-1 1-45,0-3 266,-1 1-294,-2-1-64,-2 1-6,-7 1-148,2-1 75,-12 2-69,8-3 47,-11 2-143,11-3-98,-9 2 112,11-2-83,-1 1-119,9-1-1645,3-1-3208,1-1 2054,0-1 3074,0-4 0,0 4 0,0-3 0</inkml:trace>
  <inkml:trace contextRef="#ctx0" brushRef="#br0" timeOffset="789">18568 17145 7825,'13'9'1778,"-3"-2"-1333,-10-7 1359,0 0-1334,21-1-190,-14 1-53,17-1 70,-18 1-160,1 0 116,4 0-74,-3 1 235,9-1-316,-6 0-90,3 0 200,2 0-119,-3 0 1,3 0-45,-4-1-45,-2 1-37,4 0 29,-4-1-79,8 1-56,-10 1 9,4 0-54,-7 0-524,1 2 222,-1-1-142,0 1-320,-1-2-177,-1 1-475,-1 0-625,1-1 2229,-2 0 0,0 0 0,0-1 0</inkml:trace>
  <inkml:trace contextRef="#ctx0" brushRef="#br0" timeOffset="1432">18711 17312 7806,'0'9'859,"1"-2"-369,-1-7 3789,0 0-4024,2 0-255,-1 0 0,2 0 398,3 0-272,-2 0-45,5 0 134,0 0-117,-1 0-33,2-1-60,-2 1-2,-1 0-8,5-1-1,-4 1 6,3 0 53,0 0-53,-2 0-5,2 0-7,-3 1 12,-1-1 40,2 2-40,-3-2-177,3 1-108,-5-1-110,2 0-2011,3 0 877,-4-1-660,5 0 159,-6-1 2030,0 0 0,-3 1 0,0-1 0</inkml:trace>
  <inkml:trace contextRef="#ctx0" brushRef="#br0" timeOffset="2878">19164 17169 11062,'8'4'1089,"-1"0"-680,-7-4 1314,0 0-1679,1 3-35,-1-1 134,-1 5 27,-1-3-44,-1 4-44,1-3 150,-3 8-198,2-6-20,-1 9-14,2-7 0,0 2-171,-1 3 154,2-5-84,-1 11-22,2-13 5,0 5 65,1-7-8,0 0 61,1-1-65,4 4 102,-2-3-32,3 3-5,-3-5-17,3 2 12,-2-2 2,2 1 3,-2-1 3,1 0-3,0-1-81,2 1 8,-1-1-151,9 1 36,-8-1 26,6 0 61,-7-1 12,0-1-18,0 0-190,5 0 425,-5 0 16,4-1-46,-7 0 283,6-5-328,-3 3 0,7-6 115,-6 5 76,3-4-146,-5 3-28,1-1 19,-3 2-16,0-1 8,0 0-22,0-3-6,0 1-11,0-6-176,-2 4-152,0-5 205,-1 5-196,-1-7 212,-1 9 4,0-5 50,-3 4 44,2 2-61,-4-6 28,3 7 65,-3-5-65,3 6 2,-1-2 7,3 4 72,-2-1-67,1 1 20,-2-1 47,1 1 0,-1 1-31,2 0-50,0 1-36,-1-1 28,1 0 8,-2-1-37,1-1-201,-5-2 235,4 1 3,-3-1 0,4 3 45,-1-1 0,0 1-39,1 0 55,0 0 76,2 1-39,-1 0 26,0-1 164,0 1-182,-1-1-92,-1 1 20,1 0-34,0 0-126,0 0 73,1 1 44,-1 0-142,0 0 62,0 0 89,0 0 61,-1 0-52,1 0-1,-4 0-8,2 0 0,-3 0 36,3 0 18,0 1-52,0 0 1,-1 0 34,1 0 2,-5 0-95,5 0-42,-4 1-73,5-1-17,0 1-243,-3 3 118,2 0-674,-5 7 217,4-1-201,-3 4-295,2-3 1266,-6 10 0,8-12 0,-5 4 0</inkml:trace>
  <inkml:trace contextRef="#ctx0" brushRef="#br0" timeOffset="7808">18259 17764 8363,'9'2'2562,"-2"-1"-2072,-7-1 1349,0 0-463,0 7-1217,-1-4-33,0 7-134,1-9-90,-1 1 87,1 0 11,-1 1 179,0 5-106,0 0 30,-3 18-66,2-11-32,-3 10 79,0-5-72,2-6-4,-2 5-2,2-6 55,1 0 20,-4 13-78,2-9-3,-1 9-5,2-12-4,1-2-44,0 0-11,0-2 97,0 7-33,1-7 0,0 5 9,1-7 52,0 1 20,-1-1-75,1 4-40,-1-2 29,0 1-4,1-3-52,0-1-1,0-1 51,1 0-59,0-1 62,1-1 5,1 0-92,4 3 95,0-1 53,3 3 8,-2-3 1,-1 0-59,-2-2 2,2 1-10,-1 0-155,5 2 155,-6-4 66,7 2-8,-7-4 15,4 1-15,-4-2 25,2 0-13,-3 0 49,4-2-114,-3-1-126,5-4 28,-3 1-277,10-10 81,-8 7-154,5-7-832,-5 6 213,-4 3-806,0 0-1170,-4 4 3043,-1 0 0,0 2 0,0 1 0</inkml:trace>
  <inkml:trace contextRef="#ctx0" brushRef="#br0" timeOffset="8805">18140 18097 8455,'-9'-4'1750,"1"1"-1313,8 3 2465,0 0-2471,13 1-235,-1-1-194,6 1 35,-5-1 44,-5 0 17,1-1 171,4 0-143,2 0-126,0-1-143,2 0 137,-8 1-2,3 1-9,-1 0-28,-3 0 37,2 0 53,0 2-9,-3-1 34,3 1-5,-3-2-57,-1 1 65,1 0 5,-1-1-13,0 0 10,4 0-30,-5 0-37,4 0-215,-6 1-241,0-1-1190,-1 0 86,0 0 542,-1 0 0,0 0 1</inkml:trace>
  <inkml:trace contextRef="#ctx0" brushRef="#br0" timeOffset="10271">18545 17883 7111,'4'7'1627,"0"-2"-633,-4-5-213,0 0-89,5 5-418,-2-3 1364,12 8-1456,-10-7 26,8 4-1,-5-2-100,-2-2-18,3 3-52,1 0-34,-1-1 78,3 2-45,-3-2 17,0 2 79,14 10-124,-11-7 3,11 8-8,-14-10 3,0 0 83,-1 0 93,12 12-128,-9-9-46,12 13 28,-14-14-30,2 1-6,-5-4 0,0 0-17,0-1 17,-2-1 6,0 0-435,-1-2 169,-1-1-37,-1 0-353,0 0 227,0 0-221,-1 0-2287,1 2 1452,-1 0-117,-1 2 1596,0-3 0,0-1 0,0-1 0</inkml:trace>
  <inkml:trace contextRef="#ctx0" brushRef="#br0" timeOffset="10959">18854 17907 9491,'10'7'1221,"-2"-2"-622,-8-5 1513,0 0-1924,-21 26 153,10-12-150,-15 18 383,9-9-406,7-9-34,-5 7-8,5-8-64,1 1 44,-1 2 107,-5 8-132,4-5-11,-4 5 28,5-9 115,-1 2-107,5-6 62,-2 0-89,6-8-96,1 0-4469,1-3 1649,1-5-399,-1 2 3236,2-8 0,-1 7 0,0-2 0</inkml:trace>
  <inkml:trace contextRef="#ctx0" brushRef="#br0" timeOffset="12240">18973 17693 8270,'10'-1'2655,"-2"1"-1493,-8 0 689,0 0-1904,-2 2 39,2-1-182,-2 2-84,2-2-163,0 0 415,0 2 227,0 1-118,0 2 93,1 3-48,0-1 261,3 9-314,-2-9-12,1 6-8,-1-7 20,0 0-65,0 0 48,2 8-44,-2-6-10,2 6-10,-2-11-34,0 1 42,-1-3-333,-1-2-155,2-2 309,-1 0 16,2-5-55,0 2-126,4-2 209,-2 2 26,2 2-45,-3 2 53,1 0 56,0 1-327,3 0 254,-1 1 46,2 1 72,-3 0 2,-1 2 4,0-1 50,0 0 199,3 5-28,-3-3 179,2 5-196,-5-4-3,0 2 244,0 1-241,-1-4 14,0 2 333,-1-5-243,1 0 268,-1-1 23,-1 1-356,-1-1 351,-7 2-502,1-3-468,-16 0-145,9-3-1507,-23-11-840,17 1 877,-4-3-1053,13 6 3038,6 7 0,4 1 0,-1 2 0</inkml:trace>
  <inkml:trace contextRef="#ctx0" brushRef="#br0" timeOffset="13049">19401 18002 13703,'2'13'-667,"0"-3"667,-2-10 1969,0 0-1891,21-10 146,-5-1-109,14-4-109,-12 4-6,-6 5-3,-1 2-943,23 0 596,-18 3-163,17-1-271,-24 2-303,-1 0-2850,4 1 1863,-4 0 2074,0 0 0,-5 0 0,-2 0 0</inkml:trace>
  <inkml:trace contextRef="#ctx0" brushRef="#br0" timeOffset="13433">19497 18169 12104,'0'12'868,"0"-3"-271,0-9 2054,0 0-2385,38-2-98,-12-1-168,23-2-476,-14-1-75,-15 2-2421,22-2 659,-22 4 2313,14-2 0,-26 3 0,1 0 0</inkml:trace>
  <inkml:trace contextRef="#ctx0" brushRef="#br0" timeOffset="14262">20068 17740 4136,'12'2'1801,"-2"-1"1154,-10-1-2275,0 0-428,1 14-47,-1-7 1609,0 17-1540,-1-11-98,-2 4 731,-1-3-731,0 1 2999,-1 1-3077,0 1-3,0 2-34,0-1-153,-6 33 47,6-26 9,-3 23-62,8-27 95,1-9 3,1 5-45,1-11-25,2-1 14,0 0 56,0-2 378,17 1-333,-7-4-45,31-11 0,-24 1-120,24-16-12,-24 12-912,10-10 481,-17 11-1171,4-6 513,-12 10-478,0-1 1699,-6 2 0,-1 4 0,-1-1 0</inkml:trace>
  <inkml:trace contextRef="#ctx0" brushRef="#br0" timeOffset="14762">19830 17931 13352,'4'7'164,"0"-1"124,-4-6 2666,0 0-2529,39-13-94,-17 6-9,32-11-42,-26 7 168,25-6-448,-20 7-31,18-4-540,-6 9 30,-19 2-304,14 0-580,-23 2-1337,-3 1-5177,-2 0 7939,-4 0 0,-4 0 0,-2-1 0</inkml:trace>
  <inkml:trace contextRef="#ctx0" brushRef="#br0" timeOffset="16746">20592 17859 12087,'-10'-7'2854,"3"1"-2264,7 6 553,0 0-1146,2 2 3,-1-2 53,2 1 185,3 0-22,3-1-43,16 1-164,-10-1-1,8 0 37,-13 0-39,0 0 2,1 0 45,1 0-53,-1 0-45,1 0 37,-2 0-26,3 0-159,0 0-73,-1 0-490,0-1 151,-6 0-195,0 0-242,-4 1-168,1 0-5479,-2 0 6689,0 2 0,0-1 0,-1 2 0</inkml:trace>
  <inkml:trace contextRef="#ctx0" brushRef="#br0" timeOffset="17374">20639 18074 11560,'6'3'3470,"-1"0"-3067,-5-3 1417,0 0-1680,3 1-98,-2-1-36,3 0-6,-2 1-39,-1-1 134,4 0 45,3 0-87,0 0 68,8 0-26,-2 0 8,6-1-27,0 0 11,-3 0 8,0-1 37,0 0-124,-3 1-2,3-1-4,-5 0 7,-1 1-1,-2 0 3,4 0-114,-6 0-1479,0 0 557,-5 0-6012,-2 1 7037,-4 0 0,3 0 0,-3 0 0</inkml:trace>
  <inkml:trace contextRef="#ctx0" brushRef="#br0" timeOffset="20761">21282 17859 6985,'13'13'1014,"-3"-4"-521,-10-9 5186,0 0-5187,-2 2-114,0-1-316,-1 0 0,0 0-9,2-1-45,-1 1-86,-1 0-12,-1 0 15,-2 3 147,3-1-18,-3 1-40,2-1-12,1 0 26,0 1-64,-1 1 2,1 0 32,-3 4 2,2-2 8,-2 6 26,2-6 10,-3 10-46,4-9-7,-2 4-33,4-7 39,0 0 20,-1 2-14,1-3 28,-2 5-34,2-4-50,-1 2 53,0-2-42,-1 5 42,2-2 42,-3 13-149,3-5-91,0 6 139,0-6 53,2-5-33,2 0 31,0-6-62,3 3-9,0-2 43,0-1 30,2 1-131,2-1 134,-3-1-8,4 0-76,-2-2 26,-2-1 7,2 0-63,-2-1 64,-1 0 44,1 0 15,-1-2-6,-2 0 3,1-2-3,-1 0 2,-1 0 63,0-1-57,0-2-8,2-7 6,-2 4 67,7-43-71,-7 36 46,3-27 28,-4 35-40,-1 3 216,1-5-3,-2 5 82,-2-2-135,1 3-118,-3-1-204,0 1-50,0-1 103,1 1 67,0 0-39,0 0 37,0 2-406,-4-9 414,5 7 86,-3-4-32,5 7-612,0 2 729,0 3-98,0 0 8,1 4-11,0-2-5,2 1-65,0 0 0,0 2 89,2 4-8,1 1-81,-1 0-3366,1 4 3366,-2-8-6,1 3 68,1 3-51,-2-5-11,3 5-65,-4-7 12,0 0 3409,0 0-3362,1-1 9,6 8 3,-5-7-6,5 5 0,-6-10-6,-1 0-187,4 3 187,-3-4-58,2 3 128,1-2-11,-2 0-53,4 0 0,-3-1-8,-1-1 8,1 1 45,-1-1 0,2 0-188,2 0-459,4-1 106,-4-1-210,0-1-436,-5 0-4262,-1-3 5404,-1 1 0,-1 1 0,-1 1 0</inkml:trace>
  <inkml:trace contextRef="#ctx0" brushRef="#br0" timeOffset="22279">21449 17574 7022,'12'6'3547,"-3"0"-3256,-9-6 381,0 0-8,2 6-502,-1-2-8,2 10 9,-1-5 145,3 13-202,-2-9 3,1 7 127,-2-8-48,0-1 229,2 31-450,-2-25 33,2 21 5,-3-34 241,0-2-128,-1 0-121,2-6-464,0-5 461,1-2-111,3-8 63,-2 10-136,3-7 109,-3 10-253,2-1 163,-1 5 126,2-1-36,-1 3-205,5 0 286,-5 0 3,4 2 34,-5 0 125,2 4-56,-2-1-103,2 3 70,0 4-70,-2-4 42,2 6 55,-4-7 26,0 2 28,-1-3-100,-2 0-51,1-1 204,-1-3 863,0-1-793,-5 0-187,3-1 16,-5 0-36,3 0-650,-8 2 572,6-1 8,-5 1 196,7-1-25,2 0-54,-4 0-114,3-1-3,-1 0 0,2 0-8,1 0-62,-1 1-73,1-1 255,-1 0-39,0 0-73,0 0 213,-2 0-211,0 0 38,-2 0-40,2 0-54,-2-1 54,1 0 45,-2 0 0,3 0 17,0-1-9,2 1-53,0 0-48,0 0-263,0-3-137,-2-1-16,2-1-320,0 0-65,1 1-4673,1-4 5522,0 3 0,0 0 0,0 4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41.8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47.28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20 0 8419,'0'13'2122,"-1"-2"-1657,1-11 3310,0 0-3515,0 2-22,0 0 3,0 2-36,0-1-63,0 1-27,0 2 36,0 1-55,-1 1 116,-2 12-167,2-8-39,-3 9 33,1-7-39,1-2-291,-1 16 229,3-15 9,-1 10 53,1-12 193,0 18-193,1-9-106,2 23 44,-1-25-5,2 8 67,-2-14 132,1 6-96,-1-3 0,3 26-38,-2-21-1,3 14-3,-4-22-25,4 13 73,-2-9 56,2 17-98,-4-20-8,1 6 5,-3-15-2,1 0 5,-1-4-1837,0 1 910,1-4-602,-1-1-353,1-4-1237,1-1 3119,-1-6 0,-1 8 0,0-3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50.21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146 0 7789,'14'18'2651,"-4"-5"-2060,-10-13 1316,0 0-1493,-3-3-35,2 2-82,-3-2 0,1 3-37,0 0-28,0-1-8,-1 1 292,-1 0-382,1 0 59,-3 0-193,5 0-3,-5 0-33,5 1-115,-6 3 98,4-1-1,-4 4-35,3-1-9,-5 5 61,3 0-30,-10 19 67,9-13-5,-6 13-1,8-14-58,-2 6 2,2-5-19,-4 21 19,6-22-277,-1 18 241,3-24 87,2 3 3,0-6 55,3 8-47,0-4-5,4 13 38,-1-12-114,6 11 20,-3-10 170,12 14-42,-8-13-117,22 20 50,-20-21 11,11 10 34,-14-14-45,8 6 0,-7-7-45,15 7 42,-16-11 101,14 4-36,-13-7-18,6 1 1,-7-1-36,11-2-9,-8-1-37,9-2-16,-12 0 106,4-3 3,-5 2-5,17-14-43,-15 8 90,10-11 0,-14 10 0,2-2-98,-1-1-11,14-26 33,-10 17-13,8-17 44,-14 24 36,3-13-7,-5 12 69,1-19-53,-6 22 103,0-10-201,-2 15 23,-3-8-23,0 8 115,-13-19-37,8 15 20,-8-11-39,9 15-56,-1-2 125,0 2 24,-14-12-152,9 11 112,-14-10-42,17 15 95,-6-2-120,8 4 27,-9-2-69,8 4 0,-4-2-3,7 3-64,-2 0-146,0 1-126,-4 4 187,3 1-747,-8 18 426,8-6-23,-6 12-11,5-9-1429,-5 11 1071,7-13-1406,-6 9 479,11-20 1789,0 1 0,3-6 0,1-1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51.11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 1 8665,'18'11'3385,"-3"-2"-2914,-15-9 44,0 0-521,-23 32-36,17-19 40,-16 26-77,21-27 79,1 0-45,2-1 26,2 0-110,11 7 238,-4-7-47,10 7-62,-6-9 92,17 12-11,-12-7 199,25 24-108,-27-18-82,8 11 19,-15-12 50,0 8-41,-4-8 565,2 23-451,-6-25 194,-2 16-219,-5-22 31,-6 8-151,0-7 53,-20 18-25,13-14-42,-13 10 41,13-14 116,-8-1-230,5-6-1005,-26-11 445,25-3-3005,-16-28 1745,30 14-927,1-17 2747,6 18 0,0 9 0,0 5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51.74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13 6728,'13'19'2612,"-4"-4"-1912,-9-15 1610,0 0-2148,1-4 37,-1 3 17,2-4 128,0 4 18,1 0-48,1-1-1,0 0 102,4-1-183,-1 1 266,13-1-355,-7 2 193,24 0-210,-18 1-47,14 0-43,-14 0 101,21-1-67,-13 1-56,34-3-117,-35 2-847,19-4 147,-27 3-2824,8-1-606,-15 2 4233,2-1 0,-10 1 0,-2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53.88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9147,'9'12'2467,"-1"-1"-1605,-8-11 2235,0 0-3085,0-5-7,-1 4-5,1-3-140,0 4 199,2 0 3,1 1-51,2 1 50,1 0-16,2 1-11,-1 1 64,5-1 131,9 2-147,-5-2-21,6 0 54,-10-2 25,6 0-101,-3-1-47,12 0 2,-11 0 12,12 0 64,-12 0 67,21 0-137,-18-1 73,24-1-3,-26 0-17,16 0-17,-17 1 1,15 1-43,-16 0-25,12 1 34,-16 0 0,3 3-3,-4-1-132,6 4 96,-7-3-68,4 6 68,-11-6 36,1 3 6,-3-3 100,1 3-106,-1-1 174,1 16-163,-3-10-3,0 12-2,-1-12 47,-7 20 34,3-8 8,-14 42-84,10-32 3,-9 33-14,12-36 0,-1 6-3,4-15-190,0 7 132,3-15-29,0 5-226,2-17-746,0 0-979,3-1-5018,7-12 7059,0-4 0,1 1 0,-6 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19:54:42.13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25 12174,'8'16'117,"-2"-3"-117,-6-13 1474,0 0-1429,6 1-45,-3-1 198,6 0 35,-1 0-99,2-2-44,2 0-88,3-2 35,2-1-1,0 1-36,1 0-73,-1-1-1739,23-4 815,-18 4-4927,28-4 5924,-34 6 0,2 2 0,-14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54.64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6 9463,'20'3'1476,"-4"-1"-1230,-16-2 642,0 0-580,8-1-171,-4 0-64,7 0 117,-3 1-64,0 0-8,1 0 97,0 0-60,0-1 117,6 0-68,0-1-198,2 0 100,4 1-69,-7 1 447,7-1-140,16 3-358,-8 0 14,9 0 45,-17 0 143,-8-1-113,11 2-75,-12-2-17,8 2 9,-16-2 5,0 0 48,-3-1 159,0 2-89,-1-2 188,0 5-107,0-1 33,0 4-36,0 2 57,0 10-119,-1-2 149,-8 46-154,2-30-39,-6 30-9,7-33 71,-5 26-152,5-21-11,-3 38-22,7-46 30,0 13 0,2-24-167,0 3-93,0-7-1843,0 5 1421,0-11-187,0 1-508,-1-6-4261,-1-1 5644,-1-2 0,1 1 0,-1-2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56.91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12372,'11'7'852,"-2"-2"-698,-9-5 510,0 0-664,4 0 106,1 0 20,6 0 0,3-1-47,3 0-35,1-1 82,11-1-114,32 0 44,-21 1-3,19 1-8,-39 1-29,17 2-7,-14-1-1,19 4 1,-24-1-4,4 0 1,-9 0-6,11 4-3,-10-3-42,14 5 40,-19-5 2,5 1-3,-7-2 121,3 6 28,-4-2 436,4 14-341,-6-9-33,-1 10-46,-2-6 96,-2 11-193,-2-5 67,-12 47-132,5-34-84,-10 41 6,13-47-51,-1 13 71,6-23-309,3 12 112,0-19-80,1 4-91,1-11-671,0 0 231,2-2-2474,5 3 1666,-4-3-168,4 1 1845,-5-3 0,-3-1 0,0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7:57.96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15 7979,'7'3'3027,"-3"-1"-2383,-4-2 1994,0 0-2557,3 1 45,1-1-28,3 0-8,3 1-20,1-1 3,1 0 25,2 0 187,15 0-215,-9-2 34,29-3-104,-27 1-8,11-1 8,-17 3 19,8 0-13,-11 1 5,7 1 25,-17 0 1,0 0 5,-3 0 252,0 5-98,0 1 313,0 17-394,0-8 0,0 13-45,0-9 160,-5 26-174,2-14 319,-12 66-314,7-54-2,-9 51-50,10-58 19,-3 19-34,5-27-70,1 18 71,2-27-48,1 7-9,1-19-288,0-2 50,0-2-4581,0-2 3364,2-1-524,-1 0-577,3 0 2618,-3 0 0,0 0 0,-1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8:05.24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12084,'14'8'647,"-2"-2"51,-12-6 461,0 0-1159,2-2 8,2 1 82,3-1 8,3 1-17,2-1-19,9-2-60,-3 3-32,26 0 72,-22 3 2,15 0 10,-21 3-49,14 7 1,-11-4 5,17 9 25,-21-8-33,6 4 6,-7-4 58,12 13-56,-10-8 95,17 24-44,-21-21-26,6 13-2,-12-15 47,1 12-72,-3-5 201,0 46-210,-6-33 0,-1 29-3,-4-35-95,-5 11 92,2-9 6,-9 22 9,10-30 72,-2 8-11,5-21 319,-4 3-246,3-6 190,-18 4-271,12-8-1,-12 0 20,12-3 31,-6 0-103,0-4 36,-7-6-99,10 0-32,3-3-38,9 5-298,1-14 315,2 7-139,4-22 201,1 21 0,7-12-16,-3 18 7,3-4 1,-1 7 28,24-6 25,-13 7-11,18-2 11,-19 7 157,18 1-59,-13 0-110,32 3 12,-33-1 45,12 3-11,-19-1 2,6 3-36,-7 0 53,19 8-47,-20-8 39,13 6-107,-20-9-265,2 2-155,-5-3-4766,6 3 1715,-6-3 3533,3 0 0,-6-3 0,-1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8:05.91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211 492 11415,'19'10'2722,"-4"-2"-2095,-15-8 1014,0 0-1647,-54-20-117,33 16-3384,-43-11 3348,46 23 64,-1 4-155,-5 10 189,7-4-270,-3 16 217,13-17-192,7 20 245,6-24 3489,20 15-3375,-7-19-16,13 5-1,-12-7-36,18 6-11,-14-5 0,26 14 109,-29-9 19,10 8-63,-14-6 167,5 13 151,-6-4-86,7 32-225,-16-26 79,1 28-95,-12-32 132,-9 22-1,3-28 345,-7 8-261,10-22 73,-1-3 23,2-3 86,-12-21-548,6 1-19,-1-36 1,3-9 87,3-2 37,4 1 0,2 1 6,9 2-34,14-25-311,-1 19 314,4 1 0,2 0-53,2 0 61,-6 16 0,1 4-78,-2 4-818,6-7-1391,-4 8-5822,-1-3 8126,-10 22 0,-7 9 0,-6 14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8:07.91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98 7277,'20'2'1441,"-5"-1"-1175,-15-1 2218,0 0-2056,11-12-2,-6 6-65,7-9-53,-8 11-73,0 0-35,-1 0-12,0 1 226,6-5-380,-3 2-113,15-8 79,-10 9 0,8-4 0,-9 6-76,5 0 71,-3 1 47,19 0 3,-16 2-9,20-1-30,-21 2 30,5 1-30,-4 1 83,21 13-83,-15-6-3,17 10-3,-22-8 0,-1 1 14,7 9 47,5 16-24,-6-6 170,7 30-202,-19-33-5,2 15-2,-9-23 170,-1 16-68,-3-14 77,-7 22-68,0-25-31,-4 7-33,2-11 104,-24 21-43,15-17 196,-43 26-134,40-34-86,-20 7-77,25-16-3360,-8-2 3355,6 0-45,-14-7-8,20 1 8,-5-4-62,14 2-346,0-8 302,3 5 3232,0-10-3244,4 10 4,2-4 41,3 6-123,24-12 241,-11 10-14,39-12 12,-31 15-1,18-3-6,-21 6 194,23-1-76,-16 3 194,36-1-250,-40 4-8,15 1 28,-23 1-62,11 6-11,-12-2 45,16 7-314,-23-8-627,8 5 201,-13-7-1755,1 2 518,-4-4 1932,0 1 0,-3-2 0,0-1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8:08.81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217 256 8419,'5'18'3385,"-1"-4"-2478,-4-14 2487,0 0-3136,-15-17-20,7 12 8,-14-14-8,12 17-89,-2 1-104,-1 0-45,-1 1-353,-17 6 132,13 0-194,-21 16 337,27-10 33,-7 11-8,14-14-26,0 1-52,3-6-351,2 0 443,3-1 39,5 7-34,2-3 34,12 8 0,-6-6 68,26 12-68,-19-10 36,42 23-30,-38-19 30,19 15 0,-28-16 15,12 16 64,-11-10-113,11 21 38,-19-21-40,1 7 44,-8-10 10,0-1 97,-3 7-45,0-5 362,-10 21-309,2-21 51,-8 11 31,5-19 325,-6-2-87,-3-5-73,-16-8-457,10-1 48,-5-8 3,15 2-112,-1-6 70,5 2-44,0-24 32,7 16-100,7-42 118,2 33 36,7-22 0,-1 24 104,22-45-96,-13 33-8,16-34 3,-19 46 5,5-9-8,-6 12-98,16-26-165,-18 31-1087,17-25 723,-20 33-101,7-7-204,-10 13-3554,8-5 1112,-7 7 3374,5-6 0,-11 10 0,-1-1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8:16.43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0 118 9298,'13'19'2195,"-3"-5"-1733,-10-14 1555,0 0-1874,1-11-1,0 6-4,1-9-40,0 8 70,2-2-98,0-2-70,1 1-82,2-2 38,-3 4-10,3-2 10,0 3 38,0-1-47,1 0 50,1 1-42,0 0 0,0 1 12,0 2 30,0-1 6,0 1 5,20-3-11,-12 3 1,22-1 7,-22 4-5,6 0-8,-7 2 61,15 7-50,-11-1 142,30 20-145,-30-14 79,13 12-18,-20-12-16,4 7 11,-5-3-39,14 24 64,-16-21-72,9 15-4,-12-20 174,2 16-97,-4-12 94,1 28-86,-5-27-26,-2 23 0,-1-23-10,-2 9 16,-2-9-23,-12 31-44,7-24 67,-10 20-34,11-30-22,-7 5-5,4-6 204,-17 17-141,15-19 7,-11 9-18,12-14 68,-13 5-39,10-7 95,-14 3-188,12-9-92,-8-1 86,10-3-106,0-1 37,11-1-250,-1-5 197,4 3-20,-1-4 36,4 5-20,0-2 21,0 2-290,3-5 306,0 6-179,12-6 179,-6 7 53,7-2 1,-7 3 86,12-1 75,-6 1 34,15-3-145,-14 4 120,5 0-56,-7 1 260,15 0-170,-10 0-96,11 1-19,-15 1 87,7 6-71,-6-1 242,25 18-300,-21-12 165,24 21-160,-29-21 28,8 7-8,-13-11-61,6 6 64,-7-6 25,6 7-56,-10-11-68,0 2-100,-2-5-1094,1 1 562,-2-1-6502,6 2 7202,-5-3 0,2 0 0,-4-1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8:17.61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8990,'10'8'2467,"-2"-1"-1868,-8-7 1381,0 0-1736,4 8-3,-1-1-43,3 7 24,-2-2-7,-1 0-27,1 2-1,-1 0 511,4 26-640,-3-15 147,6 52-152,-7-44-19,3 25 10,-4-32 46,1 11-56,0-10 78,1 26-110,-2-27 7,2 13 36,-2-19 83,3 12-94,-2-12 92,4 19-81,-4-25 5,1 6-5,-2-10 59,0 5-96,1-4 9,5 19-12,-4-15 4,6 17-9,-7-21-3,1 3 0,-3-10-8,0-1-42,0-1-4265,-1 0 1425,-3-9-1483,0 2 4376,-7-14 0,6 12 0,-2-4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3T20:28:20.39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11975,'14'16'994,"-3"-4"-641,-11-12 1677,0 0-2145,2 2 31,0-2 84,2 2 37,0-2-37,2 1 3,1 1-1,1 1 1,2 0 6,9 4-4,-6-3 1,22 7 128,-2-3-89,1-1 67,11 2-104,-24-7 144,10 3 7,-14-4-69,-1 0-23,7 0 305,4-1-268,-4-2-34,8-2-36,-19 1-26,5-2 28,-10 4-44,6-1 0,-5 1-4,4-1 4,-8 2-42,2 0 44,-2 0-39,4 0 34,-4 0-23,1 0 29,-3 0-48,-1 0 39,0 0 61,1 1-10,-1 0 7,-1 1-10,0-1 64,0 1 42,0 1 294,1 11-314,-1-3 20,1 16-103,-1-11-1,0 15-36,0-12-56,0 23 51,0-20 10,-1 30-13,1-29-1,-2 12-33,1-19-8,0 17 50,1-15-6,0 19 6,0-23 3,0 5 34,0-5 38,0 17-33,0-10 202,0 28-174,0-31-17,0 11-45,0-20 4,0 1-12,0-4-17,0 2 8,1-5 4,0 2-1,0-3-53,0 1-55,-1-1-1079,1 1-6205,-1-3 7398,-3-2 0,2 2 0,-2-2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4/13/20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4/13/20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4/13/20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4/13/20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4/13/20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4/13/20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4/13/20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4/13/20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4/13/20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4/13/20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4/13/20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4/13/20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4/13/20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16.xml"/><Relationship Id="rId117" Type="http://schemas.openxmlformats.org/officeDocument/2006/relationships/image" Target="../media/image161.png"/><Relationship Id="rId21" Type="http://schemas.openxmlformats.org/officeDocument/2006/relationships/image" Target="../media/image113.png"/><Relationship Id="rId42" Type="http://schemas.openxmlformats.org/officeDocument/2006/relationships/customXml" Target="../ink/ink124.xml"/><Relationship Id="rId47" Type="http://schemas.openxmlformats.org/officeDocument/2006/relationships/image" Target="../media/image126.png"/><Relationship Id="rId63" Type="http://schemas.openxmlformats.org/officeDocument/2006/relationships/image" Target="../media/image134.png"/><Relationship Id="rId68" Type="http://schemas.openxmlformats.org/officeDocument/2006/relationships/customXml" Target="../ink/ink137.xml"/><Relationship Id="rId84" Type="http://schemas.openxmlformats.org/officeDocument/2006/relationships/customXml" Target="../ink/ink145.xml"/><Relationship Id="rId89" Type="http://schemas.openxmlformats.org/officeDocument/2006/relationships/image" Target="../media/image147.png"/><Relationship Id="rId112" Type="http://schemas.openxmlformats.org/officeDocument/2006/relationships/customXml" Target="../ink/ink159.xml"/><Relationship Id="rId16" Type="http://schemas.openxmlformats.org/officeDocument/2006/relationships/customXml" Target="../ink/ink111.xml"/><Relationship Id="rId107" Type="http://schemas.openxmlformats.org/officeDocument/2006/relationships/image" Target="../media/image156.png"/><Relationship Id="rId11" Type="http://schemas.openxmlformats.org/officeDocument/2006/relationships/image" Target="../media/image108.png"/><Relationship Id="rId32" Type="http://schemas.openxmlformats.org/officeDocument/2006/relationships/customXml" Target="../ink/ink119.xml"/><Relationship Id="rId37" Type="http://schemas.openxmlformats.org/officeDocument/2006/relationships/image" Target="../media/image121.png"/><Relationship Id="rId53" Type="http://schemas.openxmlformats.org/officeDocument/2006/relationships/image" Target="../media/image129.png"/><Relationship Id="rId58" Type="http://schemas.openxmlformats.org/officeDocument/2006/relationships/customXml" Target="../ink/ink132.xml"/><Relationship Id="rId74" Type="http://schemas.openxmlformats.org/officeDocument/2006/relationships/customXml" Target="../ink/ink140.xml"/><Relationship Id="rId79" Type="http://schemas.openxmlformats.org/officeDocument/2006/relationships/image" Target="../media/image142.png"/><Relationship Id="rId102" Type="http://schemas.openxmlformats.org/officeDocument/2006/relationships/customXml" Target="../ink/ink154.xml"/><Relationship Id="rId5" Type="http://schemas.openxmlformats.org/officeDocument/2006/relationships/image" Target="../media/image105.png"/><Relationship Id="rId90" Type="http://schemas.openxmlformats.org/officeDocument/2006/relationships/customXml" Target="../ink/ink148.xml"/><Relationship Id="rId95" Type="http://schemas.openxmlformats.org/officeDocument/2006/relationships/image" Target="../media/image150.png"/><Relationship Id="rId22" Type="http://schemas.openxmlformats.org/officeDocument/2006/relationships/customXml" Target="../ink/ink114.xml"/><Relationship Id="rId27" Type="http://schemas.openxmlformats.org/officeDocument/2006/relationships/image" Target="../media/image116.png"/><Relationship Id="rId43" Type="http://schemas.openxmlformats.org/officeDocument/2006/relationships/image" Target="../media/image124.png"/><Relationship Id="rId48" Type="http://schemas.openxmlformats.org/officeDocument/2006/relationships/customXml" Target="../ink/ink127.xml"/><Relationship Id="rId64" Type="http://schemas.openxmlformats.org/officeDocument/2006/relationships/customXml" Target="../ink/ink135.xml"/><Relationship Id="rId69" Type="http://schemas.openxmlformats.org/officeDocument/2006/relationships/image" Target="../media/image137.png"/><Relationship Id="rId113" Type="http://schemas.openxmlformats.org/officeDocument/2006/relationships/image" Target="../media/image159.png"/><Relationship Id="rId118" Type="http://schemas.openxmlformats.org/officeDocument/2006/relationships/customXml" Target="../ink/ink162.xml"/><Relationship Id="rId80" Type="http://schemas.openxmlformats.org/officeDocument/2006/relationships/customXml" Target="../ink/ink143.xml"/><Relationship Id="rId85" Type="http://schemas.openxmlformats.org/officeDocument/2006/relationships/image" Target="../media/image145.png"/><Relationship Id="rId12" Type="http://schemas.openxmlformats.org/officeDocument/2006/relationships/customXml" Target="../ink/ink109.xml"/><Relationship Id="rId17" Type="http://schemas.openxmlformats.org/officeDocument/2006/relationships/image" Target="../media/image111.png"/><Relationship Id="rId33" Type="http://schemas.openxmlformats.org/officeDocument/2006/relationships/image" Target="../media/image119.png"/><Relationship Id="rId38" Type="http://schemas.openxmlformats.org/officeDocument/2006/relationships/customXml" Target="../ink/ink122.xml"/><Relationship Id="rId59" Type="http://schemas.openxmlformats.org/officeDocument/2006/relationships/image" Target="../media/image132.png"/><Relationship Id="rId103" Type="http://schemas.openxmlformats.org/officeDocument/2006/relationships/image" Target="../media/image154.png"/><Relationship Id="rId108" Type="http://schemas.openxmlformats.org/officeDocument/2006/relationships/customXml" Target="../ink/ink157.xml"/><Relationship Id="rId54" Type="http://schemas.openxmlformats.org/officeDocument/2006/relationships/customXml" Target="../ink/ink130.xml"/><Relationship Id="rId70" Type="http://schemas.openxmlformats.org/officeDocument/2006/relationships/customXml" Target="../ink/ink138.xml"/><Relationship Id="rId75" Type="http://schemas.openxmlformats.org/officeDocument/2006/relationships/image" Target="../media/image140.png"/><Relationship Id="rId91" Type="http://schemas.openxmlformats.org/officeDocument/2006/relationships/image" Target="../media/image148.png"/><Relationship Id="rId96" Type="http://schemas.openxmlformats.org/officeDocument/2006/relationships/customXml" Target="../ink/ink15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6.xml"/><Relationship Id="rId23" Type="http://schemas.openxmlformats.org/officeDocument/2006/relationships/image" Target="../media/image114.png"/><Relationship Id="rId28" Type="http://schemas.openxmlformats.org/officeDocument/2006/relationships/customXml" Target="../ink/ink117.xml"/><Relationship Id="rId49" Type="http://schemas.openxmlformats.org/officeDocument/2006/relationships/image" Target="../media/image127.png"/><Relationship Id="rId114" Type="http://schemas.openxmlformats.org/officeDocument/2006/relationships/customXml" Target="../ink/ink160.xml"/><Relationship Id="rId119" Type="http://schemas.openxmlformats.org/officeDocument/2006/relationships/image" Target="../media/image162.png"/><Relationship Id="rId44" Type="http://schemas.openxmlformats.org/officeDocument/2006/relationships/customXml" Target="../ink/ink125.xml"/><Relationship Id="rId60" Type="http://schemas.openxmlformats.org/officeDocument/2006/relationships/customXml" Target="../ink/ink133.xml"/><Relationship Id="rId65" Type="http://schemas.openxmlformats.org/officeDocument/2006/relationships/image" Target="../media/image135.png"/><Relationship Id="rId81" Type="http://schemas.openxmlformats.org/officeDocument/2006/relationships/image" Target="../media/image143.png"/><Relationship Id="rId86" Type="http://schemas.openxmlformats.org/officeDocument/2006/relationships/customXml" Target="../ink/ink146.xml"/><Relationship Id="rId4" Type="http://schemas.openxmlformats.org/officeDocument/2006/relationships/customXml" Target="../ink/ink105.xml"/><Relationship Id="rId9" Type="http://schemas.openxmlformats.org/officeDocument/2006/relationships/image" Target="../media/image107.png"/><Relationship Id="rId13" Type="http://schemas.openxmlformats.org/officeDocument/2006/relationships/image" Target="../media/image109.png"/><Relationship Id="rId18" Type="http://schemas.openxmlformats.org/officeDocument/2006/relationships/customXml" Target="../ink/ink112.xml"/><Relationship Id="rId39" Type="http://schemas.openxmlformats.org/officeDocument/2006/relationships/image" Target="../media/image122.png"/><Relationship Id="rId109" Type="http://schemas.openxmlformats.org/officeDocument/2006/relationships/image" Target="../media/image157.png"/><Relationship Id="rId34" Type="http://schemas.openxmlformats.org/officeDocument/2006/relationships/customXml" Target="../ink/ink120.xml"/><Relationship Id="rId50" Type="http://schemas.openxmlformats.org/officeDocument/2006/relationships/customXml" Target="../ink/ink128.xml"/><Relationship Id="rId55" Type="http://schemas.openxmlformats.org/officeDocument/2006/relationships/image" Target="../media/image130.png"/><Relationship Id="rId76" Type="http://schemas.openxmlformats.org/officeDocument/2006/relationships/customXml" Target="../ink/ink141.xml"/><Relationship Id="rId97" Type="http://schemas.openxmlformats.org/officeDocument/2006/relationships/image" Target="../media/image151.png"/><Relationship Id="rId104" Type="http://schemas.openxmlformats.org/officeDocument/2006/relationships/customXml" Target="../ink/ink155.xml"/><Relationship Id="rId120" Type="http://schemas.openxmlformats.org/officeDocument/2006/relationships/customXml" Target="../ink/ink163.xml"/><Relationship Id="rId7" Type="http://schemas.openxmlformats.org/officeDocument/2006/relationships/image" Target="../media/image106.png"/><Relationship Id="rId71" Type="http://schemas.openxmlformats.org/officeDocument/2006/relationships/image" Target="../media/image138.png"/><Relationship Id="rId92" Type="http://schemas.openxmlformats.org/officeDocument/2006/relationships/customXml" Target="../ink/ink149.xml"/><Relationship Id="rId2" Type="http://schemas.openxmlformats.org/officeDocument/2006/relationships/customXml" Target="../ink/ink104.xml"/><Relationship Id="rId29" Type="http://schemas.openxmlformats.org/officeDocument/2006/relationships/image" Target="../media/image117.png"/><Relationship Id="rId24" Type="http://schemas.openxmlformats.org/officeDocument/2006/relationships/customXml" Target="../ink/ink115.xml"/><Relationship Id="rId40" Type="http://schemas.openxmlformats.org/officeDocument/2006/relationships/customXml" Target="../ink/ink123.xml"/><Relationship Id="rId45" Type="http://schemas.openxmlformats.org/officeDocument/2006/relationships/image" Target="../media/image125.png"/><Relationship Id="rId66" Type="http://schemas.openxmlformats.org/officeDocument/2006/relationships/customXml" Target="../ink/ink136.xml"/><Relationship Id="rId87" Type="http://schemas.openxmlformats.org/officeDocument/2006/relationships/image" Target="../media/image146.png"/><Relationship Id="rId110" Type="http://schemas.openxmlformats.org/officeDocument/2006/relationships/customXml" Target="../ink/ink158.xml"/><Relationship Id="rId115" Type="http://schemas.openxmlformats.org/officeDocument/2006/relationships/image" Target="../media/image160.png"/><Relationship Id="rId61" Type="http://schemas.openxmlformats.org/officeDocument/2006/relationships/image" Target="../media/image133.png"/><Relationship Id="rId82" Type="http://schemas.openxmlformats.org/officeDocument/2006/relationships/customXml" Target="../ink/ink144.xml"/><Relationship Id="rId19" Type="http://schemas.openxmlformats.org/officeDocument/2006/relationships/image" Target="../media/image112.png"/><Relationship Id="rId14" Type="http://schemas.openxmlformats.org/officeDocument/2006/relationships/customXml" Target="../ink/ink110.xml"/><Relationship Id="rId30" Type="http://schemas.openxmlformats.org/officeDocument/2006/relationships/customXml" Target="../ink/ink118.xml"/><Relationship Id="rId35" Type="http://schemas.openxmlformats.org/officeDocument/2006/relationships/image" Target="../media/image120.png"/><Relationship Id="rId56" Type="http://schemas.openxmlformats.org/officeDocument/2006/relationships/customXml" Target="../ink/ink131.xml"/><Relationship Id="rId77" Type="http://schemas.openxmlformats.org/officeDocument/2006/relationships/image" Target="../media/image141.png"/><Relationship Id="rId100" Type="http://schemas.openxmlformats.org/officeDocument/2006/relationships/customXml" Target="../ink/ink153.xml"/><Relationship Id="rId105" Type="http://schemas.openxmlformats.org/officeDocument/2006/relationships/image" Target="../media/image155.png"/><Relationship Id="rId8" Type="http://schemas.openxmlformats.org/officeDocument/2006/relationships/customXml" Target="../ink/ink107.xml"/><Relationship Id="rId51" Type="http://schemas.openxmlformats.org/officeDocument/2006/relationships/image" Target="../media/image128.png"/><Relationship Id="rId72" Type="http://schemas.openxmlformats.org/officeDocument/2006/relationships/customXml" Target="../ink/ink139.xml"/><Relationship Id="rId93" Type="http://schemas.openxmlformats.org/officeDocument/2006/relationships/image" Target="../media/image149.png"/><Relationship Id="rId98" Type="http://schemas.openxmlformats.org/officeDocument/2006/relationships/customXml" Target="../ink/ink152.xml"/><Relationship Id="rId121" Type="http://schemas.openxmlformats.org/officeDocument/2006/relationships/image" Target="../media/image163.png"/><Relationship Id="rId3" Type="http://schemas.openxmlformats.org/officeDocument/2006/relationships/image" Target="../media/image104.png"/><Relationship Id="rId25" Type="http://schemas.openxmlformats.org/officeDocument/2006/relationships/image" Target="../media/image115.png"/><Relationship Id="rId46" Type="http://schemas.openxmlformats.org/officeDocument/2006/relationships/customXml" Target="../ink/ink126.xml"/><Relationship Id="rId67" Type="http://schemas.openxmlformats.org/officeDocument/2006/relationships/image" Target="../media/image136.png"/><Relationship Id="rId116" Type="http://schemas.openxmlformats.org/officeDocument/2006/relationships/customXml" Target="../ink/ink161.xml"/><Relationship Id="rId20" Type="http://schemas.openxmlformats.org/officeDocument/2006/relationships/customXml" Target="../ink/ink113.xml"/><Relationship Id="rId41" Type="http://schemas.openxmlformats.org/officeDocument/2006/relationships/image" Target="../media/image123.png"/><Relationship Id="rId62" Type="http://schemas.openxmlformats.org/officeDocument/2006/relationships/customXml" Target="../ink/ink134.xml"/><Relationship Id="rId83" Type="http://schemas.openxmlformats.org/officeDocument/2006/relationships/image" Target="../media/image144.png"/><Relationship Id="rId88" Type="http://schemas.openxmlformats.org/officeDocument/2006/relationships/customXml" Target="../ink/ink147.xml"/><Relationship Id="rId111" Type="http://schemas.openxmlformats.org/officeDocument/2006/relationships/image" Target="../media/image158.png"/><Relationship Id="rId15" Type="http://schemas.openxmlformats.org/officeDocument/2006/relationships/image" Target="../media/image110.png"/><Relationship Id="rId36" Type="http://schemas.openxmlformats.org/officeDocument/2006/relationships/customXml" Target="../ink/ink121.xml"/><Relationship Id="rId57" Type="http://schemas.openxmlformats.org/officeDocument/2006/relationships/image" Target="../media/image131.png"/><Relationship Id="rId106" Type="http://schemas.openxmlformats.org/officeDocument/2006/relationships/customXml" Target="../ink/ink156.xml"/><Relationship Id="rId10" Type="http://schemas.openxmlformats.org/officeDocument/2006/relationships/customXml" Target="../ink/ink108.xml"/><Relationship Id="rId31" Type="http://schemas.openxmlformats.org/officeDocument/2006/relationships/image" Target="../media/image118.png"/><Relationship Id="rId52" Type="http://schemas.openxmlformats.org/officeDocument/2006/relationships/customXml" Target="../ink/ink129.xml"/><Relationship Id="rId73" Type="http://schemas.openxmlformats.org/officeDocument/2006/relationships/image" Target="../media/image139.png"/><Relationship Id="rId78" Type="http://schemas.openxmlformats.org/officeDocument/2006/relationships/customXml" Target="../ink/ink142.xml"/><Relationship Id="rId94" Type="http://schemas.openxmlformats.org/officeDocument/2006/relationships/customXml" Target="../ink/ink150.xml"/><Relationship Id="rId99" Type="http://schemas.openxmlformats.org/officeDocument/2006/relationships/image" Target="../media/image152.png"/><Relationship Id="rId101" Type="http://schemas.openxmlformats.org/officeDocument/2006/relationships/image" Target="../media/image15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9.png"/><Relationship Id="rId18" Type="http://schemas.openxmlformats.org/officeDocument/2006/relationships/customXml" Target="../ink/ink172.xml"/><Relationship Id="rId26" Type="http://schemas.openxmlformats.org/officeDocument/2006/relationships/customXml" Target="../ink/ink176.xml"/><Relationship Id="rId39" Type="http://schemas.openxmlformats.org/officeDocument/2006/relationships/image" Target="../media/image182.png"/><Relationship Id="rId21" Type="http://schemas.openxmlformats.org/officeDocument/2006/relationships/image" Target="../media/image173.png"/><Relationship Id="rId34" Type="http://schemas.openxmlformats.org/officeDocument/2006/relationships/customXml" Target="../ink/ink180.xml"/><Relationship Id="rId42" Type="http://schemas.openxmlformats.org/officeDocument/2006/relationships/customXml" Target="../ink/ink184.xml"/><Relationship Id="rId7" Type="http://schemas.openxmlformats.org/officeDocument/2006/relationships/image" Target="../media/image166.png"/><Relationship Id="rId2" Type="http://schemas.openxmlformats.org/officeDocument/2006/relationships/customXml" Target="../ink/ink164.xml"/><Relationship Id="rId16" Type="http://schemas.openxmlformats.org/officeDocument/2006/relationships/customXml" Target="../ink/ink171.xml"/><Relationship Id="rId29" Type="http://schemas.openxmlformats.org/officeDocument/2006/relationships/image" Target="../media/image17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66.xml"/><Relationship Id="rId11" Type="http://schemas.openxmlformats.org/officeDocument/2006/relationships/image" Target="../media/image168.png"/><Relationship Id="rId24" Type="http://schemas.openxmlformats.org/officeDocument/2006/relationships/customXml" Target="../ink/ink175.xml"/><Relationship Id="rId32" Type="http://schemas.openxmlformats.org/officeDocument/2006/relationships/customXml" Target="../ink/ink179.xml"/><Relationship Id="rId37" Type="http://schemas.openxmlformats.org/officeDocument/2006/relationships/image" Target="../media/image181.png"/><Relationship Id="rId40" Type="http://schemas.openxmlformats.org/officeDocument/2006/relationships/customXml" Target="../ink/ink183.xml"/><Relationship Id="rId45" Type="http://schemas.openxmlformats.org/officeDocument/2006/relationships/image" Target="../media/image185.png"/><Relationship Id="rId5" Type="http://schemas.openxmlformats.org/officeDocument/2006/relationships/image" Target="../media/image165.png"/><Relationship Id="rId15" Type="http://schemas.openxmlformats.org/officeDocument/2006/relationships/image" Target="../media/image170.png"/><Relationship Id="rId23" Type="http://schemas.openxmlformats.org/officeDocument/2006/relationships/image" Target="../media/image174.png"/><Relationship Id="rId28" Type="http://schemas.openxmlformats.org/officeDocument/2006/relationships/customXml" Target="../ink/ink177.xml"/><Relationship Id="rId36" Type="http://schemas.openxmlformats.org/officeDocument/2006/relationships/customXml" Target="../ink/ink181.xml"/><Relationship Id="rId10" Type="http://schemas.openxmlformats.org/officeDocument/2006/relationships/customXml" Target="../ink/ink168.xml"/><Relationship Id="rId19" Type="http://schemas.openxmlformats.org/officeDocument/2006/relationships/image" Target="../media/image172.png"/><Relationship Id="rId31" Type="http://schemas.openxmlformats.org/officeDocument/2006/relationships/image" Target="../media/image178.png"/><Relationship Id="rId44" Type="http://schemas.openxmlformats.org/officeDocument/2006/relationships/customXml" Target="../ink/ink185.xml"/><Relationship Id="rId4" Type="http://schemas.openxmlformats.org/officeDocument/2006/relationships/customXml" Target="../ink/ink165.xml"/><Relationship Id="rId9" Type="http://schemas.openxmlformats.org/officeDocument/2006/relationships/image" Target="../media/image167.png"/><Relationship Id="rId14" Type="http://schemas.openxmlformats.org/officeDocument/2006/relationships/customXml" Target="../ink/ink170.xml"/><Relationship Id="rId22" Type="http://schemas.openxmlformats.org/officeDocument/2006/relationships/customXml" Target="../ink/ink174.xml"/><Relationship Id="rId27" Type="http://schemas.openxmlformats.org/officeDocument/2006/relationships/image" Target="../media/image176.png"/><Relationship Id="rId30" Type="http://schemas.openxmlformats.org/officeDocument/2006/relationships/customXml" Target="../ink/ink178.xml"/><Relationship Id="rId35" Type="http://schemas.openxmlformats.org/officeDocument/2006/relationships/image" Target="../media/image180.png"/><Relationship Id="rId43" Type="http://schemas.openxmlformats.org/officeDocument/2006/relationships/image" Target="../media/image184.png"/><Relationship Id="rId8" Type="http://schemas.openxmlformats.org/officeDocument/2006/relationships/customXml" Target="../ink/ink167.xml"/><Relationship Id="rId3" Type="http://schemas.openxmlformats.org/officeDocument/2006/relationships/image" Target="../media/image164.png"/><Relationship Id="rId12" Type="http://schemas.openxmlformats.org/officeDocument/2006/relationships/customXml" Target="../ink/ink169.xml"/><Relationship Id="rId17" Type="http://schemas.openxmlformats.org/officeDocument/2006/relationships/image" Target="../media/image171.png"/><Relationship Id="rId25" Type="http://schemas.openxmlformats.org/officeDocument/2006/relationships/image" Target="../media/image175.png"/><Relationship Id="rId33" Type="http://schemas.openxmlformats.org/officeDocument/2006/relationships/image" Target="../media/image179.png"/><Relationship Id="rId38" Type="http://schemas.openxmlformats.org/officeDocument/2006/relationships/customXml" Target="../ink/ink182.xml"/><Relationship Id="rId20" Type="http://schemas.openxmlformats.org/officeDocument/2006/relationships/customXml" Target="../ink/ink173.xml"/><Relationship Id="rId41" Type="http://schemas.openxmlformats.org/officeDocument/2006/relationships/image" Target="../media/image183.png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98.xml"/><Relationship Id="rId21" Type="http://schemas.openxmlformats.org/officeDocument/2006/relationships/image" Target="../media/image195.png"/><Relationship Id="rId42" Type="http://schemas.openxmlformats.org/officeDocument/2006/relationships/customXml" Target="../ink/ink206.xml"/><Relationship Id="rId47" Type="http://schemas.openxmlformats.org/officeDocument/2006/relationships/image" Target="../media/image208.png"/><Relationship Id="rId63" Type="http://schemas.openxmlformats.org/officeDocument/2006/relationships/image" Target="../media/image216.png"/><Relationship Id="rId68" Type="http://schemas.openxmlformats.org/officeDocument/2006/relationships/customXml" Target="../ink/ink219.xml"/><Relationship Id="rId84" Type="http://schemas.openxmlformats.org/officeDocument/2006/relationships/customXml" Target="../ink/ink227.xml"/><Relationship Id="rId89" Type="http://schemas.openxmlformats.org/officeDocument/2006/relationships/image" Target="../media/image229.png"/><Relationship Id="rId16" Type="http://schemas.openxmlformats.org/officeDocument/2006/relationships/customXml" Target="../ink/ink193.xml"/><Relationship Id="rId11" Type="http://schemas.openxmlformats.org/officeDocument/2006/relationships/image" Target="../media/image190.png"/><Relationship Id="rId32" Type="http://schemas.openxmlformats.org/officeDocument/2006/relationships/customXml" Target="../ink/ink201.xml"/><Relationship Id="rId37" Type="http://schemas.openxmlformats.org/officeDocument/2006/relationships/image" Target="../media/image203.png"/><Relationship Id="rId53" Type="http://schemas.openxmlformats.org/officeDocument/2006/relationships/image" Target="../media/image211.png"/><Relationship Id="rId58" Type="http://schemas.openxmlformats.org/officeDocument/2006/relationships/customXml" Target="../ink/ink214.xml"/><Relationship Id="rId74" Type="http://schemas.openxmlformats.org/officeDocument/2006/relationships/customXml" Target="../ink/ink222.xml"/><Relationship Id="rId79" Type="http://schemas.openxmlformats.org/officeDocument/2006/relationships/image" Target="../media/image224.png"/><Relationship Id="rId5" Type="http://schemas.openxmlformats.org/officeDocument/2006/relationships/image" Target="../media/image187.png"/><Relationship Id="rId90" Type="http://schemas.openxmlformats.org/officeDocument/2006/relationships/customXml" Target="../ink/ink230.xml"/><Relationship Id="rId95" Type="http://schemas.openxmlformats.org/officeDocument/2006/relationships/image" Target="../media/image232.png"/><Relationship Id="rId22" Type="http://schemas.openxmlformats.org/officeDocument/2006/relationships/customXml" Target="../ink/ink196.xml"/><Relationship Id="rId27" Type="http://schemas.openxmlformats.org/officeDocument/2006/relationships/image" Target="../media/image198.png"/><Relationship Id="rId43" Type="http://schemas.openxmlformats.org/officeDocument/2006/relationships/image" Target="../media/image206.png"/><Relationship Id="rId48" Type="http://schemas.openxmlformats.org/officeDocument/2006/relationships/customXml" Target="../ink/ink209.xml"/><Relationship Id="rId64" Type="http://schemas.openxmlformats.org/officeDocument/2006/relationships/customXml" Target="../ink/ink217.xml"/><Relationship Id="rId69" Type="http://schemas.openxmlformats.org/officeDocument/2006/relationships/image" Target="../media/image219.png"/><Relationship Id="rId8" Type="http://schemas.openxmlformats.org/officeDocument/2006/relationships/customXml" Target="../ink/ink189.xml"/><Relationship Id="rId51" Type="http://schemas.openxmlformats.org/officeDocument/2006/relationships/image" Target="../media/image210.png"/><Relationship Id="rId72" Type="http://schemas.openxmlformats.org/officeDocument/2006/relationships/customXml" Target="../ink/ink221.xml"/><Relationship Id="rId80" Type="http://schemas.openxmlformats.org/officeDocument/2006/relationships/customXml" Target="../ink/ink225.xml"/><Relationship Id="rId85" Type="http://schemas.openxmlformats.org/officeDocument/2006/relationships/image" Target="../media/image227.png"/><Relationship Id="rId93" Type="http://schemas.openxmlformats.org/officeDocument/2006/relationships/image" Target="../media/image231.png"/><Relationship Id="rId3" Type="http://schemas.openxmlformats.org/officeDocument/2006/relationships/image" Target="../media/image186.png"/><Relationship Id="rId12" Type="http://schemas.openxmlformats.org/officeDocument/2006/relationships/customXml" Target="../ink/ink191.xml"/><Relationship Id="rId17" Type="http://schemas.openxmlformats.org/officeDocument/2006/relationships/image" Target="../media/image193.png"/><Relationship Id="rId25" Type="http://schemas.openxmlformats.org/officeDocument/2006/relationships/image" Target="../media/image197.png"/><Relationship Id="rId33" Type="http://schemas.openxmlformats.org/officeDocument/2006/relationships/image" Target="../media/image201.png"/><Relationship Id="rId38" Type="http://schemas.openxmlformats.org/officeDocument/2006/relationships/customXml" Target="../ink/ink204.xml"/><Relationship Id="rId46" Type="http://schemas.openxmlformats.org/officeDocument/2006/relationships/customXml" Target="../ink/ink208.xml"/><Relationship Id="rId59" Type="http://schemas.openxmlformats.org/officeDocument/2006/relationships/image" Target="../media/image214.png"/><Relationship Id="rId67" Type="http://schemas.openxmlformats.org/officeDocument/2006/relationships/image" Target="../media/image218.png"/><Relationship Id="rId20" Type="http://schemas.openxmlformats.org/officeDocument/2006/relationships/customXml" Target="../ink/ink195.xml"/><Relationship Id="rId41" Type="http://schemas.openxmlformats.org/officeDocument/2006/relationships/image" Target="../media/image205.png"/><Relationship Id="rId54" Type="http://schemas.openxmlformats.org/officeDocument/2006/relationships/customXml" Target="../ink/ink212.xml"/><Relationship Id="rId62" Type="http://schemas.openxmlformats.org/officeDocument/2006/relationships/customXml" Target="../ink/ink216.xml"/><Relationship Id="rId70" Type="http://schemas.openxmlformats.org/officeDocument/2006/relationships/customXml" Target="../ink/ink220.xml"/><Relationship Id="rId75" Type="http://schemas.openxmlformats.org/officeDocument/2006/relationships/image" Target="../media/image222.png"/><Relationship Id="rId83" Type="http://schemas.openxmlformats.org/officeDocument/2006/relationships/image" Target="../media/image226.png"/><Relationship Id="rId88" Type="http://schemas.openxmlformats.org/officeDocument/2006/relationships/customXml" Target="../ink/ink229.xml"/><Relationship Id="rId91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88.xml"/><Relationship Id="rId15" Type="http://schemas.openxmlformats.org/officeDocument/2006/relationships/image" Target="../media/image192.png"/><Relationship Id="rId23" Type="http://schemas.openxmlformats.org/officeDocument/2006/relationships/image" Target="../media/image196.png"/><Relationship Id="rId28" Type="http://schemas.openxmlformats.org/officeDocument/2006/relationships/customXml" Target="../ink/ink199.xml"/><Relationship Id="rId36" Type="http://schemas.openxmlformats.org/officeDocument/2006/relationships/customXml" Target="../ink/ink203.xml"/><Relationship Id="rId49" Type="http://schemas.openxmlformats.org/officeDocument/2006/relationships/image" Target="../media/image209.png"/><Relationship Id="rId57" Type="http://schemas.openxmlformats.org/officeDocument/2006/relationships/image" Target="../media/image213.png"/><Relationship Id="rId10" Type="http://schemas.openxmlformats.org/officeDocument/2006/relationships/customXml" Target="../ink/ink190.xml"/><Relationship Id="rId31" Type="http://schemas.openxmlformats.org/officeDocument/2006/relationships/image" Target="../media/image200.png"/><Relationship Id="rId44" Type="http://schemas.openxmlformats.org/officeDocument/2006/relationships/customXml" Target="../ink/ink207.xml"/><Relationship Id="rId52" Type="http://schemas.openxmlformats.org/officeDocument/2006/relationships/customXml" Target="../ink/ink211.xml"/><Relationship Id="rId60" Type="http://schemas.openxmlformats.org/officeDocument/2006/relationships/customXml" Target="../ink/ink215.xml"/><Relationship Id="rId65" Type="http://schemas.openxmlformats.org/officeDocument/2006/relationships/image" Target="../media/image217.png"/><Relationship Id="rId73" Type="http://schemas.openxmlformats.org/officeDocument/2006/relationships/image" Target="../media/image221.png"/><Relationship Id="rId78" Type="http://schemas.openxmlformats.org/officeDocument/2006/relationships/customXml" Target="../ink/ink224.xml"/><Relationship Id="rId81" Type="http://schemas.openxmlformats.org/officeDocument/2006/relationships/image" Target="../media/image225.png"/><Relationship Id="rId86" Type="http://schemas.openxmlformats.org/officeDocument/2006/relationships/customXml" Target="../ink/ink228.xml"/><Relationship Id="rId94" Type="http://schemas.openxmlformats.org/officeDocument/2006/relationships/customXml" Target="../ink/ink232.xml"/><Relationship Id="rId4" Type="http://schemas.openxmlformats.org/officeDocument/2006/relationships/customXml" Target="../ink/ink187.xml"/><Relationship Id="rId9" Type="http://schemas.openxmlformats.org/officeDocument/2006/relationships/image" Target="../media/image189.png"/><Relationship Id="rId13" Type="http://schemas.openxmlformats.org/officeDocument/2006/relationships/image" Target="../media/image191.png"/><Relationship Id="rId18" Type="http://schemas.openxmlformats.org/officeDocument/2006/relationships/customXml" Target="../ink/ink194.xml"/><Relationship Id="rId39" Type="http://schemas.openxmlformats.org/officeDocument/2006/relationships/image" Target="../media/image204.png"/><Relationship Id="rId34" Type="http://schemas.openxmlformats.org/officeDocument/2006/relationships/customXml" Target="../ink/ink202.xml"/><Relationship Id="rId50" Type="http://schemas.openxmlformats.org/officeDocument/2006/relationships/customXml" Target="../ink/ink210.xml"/><Relationship Id="rId55" Type="http://schemas.openxmlformats.org/officeDocument/2006/relationships/image" Target="../media/image212.png"/><Relationship Id="rId76" Type="http://schemas.openxmlformats.org/officeDocument/2006/relationships/customXml" Target="../ink/ink223.xml"/><Relationship Id="rId7" Type="http://schemas.openxmlformats.org/officeDocument/2006/relationships/image" Target="../media/image188.png"/><Relationship Id="rId71" Type="http://schemas.openxmlformats.org/officeDocument/2006/relationships/image" Target="../media/image220.png"/><Relationship Id="rId92" Type="http://schemas.openxmlformats.org/officeDocument/2006/relationships/customXml" Target="../ink/ink231.xml"/><Relationship Id="rId2" Type="http://schemas.openxmlformats.org/officeDocument/2006/relationships/customXml" Target="../ink/ink186.xml"/><Relationship Id="rId29" Type="http://schemas.openxmlformats.org/officeDocument/2006/relationships/image" Target="../media/image199.png"/><Relationship Id="rId24" Type="http://schemas.openxmlformats.org/officeDocument/2006/relationships/customXml" Target="../ink/ink197.xml"/><Relationship Id="rId40" Type="http://schemas.openxmlformats.org/officeDocument/2006/relationships/customXml" Target="../ink/ink205.xml"/><Relationship Id="rId45" Type="http://schemas.openxmlformats.org/officeDocument/2006/relationships/image" Target="../media/image207.png"/><Relationship Id="rId66" Type="http://schemas.openxmlformats.org/officeDocument/2006/relationships/customXml" Target="../ink/ink218.xml"/><Relationship Id="rId87" Type="http://schemas.openxmlformats.org/officeDocument/2006/relationships/image" Target="../media/image228.png"/><Relationship Id="rId61" Type="http://schemas.openxmlformats.org/officeDocument/2006/relationships/image" Target="../media/image215.png"/><Relationship Id="rId82" Type="http://schemas.openxmlformats.org/officeDocument/2006/relationships/customXml" Target="../ink/ink226.xml"/><Relationship Id="rId19" Type="http://schemas.openxmlformats.org/officeDocument/2006/relationships/image" Target="../media/image194.png"/><Relationship Id="rId14" Type="http://schemas.openxmlformats.org/officeDocument/2006/relationships/customXml" Target="../ink/ink192.xml"/><Relationship Id="rId30" Type="http://schemas.openxmlformats.org/officeDocument/2006/relationships/customXml" Target="../ink/ink200.xml"/><Relationship Id="rId35" Type="http://schemas.openxmlformats.org/officeDocument/2006/relationships/image" Target="../media/image202.png"/><Relationship Id="rId56" Type="http://schemas.openxmlformats.org/officeDocument/2006/relationships/customXml" Target="../ink/ink213.xml"/><Relationship Id="rId77" Type="http://schemas.openxmlformats.org/officeDocument/2006/relationships/image" Target="../media/image22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90.png"/><Relationship Id="rId21" Type="http://schemas.openxmlformats.org/officeDocument/2006/relationships/image" Target="../media/image242.png"/><Relationship Id="rId42" Type="http://schemas.openxmlformats.org/officeDocument/2006/relationships/customXml" Target="../ink/ink253.xml"/><Relationship Id="rId63" Type="http://schemas.openxmlformats.org/officeDocument/2006/relationships/image" Target="../media/image263.png"/><Relationship Id="rId84" Type="http://schemas.openxmlformats.org/officeDocument/2006/relationships/customXml" Target="../ink/ink274.xml"/><Relationship Id="rId138" Type="http://schemas.openxmlformats.org/officeDocument/2006/relationships/customXml" Target="../ink/ink301.xml"/><Relationship Id="rId159" Type="http://schemas.openxmlformats.org/officeDocument/2006/relationships/image" Target="../media/image311.png"/><Relationship Id="rId170" Type="http://schemas.openxmlformats.org/officeDocument/2006/relationships/customXml" Target="../ink/ink317.xml"/><Relationship Id="rId107" Type="http://schemas.openxmlformats.org/officeDocument/2006/relationships/image" Target="../media/image285.png"/><Relationship Id="rId11" Type="http://schemas.openxmlformats.org/officeDocument/2006/relationships/image" Target="../media/image237.png"/><Relationship Id="rId32" Type="http://schemas.openxmlformats.org/officeDocument/2006/relationships/customXml" Target="../ink/ink248.xml"/><Relationship Id="rId53" Type="http://schemas.openxmlformats.org/officeDocument/2006/relationships/image" Target="../media/image258.png"/><Relationship Id="rId74" Type="http://schemas.openxmlformats.org/officeDocument/2006/relationships/customXml" Target="../ink/ink269.xml"/><Relationship Id="rId128" Type="http://schemas.openxmlformats.org/officeDocument/2006/relationships/customXml" Target="../ink/ink296.xml"/><Relationship Id="rId149" Type="http://schemas.openxmlformats.org/officeDocument/2006/relationships/image" Target="../media/image306.png"/><Relationship Id="rId5" Type="http://schemas.openxmlformats.org/officeDocument/2006/relationships/image" Target="../media/image234.png"/><Relationship Id="rId95" Type="http://schemas.openxmlformats.org/officeDocument/2006/relationships/image" Target="../media/image279.png"/><Relationship Id="rId160" Type="http://schemas.openxmlformats.org/officeDocument/2006/relationships/customXml" Target="../ink/ink312.xml"/><Relationship Id="rId181" Type="http://schemas.openxmlformats.org/officeDocument/2006/relationships/image" Target="../media/image322.png"/><Relationship Id="rId22" Type="http://schemas.openxmlformats.org/officeDocument/2006/relationships/customXml" Target="../ink/ink243.xml"/><Relationship Id="rId43" Type="http://schemas.openxmlformats.org/officeDocument/2006/relationships/image" Target="../media/image253.png"/><Relationship Id="rId64" Type="http://schemas.openxmlformats.org/officeDocument/2006/relationships/customXml" Target="../ink/ink264.xml"/><Relationship Id="rId118" Type="http://schemas.openxmlformats.org/officeDocument/2006/relationships/customXml" Target="../ink/ink291.xml"/><Relationship Id="rId139" Type="http://schemas.openxmlformats.org/officeDocument/2006/relationships/image" Target="../media/image301.png"/><Relationship Id="rId85" Type="http://schemas.openxmlformats.org/officeDocument/2006/relationships/image" Target="../media/image274.png"/><Relationship Id="rId150" Type="http://schemas.openxmlformats.org/officeDocument/2006/relationships/customXml" Target="../ink/ink307.xml"/><Relationship Id="rId171" Type="http://schemas.openxmlformats.org/officeDocument/2006/relationships/image" Target="../media/image317.png"/><Relationship Id="rId12" Type="http://schemas.openxmlformats.org/officeDocument/2006/relationships/customXml" Target="../ink/ink238.xml"/><Relationship Id="rId33" Type="http://schemas.openxmlformats.org/officeDocument/2006/relationships/image" Target="../media/image248.png"/><Relationship Id="rId108" Type="http://schemas.openxmlformats.org/officeDocument/2006/relationships/customXml" Target="../ink/ink286.xml"/><Relationship Id="rId129" Type="http://schemas.openxmlformats.org/officeDocument/2006/relationships/image" Target="../media/image296.png"/><Relationship Id="rId54" Type="http://schemas.openxmlformats.org/officeDocument/2006/relationships/customXml" Target="../ink/ink259.xml"/><Relationship Id="rId75" Type="http://schemas.openxmlformats.org/officeDocument/2006/relationships/image" Target="../media/image269.png"/><Relationship Id="rId96" Type="http://schemas.openxmlformats.org/officeDocument/2006/relationships/customXml" Target="../ink/ink280.xml"/><Relationship Id="rId140" Type="http://schemas.openxmlformats.org/officeDocument/2006/relationships/customXml" Target="../ink/ink302.xml"/><Relationship Id="rId161" Type="http://schemas.openxmlformats.org/officeDocument/2006/relationships/image" Target="../media/image312.png"/><Relationship Id="rId182" Type="http://schemas.openxmlformats.org/officeDocument/2006/relationships/customXml" Target="../ink/ink323.xml"/><Relationship Id="rId6" Type="http://schemas.openxmlformats.org/officeDocument/2006/relationships/customXml" Target="../ink/ink235.xml"/><Relationship Id="rId23" Type="http://schemas.openxmlformats.org/officeDocument/2006/relationships/image" Target="../media/image243.png"/><Relationship Id="rId119" Type="http://schemas.openxmlformats.org/officeDocument/2006/relationships/image" Target="../media/image291.png"/><Relationship Id="rId44" Type="http://schemas.openxmlformats.org/officeDocument/2006/relationships/customXml" Target="../ink/ink254.xml"/><Relationship Id="rId65" Type="http://schemas.openxmlformats.org/officeDocument/2006/relationships/image" Target="../media/image264.png"/><Relationship Id="rId86" Type="http://schemas.openxmlformats.org/officeDocument/2006/relationships/customXml" Target="../ink/ink275.xml"/><Relationship Id="rId130" Type="http://schemas.openxmlformats.org/officeDocument/2006/relationships/customXml" Target="../ink/ink297.xml"/><Relationship Id="rId151" Type="http://schemas.openxmlformats.org/officeDocument/2006/relationships/image" Target="../media/image307.png"/><Relationship Id="rId172" Type="http://schemas.openxmlformats.org/officeDocument/2006/relationships/customXml" Target="../ink/ink318.xml"/><Relationship Id="rId13" Type="http://schemas.openxmlformats.org/officeDocument/2006/relationships/image" Target="../media/image238.png"/><Relationship Id="rId18" Type="http://schemas.openxmlformats.org/officeDocument/2006/relationships/customXml" Target="../ink/ink241.xml"/><Relationship Id="rId39" Type="http://schemas.openxmlformats.org/officeDocument/2006/relationships/image" Target="../media/image251.png"/><Relationship Id="rId109" Type="http://schemas.openxmlformats.org/officeDocument/2006/relationships/image" Target="../media/image286.png"/><Relationship Id="rId34" Type="http://schemas.openxmlformats.org/officeDocument/2006/relationships/customXml" Target="../ink/ink249.xml"/><Relationship Id="rId50" Type="http://schemas.openxmlformats.org/officeDocument/2006/relationships/customXml" Target="../ink/ink257.xml"/><Relationship Id="rId55" Type="http://schemas.openxmlformats.org/officeDocument/2006/relationships/image" Target="../media/image259.png"/><Relationship Id="rId76" Type="http://schemas.openxmlformats.org/officeDocument/2006/relationships/customXml" Target="../ink/ink270.xml"/><Relationship Id="rId97" Type="http://schemas.openxmlformats.org/officeDocument/2006/relationships/image" Target="../media/image280.png"/><Relationship Id="rId104" Type="http://schemas.openxmlformats.org/officeDocument/2006/relationships/customXml" Target="../ink/ink284.xml"/><Relationship Id="rId120" Type="http://schemas.openxmlformats.org/officeDocument/2006/relationships/customXml" Target="../ink/ink292.xml"/><Relationship Id="rId125" Type="http://schemas.openxmlformats.org/officeDocument/2006/relationships/image" Target="../media/image294.png"/><Relationship Id="rId141" Type="http://schemas.openxmlformats.org/officeDocument/2006/relationships/image" Target="../media/image302.png"/><Relationship Id="rId146" Type="http://schemas.openxmlformats.org/officeDocument/2006/relationships/customXml" Target="../ink/ink305.xml"/><Relationship Id="rId167" Type="http://schemas.openxmlformats.org/officeDocument/2006/relationships/image" Target="../media/image315.png"/><Relationship Id="rId188" Type="http://schemas.openxmlformats.org/officeDocument/2006/relationships/customXml" Target="../ink/ink326.xml"/><Relationship Id="rId7" Type="http://schemas.openxmlformats.org/officeDocument/2006/relationships/image" Target="../media/image235.png"/><Relationship Id="rId71" Type="http://schemas.openxmlformats.org/officeDocument/2006/relationships/image" Target="../media/image267.png"/><Relationship Id="rId92" Type="http://schemas.openxmlformats.org/officeDocument/2006/relationships/customXml" Target="../ink/ink278.xml"/><Relationship Id="rId162" Type="http://schemas.openxmlformats.org/officeDocument/2006/relationships/customXml" Target="../ink/ink313.xml"/><Relationship Id="rId183" Type="http://schemas.openxmlformats.org/officeDocument/2006/relationships/image" Target="../media/image323.png"/><Relationship Id="rId2" Type="http://schemas.openxmlformats.org/officeDocument/2006/relationships/customXml" Target="../ink/ink233.xml"/><Relationship Id="rId29" Type="http://schemas.openxmlformats.org/officeDocument/2006/relationships/image" Target="../media/image246.png"/><Relationship Id="rId24" Type="http://schemas.openxmlformats.org/officeDocument/2006/relationships/customXml" Target="../ink/ink244.xml"/><Relationship Id="rId40" Type="http://schemas.openxmlformats.org/officeDocument/2006/relationships/customXml" Target="../ink/ink252.xml"/><Relationship Id="rId45" Type="http://schemas.openxmlformats.org/officeDocument/2006/relationships/image" Target="../media/image254.png"/><Relationship Id="rId66" Type="http://schemas.openxmlformats.org/officeDocument/2006/relationships/customXml" Target="../ink/ink265.xml"/><Relationship Id="rId87" Type="http://schemas.openxmlformats.org/officeDocument/2006/relationships/image" Target="../media/image275.png"/><Relationship Id="rId110" Type="http://schemas.openxmlformats.org/officeDocument/2006/relationships/customXml" Target="../ink/ink287.xml"/><Relationship Id="rId115" Type="http://schemas.openxmlformats.org/officeDocument/2006/relationships/image" Target="../media/image289.png"/><Relationship Id="rId131" Type="http://schemas.openxmlformats.org/officeDocument/2006/relationships/image" Target="../media/image297.png"/><Relationship Id="rId136" Type="http://schemas.openxmlformats.org/officeDocument/2006/relationships/customXml" Target="../ink/ink300.xml"/><Relationship Id="rId157" Type="http://schemas.openxmlformats.org/officeDocument/2006/relationships/image" Target="../media/image310.png"/><Relationship Id="rId178" Type="http://schemas.openxmlformats.org/officeDocument/2006/relationships/customXml" Target="../ink/ink321.xml"/><Relationship Id="rId61" Type="http://schemas.openxmlformats.org/officeDocument/2006/relationships/image" Target="../media/image262.png"/><Relationship Id="rId82" Type="http://schemas.openxmlformats.org/officeDocument/2006/relationships/customXml" Target="../ink/ink273.xml"/><Relationship Id="rId152" Type="http://schemas.openxmlformats.org/officeDocument/2006/relationships/customXml" Target="../ink/ink308.xml"/><Relationship Id="rId173" Type="http://schemas.openxmlformats.org/officeDocument/2006/relationships/image" Target="../media/image318.png"/><Relationship Id="rId19" Type="http://schemas.openxmlformats.org/officeDocument/2006/relationships/image" Target="../media/image241.png"/><Relationship Id="rId14" Type="http://schemas.openxmlformats.org/officeDocument/2006/relationships/customXml" Target="../ink/ink239.xml"/><Relationship Id="rId30" Type="http://schemas.openxmlformats.org/officeDocument/2006/relationships/customXml" Target="../ink/ink247.xml"/><Relationship Id="rId35" Type="http://schemas.openxmlformats.org/officeDocument/2006/relationships/image" Target="../media/image249.png"/><Relationship Id="rId56" Type="http://schemas.openxmlformats.org/officeDocument/2006/relationships/customXml" Target="../ink/ink260.xml"/><Relationship Id="rId77" Type="http://schemas.openxmlformats.org/officeDocument/2006/relationships/image" Target="../media/image270.png"/><Relationship Id="rId100" Type="http://schemas.openxmlformats.org/officeDocument/2006/relationships/customXml" Target="../ink/ink282.xml"/><Relationship Id="rId105" Type="http://schemas.openxmlformats.org/officeDocument/2006/relationships/image" Target="../media/image284.png"/><Relationship Id="rId126" Type="http://schemas.openxmlformats.org/officeDocument/2006/relationships/customXml" Target="../ink/ink295.xml"/><Relationship Id="rId147" Type="http://schemas.openxmlformats.org/officeDocument/2006/relationships/image" Target="../media/image305.png"/><Relationship Id="rId168" Type="http://schemas.openxmlformats.org/officeDocument/2006/relationships/customXml" Target="../ink/ink316.xml"/><Relationship Id="rId8" Type="http://schemas.openxmlformats.org/officeDocument/2006/relationships/customXml" Target="../ink/ink236.xml"/><Relationship Id="rId51" Type="http://schemas.openxmlformats.org/officeDocument/2006/relationships/image" Target="../media/image257.png"/><Relationship Id="rId72" Type="http://schemas.openxmlformats.org/officeDocument/2006/relationships/customXml" Target="../ink/ink268.xml"/><Relationship Id="rId93" Type="http://schemas.openxmlformats.org/officeDocument/2006/relationships/image" Target="../media/image278.png"/><Relationship Id="rId98" Type="http://schemas.openxmlformats.org/officeDocument/2006/relationships/customXml" Target="../ink/ink281.xml"/><Relationship Id="rId121" Type="http://schemas.openxmlformats.org/officeDocument/2006/relationships/image" Target="../media/image292.png"/><Relationship Id="rId142" Type="http://schemas.openxmlformats.org/officeDocument/2006/relationships/customXml" Target="../ink/ink303.xml"/><Relationship Id="rId163" Type="http://schemas.openxmlformats.org/officeDocument/2006/relationships/image" Target="../media/image313.png"/><Relationship Id="rId184" Type="http://schemas.openxmlformats.org/officeDocument/2006/relationships/customXml" Target="../ink/ink324.xml"/><Relationship Id="rId189" Type="http://schemas.openxmlformats.org/officeDocument/2006/relationships/image" Target="../media/image326.png"/><Relationship Id="rId3" Type="http://schemas.openxmlformats.org/officeDocument/2006/relationships/image" Target="../media/image233.png"/><Relationship Id="rId25" Type="http://schemas.openxmlformats.org/officeDocument/2006/relationships/image" Target="../media/image244.png"/><Relationship Id="rId46" Type="http://schemas.openxmlformats.org/officeDocument/2006/relationships/customXml" Target="../ink/ink255.xml"/><Relationship Id="rId67" Type="http://schemas.openxmlformats.org/officeDocument/2006/relationships/image" Target="../media/image265.png"/><Relationship Id="rId116" Type="http://schemas.openxmlformats.org/officeDocument/2006/relationships/customXml" Target="../ink/ink290.xml"/><Relationship Id="rId137" Type="http://schemas.openxmlformats.org/officeDocument/2006/relationships/image" Target="../media/image300.png"/><Relationship Id="rId158" Type="http://schemas.openxmlformats.org/officeDocument/2006/relationships/customXml" Target="../ink/ink311.xml"/><Relationship Id="rId20" Type="http://schemas.openxmlformats.org/officeDocument/2006/relationships/customXml" Target="../ink/ink242.xml"/><Relationship Id="rId41" Type="http://schemas.openxmlformats.org/officeDocument/2006/relationships/image" Target="../media/image252.png"/><Relationship Id="rId62" Type="http://schemas.openxmlformats.org/officeDocument/2006/relationships/customXml" Target="../ink/ink263.xml"/><Relationship Id="rId83" Type="http://schemas.openxmlformats.org/officeDocument/2006/relationships/image" Target="../media/image273.png"/><Relationship Id="rId88" Type="http://schemas.openxmlformats.org/officeDocument/2006/relationships/customXml" Target="../ink/ink276.xml"/><Relationship Id="rId111" Type="http://schemas.openxmlformats.org/officeDocument/2006/relationships/image" Target="../media/image287.png"/><Relationship Id="rId132" Type="http://schemas.openxmlformats.org/officeDocument/2006/relationships/customXml" Target="../ink/ink298.xml"/><Relationship Id="rId153" Type="http://schemas.openxmlformats.org/officeDocument/2006/relationships/image" Target="../media/image308.png"/><Relationship Id="rId174" Type="http://schemas.openxmlformats.org/officeDocument/2006/relationships/customXml" Target="../ink/ink319.xml"/><Relationship Id="rId179" Type="http://schemas.openxmlformats.org/officeDocument/2006/relationships/image" Target="../media/image321.png"/><Relationship Id="rId15" Type="http://schemas.openxmlformats.org/officeDocument/2006/relationships/image" Target="../media/image239.png"/><Relationship Id="rId36" Type="http://schemas.openxmlformats.org/officeDocument/2006/relationships/customXml" Target="../ink/ink250.xml"/><Relationship Id="rId57" Type="http://schemas.openxmlformats.org/officeDocument/2006/relationships/image" Target="../media/image260.png"/><Relationship Id="rId106" Type="http://schemas.openxmlformats.org/officeDocument/2006/relationships/customXml" Target="../ink/ink285.xml"/><Relationship Id="rId127" Type="http://schemas.openxmlformats.org/officeDocument/2006/relationships/image" Target="../media/image295.png"/><Relationship Id="rId10" Type="http://schemas.openxmlformats.org/officeDocument/2006/relationships/customXml" Target="../ink/ink237.xml"/><Relationship Id="rId31" Type="http://schemas.openxmlformats.org/officeDocument/2006/relationships/image" Target="../media/image247.png"/><Relationship Id="rId52" Type="http://schemas.openxmlformats.org/officeDocument/2006/relationships/customXml" Target="../ink/ink258.xml"/><Relationship Id="rId73" Type="http://schemas.openxmlformats.org/officeDocument/2006/relationships/image" Target="../media/image268.png"/><Relationship Id="rId78" Type="http://schemas.openxmlformats.org/officeDocument/2006/relationships/customXml" Target="../ink/ink271.xml"/><Relationship Id="rId94" Type="http://schemas.openxmlformats.org/officeDocument/2006/relationships/customXml" Target="../ink/ink279.xml"/><Relationship Id="rId99" Type="http://schemas.openxmlformats.org/officeDocument/2006/relationships/image" Target="../media/image281.png"/><Relationship Id="rId101" Type="http://schemas.openxmlformats.org/officeDocument/2006/relationships/image" Target="../media/image282.png"/><Relationship Id="rId122" Type="http://schemas.openxmlformats.org/officeDocument/2006/relationships/customXml" Target="../ink/ink293.xml"/><Relationship Id="rId143" Type="http://schemas.openxmlformats.org/officeDocument/2006/relationships/image" Target="../media/image303.png"/><Relationship Id="rId148" Type="http://schemas.openxmlformats.org/officeDocument/2006/relationships/customXml" Target="../ink/ink306.xml"/><Relationship Id="rId164" Type="http://schemas.openxmlformats.org/officeDocument/2006/relationships/customXml" Target="../ink/ink314.xml"/><Relationship Id="rId169" Type="http://schemas.openxmlformats.org/officeDocument/2006/relationships/image" Target="../media/image316.png"/><Relationship Id="rId185" Type="http://schemas.openxmlformats.org/officeDocument/2006/relationships/image" Target="../media/image324.png"/><Relationship Id="rId4" Type="http://schemas.openxmlformats.org/officeDocument/2006/relationships/customXml" Target="../ink/ink234.xml"/><Relationship Id="rId9" Type="http://schemas.openxmlformats.org/officeDocument/2006/relationships/image" Target="../media/image236.png"/><Relationship Id="rId180" Type="http://schemas.openxmlformats.org/officeDocument/2006/relationships/customXml" Target="../ink/ink322.xml"/><Relationship Id="rId26" Type="http://schemas.openxmlformats.org/officeDocument/2006/relationships/customXml" Target="../ink/ink245.xml"/><Relationship Id="rId47" Type="http://schemas.openxmlformats.org/officeDocument/2006/relationships/image" Target="../media/image255.png"/><Relationship Id="rId68" Type="http://schemas.openxmlformats.org/officeDocument/2006/relationships/customXml" Target="../ink/ink266.xml"/><Relationship Id="rId89" Type="http://schemas.openxmlformats.org/officeDocument/2006/relationships/image" Target="../media/image276.png"/><Relationship Id="rId112" Type="http://schemas.openxmlformats.org/officeDocument/2006/relationships/customXml" Target="../ink/ink288.xml"/><Relationship Id="rId133" Type="http://schemas.openxmlformats.org/officeDocument/2006/relationships/image" Target="../media/image298.png"/><Relationship Id="rId154" Type="http://schemas.openxmlformats.org/officeDocument/2006/relationships/customXml" Target="../ink/ink309.xml"/><Relationship Id="rId175" Type="http://schemas.openxmlformats.org/officeDocument/2006/relationships/image" Target="../media/image319.png"/><Relationship Id="rId16" Type="http://schemas.openxmlformats.org/officeDocument/2006/relationships/customXml" Target="../ink/ink240.xml"/><Relationship Id="rId37" Type="http://schemas.openxmlformats.org/officeDocument/2006/relationships/image" Target="../media/image250.png"/><Relationship Id="rId58" Type="http://schemas.openxmlformats.org/officeDocument/2006/relationships/customXml" Target="../ink/ink261.xml"/><Relationship Id="rId79" Type="http://schemas.openxmlformats.org/officeDocument/2006/relationships/image" Target="../media/image271.png"/><Relationship Id="rId102" Type="http://schemas.openxmlformats.org/officeDocument/2006/relationships/customXml" Target="../ink/ink283.xml"/><Relationship Id="rId123" Type="http://schemas.openxmlformats.org/officeDocument/2006/relationships/image" Target="../media/image293.png"/><Relationship Id="rId144" Type="http://schemas.openxmlformats.org/officeDocument/2006/relationships/customXml" Target="../ink/ink304.xml"/><Relationship Id="rId90" Type="http://schemas.openxmlformats.org/officeDocument/2006/relationships/customXml" Target="../ink/ink277.xml"/><Relationship Id="rId165" Type="http://schemas.openxmlformats.org/officeDocument/2006/relationships/image" Target="../media/image314.png"/><Relationship Id="rId186" Type="http://schemas.openxmlformats.org/officeDocument/2006/relationships/customXml" Target="../ink/ink325.xml"/><Relationship Id="rId27" Type="http://schemas.openxmlformats.org/officeDocument/2006/relationships/image" Target="../media/image245.png"/><Relationship Id="rId48" Type="http://schemas.openxmlformats.org/officeDocument/2006/relationships/customXml" Target="../ink/ink256.xml"/><Relationship Id="rId69" Type="http://schemas.openxmlformats.org/officeDocument/2006/relationships/image" Target="../media/image266.png"/><Relationship Id="rId113" Type="http://schemas.openxmlformats.org/officeDocument/2006/relationships/image" Target="../media/image288.png"/><Relationship Id="rId134" Type="http://schemas.openxmlformats.org/officeDocument/2006/relationships/customXml" Target="../ink/ink299.xml"/><Relationship Id="rId80" Type="http://schemas.openxmlformats.org/officeDocument/2006/relationships/customXml" Target="../ink/ink272.xml"/><Relationship Id="rId155" Type="http://schemas.openxmlformats.org/officeDocument/2006/relationships/image" Target="../media/image309.png"/><Relationship Id="rId176" Type="http://schemas.openxmlformats.org/officeDocument/2006/relationships/customXml" Target="../ink/ink320.xml"/><Relationship Id="rId17" Type="http://schemas.openxmlformats.org/officeDocument/2006/relationships/image" Target="../media/image240.png"/><Relationship Id="rId38" Type="http://schemas.openxmlformats.org/officeDocument/2006/relationships/customXml" Target="../ink/ink251.xml"/><Relationship Id="rId59" Type="http://schemas.openxmlformats.org/officeDocument/2006/relationships/image" Target="../media/image261.png"/><Relationship Id="rId103" Type="http://schemas.openxmlformats.org/officeDocument/2006/relationships/image" Target="../media/image283.png"/><Relationship Id="rId124" Type="http://schemas.openxmlformats.org/officeDocument/2006/relationships/customXml" Target="../ink/ink294.xml"/><Relationship Id="rId70" Type="http://schemas.openxmlformats.org/officeDocument/2006/relationships/customXml" Target="../ink/ink267.xml"/><Relationship Id="rId91" Type="http://schemas.openxmlformats.org/officeDocument/2006/relationships/image" Target="../media/image277.png"/><Relationship Id="rId145" Type="http://schemas.openxmlformats.org/officeDocument/2006/relationships/image" Target="../media/image304.png"/><Relationship Id="rId166" Type="http://schemas.openxmlformats.org/officeDocument/2006/relationships/customXml" Target="../ink/ink315.xml"/><Relationship Id="rId187" Type="http://schemas.openxmlformats.org/officeDocument/2006/relationships/image" Target="../media/image325.png"/><Relationship Id="rId1" Type="http://schemas.openxmlformats.org/officeDocument/2006/relationships/slideLayout" Target="../slideLayouts/slideLayout2.xml"/><Relationship Id="rId28" Type="http://schemas.openxmlformats.org/officeDocument/2006/relationships/customXml" Target="../ink/ink246.xml"/><Relationship Id="rId49" Type="http://schemas.openxmlformats.org/officeDocument/2006/relationships/image" Target="../media/image256.png"/><Relationship Id="rId114" Type="http://schemas.openxmlformats.org/officeDocument/2006/relationships/customXml" Target="../ink/ink289.xml"/><Relationship Id="rId60" Type="http://schemas.openxmlformats.org/officeDocument/2006/relationships/customXml" Target="../ink/ink262.xml"/><Relationship Id="rId81" Type="http://schemas.openxmlformats.org/officeDocument/2006/relationships/image" Target="../media/image272.png"/><Relationship Id="rId135" Type="http://schemas.openxmlformats.org/officeDocument/2006/relationships/image" Target="../media/image299.png"/><Relationship Id="rId156" Type="http://schemas.openxmlformats.org/officeDocument/2006/relationships/customXml" Target="../ink/ink310.xml"/><Relationship Id="rId177" Type="http://schemas.openxmlformats.org/officeDocument/2006/relationships/image" Target="../media/image32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63" Type="http://schemas.openxmlformats.org/officeDocument/2006/relationships/image" Target="../media/image31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image" Target="../media/image79.png"/><Relationship Id="rId107" Type="http://schemas.openxmlformats.org/officeDocument/2006/relationships/image" Target="../media/image5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53" Type="http://schemas.openxmlformats.org/officeDocument/2006/relationships/image" Target="../media/image26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5" Type="http://schemas.openxmlformats.org/officeDocument/2006/relationships/image" Target="../media/image2.png"/><Relationship Id="rId95" Type="http://schemas.openxmlformats.org/officeDocument/2006/relationships/image" Target="../media/image47.png"/><Relationship Id="rId160" Type="http://schemas.openxmlformats.org/officeDocument/2006/relationships/customXml" Target="../ink/ink80.xml"/><Relationship Id="rId22" Type="http://schemas.openxmlformats.org/officeDocument/2006/relationships/customXml" Target="../ink/ink11.xml"/><Relationship Id="rId43" Type="http://schemas.openxmlformats.org/officeDocument/2006/relationships/image" Target="../media/image21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69.png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08" Type="http://schemas.openxmlformats.org/officeDocument/2006/relationships/customXml" Target="../ink/ink54.xml"/><Relationship Id="rId124" Type="http://schemas.openxmlformats.org/officeDocument/2006/relationships/customXml" Target="../ink/ink62.xml"/><Relationship Id="rId129" Type="http://schemas.openxmlformats.org/officeDocument/2006/relationships/image" Target="../media/image64.png"/><Relationship Id="rId54" Type="http://schemas.openxmlformats.org/officeDocument/2006/relationships/customXml" Target="../ink/ink27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91" Type="http://schemas.openxmlformats.org/officeDocument/2006/relationships/image" Target="../media/image45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45" Type="http://schemas.openxmlformats.org/officeDocument/2006/relationships/image" Target="../media/image72.png"/><Relationship Id="rId161" Type="http://schemas.openxmlformats.org/officeDocument/2006/relationships/image" Target="../media/image80.png"/><Relationship Id="rId166" Type="http://schemas.openxmlformats.org/officeDocument/2006/relationships/customXml" Target="../ink/ink8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119" Type="http://schemas.openxmlformats.org/officeDocument/2006/relationships/image" Target="../media/image59.png"/><Relationship Id="rId44" Type="http://schemas.openxmlformats.org/officeDocument/2006/relationships/customXml" Target="../ink/ink22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35" Type="http://schemas.openxmlformats.org/officeDocument/2006/relationships/image" Target="../media/image67.png"/><Relationship Id="rId151" Type="http://schemas.openxmlformats.org/officeDocument/2006/relationships/image" Target="../media/image75.png"/><Relationship Id="rId156" Type="http://schemas.openxmlformats.org/officeDocument/2006/relationships/customXml" Target="../ink/ink78.xml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109" Type="http://schemas.openxmlformats.org/officeDocument/2006/relationships/image" Target="../media/image54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04" Type="http://schemas.openxmlformats.org/officeDocument/2006/relationships/customXml" Target="../ink/ink52.xml"/><Relationship Id="rId120" Type="http://schemas.openxmlformats.org/officeDocument/2006/relationships/customXml" Target="../ink/ink60.xml"/><Relationship Id="rId125" Type="http://schemas.openxmlformats.org/officeDocument/2006/relationships/image" Target="../media/image62.png"/><Relationship Id="rId141" Type="http://schemas.openxmlformats.org/officeDocument/2006/relationships/image" Target="../media/image70.png"/><Relationship Id="rId146" Type="http://schemas.openxmlformats.org/officeDocument/2006/relationships/customXml" Target="../ink/ink73.xml"/><Relationship Id="rId167" Type="http://schemas.openxmlformats.org/officeDocument/2006/relationships/image" Target="../media/image83.png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162" Type="http://schemas.openxmlformats.org/officeDocument/2006/relationships/customXml" Target="../ink/ink81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15" Type="http://schemas.openxmlformats.org/officeDocument/2006/relationships/image" Target="../media/image57.png"/><Relationship Id="rId131" Type="http://schemas.openxmlformats.org/officeDocument/2006/relationships/image" Target="../media/image65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52" Type="http://schemas.openxmlformats.org/officeDocument/2006/relationships/customXml" Target="../ink/ink76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image" Target="../media/image81.png"/><Relationship Id="rId3" Type="http://schemas.openxmlformats.org/officeDocument/2006/relationships/image" Target="../media/image1.png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164" Type="http://schemas.openxmlformats.org/officeDocument/2006/relationships/customXml" Target="../ink/ink82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26" Type="http://schemas.openxmlformats.org/officeDocument/2006/relationships/customXml" Target="../ink/ink13.xml"/><Relationship Id="rId47" Type="http://schemas.openxmlformats.org/officeDocument/2006/relationships/image" Target="../media/image23.png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6" Type="http://schemas.openxmlformats.org/officeDocument/2006/relationships/customXml" Target="../ink/ink8.xml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90" Type="http://schemas.openxmlformats.org/officeDocument/2006/relationships/customXml" Target="../ink/ink45.xml"/><Relationship Id="rId165" Type="http://schemas.openxmlformats.org/officeDocument/2006/relationships/image" Target="../media/image82.png"/><Relationship Id="rId27" Type="http://schemas.openxmlformats.org/officeDocument/2006/relationships/image" Target="../media/image13.png"/><Relationship Id="rId48" Type="http://schemas.openxmlformats.org/officeDocument/2006/relationships/customXml" Target="../ink/ink24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80" Type="http://schemas.openxmlformats.org/officeDocument/2006/relationships/customXml" Target="../ink/ink40.xml"/><Relationship Id="rId155" Type="http://schemas.openxmlformats.org/officeDocument/2006/relationships/image" Target="../media/image7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customXml" Target="../ink/ink89.xml"/><Relationship Id="rId18" Type="http://schemas.openxmlformats.org/officeDocument/2006/relationships/image" Target="../media/image92.png"/><Relationship Id="rId26" Type="http://schemas.openxmlformats.org/officeDocument/2006/relationships/image" Target="../media/image96.png"/><Relationship Id="rId39" Type="http://schemas.openxmlformats.org/officeDocument/2006/relationships/image" Target="../media/image102.png"/><Relationship Id="rId21" Type="http://schemas.openxmlformats.org/officeDocument/2006/relationships/customXml" Target="../ink/ink93.xml"/><Relationship Id="rId34" Type="http://schemas.openxmlformats.org/officeDocument/2006/relationships/image" Target="../media/image100.png"/><Relationship Id="rId7" Type="http://schemas.openxmlformats.org/officeDocument/2006/relationships/customXml" Target="../ink/ink86.xml"/><Relationship Id="rId2" Type="http://schemas.openxmlformats.org/officeDocument/2006/relationships/image" Target="../media/image84.tmp"/><Relationship Id="rId16" Type="http://schemas.openxmlformats.org/officeDocument/2006/relationships/image" Target="../media/image91.png"/><Relationship Id="rId20" Type="http://schemas.openxmlformats.org/officeDocument/2006/relationships/image" Target="../media/image93.png"/><Relationship Id="rId29" Type="http://schemas.openxmlformats.org/officeDocument/2006/relationships/customXml" Target="../ink/ink97.xml"/><Relationship Id="rId41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11" Type="http://schemas.openxmlformats.org/officeDocument/2006/relationships/customXml" Target="../ink/ink88.xml"/><Relationship Id="rId24" Type="http://schemas.openxmlformats.org/officeDocument/2006/relationships/image" Target="../media/image95.png"/><Relationship Id="rId32" Type="http://schemas.openxmlformats.org/officeDocument/2006/relationships/image" Target="../media/image99.png"/><Relationship Id="rId37" Type="http://schemas.openxmlformats.org/officeDocument/2006/relationships/image" Target="../media/image101.png"/><Relationship Id="rId40" Type="http://schemas.openxmlformats.org/officeDocument/2006/relationships/customXml" Target="../ink/ink103.xml"/><Relationship Id="rId5" Type="http://schemas.openxmlformats.org/officeDocument/2006/relationships/customXml" Target="../ink/ink85.xml"/><Relationship Id="rId15" Type="http://schemas.openxmlformats.org/officeDocument/2006/relationships/customXml" Target="../ink/ink90.xml"/><Relationship Id="rId23" Type="http://schemas.openxmlformats.org/officeDocument/2006/relationships/customXml" Target="../ink/ink94.xml"/><Relationship Id="rId28" Type="http://schemas.openxmlformats.org/officeDocument/2006/relationships/image" Target="../media/image97.png"/><Relationship Id="rId36" Type="http://schemas.openxmlformats.org/officeDocument/2006/relationships/customXml" Target="../ink/ink101.xml"/><Relationship Id="rId10" Type="http://schemas.openxmlformats.org/officeDocument/2006/relationships/image" Target="../media/image88.png"/><Relationship Id="rId19" Type="http://schemas.openxmlformats.org/officeDocument/2006/relationships/customXml" Target="../ink/ink92.xml"/><Relationship Id="rId31" Type="http://schemas.openxmlformats.org/officeDocument/2006/relationships/customXml" Target="../ink/ink98.xml"/><Relationship Id="rId4" Type="http://schemas.openxmlformats.org/officeDocument/2006/relationships/image" Target="../media/image85.png"/><Relationship Id="rId9" Type="http://schemas.openxmlformats.org/officeDocument/2006/relationships/customXml" Target="../ink/ink87.xml"/><Relationship Id="rId14" Type="http://schemas.openxmlformats.org/officeDocument/2006/relationships/image" Target="../media/image90.png"/><Relationship Id="rId22" Type="http://schemas.openxmlformats.org/officeDocument/2006/relationships/image" Target="../media/image94.png"/><Relationship Id="rId27" Type="http://schemas.openxmlformats.org/officeDocument/2006/relationships/customXml" Target="../ink/ink96.xml"/><Relationship Id="rId30" Type="http://schemas.openxmlformats.org/officeDocument/2006/relationships/image" Target="../media/image98.png"/><Relationship Id="rId35" Type="http://schemas.openxmlformats.org/officeDocument/2006/relationships/customXml" Target="../ink/ink100.xml"/><Relationship Id="rId8" Type="http://schemas.openxmlformats.org/officeDocument/2006/relationships/image" Target="../media/image87.png"/><Relationship Id="rId3" Type="http://schemas.openxmlformats.org/officeDocument/2006/relationships/customXml" Target="../ink/ink84.xml"/><Relationship Id="rId12" Type="http://schemas.openxmlformats.org/officeDocument/2006/relationships/image" Target="../media/image89.png"/><Relationship Id="rId17" Type="http://schemas.openxmlformats.org/officeDocument/2006/relationships/customXml" Target="../ink/ink91.xml"/><Relationship Id="rId25" Type="http://schemas.openxmlformats.org/officeDocument/2006/relationships/customXml" Target="../ink/ink95.xml"/><Relationship Id="rId33" Type="http://schemas.openxmlformats.org/officeDocument/2006/relationships/customXml" Target="../ink/ink99.xml"/><Relationship Id="rId38" Type="http://schemas.openxmlformats.org/officeDocument/2006/relationships/customXml" Target="../ink/ink10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Cryptography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Lecture 19</a:t>
            </a:r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inverses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 is </a:t>
            </a:r>
            <a:r>
              <a:rPr lang="en-US" i="1" dirty="0"/>
              <a:t>invertible</a:t>
            </a:r>
            <a:r>
              <a:rPr lang="en-US" dirty="0"/>
              <a:t> modulo N if there exists an integer a such that </a:t>
            </a:r>
            <a:r>
              <a:rPr lang="en-US" dirty="0" err="1"/>
              <a:t>ab</a:t>
            </a:r>
            <a:r>
              <a:rPr lang="en-US" dirty="0"/>
              <a:t> = 1 mod N</a:t>
            </a:r>
          </a:p>
          <a:p>
            <a:pPr lvl="1"/>
            <a:r>
              <a:rPr lang="en-US" dirty="0"/>
              <a:t>Let [b</a:t>
            </a:r>
            <a:r>
              <a:rPr lang="en-US" baseline="30000" dirty="0"/>
              <a:t>-1</a:t>
            </a:r>
            <a:r>
              <a:rPr lang="en-US" dirty="0"/>
              <a:t> mod N] denote the unique such a that lies in the range {0, …, N-1}</a:t>
            </a:r>
          </a:p>
          <a:p>
            <a:endParaRPr lang="en-US" dirty="0"/>
          </a:p>
          <a:p>
            <a:r>
              <a:rPr lang="en-US" dirty="0"/>
              <a:t>Division by b modulo N is only defined when b is invertible modulo N</a:t>
            </a:r>
          </a:p>
          <a:p>
            <a:pPr lvl="1"/>
            <a:r>
              <a:rPr lang="en-US" dirty="0"/>
              <a:t>In that case, [c/b mod N] defined as [c b</a:t>
            </a:r>
            <a:r>
              <a:rPr lang="en-US" baseline="30000" dirty="0"/>
              <a:t>-1</a:t>
            </a:r>
            <a:r>
              <a:rPr lang="en-US" dirty="0"/>
              <a:t> mod N]</a:t>
            </a:r>
          </a:p>
        </p:txBody>
      </p:sp>
    </p:spTree>
    <p:extLst>
      <p:ext uri="{BB962C8B-B14F-4D97-AF65-F5344CB8AC3E}">
        <p14:creationId xmlns:p14="http://schemas.microsoft.com/office/powerpoint/2010/main" val="240654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“expected” cancellation rule applies for invertible elements</a:t>
            </a:r>
          </a:p>
          <a:p>
            <a:r>
              <a:rPr lang="en-US" dirty="0"/>
              <a:t>I.e., if </a:t>
            </a:r>
            <a:r>
              <a:rPr lang="en-US" dirty="0" err="1"/>
              <a:t>ab</a:t>
            </a:r>
            <a:r>
              <a:rPr lang="en-US" dirty="0"/>
              <a:t> = </a:t>
            </a:r>
            <a:r>
              <a:rPr lang="en-US" dirty="0" err="1"/>
              <a:t>cb</a:t>
            </a:r>
            <a:r>
              <a:rPr lang="en-US" dirty="0"/>
              <a:t> mod N and b is invertible modulo N, then a = c mod N</a:t>
            </a:r>
          </a:p>
          <a:p>
            <a:pPr lvl="1"/>
            <a:r>
              <a:rPr lang="en-US" dirty="0"/>
              <a:t>Proof: multiply both sides by b</a:t>
            </a:r>
            <a:r>
              <a:rPr lang="en-US" baseline="30000" dirty="0"/>
              <a:t>-1</a:t>
            </a:r>
            <a:endParaRPr lang="en-US" dirty="0"/>
          </a:p>
          <a:p>
            <a:r>
              <a:rPr lang="en-US" dirty="0"/>
              <a:t>Note: this is </a:t>
            </a:r>
            <a:r>
              <a:rPr lang="en-US" u="sng" dirty="0"/>
              <a:t>not true </a:t>
            </a:r>
            <a:r>
              <a:rPr lang="en-US" dirty="0"/>
              <a:t>if b is not invertible</a:t>
            </a:r>
          </a:p>
          <a:p>
            <a:pPr lvl="1"/>
            <a:r>
              <a:rPr lang="en-US" dirty="0"/>
              <a:t>E.g., 3*2 = 15*2 mod 8 but 3 </a:t>
            </a:r>
            <a:r>
              <a:rPr lang="en-US" dirty="0">
                <a:sym typeface="Symbol" panose="05050102010706020507" pitchFamily="18" charset="2"/>
              </a:rPr>
              <a:t> 15 mod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30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Invertibility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determine whether b is invertible modulo N?</a:t>
            </a:r>
          </a:p>
          <a:p>
            <a:r>
              <a:rPr lang="en-US" dirty="0" err="1"/>
              <a:t>Thm</a:t>
            </a:r>
            <a:r>
              <a:rPr lang="en-US" dirty="0"/>
              <a:t>: b invertible modulo N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err="1"/>
              <a:t>gcd</a:t>
            </a:r>
            <a:r>
              <a:rPr lang="en-US" dirty="0"/>
              <a:t>(b, N)=1</a:t>
            </a:r>
          </a:p>
          <a:p>
            <a:r>
              <a:rPr lang="en-US" dirty="0"/>
              <a:t>To find the inverse, use extended Euclidean algorithm to find X, Y with </a:t>
            </a:r>
            <a:r>
              <a:rPr lang="en-US" dirty="0" err="1"/>
              <a:t>Xb</a:t>
            </a:r>
            <a:r>
              <a:rPr lang="en-US" dirty="0"/>
              <a:t> + YN = 1</a:t>
            </a:r>
          </a:p>
          <a:p>
            <a:pPr lvl="1"/>
            <a:r>
              <a:rPr lang="en-US" dirty="0"/>
              <a:t>Then [X mod N] is the inverse of b modulo N</a:t>
            </a:r>
          </a:p>
          <a:p>
            <a:r>
              <a:rPr lang="en-US" dirty="0"/>
              <a:t>Conclusion: can efficiently test </a:t>
            </a:r>
            <a:r>
              <a:rPr lang="en-US" dirty="0" err="1"/>
              <a:t>invertibility</a:t>
            </a:r>
            <a:r>
              <a:rPr lang="en-US" dirty="0"/>
              <a:t> and compute inverses!</a:t>
            </a:r>
          </a:p>
        </p:txBody>
      </p:sp>
    </p:spTree>
    <p:extLst>
      <p:ext uri="{BB962C8B-B14F-4D97-AF65-F5344CB8AC3E}">
        <p14:creationId xmlns:p14="http://schemas.microsoft.com/office/powerpoint/2010/main" val="124778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1"/>
                </a:solidFill>
              </a:rPr>
              <a:t>Group theory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233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the notion of a </a:t>
            </a:r>
            <a:r>
              <a:rPr lang="en-US" i="1" dirty="0"/>
              <a:t>group</a:t>
            </a:r>
            <a:endParaRPr lang="en-US" dirty="0"/>
          </a:p>
          <a:p>
            <a:endParaRPr lang="en-US" dirty="0"/>
          </a:p>
          <a:p>
            <a:r>
              <a:rPr lang="en-US" dirty="0"/>
              <a:t>Provides a way of reasoning about objects that share the same mathematical structure</a:t>
            </a:r>
          </a:p>
          <a:p>
            <a:pPr lvl="1"/>
            <a:r>
              <a:rPr lang="en-US" dirty="0"/>
              <a:t>Not absolutely needed to understand crypto applications, but does make it conceptually easier</a:t>
            </a:r>
          </a:p>
        </p:txBody>
      </p:sp>
    </p:spTree>
    <p:extLst>
      <p:ext uri="{BB962C8B-B14F-4D97-AF65-F5344CB8AC3E}">
        <p14:creationId xmlns:p14="http://schemas.microsoft.com/office/powerpoint/2010/main" val="1090414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An abelian </a:t>
            </a:r>
            <a:r>
              <a:rPr lang="en-US" i="1" dirty="0"/>
              <a:t>group</a:t>
            </a:r>
            <a:r>
              <a:rPr lang="en-US" dirty="0"/>
              <a:t> is a set G and a binary operation ◦ defined on G such that:</a:t>
            </a:r>
          </a:p>
          <a:p>
            <a:pPr lvl="1"/>
            <a:r>
              <a:rPr lang="en-US" dirty="0"/>
              <a:t>(</a:t>
            </a:r>
            <a:r>
              <a:rPr lang="en-US" b="1" dirty="0"/>
              <a:t>Closure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For all g, </a:t>
            </a:r>
            <a:r>
              <a:rPr lang="en-US" dirty="0" err="1">
                <a:sym typeface="Symbol"/>
              </a:rPr>
              <a:t>hG</a:t>
            </a:r>
            <a:r>
              <a:rPr lang="en-US" dirty="0">
                <a:sym typeface="Symbol"/>
              </a:rPr>
              <a:t>,  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 is in G</a:t>
            </a:r>
            <a:endParaRPr lang="en-US" dirty="0"/>
          </a:p>
          <a:p>
            <a:pPr lvl="1"/>
            <a:r>
              <a:rPr lang="en-US" dirty="0"/>
              <a:t>There is an identity </a:t>
            </a:r>
            <a:r>
              <a:rPr lang="en-US" dirty="0" err="1"/>
              <a:t>e</a:t>
            </a:r>
            <a:r>
              <a:rPr lang="en-US" dirty="0" err="1">
                <a:sym typeface="Symbol"/>
              </a:rPr>
              <a:t>G</a:t>
            </a:r>
            <a:r>
              <a:rPr lang="en-US" dirty="0">
                <a:sym typeface="Symbol"/>
              </a:rPr>
              <a:t> such that </a:t>
            </a:r>
            <a:r>
              <a:rPr lang="en-US" dirty="0" err="1">
                <a:sym typeface="Symbol"/>
              </a:rPr>
              <a:t>e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g</a:t>
            </a:r>
            <a:r>
              <a:rPr lang="en-US" dirty="0">
                <a:sym typeface="Symbol"/>
              </a:rPr>
              <a:t>=g for </a:t>
            </a:r>
            <a:r>
              <a:rPr lang="en-US" dirty="0" err="1">
                <a:sym typeface="Symbol"/>
              </a:rPr>
              <a:t>gG</a:t>
            </a:r>
            <a:endParaRPr lang="en-US" dirty="0">
              <a:sym typeface="Symbol"/>
            </a:endParaRPr>
          </a:p>
          <a:p>
            <a:pPr lvl="1"/>
            <a:r>
              <a:rPr lang="en-US" dirty="0">
                <a:sym typeface="Symbol"/>
              </a:rPr>
              <a:t>Every </a:t>
            </a:r>
            <a:r>
              <a:rPr lang="en-US" dirty="0" err="1">
                <a:sym typeface="Symbol"/>
              </a:rPr>
              <a:t>gG</a:t>
            </a:r>
            <a:r>
              <a:rPr lang="en-US" dirty="0">
                <a:sym typeface="Symbol"/>
              </a:rPr>
              <a:t> has an inverse </a:t>
            </a:r>
            <a:r>
              <a:rPr lang="en-US" dirty="0" err="1">
                <a:sym typeface="Symbol"/>
              </a:rPr>
              <a:t>hG</a:t>
            </a:r>
            <a:r>
              <a:rPr lang="en-US" dirty="0">
                <a:sym typeface="Symbol"/>
              </a:rPr>
              <a:t> such that </a:t>
            </a:r>
            <a:r>
              <a:rPr lang="en-US" dirty="0" err="1">
                <a:sym typeface="Symbol"/>
              </a:rPr>
              <a:t>h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g</a:t>
            </a:r>
            <a:r>
              <a:rPr lang="en-US" dirty="0">
                <a:sym typeface="Symbol"/>
              </a:rPr>
              <a:t> = e</a:t>
            </a:r>
          </a:p>
          <a:p>
            <a:pPr lvl="1"/>
            <a:r>
              <a:rPr lang="en-US" dirty="0">
                <a:sym typeface="Symbol"/>
              </a:rPr>
              <a:t>(</a:t>
            </a:r>
            <a:r>
              <a:rPr lang="en-US" b="1" dirty="0">
                <a:sym typeface="Symbol"/>
              </a:rPr>
              <a:t>Associativity</a:t>
            </a:r>
            <a:r>
              <a:rPr lang="en-US" dirty="0">
                <a:sym typeface="Symbol"/>
              </a:rPr>
              <a:t>) For all f, g, </a:t>
            </a:r>
            <a:r>
              <a:rPr lang="en-US" dirty="0" err="1">
                <a:sym typeface="Symbol"/>
              </a:rPr>
              <a:t>hG</a:t>
            </a:r>
            <a:r>
              <a:rPr lang="en-US" dirty="0">
                <a:sym typeface="Symbol"/>
              </a:rPr>
              <a:t>,   f</a:t>
            </a:r>
            <a:r>
              <a:rPr lang="en-US" dirty="0"/>
              <a:t>◦(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) = (</a:t>
            </a:r>
            <a:r>
              <a:rPr lang="en-US" dirty="0" err="1">
                <a:sym typeface="Symbol"/>
              </a:rPr>
              <a:t>f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g</a:t>
            </a:r>
            <a:r>
              <a:rPr lang="en-US" dirty="0">
                <a:sym typeface="Symbol"/>
              </a:rPr>
              <a:t>)</a:t>
            </a:r>
            <a:r>
              <a:rPr lang="en-US" dirty="0"/>
              <a:t>◦</a:t>
            </a:r>
            <a:r>
              <a:rPr lang="en-US" dirty="0">
                <a:sym typeface="Symbol"/>
              </a:rPr>
              <a:t>h </a:t>
            </a:r>
          </a:p>
          <a:p>
            <a:pPr lvl="1"/>
            <a:r>
              <a:rPr lang="en-US" dirty="0">
                <a:sym typeface="Symbol"/>
              </a:rPr>
              <a:t>(</a:t>
            </a:r>
            <a:r>
              <a:rPr lang="en-US" b="1" dirty="0" err="1">
                <a:sym typeface="Symbol"/>
              </a:rPr>
              <a:t>Commutativity</a:t>
            </a:r>
            <a:r>
              <a:rPr lang="en-US" dirty="0">
                <a:sym typeface="Symbol"/>
              </a:rPr>
              <a:t>) For all g, </a:t>
            </a:r>
            <a:r>
              <a:rPr lang="en-US" dirty="0" err="1">
                <a:sym typeface="Symbol"/>
              </a:rPr>
              <a:t>hG</a:t>
            </a:r>
            <a:r>
              <a:rPr lang="en-US" dirty="0">
                <a:sym typeface="Symbol"/>
              </a:rPr>
              <a:t>,  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h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g</a:t>
            </a:r>
            <a:endParaRPr lang="en-US" dirty="0">
              <a:sym typeface="Symbol"/>
            </a:endParaRPr>
          </a:p>
          <a:p>
            <a:pPr lvl="1"/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The </a:t>
            </a:r>
            <a:r>
              <a:rPr lang="en-US" i="1" dirty="0">
                <a:sym typeface="Symbol"/>
              </a:rPr>
              <a:t>order</a:t>
            </a:r>
            <a:r>
              <a:rPr lang="en-US" dirty="0">
                <a:sym typeface="Symbol"/>
              </a:rPr>
              <a:t> of a finite group G is the number of elements in 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970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of these are groups?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dirty="0"/>
              <a:t> under addition </a:t>
            </a:r>
          </a:p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dirty="0"/>
              <a:t> under multiplication</a:t>
            </a:r>
          </a:p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ℝ</a:t>
            </a:r>
            <a:r>
              <a:rPr lang="en-US" dirty="0"/>
              <a:t> under addition</a:t>
            </a:r>
          </a:p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ℝ</a:t>
            </a:r>
            <a:r>
              <a:rPr lang="en-US" dirty="0"/>
              <a:t> under multiplication</a:t>
            </a:r>
          </a:p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ℝ\{0}</a:t>
            </a:r>
            <a:r>
              <a:rPr lang="en-US" dirty="0"/>
              <a:t> under multiplication</a:t>
            </a:r>
          </a:p>
          <a:p>
            <a:r>
              <a:rPr lang="en-US" dirty="0"/>
              <a:t>{0,1}</a:t>
            </a:r>
            <a:r>
              <a:rPr lang="en-US" baseline="30000" dirty="0"/>
              <a:t>*</a:t>
            </a:r>
            <a:r>
              <a:rPr lang="en-US" dirty="0"/>
              <a:t> under concatenation</a:t>
            </a:r>
          </a:p>
          <a:p>
            <a:r>
              <a:rPr lang="en-US" dirty="0"/>
              <a:t>{0, 1}</a:t>
            </a:r>
            <a:r>
              <a:rPr lang="en-US" baseline="30000" dirty="0"/>
              <a:t>n</a:t>
            </a:r>
            <a:r>
              <a:rPr lang="en-US" dirty="0"/>
              <a:t> under bitwise XOR</a:t>
            </a:r>
          </a:p>
          <a:p>
            <a:r>
              <a:rPr lang="en-US" dirty="0"/>
              <a:t>2 x 2 invertible, real matrices under </a:t>
            </a:r>
            <a:r>
              <a:rPr lang="en-US" dirty="0" err="1"/>
              <a:t>mult</a:t>
            </a:r>
            <a:r>
              <a:rPr lang="en-US" dirty="0"/>
              <a:t>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C701082-468D-5147-81BB-1EEBB508D1E5}"/>
              </a:ext>
            </a:extLst>
          </p:cNvPr>
          <p:cNvGrpSpPr/>
          <p:nvPr/>
        </p:nvGrpSpPr>
        <p:grpSpPr>
          <a:xfrm>
            <a:off x="2117035" y="6130570"/>
            <a:ext cx="391320" cy="312840"/>
            <a:chOff x="2117035" y="6130570"/>
            <a:chExt cx="391320" cy="312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AE5A08CA-B583-0345-8807-EDF73C3068F3}"/>
                    </a:ext>
                  </a:extLst>
                </p14:cNvPr>
                <p14:cNvContentPartPr/>
                <p14:nvPr/>
              </p14:nvContentPartPr>
              <p14:xfrm>
                <a:off x="2117035" y="6130570"/>
                <a:ext cx="298080" cy="23076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AE5A08CA-B583-0345-8807-EDF73C3068F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101915" y="6115450"/>
                  <a:ext cx="32832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12FD9698-5EE1-5B41-9FCC-5715983852AB}"/>
                    </a:ext>
                  </a:extLst>
                </p14:cNvPr>
                <p14:cNvContentPartPr/>
                <p14:nvPr/>
              </p14:nvContentPartPr>
              <p14:xfrm>
                <a:off x="2491075" y="6301210"/>
                <a:ext cx="17280" cy="1422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12FD9698-5EE1-5B41-9FCC-5715983852A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475955" y="6286090"/>
                  <a:ext cx="47880" cy="172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18D8BE8-EC9B-F348-9DA6-B2BB197C13FD}"/>
              </a:ext>
            </a:extLst>
          </p:cNvPr>
          <p:cNvGrpSpPr/>
          <p:nvPr/>
        </p:nvGrpSpPr>
        <p:grpSpPr>
          <a:xfrm>
            <a:off x="2643355" y="6174490"/>
            <a:ext cx="621360" cy="319320"/>
            <a:chOff x="2643355" y="6174490"/>
            <a:chExt cx="621360" cy="319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EE2D1A9-3D66-3749-9FF6-96D883C44D24}"/>
                    </a:ext>
                  </a:extLst>
                </p14:cNvPr>
                <p14:cNvContentPartPr/>
                <p14:nvPr/>
              </p14:nvContentPartPr>
              <p14:xfrm>
                <a:off x="2643355" y="6196810"/>
                <a:ext cx="48960" cy="882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EE2D1A9-3D66-3749-9FF6-96D883C44D2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628235" y="6181690"/>
                  <a:ext cx="7920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4246BBAC-2A22-CF41-89FA-B807F978BB0F}"/>
                    </a:ext>
                  </a:extLst>
                </p14:cNvPr>
                <p14:cNvContentPartPr/>
                <p14:nvPr/>
              </p14:nvContentPartPr>
              <p14:xfrm>
                <a:off x="2782675" y="6174490"/>
                <a:ext cx="303480" cy="2476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4246BBAC-2A22-CF41-89FA-B807F978BB0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767555" y="6159370"/>
                  <a:ext cx="334080" cy="27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023298F2-2B1B-B149-BB0F-DAF4FA7B280B}"/>
                    </a:ext>
                  </a:extLst>
                </p14:cNvPr>
                <p14:cNvContentPartPr/>
                <p14:nvPr/>
              </p14:nvContentPartPr>
              <p14:xfrm>
                <a:off x="3128995" y="6315610"/>
                <a:ext cx="135720" cy="1782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023298F2-2B1B-B149-BB0F-DAF4FA7B280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113515" y="6300130"/>
                  <a:ext cx="166320" cy="208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81B16B11-2F49-5E4E-A912-F8DA75316CF5}"/>
                  </a:ext>
                </a:extLst>
              </p14:cNvPr>
              <p14:cNvContentPartPr/>
              <p14:nvPr/>
            </p14:nvContentPartPr>
            <p14:xfrm>
              <a:off x="3522115" y="6177370"/>
              <a:ext cx="24480" cy="435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81B16B11-2F49-5E4E-A912-F8DA75316CF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506995" y="6161890"/>
                <a:ext cx="55080" cy="7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883EA60B-5F2C-5A48-81DC-2ED8211C2DFD}"/>
                  </a:ext>
                </a:extLst>
              </p14:cNvPr>
              <p14:cNvContentPartPr/>
              <p14:nvPr/>
            </p14:nvContentPartPr>
            <p14:xfrm>
              <a:off x="3511675" y="6379690"/>
              <a:ext cx="35280" cy="309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883EA60B-5F2C-5A48-81DC-2ED8211C2DFD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496555" y="6364210"/>
                <a:ext cx="65520" cy="61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D0DB51C1-DB83-6949-A4C9-B2015200D42F}"/>
              </a:ext>
            </a:extLst>
          </p:cNvPr>
          <p:cNvGrpSpPr/>
          <p:nvPr/>
        </p:nvGrpSpPr>
        <p:grpSpPr>
          <a:xfrm>
            <a:off x="3882835" y="5979370"/>
            <a:ext cx="556560" cy="269640"/>
            <a:chOff x="3882835" y="5979370"/>
            <a:chExt cx="556560" cy="269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8D1178AD-D4F6-3044-907D-87313487B721}"/>
                    </a:ext>
                  </a:extLst>
                </p14:cNvPr>
                <p14:cNvContentPartPr/>
                <p14:nvPr/>
              </p14:nvContentPartPr>
              <p14:xfrm>
                <a:off x="3882835" y="5979370"/>
                <a:ext cx="142920" cy="2048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8D1178AD-D4F6-3044-907D-87313487B72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867355" y="5964250"/>
                  <a:ext cx="17352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39D37F9C-E900-2143-B88A-52B9784057DC}"/>
                    </a:ext>
                  </a:extLst>
                </p14:cNvPr>
                <p14:cNvContentPartPr/>
                <p14:nvPr/>
              </p14:nvContentPartPr>
              <p14:xfrm>
                <a:off x="4094875" y="6029410"/>
                <a:ext cx="108720" cy="1537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39D37F9C-E900-2143-B88A-52B9784057D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079395" y="6014290"/>
                  <a:ext cx="13896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C4835044-757A-304B-8A44-4803D0499D21}"/>
                    </a:ext>
                  </a:extLst>
                </p14:cNvPr>
                <p14:cNvContentPartPr/>
                <p14:nvPr/>
              </p14:nvContentPartPr>
              <p14:xfrm>
                <a:off x="4083715" y="6016450"/>
                <a:ext cx="170280" cy="16416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C4835044-757A-304B-8A44-4803D0499D2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068595" y="6000970"/>
                  <a:ext cx="200880" cy="19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8CC95705-1CAF-7B41-BDC0-A30340F7827F}"/>
                    </a:ext>
                  </a:extLst>
                </p14:cNvPr>
                <p14:cNvContentPartPr/>
                <p14:nvPr/>
              </p14:nvContentPartPr>
              <p14:xfrm>
                <a:off x="4295035" y="6101410"/>
                <a:ext cx="144360" cy="1476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8CC95705-1CAF-7B41-BDC0-A30340F7827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279555" y="6086290"/>
                  <a:ext cx="174960" cy="178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0B83913-DFB3-2A48-A063-DBF04B119163}"/>
              </a:ext>
            </a:extLst>
          </p:cNvPr>
          <p:cNvGrpSpPr/>
          <p:nvPr/>
        </p:nvGrpSpPr>
        <p:grpSpPr>
          <a:xfrm>
            <a:off x="4770595" y="5950210"/>
            <a:ext cx="498960" cy="306360"/>
            <a:chOff x="4770595" y="5950210"/>
            <a:chExt cx="498960" cy="30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588B9EB5-2E77-3648-84FA-B87B262320EA}"/>
                    </a:ext>
                  </a:extLst>
                </p14:cNvPr>
                <p14:cNvContentPartPr/>
                <p14:nvPr/>
              </p14:nvContentPartPr>
              <p14:xfrm>
                <a:off x="4770595" y="6062170"/>
                <a:ext cx="110880" cy="13320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588B9EB5-2E77-3648-84FA-B87B262320E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755475" y="6047050"/>
                  <a:ext cx="141480" cy="16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D901AD6A-DBBE-334B-B906-583688E9E639}"/>
                    </a:ext>
                  </a:extLst>
                </p14:cNvPr>
                <p14:cNvContentPartPr/>
                <p14:nvPr/>
              </p14:nvContentPartPr>
              <p14:xfrm>
                <a:off x="4874635" y="6068650"/>
                <a:ext cx="126720" cy="13752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D901AD6A-DBBE-334B-B906-583688E9E63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859155" y="6053530"/>
                  <a:ext cx="15732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FE8D026C-E434-3D4C-AB67-44BFA9EA646D}"/>
                    </a:ext>
                  </a:extLst>
                </p14:cNvPr>
                <p14:cNvContentPartPr/>
                <p14:nvPr/>
              </p14:nvContentPartPr>
              <p14:xfrm>
                <a:off x="5003515" y="6122290"/>
                <a:ext cx="147960" cy="1342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FE8D026C-E434-3D4C-AB67-44BFA9EA646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988395" y="6107170"/>
                  <a:ext cx="17856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8417DF4E-9F04-8545-91E0-8C9AC6F1E6A7}"/>
                    </a:ext>
                  </a:extLst>
                </p14:cNvPr>
                <p14:cNvContentPartPr/>
                <p14:nvPr/>
              </p14:nvContentPartPr>
              <p14:xfrm>
                <a:off x="5220235" y="5950210"/>
                <a:ext cx="49320" cy="2581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8417DF4E-9F04-8545-91E0-8C9AC6F1E6A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205115" y="5934730"/>
                  <a:ext cx="79560" cy="288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613EBF9-30FE-CC4B-8163-0EE9F446041A}"/>
              </a:ext>
            </a:extLst>
          </p:cNvPr>
          <p:cNvGrpSpPr/>
          <p:nvPr/>
        </p:nvGrpSpPr>
        <p:grpSpPr>
          <a:xfrm>
            <a:off x="5512195" y="5936890"/>
            <a:ext cx="1113840" cy="376200"/>
            <a:chOff x="5512195" y="5936890"/>
            <a:chExt cx="1113840" cy="376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1E27573-8642-194A-94EC-2DBDD701B351}"/>
                    </a:ext>
                  </a:extLst>
                </p14:cNvPr>
                <p14:cNvContentPartPr/>
                <p14:nvPr/>
              </p14:nvContentPartPr>
              <p14:xfrm>
                <a:off x="5512195" y="6121570"/>
                <a:ext cx="279720" cy="1915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1E27573-8642-194A-94EC-2DBDD701B35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496715" y="6106450"/>
                  <a:ext cx="310320" cy="22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8B5CDEFF-6148-B641-9F00-98F82655C910}"/>
                    </a:ext>
                  </a:extLst>
                </p14:cNvPr>
                <p14:cNvContentPartPr/>
                <p14:nvPr/>
              </p14:nvContentPartPr>
              <p14:xfrm>
                <a:off x="5832595" y="6101770"/>
                <a:ext cx="145800" cy="16452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8B5CDEFF-6148-B641-9F00-98F82655C91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817475" y="6086650"/>
                  <a:ext cx="17640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05EEB5AF-6B26-2D41-9F77-9ECDF6909833}"/>
                    </a:ext>
                  </a:extLst>
                </p14:cNvPr>
                <p14:cNvContentPartPr/>
                <p14:nvPr/>
              </p14:nvContentPartPr>
              <p14:xfrm>
                <a:off x="6080275" y="5936890"/>
                <a:ext cx="90720" cy="2379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05EEB5AF-6B26-2D41-9F77-9ECDF690983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065155" y="5921410"/>
                  <a:ext cx="12132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9A585577-76EB-2442-B826-27D7426A081C}"/>
                    </a:ext>
                  </a:extLst>
                </p14:cNvPr>
                <p14:cNvContentPartPr/>
                <p14:nvPr/>
              </p14:nvContentPartPr>
              <p14:xfrm>
                <a:off x="5949955" y="6040930"/>
                <a:ext cx="249480" cy="550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9A585577-76EB-2442-B826-27D7426A081C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934835" y="6025810"/>
                  <a:ext cx="28008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42207602-F182-4D48-B9A7-7FD7D06D3844}"/>
                    </a:ext>
                  </a:extLst>
                </p14:cNvPr>
                <p14:cNvContentPartPr/>
                <p14:nvPr/>
              </p14:nvContentPartPr>
              <p14:xfrm>
                <a:off x="6158035" y="6102490"/>
                <a:ext cx="136440" cy="1173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42207602-F182-4D48-B9A7-7FD7D06D384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142555" y="6087370"/>
                  <a:ext cx="16668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46A06C69-9F11-0643-BF89-6C3FA206D9DF}"/>
                    </a:ext>
                  </a:extLst>
                </p14:cNvPr>
                <p14:cNvContentPartPr/>
                <p14:nvPr/>
              </p14:nvContentPartPr>
              <p14:xfrm>
                <a:off x="6313915" y="6108970"/>
                <a:ext cx="60840" cy="1346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46A06C69-9F11-0643-BF89-6C3FA206D9D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298795" y="6093850"/>
                  <a:ext cx="9144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5F180BF1-5B0F-E549-8BD8-E01090E8BA99}"/>
                    </a:ext>
                  </a:extLst>
                </p14:cNvPr>
                <p14:cNvContentPartPr/>
                <p14:nvPr/>
              </p14:nvContentPartPr>
              <p14:xfrm>
                <a:off x="6347755" y="6067210"/>
                <a:ext cx="19800" cy="36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5F180BF1-5B0F-E549-8BD8-E01090E8BA9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332275" y="6052090"/>
                  <a:ext cx="5004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CAC8DF7-4CDD-4840-A02A-F2A176EC162B}"/>
                    </a:ext>
                  </a:extLst>
                </p14:cNvPr>
                <p14:cNvContentPartPr/>
                <p14:nvPr/>
              </p14:nvContentPartPr>
              <p14:xfrm>
                <a:off x="6440275" y="6056050"/>
                <a:ext cx="102600" cy="2070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CAC8DF7-4CDD-4840-A02A-F2A176EC162B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425155" y="6040930"/>
                  <a:ext cx="13284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A004C882-F143-4B46-9FD3-FA32FFD73749}"/>
                    </a:ext>
                  </a:extLst>
                </p14:cNvPr>
                <p14:cNvContentPartPr/>
                <p14:nvPr/>
              </p14:nvContentPartPr>
              <p14:xfrm>
                <a:off x="6426955" y="6061090"/>
                <a:ext cx="199080" cy="1000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A004C882-F143-4B46-9FD3-FA32FFD7374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411835" y="6045610"/>
                  <a:ext cx="229680" cy="13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94EE998-4C42-2648-BD62-3081D8BEA2D8}"/>
              </a:ext>
            </a:extLst>
          </p:cNvPr>
          <p:cNvGrpSpPr/>
          <p:nvPr/>
        </p:nvGrpSpPr>
        <p:grpSpPr>
          <a:xfrm>
            <a:off x="3934675" y="6413890"/>
            <a:ext cx="1428840" cy="327240"/>
            <a:chOff x="3934675" y="6413890"/>
            <a:chExt cx="1428840" cy="327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E37DD1AB-8CF2-EE4A-B7F8-1D46E0ABEE69}"/>
                    </a:ext>
                  </a:extLst>
                </p14:cNvPr>
                <p14:cNvContentPartPr/>
                <p14:nvPr/>
              </p14:nvContentPartPr>
              <p14:xfrm>
                <a:off x="3934675" y="6559690"/>
                <a:ext cx="41040" cy="13752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E37DD1AB-8CF2-EE4A-B7F8-1D46E0ABEE6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919195" y="6544210"/>
                  <a:ext cx="7164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13178D3-5271-9E49-AE4B-F3C1B07FDAC9}"/>
                    </a:ext>
                  </a:extLst>
                </p14:cNvPr>
                <p14:cNvContentPartPr/>
                <p14:nvPr/>
              </p14:nvContentPartPr>
              <p14:xfrm>
                <a:off x="4072555" y="6413890"/>
                <a:ext cx="11520" cy="313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13178D3-5271-9E49-AE4B-F3C1B07FDAC9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057075" y="6398770"/>
                  <a:ext cx="4212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C7F1A023-E967-AF45-8055-FD432B4D87E2}"/>
                    </a:ext>
                  </a:extLst>
                </p14:cNvPr>
                <p14:cNvContentPartPr/>
                <p14:nvPr/>
              </p14:nvContentPartPr>
              <p14:xfrm>
                <a:off x="4071835" y="6554290"/>
                <a:ext cx="127800" cy="18684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C7F1A023-E967-AF45-8055-FD432B4D87E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056715" y="6539170"/>
                  <a:ext cx="15804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39CF6311-A782-2548-AAEB-69F62419B59C}"/>
                    </a:ext>
                  </a:extLst>
                </p14:cNvPr>
                <p14:cNvContentPartPr/>
                <p14:nvPr/>
              </p14:nvContentPartPr>
              <p14:xfrm>
                <a:off x="4306915" y="6566170"/>
                <a:ext cx="180000" cy="14472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39CF6311-A782-2548-AAEB-69F62419B59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291435" y="6550690"/>
                  <a:ext cx="21060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B569A5D6-FD1D-5D4A-A76C-1872DB9984E1}"/>
                    </a:ext>
                  </a:extLst>
                </p14:cNvPr>
                <p14:cNvContentPartPr/>
                <p14:nvPr/>
              </p14:nvContentPartPr>
              <p14:xfrm>
                <a:off x="4476835" y="6594970"/>
                <a:ext cx="81720" cy="12672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B569A5D6-FD1D-5D4A-A76C-1872DB9984E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461355" y="6579850"/>
                  <a:ext cx="11232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8726A5A1-7269-2E44-B67B-599B053BDE86}"/>
                    </a:ext>
                  </a:extLst>
                </p14:cNvPr>
                <p14:cNvContentPartPr/>
                <p14:nvPr/>
              </p14:nvContentPartPr>
              <p14:xfrm>
                <a:off x="4598155" y="6591010"/>
                <a:ext cx="146520" cy="1062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8726A5A1-7269-2E44-B67B-599B053BDE8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583035" y="6575890"/>
                  <a:ext cx="177120" cy="13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9CF67D2E-4E82-2E4A-ADCB-33B09E66780D}"/>
                    </a:ext>
                  </a:extLst>
                </p14:cNvPr>
                <p14:cNvContentPartPr/>
                <p14:nvPr/>
              </p14:nvContentPartPr>
              <p14:xfrm>
                <a:off x="4806955" y="6453490"/>
                <a:ext cx="66960" cy="27144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9CF67D2E-4E82-2E4A-ADCB-33B09E66780D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791835" y="6438370"/>
                  <a:ext cx="97560" cy="30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780849D0-C335-084A-A04C-8F6723CF2ABC}"/>
                    </a:ext>
                  </a:extLst>
                </p14:cNvPr>
                <p14:cNvContentPartPr/>
                <p14:nvPr/>
              </p14:nvContentPartPr>
              <p14:xfrm>
                <a:off x="4757275" y="6639250"/>
                <a:ext cx="170640" cy="1476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780849D0-C335-084A-A04C-8F6723CF2ABC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742155" y="6623770"/>
                  <a:ext cx="20124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5E22CDDB-ED3B-9C45-BAD5-3D599AA012A2}"/>
                    </a:ext>
                  </a:extLst>
                </p14:cNvPr>
                <p14:cNvContentPartPr/>
                <p14:nvPr/>
              </p14:nvContentPartPr>
              <p14:xfrm>
                <a:off x="4940155" y="6599290"/>
                <a:ext cx="29520" cy="950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5E22CDDB-ED3B-9C45-BAD5-3D599AA012A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925035" y="6584170"/>
                  <a:ext cx="60120" cy="12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C874FDEE-E56F-0144-B6B6-F6A1FEA32070}"/>
                    </a:ext>
                  </a:extLst>
                </p14:cNvPr>
                <p14:cNvContentPartPr/>
                <p14:nvPr/>
              </p14:nvContentPartPr>
              <p14:xfrm>
                <a:off x="5010715" y="6453490"/>
                <a:ext cx="117000" cy="2509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C874FDEE-E56F-0144-B6B6-F6A1FEA32070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995595" y="6438370"/>
                  <a:ext cx="14760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C468E55A-88FD-F842-9034-E82F41B7ABA5}"/>
                    </a:ext>
                  </a:extLst>
                </p14:cNvPr>
                <p14:cNvContentPartPr/>
                <p14:nvPr/>
              </p14:nvContentPartPr>
              <p14:xfrm>
                <a:off x="5178835" y="6453490"/>
                <a:ext cx="69840" cy="2404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C468E55A-88FD-F842-9034-E82F41B7ABA5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163355" y="6438370"/>
                  <a:ext cx="10008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832E901C-0187-1149-9662-C4298A4C5D89}"/>
                    </a:ext>
                  </a:extLst>
                </p14:cNvPr>
                <p14:cNvContentPartPr/>
                <p14:nvPr/>
              </p14:nvContentPartPr>
              <p14:xfrm>
                <a:off x="5273875" y="6529090"/>
                <a:ext cx="89640" cy="13860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832E901C-0187-1149-9662-C4298A4C5D8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5258395" y="6513970"/>
                  <a:ext cx="119880" cy="169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7982765-AA60-074B-9288-5B741E4B5E92}"/>
              </a:ext>
            </a:extLst>
          </p:cNvPr>
          <p:cNvGrpSpPr/>
          <p:nvPr/>
        </p:nvGrpSpPr>
        <p:grpSpPr>
          <a:xfrm>
            <a:off x="5525875" y="6535210"/>
            <a:ext cx="103680" cy="276840"/>
            <a:chOff x="5525875" y="6535210"/>
            <a:chExt cx="103680" cy="276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E724E478-82D3-1248-8046-BED81A1E73CF}"/>
                    </a:ext>
                  </a:extLst>
                </p14:cNvPr>
                <p14:cNvContentPartPr/>
                <p14:nvPr/>
              </p14:nvContentPartPr>
              <p14:xfrm>
                <a:off x="5525875" y="6535210"/>
                <a:ext cx="103680" cy="14220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E724E478-82D3-1248-8046-BED81A1E73CF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5510755" y="6520090"/>
                  <a:ext cx="13428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70DE2712-2EE5-FC4A-83C9-1B1E4FB6FC03}"/>
                    </a:ext>
                  </a:extLst>
                </p14:cNvPr>
                <p14:cNvContentPartPr/>
                <p14:nvPr/>
              </p14:nvContentPartPr>
              <p14:xfrm>
                <a:off x="5564395" y="6768850"/>
                <a:ext cx="20520" cy="4320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70DE2712-2EE5-FC4A-83C9-1B1E4FB6FC03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549275" y="6753370"/>
                  <a:ext cx="51120" cy="73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1215DD3-6B2A-B04E-9754-44D1B7C13BCA}"/>
              </a:ext>
            </a:extLst>
          </p:cNvPr>
          <p:cNvGrpSpPr/>
          <p:nvPr/>
        </p:nvGrpSpPr>
        <p:grpSpPr>
          <a:xfrm>
            <a:off x="7394635" y="6056050"/>
            <a:ext cx="417600" cy="338040"/>
            <a:chOff x="7394635" y="6056050"/>
            <a:chExt cx="417600" cy="338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C598FCC2-A8F4-C24A-9FCF-2984D11F0ED6}"/>
                    </a:ext>
                  </a:extLst>
                </p14:cNvPr>
                <p14:cNvContentPartPr/>
                <p14:nvPr/>
              </p14:nvContentPartPr>
              <p14:xfrm>
                <a:off x="7394635" y="6131290"/>
                <a:ext cx="193680" cy="1623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C598FCC2-A8F4-C24A-9FCF-2984D11F0ED6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379515" y="6115810"/>
                  <a:ext cx="22428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6B0DEE11-51E0-C140-91E5-F164FEF597D0}"/>
                    </a:ext>
                  </a:extLst>
                </p14:cNvPr>
                <p14:cNvContentPartPr/>
                <p14:nvPr/>
              </p14:nvContentPartPr>
              <p14:xfrm>
                <a:off x="7655995" y="6241810"/>
                <a:ext cx="81360" cy="15228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6B0DEE11-51E0-C140-91E5-F164FEF597D0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640875" y="6226690"/>
                  <a:ext cx="11196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939F12AB-624E-5647-A65A-00B3A3A84D14}"/>
                    </a:ext>
                  </a:extLst>
                </p14:cNvPr>
                <p14:cNvContentPartPr/>
                <p14:nvPr/>
              </p14:nvContentPartPr>
              <p14:xfrm>
                <a:off x="7686235" y="6082690"/>
                <a:ext cx="81720" cy="3060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939F12AB-624E-5647-A65A-00B3A3A84D1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670755" y="6067210"/>
                  <a:ext cx="11232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2D89A3C9-5E67-1A43-9827-12A7FC1A04B3}"/>
                    </a:ext>
                  </a:extLst>
                </p14:cNvPr>
                <p14:cNvContentPartPr/>
                <p14:nvPr/>
              </p14:nvContentPartPr>
              <p14:xfrm>
                <a:off x="7800355" y="6056050"/>
                <a:ext cx="11880" cy="11088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2D89A3C9-5E67-1A43-9827-12A7FC1A04B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7785235" y="6040930"/>
                  <a:ext cx="42120" cy="14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FEF74058-CD5D-CD4A-A6A5-16169A129A9A}"/>
                  </a:ext>
                </a:extLst>
              </p14:cNvPr>
              <p14:cNvContentPartPr/>
              <p14:nvPr/>
            </p14:nvContentPartPr>
            <p14:xfrm>
              <a:off x="7321195" y="6076930"/>
              <a:ext cx="82440" cy="409320"/>
            </p14:xfrm>
          </p:contentPart>
        </mc:Choice>
        <mc:Fallback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FEF74058-CD5D-CD4A-A6A5-16169A129A9A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7305715" y="6061810"/>
                <a:ext cx="112680" cy="43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61" name="Group 60">
            <a:extLst>
              <a:ext uri="{FF2B5EF4-FFF2-40B4-BE49-F238E27FC236}">
                <a16:creationId xmlns:a16="http://schemas.microsoft.com/office/drawing/2014/main" id="{00980425-EEF7-184C-BD50-2BF6B4979987}"/>
              </a:ext>
            </a:extLst>
          </p:cNvPr>
          <p:cNvGrpSpPr/>
          <p:nvPr/>
        </p:nvGrpSpPr>
        <p:grpSpPr>
          <a:xfrm>
            <a:off x="7977835" y="5985130"/>
            <a:ext cx="715680" cy="574560"/>
            <a:chOff x="7977835" y="5985130"/>
            <a:chExt cx="715680" cy="574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52929B93-A64B-EC46-8080-54219CB3E0A9}"/>
                    </a:ext>
                  </a:extLst>
                </p14:cNvPr>
                <p14:cNvContentPartPr/>
                <p14:nvPr/>
              </p14:nvContentPartPr>
              <p14:xfrm>
                <a:off x="7977835" y="6105730"/>
                <a:ext cx="260640" cy="27468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52929B93-A64B-EC46-8080-54219CB3E0A9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962355" y="6090610"/>
                  <a:ext cx="29124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945382D-0CDF-4547-ADA7-4BBDFE352B41}"/>
                    </a:ext>
                  </a:extLst>
                </p14:cNvPr>
                <p14:cNvContentPartPr/>
                <p14:nvPr/>
              </p14:nvContentPartPr>
              <p14:xfrm>
                <a:off x="8215795" y="6321010"/>
                <a:ext cx="66240" cy="16452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945382D-0CDF-4547-ADA7-4BBDFE352B41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8200675" y="6305890"/>
                  <a:ext cx="9684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434A0599-5521-CC4D-91C9-6B639F954852}"/>
                    </a:ext>
                  </a:extLst>
                </p14:cNvPr>
                <p14:cNvContentPartPr/>
                <p14:nvPr/>
              </p14:nvContentPartPr>
              <p14:xfrm>
                <a:off x="8335315" y="6095650"/>
                <a:ext cx="52560" cy="201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434A0599-5521-CC4D-91C9-6B639F954852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320195" y="6080530"/>
                  <a:ext cx="8316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755EDA75-A959-784B-9148-D5CC311FFF32}"/>
                    </a:ext>
                  </a:extLst>
                </p14:cNvPr>
                <p14:cNvContentPartPr/>
                <p14:nvPr/>
              </p14:nvContentPartPr>
              <p14:xfrm>
                <a:off x="8406235" y="6056050"/>
                <a:ext cx="56520" cy="13176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755EDA75-A959-784B-9148-D5CC311FFF3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391115" y="6040930"/>
                  <a:ext cx="8676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69BD62EB-346E-724C-A786-39B965F700AF}"/>
                    </a:ext>
                  </a:extLst>
                </p14:cNvPr>
                <p14:cNvContentPartPr/>
                <p14:nvPr/>
              </p14:nvContentPartPr>
              <p14:xfrm>
                <a:off x="8393275" y="5985130"/>
                <a:ext cx="300240" cy="5745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69BD62EB-346E-724C-A786-39B965F700AF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378155" y="5970010"/>
                  <a:ext cx="330840" cy="605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CAAD631-9726-4242-9EA3-B32C76B08E4A}"/>
              </a:ext>
            </a:extLst>
          </p:cNvPr>
          <p:cNvGrpSpPr/>
          <p:nvPr/>
        </p:nvGrpSpPr>
        <p:grpSpPr>
          <a:xfrm>
            <a:off x="7065235" y="6665170"/>
            <a:ext cx="484200" cy="164520"/>
            <a:chOff x="7065235" y="6665170"/>
            <a:chExt cx="484200" cy="164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604BFCD6-BD44-AE42-96CA-83728D753361}"/>
                    </a:ext>
                  </a:extLst>
                </p14:cNvPr>
                <p14:cNvContentPartPr/>
                <p14:nvPr/>
              </p14:nvContentPartPr>
              <p14:xfrm>
                <a:off x="7065235" y="6665170"/>
                <a:ext cx="133560" cy="12240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604BFCD6-BD44-AE42-96CA-83728D753361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049755" y="6650050"/>
                  <a:ext cx="164160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140D833D-8598-4645-9AA1-18363329485A}"/>
                    </a:ext>
                  </a:extLst>
                </p14:cNvPr>
                <p14:cNvContentPartPr/>
                <p14:nvPr/>
              </p14:nvContentPartPr>
              <p14:xfrm>
                <a:off x="7262155" y="6745090"/>
                <a:ext cx="86400" cy="7308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140D833D-8598-4645-9AA1-18363329485A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246675" y="6729970"/>
                  <a:ext cx="116640" cy="10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7FE5EE77-6781-0342-8E99-8C2C3932D6AF}"/>
                    </a:ext>
                  </a:extLst>
                </p14:cNvPr>
                <p14:cNvContentPartPr/>
                <p14:nvPr/>
              </p14:nvContentPartPr>
              <p14:xfrm>
                <a:off x="7442875" y="6665530"/>
                <a:ext cx="38520" cy="16416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7FE5EE77-6781-0342-8E99-8C2C3932D6AF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427755" y="6650410"/>
                  <a:ext cx="6912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C72EAB4A-1B1B-B044-BDD8-5E685451F97F}"/>
                    </a:ext>
                  </a:extLst>
                </p14:cNvPr>
                <p14:cNvContentPartPr/>
                <p14:nvPr/>
              </p14:nvContentPartPr>
              <p14:xfrm>
                <a:off x="7394635" y="6722050"/>
                <a:ext cx="154800" cy="2160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C72EAB4A-1B1B-B044-BDD8-5E685451F97F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379515" y="6706570"/>
                  <a:ext cx="185400" cy="51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F5BA5306-ED7A-B94C-802C-8685CCB67020}"/>
              </a:ext>
            </a:extLst>
          </p:cNvPr>
          <p:cNvGrpSpPr/>
          <p:nvPr/>
        </p:nvGrpSpPr>
        <p:grpSpPr>
          <a:xfrm>
            <a:off x="7816915" y="6586330"/>
            <a:ext cx="1060560" cy="276840"/>
            <a:chOff x="7816915" y="6586330"/>
            <a:chExt cx="1060560" cy="276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6C296084-747D-3E49-B6CC-127F15E17297}"/>
                    </a:ext>
                  </a:extLst>
                </p14:cNvPr>
                <p14:cNvContentPartPr/>
                <p14:nvPr/>
              </p14:nvContentPartPr>
              <p14:xfrm>
                <a:off x="7816915" y="6665530"/>
                <a:ext cx="159480" cy="13680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6C296084-747D-3E49-B6CC-127F15E17297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801795" y="6650410"/>
                  <a:ext cx="19008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428DF680-9226-CF4B-9724-AA73D3675208}"/>
                    </a:ext>
                  </a:extLst>
                </p14:cNvPr>
                <p14:cNvContentPartPr/>
                <p14:nvPr/>
              </p14:nvContentPartPr>
              <p14:xfrm>
                <a:off x="8048035" y="6586330"/>
                <a:ext cx="69120" cy="22788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428DF680-9226-CF4B-9724-AA73D367520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032915" y="6570850"/>
                  <a:ext cx="9936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3716E061-045C-B148-A3E8-CD98E402A551}"/>
                    </a:ext>
                  </a:extLst>
                </p14:cNvPr>
                <p14:cNvContentPartPr/>
                <p14:nvPr/>
              </p14:nvContentPartPr>
              <p14:xfrm>
                <a:off x="8177635" y="6729250"/>
                <a:ext cx="172800" cy="10836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3716E061-045C-B148-A3E8-CD98E402A551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8162515" y="6713770"/>
                  <a:ext cx="20340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5403F42C-54F0-3844-B4D5-E7AD7EFE7E9F}"/>
                    </a:ext>
                  </a:extLst>
                </p14:cNvPr>
                <p14:cNvContentPartPr/>
                <p14:nvPr/>
              </p14:nvContentPartPr>
              <p14:xfrm>
                <a:off x="8464915" y="6586330"/>
                <a:ext cx="21240" cy="21420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5403F42C-54F0-3844-B4D5-E7AD7EFE7E9F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449795" y="6570850"/>
                  <a:ext cx="5184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6A5EBB2A-45E2-8A43-B200-806CA9CFC83E}"/>
                    </a:ext>
                  </a:extLst>
                </p14:cNvPr>
                <p14:cNvContentPartPr/>
                <p14:nvPr/>
              </p14:nvContentPartPr>
              <p14:xfrm>
                <a:off x="8503795" y="6745090"/>
                <a:ext cx="21600" cy="8892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6A5EBB2A-45E2-8A43-B200-806CA9CFC83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488675" y="6729970"/>
                  <a:ext cx="5220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64960310-573E-7E48-A657-432F6C8E7CEE}"/>
                    </a:ext>
                  </a:extLst>
                </p14:cNvPr>
                <p14:cNvContentPartPr/>
                <p14:nvPr/>
              </p14:nvContentPartPr>
              <p14:xfrm>
                <a:off x="8573995" y="6665530"/>
                <a:ext cx="6480" cy="1116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64960310-573E-7E48-A657-432F6C8E7CEE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558875" y="6650410"/>
                  <a:ext cx="3672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23E1AF11-60C7-8046-AF3A-280E3070010D}"/>
                    </a:ext>
                  </a:extLst>
                </p14:cNvPr>
                <p14:cNvContentPartPr/>
                <p14:nvPr/>
              </p14:nvContentPartPr>
              <p14:xfrm>
                <a:off x="8581195" y="6705490"/>
                <a:ext cx="91800" cy="12204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23E1AF11-60C7-8046-AF3A-280E3070010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8566075" y="6690010"/>
                  <a:ext cx="12240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12898D41-DD87-4C48-BB9C-7932253C6B6E}"/>
                    </a:ext>
                  </a:extLst>
                </p14:cNvPr>
                <p14:cNvContentPartPr/>
                <p14:nvPr/>
              </p14:nvContentPartPr>
              <p14:xfrm>
                <a:off x="8759395" y="6745090"/>
                <a:ext cx="118080" cy="11808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12898D41-DD87-4C48-BB9C-7932253C6B6E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8744275" y="6729970"/>
                  <a:ext cx="148680" cy="148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30123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group operation can be written </a:t>
            </a:r>
            <a:r>
              <a:rPr lang="en-US" i="1" dirty="0"/>
              <a:t>additively</a:t>
            </a:r>
            <a:r>
              <a:rPr lang="en-US" dirty="0"/>
              <a:t> or </a:t>
            </a:r>
            <a:r>
              <a:rPr lang="en-US" i="1" dirty="0"/>
              <a:t>multiplicatively</a:t>
            </a:r>
          </a:p>
          <a:p>
            <a:pPr lvl="1"/>
            <a:r>
              <a:rPr lang="en-US" dirty="0"/>
              <a:t>I.e., instead of 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, write </a:t>
            </a:r>
            <a:r>
              <a:rPr lang="en-US" dirty="0" err="1">
                <a:sym typeface="Symbol"/>
              </a:rPr>
              <a:t>g+h</a:t>
            </a:r>
            <a:r>
              <a:rPr lang="en-US" dirty="0">
                <a:sym typeface="Symbol"/>
              </a:rPr>
              <a:t> or </a:t>
            </a:r>
            <a:r>
              <a:rPr lang="en-US" dirty="0" err="1">
                <a:sym typeface="Symbol"/>
              </a:rPr>
              <a:t>gh</a:t>
            </a:r>
            <a:endParaRPr lang="en-US" dirty="0"/>
          </a:p>
          <a:p>
            <a:pPr lvl="1"/>
            <a:r>
              <a:rPr lang="en-US" dirty="0"/>
              <a:t>Does </a:t>
            </a:r>
            <a:r>
              <a:rPr lang="en-US" i="1" dirty="0"/>
              <a:t>not</a:t>
            </a:r>
            <a:r>
              <a:rPr lang="en-US" dirty="0"/>
              <a:t> mean that the group operation has anything to do with (integer) addition or multiplication</a:t>
            </a:r>
          </a:p>
          <a:p>
            <a:pPr lvl="1"/>
            <a:endParaRPr lang="en-US" dirty="0"/>
          </a:p>
          <a:p>
            <a:r>
              <a:rPr lang="en-US" dirty="0"/>
              <a:t>Identity denoted by 0 or 1, respectively</a:t>
            </a:r>
          </a:p>
          <a:p>
            <a:r>
              <a:rPr lang="en-US" dirty="0"/>
              <a:t>Inverse of g denoted by –g or g</a:t>
            </a:r>
            <a:r>
              <a:rPr lang="en-US" baseline="30000" dirty="0"/>
              <a:t>-1</a:t>
            </a:r>
            <a:r>
              <a:rPr lang="en-US" dirty="0"/>
              <a:t>, respectively</a:t>
            </a:r>
          </a:p>
          <a:p>
            <a:r>
              <a:rPr lang="en-US" dirty="0"/>
              <a:t>Group exponentiation: m</a:t>
            </a:r>
            <a:r>
              <a:rPr lang="en-US" dirty="0">
                <a:ea typeface="Cambria Math"/>
              </a:rPr>
              <a:t> · a or a</a:t>
            </a:r>
            <a:r>
              <a:rPr lang="en-US" baseline="30000" dirty="0">
                <a:ea typeface="Cambria Math"/>
              </a:rPr>
              <a:t>m</a:t>
            </a:r>
            <a:r>
              <a:rPr lang="en-US" dirty="0">
                <a:ea typeface="Cambria Math"/>
              </a:rPr>
              <a:t>, respectively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4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Computations in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When </a:t>
            </a:r>
            <a:r>
              <a:rPr lang="en-US" i="1" dirty="0"/>
              <a:t>computing </a:t>
            </a:r>
            <a:r>
              <a:rPr lang="en-US" dirty="0"/>
              <a:t>with groups, need to fix some representation of the group elements</a:t>
            </a:r>
          </a:p>
          <a:p>
            <a:pPr lvl="1"/>
            <a:r>
              <a:rPr lang="en-US" dirty="0"/>
              <a:t>Must fix some representation for group elements</a:t>
            </a:r>
          </a:p>
          <a:p>
            <a:pPr lvl="2"/>
            <a:r>
              <a:rPr lang="en-US" dirty="0"/>
              <a:t>Usually (but not always) some canonical representation</a:t>
            </a:r>
          </a:p>
          <a:p>
            <a:pPr lvl="2"/>
            <a:r>
              <a:rPr lang="en-US" dirty="0"/>
              <a:t>Usually want a unique representation for each element</a:t>
            </a:r>
          </a:p>
          <a:p>
            <a:pPr lvl="1"/>
            <a:r>
              <a:rPr lang="en-US" dirty="0"/>
              <a:t>Must be possible to efficiently identify elements in the group</a:t>
            </a:r>
          </a:p>
          <a:p>
            <a:pPr lvl="1"/>
            <a:r>
              <a:rPr lang="en-US" dirty="0"/>
              <a:t>Must be possible to efficiently perform the group operation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 </a:t>
            </a:r>
            <a:r>
              <a:rPr lang="en-US" dirty="0"/>
              <a:t>Group exponentiation can be computed efficiently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99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= {0, …, N-1} under addition modulo N</a:t>
            </a:r>
          </a:p>
          <a:p>
            <a:pPr lvl="1"/>
            <a:r>
              <a:rPr lang="en-US" dirty="0">
                <a:ea typeface="Cambria Math"/>
              </a:rPr>
              <a:t>Identity is 0</a:t>
            </a:r>
          </a:p>
          <a:p>
            <a:pPr lvl="1"/>
            <a:r>
              <a:rPr lang="en-US" dirty="0">
                <a:ea typeface="Cambria Math"/>
              </a:rPr>
              <a:t>Inverse of a is [-a mod N]</a:t>
            </a:r>
            <a:endParaRPr lang="en-US" dirty="0"/>
          </a:p>
          <a:p>
            <a:pPr lvl="1"/>
            <a:r>
              <a:rPr lang="en-US" dirty="0">
                <a:ea typeface="Cambria Math"/>
              </a:rPr>
              <a:t>Associativity, </a:t>
            </a:r>
            <a:r>
              <a:rPr lang="en-US" dirty="0" err="1">
                <a:ea typeface="Cambria Math"/>
              </a:rPr>
              <a:t>commutativity</a:t>
            </a:r>
            <a:r>
              <a:rPr lang="en-US" dirty="0">
                <a:ea typeface="Cambria Math"/>
              </a:rPr>
              <a:t> obvious</a:t>
            </a:r>
          </a:p>
          <a:p>
            <a:pPr lvl="1"/>
            <a:r>
              <a:rPr lang="en-US" dirty="0">
                <a:ea typeface="Cambria Math"/>
              </a:rPr>
              <a:t>Order N</a:t>
            </a:r>
          </a:p>
        </p:txBody>
      </p:sp>
    </p:spTree>
    <p:extLst>
      <p:ext uri="{BB962C8B-B14F-4D97-AF65-F5344CB8AC3E}">
        <p14:creationId xmlns:p14="http://schemas.microsoft.com/office/powerpoint/2010/main" val="156984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Compute a</a:t>
            </a:r>
            <a:r>
              <a:rPr lang="en-US" baseline="30000" dirty="0"/>
              <a:t>b</a:t>
            </a:r>
            <a:r>
              <a:rPr lang="en-US" dirty="0"/>
              <a:t> ?</a:t>
            </a:r>
          </a:p>
          <a:p>
            <a:pPr lvl="1"/>
            <a:r>
              <a:rPr lang="en-US" dirty="0" err="1"/>
              <a:t>ǁa</a:t>
            </a:r>
            <a:r>
              <a:rPr lang="en-US" baseline="30000" dirty="0" err="1"/>
              <a:t>b</a:t>
            </a:r>
            <a:r>
              <a:rPr lang="en-US" dirty="0" err="1"/>
              <a:t>ǁ</a:t>
            </a:r>
            <a:r>
              <a:rPr lang="en-US" dirty="0"/>
              <a:t> = O(b · </a:t>
            </a:r>
            <a:r>
              <a:rPr lang="en-US" dirty="0" err="1"/>
              <a:t>ǁaǁ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Just writing down the answer takes </a:t>
            </a:r>
            <a:r>
              <a:rPr lang="en-US" i="1" dirty="0"/>
              <a:t>exponential</a:t>
            </a:r>
            <a:r>
              <a:rPr lang="en-US" dirty="0"/>
              <a:t> time!</a:t>
            </a:r>
          </a:p>
          <a:p>
            <a:pPr lvl="2"/>
            <a:endParaRPr lang="en-US" dirty="0"/>
          </a:p>
          <a:p>
            <a:r>
              <a:rPr lang="en-US" dirty="0"/>
              <a:t>Instead, look at </a:t>
            </a:r>
            <a:r>
              <a:rPr lang="en-US" i="1" dirty="0"/>
              <a:t>modular</a:t>
            </a:r>
            <a:r>
              <a:rPr lang="en-US" dirty="0"/>
              <a:t> exponentiation</a:t>
            </a:r>
          </a:p>
          <a:p>
            <a:pPr lvl="1"/>
            <a:r>
              <a:rPr lang="en-US" dirty="0"/>
              <a:t>I.e., compute [a</a:t>
            </a:r>
            <a:r>
              <a:rPr lang="en-US" baseline="30000" dirty="0"/>
              <a:t>b</a:t>
            </a:r>
            <a:r>
              <a:rPr lang="en-US" dirty="0"/>
              <a:t> mod N]</a:t>
            </a:r>
          </a:p>
          <a:p>
            <a:pPr lvl="1"/>
            <a:r>
              <a:rPr lang="en-US" dirty="0"/>
              <a:t>Size of the answer &lt; </a:t>
            </a:r>
            <a:r>
              <a:rPr lang="en-US" dirty="0" err="1"/>
              <a:t>ǁNǁ</a:t>
            </a:r>
            <a:endParaRPr lang="en-US" dirty="0"/>
          </a:p>
          <a:p>
            <a:pPr lvl="1"/>
            <a:r>
              <a:rPr lang="en-US" dirty="0"/>
              <a:t>How to do it?</a:t>
            </a:r>
          </a:p>
          <a:p>
            <a:pPr lvl="2"/>
            <a:r>
              <a:rPr lang="en-US" dirty="0"/>
              <a:t>Computing a</a:t>
            </a:r>
            <a:r>
              <a:rPr lang="en-US" baseline="30000" dirty="0"/>
              <a:t>b</a:t>
            </a:r>
            <a:r>
              <a:rPr lang="en-US" dirty="0"/>
              <a:t> and then reducing modulo N will not work…</a:t>
            </a:r>
          </a:p>
        </p:txBody>
      </p:sp>
    </p:spTree>
    <p:extLst>
      <p:ext uri="{BB962C8B-B14F-4D97-AF65-F5344CB8AC3E}">
        <p14:creationId xmlns:p14="http://schemas.microsoft.com/office/powerpoint/2010/main" val="34533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 consider </a:t>
            </a:r>
            <a:r>
              <a:rPr lang="en-US" i="1" dirty="0"/>
              <a:t>multiplication</a:t>
            </a:r>
            <a:r>
              <a:rPr lang="en-US" dirty="0"/>
              <a:t> modulo N?</a:t>
            </a:r>
          </a:p>
          <a:p>
            <a:endParaRPr lang="en-US" dirty="0"/>
          </a:p>
          <a:p>
            <a:r>
              <a:rPr lang="en-US" dirty="0"/>
              <a:t>{0, …, N-1} is </a:t>
            </a:r>
            <a:r>
              <a:rPr lang="en-US" i="1" dirty="0"/>
              <a:t>not </a:t>
            </a:r>
            <a:r>
              <a:rPr lang="en-US" dirty="0"/>
              <a:t>a group under this operation!</a:t>
            </a:r>
          </a:p>
          <a:p>
            <a:pPr lvl="1"/>
            <a:r>
              <a:rPr lang="en-US" dirty="0"/>
              <a:t>0 has no inverse</a:t>
            </a:r>
          </a:p>
          <a:p>
            <a:pPr lvl="1"/>
            <a:r>
              <a:rPr lang="en-US" dirty="0"/>
              <a:t>Even if we exclude 0, there is, e.g., no inverse of 2 modulo 4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4700BD8-7129-CD47-AA07-4676596C5EAE}"/>
              </a:ext>
            </a:extLst>
          </p:cNvPr>
          <p:cNvGrpSpPr/>
          <p:nvPr/>
        </p:nvGrpSpPr>
        <p:grpSpPr>
          <a:xfrm>
            <a:off x="2001115" y="5414170"/>
            <a:ext cx="321120" cy="283680"/>
            <a:chOff x="2001115" y="5414170"/>
            <a:chExt cx="321120" cy="283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C568E895-9E5E-DC44-A67F-5CAAEDF2EC69}"/>
                    </a:ext>
                  </a:extLst>
                </p14:cNvPr>
                <p14:cNvContentPartPr/>
                <p14:nvPr/>
              </p14:nvContentPartPr>
              <p14:xfrm>
                <a:off x="2001115" y="5414170"/>
                <a:ext cx="219960" cy="28368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C568E895-9E5E-DC44-A67F-5CAAEDF2EC6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985635" y="5399050"/>
                  <a:ext cx="250560" cy="31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77756EF-67A7-EC4F-A85D-977743D14C3B}"/>
                    </a:ext>
                  </a:extLst>
                </p14:cNvPr>
                <p14:cNvContentPartPr/>
                <p14:nvPr/>
              </p14:nvContentPartPr>
              <p14:xfrm>
                <a:off x="2316835" y="5605330"/>
                <a:ext cx="5400" cy="309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77756EF-67A7-EC4F-A85D-977743D14C3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301355" y="5590210"/>
                  <a:ext cx="35640" cy="61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0B1764ED-C537-5843-800D-4115C2649AE8}"/>
                  </a:ext>
                </a:extLst>
              </p14:cNvPr>
              <p14:cNvContentPartPr/>
              <p14:nvPr/>
            </p14:nvContentPartPr>
            <p14:xfrm>
              <a:off x="2496115" y="5419930"/>
              <a:ext cx="12600" cy="194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0B1764ED-C537-5843-800D-4115C2649AE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80995" y="5404810"/>
                <a:ext cx="42840" cy="225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DD0DFC90-2925-7F4E-8876-E876CF6479ED}"/>
              </a:ext>
            </a:extLst>
          </p:cNvPr>
          <p:cNvGrpSpPr/>
          <p:nvPr/>
        </p:nvGrpSpPr>
        <p:grpSpPr>
          <a:xfrm>
            <a:off x="2743075" y="5459890"/>
            <a:ext cx="433800" cy="261360"/>
            <a:chOff x="2743075" y="5459890"/>
            <a:chExt cx="433800" cy="261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D24E786-C846-6542-BE73-C622F48C29E9}"/>
                    </a:ext>
                  </a:extLst>
                </p14:cNvPr>
                <p14:cNvContentPartPr/>
                <p14:nvPr/>
              </p14:nvContentPartPr>
              <p14:xfrm>
                <a:off x="2744875" y="5507050"/>
                <a:ext cx="108000" cy="165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1D24E786-C846-6542-BE73-C622F48C29E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729755" y="5491570"/>
                  <a:ext cx="13824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57A2EA3A-4C5E-5945-A119-9F2109731230}"/>
                    </a:ext>
                  </a:extLst>
                </p14:cNvPr>
                <p14:cNvContentPartPr/>
                <p14:nvPr/>
              </p14:nvContentPartPr>
              <p14:xfrm>
                <a:off x="2743075" y="5605330"/>
                <a:ext cx="102960" cy="1908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57A2EA3A-4C5E-5945-A119-9F210973123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727595" y="5590210"/>
                  <a:ext cx="1335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58514DB-94A0-EB43-A763-6A31F8FB277A}"/>
                    </a:ext>
                  </a:extLst>
                </p14:cNvPr>
                <p14:cNvContentPartPr/>
                <p14:nvPr/>
              </p14:nvContentPartPr>
              <p14:xfrm>
                <a:off x="3002995" y="5459890"/>
                <a:ext cx="173880" cy="2613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58514DB-94A0-EB43-A763-6A31F8FB277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987515" y="5444410"/>
                  <a:ext cx="204480" cy="291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F977662-78B8-154D-9196-BF21E661EA41}"/>
              </a:ext>
            </a:extLst>
          </p:cNvPr>
          <p:cNvGrpSpPr/>
          <p:nvPr/>
        </p:nvGrpSpPr>
        <p:grpSpPr>
          <a:xfrm>
            <a:off x="2117395" y="5849770"/>
            <a:ext cx="659880" cy="348840"/>
            <a:chOff x="2117395" y="5849770"/>
            <a:chExt cx="659880" cy="348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091692A2-3555-9248-8E97-5D62733292B2}"/>
                    </a:ext>
                  </a:extLst>
                </p14:cNvPr>
                <p14:cNvContentPartPr/>
                <p14:nvPr/>
              </p14:nvContentPartPr>
              <p14:xfrm>
                <a:off x="2117395" y="5849770"/>
                <a:ext cx="156240" cy="2858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091692A2-3555-9248-8E97-5D62733292B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101915" y="5834650"/>
                  <a:ext cx="186840" cy="31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0DF4ED30-FDBA-C940-9390-CEF06D00E6A1}"/>
                    </a:ext>
                  </a:extLst>
                </p14:cNvPr>
                <p14:cNvContentPartPr/>
                <p14:nvPr/>
              </p14:nvContentPartPr>
              <p14:xfrm>
                <a:off x="2424115" y="5976490"/>
                <a:ext cx="3600" cy="118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0DF4ED30-FDBA-C940-9390-CEF06D00E6A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408995" y="5961370"/>
                  <a:ext cx="3420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D882767A-E78C-C54B-93C2-0F55FADF64E9}"/>
                    </a:ext>
                  </a:extLst>
                </p14:cNvPr>
                <p14:cNvContentPartPr/>
                <p14:nvPr/>
              </p14:nvContentPartPr>
              <p14:xfrm>
                <a:off x="2517715" y="5870650"/>
                <a:ext cx="259560" cy="32796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D882767A-E78C-C54B-93C2-0F55FADF64E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502595" y="5855170"/>
                  <a:ext cx="290160" cy="358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A119DC9-4387-1144-ACC4-E812BDDA6789}"/>
              </a:ext>
            </a:extLst>
          </p:cNvPr>
          <p:cNvGrpSpPr/>
          <p:nvPr/>
        </p:nvGrpSpPr>
        <p:grpSpPr>
          <a:xfrm>
            <a:off x="2978155" y="5906290"/>
            <a:ext cx="393120" cy="199440"/>
            <a:chOff x="2978155" y="5906290"/>
            <a:chExt cx="393120" cy="199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71101CB0-F7F3-3248-A51B-62FDD70AF62A}"/>
                    </a:ext>
                  </a:extLst>
                </p14:cNvPr>
                <p14:cNvContentPartPr/>
                <p14:nvPr/>
              </p14:nvContentPartPr>
              <p14:xfrm>
                <a:off x="2978155" y="5906290"/>
                <a:ext cx="141480" cy="3348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71101CB0-F7F3-3248-A51B-62FDD70AF62A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963035" y="5891170"/>
                  <a:ext cx="17172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AF17B838-6A2B-D147-BEBB-1564F42A9284}"/>
                    </a:ext>
                  </a:extLst>
                </p14:cNvPr>
                <p14:cNvContentPartPr/>
                <p14:nvPr/>
              </p14:nvContentPartPr>
              <p14:xfrm>
                <a:off x="2981395" y="6016450"/>
                <a:ext cx="138600" cy="162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AF17B838-6A2B-D147-BEBB-1564F42A9284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966275" y="6000970"/>
                  <a:ext cx="1692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B9F4BBF-174A-DC4D-B709-0829F5163CB9}"/>
                    </a:ext>
                  </a:extLst>
                </p14:cNvPr>
                <p14:cNvContentPartPr/>
                <p14:nvPr/>
              </p14:nvContentPartPr>
              <p14:xfrm>
                <a:off x="3226555" y="5908090"/>
                <a:ext cx="144720" cy="197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B9F4BBF-174A-DC4D-B709-0829F5163CB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211435" y="5892970"/>
                  <a:ext cx="174960" cy="228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E2624D8-0BC9-F74E-9B21-345F21575BD3}"/>
              </a:ext>
            </a:extLst>
          </p:cNvPr>
          <p:cNvGrpSpPr/>
          <p:nvPr/>
        </p:nvGrpSpPr>
        <p:grpSpPr>
          <a:xfrm>
            <a:off x="3564595" y="5764450"/>
            <a:ext cx="191160" cy="360000"/>
            <a:chOff x="3564595" y="5764450"/>
            <a:chExt cx="191160" cy="360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B1D1814D-5998-154C-B459-CA1DB896A872}"/>
                    </a:ext>
                  </a:extLst>
                </p14:cNvPr>
                <p14:cNvContentPartPr/>
                <p14:nvPr/>
              </p14:nvContentPartPr>
              <p14:xfrm>
                <a:off x="3581155" y="5892610"/>
                <a:ext cx="174600" cy="16740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B1D1814D-5998-154C-B459-CA1DB896A872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565675" y="5877490"/>
                  <a:ext cx="20520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A25908F-7C38-D94C-B30D-75FEF530F799}"/>
                    </a:ext>
                  </a:extLst>
                </p14:cNvPr>
                <p14:cNvContentPartPr/>
                <p14:nvPr/>
              </p14:nvContentPartPr>
              <p14:xfrm>
                <a:off x="3564595" y="5950210"/>
                <a:ext cx="178200" cy="129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A25908F-7C38-D94C-B30D-75FEF530F79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549475" y="5934730"/>
                  <a:ext cx="2088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F001A39-5B42-4743-8CB4-A0FBC4CA1ABF}"/>
                    </a:ext>
                  </a:extLst>
                </p14:cNvPr>
                <p14:cNvContentPartPr/>
                <p14:nvPr/>
              </p14:nvContentPartPr>
              <p14:xfrm>
                <a:off x="3573955" y="5764450"/>
                <a:ext cx="174600" cy="36000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F001A39-5B42-4743-8CB4-A0FBC4CA1AB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558835" y="5749330"/>
                  <a:ext cx="205200" cy="390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C3B59883-72C6-514C-B0E2-4B97ADDFB099}"/>
                  </a:ext>
                </a:extLst>
              </p14:cNvPr>
              <p14:cNvContentPartPr/>
              <p14:nvPr/>
            </p14:nvContentPartPr>
            <p14:xfrm>
              <a:off x="4091275" y="5879290"/>
              <a:ext cx="205560" cy="23472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C3B59883-72C6-514C-B0E2-4B97ADDFB09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4076155" y="5863810"/>
                <a:ext cx="236160" cy="26496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EFB2191A-35D9-AC46-A29A-55EE52BCC119}"/>
              </a:ext>
            </a:extLst>
          </p:cNvPr>
          <p:cNvGrpSpPr/>
          <p:nvPr/>
        </p:nvGrpSpPr>
        <p:grpSpPr>
          <a:xfrm>
            <a:off x="2226115" y="6290050"/>
            <a:ext cx="548640" cy="239400"/>
            <a:chOff x="2226115" y="6290050"/>
            <a:chExt cx="548640" cy="239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42C7882F-B347-D24F-9154-E0EC368D69C9}"/>
                    </a:ext>
                  </a:extLst>
                </p14:cNvPr>
                <p14:cNvContentPartPr/>
                <p14:nvPr/>
              </p14:nvContentPartPr>
              <p14:xfrm>
                <a:off x="2226115" y="6290050"/>
                <a:ext cx="250560" cy="2394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42C7882F-B347-D24F-9154-E0EC368D69C9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210995" y="6274570"/>
                  <a:ext cx="281160" cy="27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4F66CE19-69C7-6E4E-862C-CC7EBD3C0E6B}"/>
                    </a:ext>
                  </a:extLst>
                </p14:cNvPr>
                <p14:cNvContentPartPr/>
                <p14:nvPr/>
              </p14:nvContentPartPr>
              <p14:xfrm>
                <a:off x="2557675" y="6413890"/>
                <a:ext cx="10440" cy="2448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4F66CE19-69C7-6E4E-862C-CC7EBD3C0E6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542195" y="6398770"/>
                  <a:ext cx="4104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C4E0B7F-5BCD-DA47-9978-6D5F92C96AA0}"/>
                    </a:ext>
                  </a:extLst>
                </p14:cNvPr>
                <p14:cNvContentPartPr/>
                <p14:nvPr/>
              </p14:nvContentPartPr>
              <p14:xfrm>
                <a:off x="2650195" y="6326410"/>
                <a:ext cx="124560" cy="1976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C4E0B7F-5BCD-DA47-9978-6D5F92C96AA0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635075" y="6311290"/>
                  <a:ext cx="155160" cy="228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FF40395-673E-5041-BA4D-CB108A904C1B}"/>
              </a:ext>
            </a:extLst>
          </p:cNvPr>
          <p:cNvGrpSpPr/>
          <p:nvPr/>
        </p:nvGrpSpPr>
        <p:grpSpPr>
          <a:xfrm>
            <a:off x="3074275" y="6276010"/>
            <a:ext cx="546840" cy="272880"/>
            <a:chOff x="3074275" y="6276010"/>
            <a:chExt cx="546840" cy="27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4546C1DA-44C5-E94B-A58A-C56CB063505B}"/>
                    </a:ext>
                  </a:extLst>
                </p14:cNvPr>
                <p14:cNvContentPartPr/>
                <p14:nvPr/>
              </p14:nvContentPartPr>
              <p14:xfrm>
                <a:off x="3074275" y="6281410"/>
                <a:ext cx="180720" cy="316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4546C1DA-44C5-E94B-A58A-C56CB063505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059155" y="6265930"/>
                  <a:ext cx="21096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AA0F3D98-5845-DB41-A1D3-7CE2EE76572C}"/>
                    </a:ext>
                  </a:extLst>
                </p14:cNvPr>
                <p14:cNvContentPartPr/>
                <p14:nvPr/>
              </p14:nvContentPartPr>
              <p14:xfrm>
                <a:off x="3074275" y="6423250"/>
                <a:ext cx="165600" cy="194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AA0F3D98-5845-DB41-A1D3-7CE2EE76572C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059155" y="6407770"/>
                  <a:ext cx="19584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E3F51019-024B-2345-9FD6-50C67331D0CB}"/>
                    </a:ext>
                  </a:extLst>
                </p14:cNvPr>
                <p14:cNvContentPartPr/>
                <p14:nvPr/>
              </p14:nvContentPartPr>
              <p14:xfrm>
                <a:off x="3314755" y="6276010"/>
                <a:ext cx="306360" cy="27288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E3F51019-024B-2345-9FD6-50C67331D0C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299635" y="6260890"/>
                  <a:ext cx="336960" cy="303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5087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instead the </a:t>
            </a:r>
            <a:r>
              <a:rPr lang="en-US" i="1" dirty="0"/>
              <a:t>invertible</a:t>
            </a:r>
            <a:r>
              <a:rPr lang="en-US" dirty="0"/>
              <a:t> elements modulo N, under multiplication modulo N</a:t>
            </a:r>
          </a:p>
          <a:p>
            <a:r>
              <a:rPr lang="en-US" dirty="0"/>
              <a:t>I.e.,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= {0 &lt; x &lt; N : </a:t>
            </a:r>
            <a:r>
              <a:rPr lang="en-US" dirty="0" err="1">
                <a:ea typeface="Cambria Math"/>
              </a:rPr>
              <a:t>gcd</a:t>
            </a:r>
            <a:r>
              <a:rPr lang="en-US" dirty="0">
                <a:ea typeface="Cambria Math"/>
              </a:rPr>
              <a:t>(x, N) = 1}</a:t>
            </a:r>
          </a:p>
          <a:p>
            <a:pPr lvl="1"/>
            <a:r>
              <a:rPr lang="en-US" dirty="0">
                <a:ea typeface="Cambria Math"/>
              </a:rPr>
              <a:t>Closure</a:t>
            </a:r>
          </a:p>
          <a:p>
            <a:pPr lvl="1"/>
            <a:r>
              <a:rPr lang="en-US" dirty="0">
                <a:ea typeface="Cambria Math"/>
              </a:rPr>
              <a:t>Identity is 1</a:t>
            </a:r>
          </a:p>
          <a:p>
            <a:pPr lvl="1"/>
            <a:r>
              <a:rPr lang="en-US" dirty="0">
                <a:ea typeface="Cambria Math"/>
              </a:rPr>
              <a:t>Inverse of a is [a</a:t>
            </a:r>
            <a:r>
              <a:rPr lang="en-US" baseline="30000" dirty="0">
                <a:ea typeface="Cambria Math"/>
              </a:rPr>
              <a:t>-1</a:t>
            </a:r>
            <a:r>
              <a:rPr lang="en-US" dirty="0">
                <a:ea typeface="Cambria Math"/>
              </a:rPr>
              <a:t> mod N]</a:t>
            </a:r>
            <a:endParaRPr lang="en-US" dirty="0"/>
          </a:p>
          <a:p>
            <a:pPr lvl="1"/>
            <a:r>
              <a:rPr lang="en-US" dirty="0">
                <a:ea typeface="Cambria Math"/>
              </a:rPr>
              <a:t>Associativity, </a:t>
            </a:r>
            <a:r>
              <a:rPr lang="en-US" dirty="0" err="1">
                <a:ea typeface="Cambria Math"/>
              </a:rPr>
              <a:t>commutativity</a:t>
            </a:r>
            <a:r>
              <a:rPr lang="en-US" dirty="0">
                <a:ea typeface="Cambria Math"/>
              </a:rPr>
              <a:t> obvious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7C706A1-BA40-5343-8241-DCD0A2263F82}"/>
              </a:ext>
            </a:extLst>
          </p:cNvPr>
          <p:cNvGrpSpPr/>
          <p:nvPr/>
        </p:nvGrpSpPr>
        <p:grpSpPr>
          <a:xfrm>
            <a:off x="1139635" y="5254330"/>
            <a:ext cx="410040" cy="513720"/>
            <a:chOff x="1139635" y="5254330"/>
            <a:chExt cx="410040" cy="513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59D01A06-BDD9-7043-AA9A-2ED3CDB28273}"/>
                    </a:ext>
                  </a:extLst>
                </p14:cNvPr>
                <p14:cNvContentPartPr/>
                <p14:nvPr/>
              </p14:nvContentPartPr>
              <p14:xfrm>
                <a:off x="1139635" y="5359090"/>
                <a:ext cx="214920" cy="2268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59D01A06-BDD9-7043-AA9A-2ED3CDB2827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124155" y="5343610"/>
                  <a:ext cx="24552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5432E205-A716-5B41-B1B3-E8641B90B250}"/>
                    </a:ext>
                  </a:extLst>
                </p14:cNvPr>
                <p14:cNvContentPartPr/>
                <p14:nvPr/>
              </p14:nvContentPartPr>
              <p14:xfrm>
                <a:off x="1165915" y="5457370"/>
                <a:ext cx="165600" cy="180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5432E205-A716-5B41-B1B3-E8641B90B25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150795" y="5442250"/>
                  <a:ext cx="19620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B8B528DE-3BA0-794A-A2D9-514D2D4A3BCE}"/>
                    </a:ext>
                  </a:extLst>
                </p14:cNvPr>
                <p14:cNvContentPartPr/>
                <p14:nvPr/>
              </p14:nvContentPartPr>
              <p14:xfrm>
                <a:off x="1377955" y="5552410"/>
                <a:ext cx="95760" cy="2156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B8B528DE-3BA0-794A-A2D9-514D2D4A3BC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62835" y="5537290"/>
                  <a:ext cx="12600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FA06502-200F-1F43-9C13-E61D5B6FE3BE}"/>
                    </a:ext>
                  </a:extLst>
                </p14:cNvPr>
                <p14:cNvContentPartPr/>
                <p14:nvPr/>
              </p14:nvContentPartPr>
              <p14:xfrm>
                <a:off x="1426555" y="5270890"/>
                <a:ext cx="67680" cy="813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FA06502-200F-1F43-9C13-E61D5B6FE3B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411075" y="5255770"/>
                  <a:ext cx="9828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AC78C655-5B6E-3349-AF87-A9DA54C13BFA}"/>
                    </a:ext>
                  </a:extLst>
                </p14:cNvPr>
                <p14:cNvContentPartPr/>
                <p14:nvPr/>
              </p14:nvContentPartPr>
              <p14:xfrm>
                <a:off x="1455355" y="5254330"/>
                <a:ext cx="60840" cy="1040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AC78C655-5B6E-3349-AF87-A9DA54C13BF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39875" y="5239210"/>
                  <a:ext cx="91440" cy="13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F3C4005D-D1FE-7746-9BF1-C802D28820BA}"/>
                    </a:ext>
                  </a:extLst>
                </p14:cNvPr>
                <p14:cNvContentPartPr/>
                <p14:nvPr/>
              </p14:nvContentPartPr>
              <p14:xfrm>
                <a:off x="1461475" y="5266210"/>
                <a:ext cx="9360" cy="1159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F3C4005D-D1FE-7746-9BF1-C802D28820B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445995" y="5251090"/>
                  <a:ext cx="3996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1419D26-7462-9540-BBD7-CFB9842766B1}"/>
                    </a:ext>
                  </a:extLst>
                </p14:cNvPr>
                <p14:cNvContentPartPr/>
                <p14:nvPr/>
              </p14:nvContentPartPr>
              <p14:xfrm>
                <a:off x="1432675" y="5345050"/>
                <a:ext cx="117000" cy="208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1419D26-7462-9540-BBD7-CFB9842766B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17195" y="5329930"/>
                  <a:ext cx="147600" cy="5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494C38E1-6442-A54E-87FC-3D86CAEAC7C5}"/>
                  </a:ext>
                </a:extLst>
              </p14:cNvPr>
              <p14:cNvContentPartPr/>
              <p14:nvPr/>
            </p14:nvContentPartPr>
            <p14:xfrm>
              <a:off x="1749115" y="5471050"/>
              <a:ext cx="119880" cy="1044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494C38E1-6442-A54E-87FC-3D86CAEAC7C5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733995" y="5455930"/>
                <a:ext cx="150480" cy="4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8DD21C9D-7992-A64E-926E-97428900D83E}"/>
                  </a:ext>
                </a:extLst>
              </p14:cNvPr>
              <p14:cNvContentPartPr/>
              <p14:nvPr/>
            </p14:nvContentPartPr>
            <p14:xfrm>
              <a:off x="1749115" y="5605330"/>
              <a:ext cx="126720" cy="57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8DD21C9D-7992-A64E-926E-97428900D83E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733995" y="5590210"/>
                <a:ext cx="157320" cy="36360"/>
              </a:xfrm>
              <a:prstGeom prst="rect">
                <a:avLst/>
              </a:prstGeom>
            </p:spPr>
          </p:pic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54F94B37-149F-2C42-A766-AD01DE401ED0}"/>
              </a:ext>
            </a:extLst>
          </p:cNvPr>
          <p:cNvGrpSpPr/>
          <p:nvPr/>
        </p:nvGrpSpPr>
        <p:grpSpPr>
          <a:xfrm>
            <a:off x="2138635" y="5314090"/>
            <a:ext cx="507960" cy="406080"/>
            <a:chOff x="2138635" y="5314090"/>
            <a:chExt cx="507960" cy="406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921CE701-CF2F-A541-A96F-0F4A8A01F5B3}"/>
                    </a:ext>
                  </a:extLst>
                </p14:cNvPr>
                <p14:cNvContentPartPr/>
                <p14:nvPr/>
              </p14:nvContentPartPr>
              <p14:xfrm>
                <a:off x="2138635" y="5314090"/>
                <a:ext cx="175680" cy="3672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921CE701-CF2F-A541-A96F-0F4A8A01F5B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123155" y="5298610"/>
                  <a:ext cx="206280" cy="39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79656DD-6F76-4042-9006-128D3E94198B}"/>
                    </a:ext>
                  </a:extLst>
                </p14:cNvPr>
                <p14:cNvContentPartPr/>
                <p14:nvPr/>
              </p14:nvContentPartPr>
              <p14:xfrm>
                <a:off x="2451475" y="5419930"/>
                <a:ext cx="17280" cy="16488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79656DD-6F76-4042-9006-128D3E94198B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436355" y="5404810"/>
                  <a:ext cx="4788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F1FA9653-0DCF-BD47-AF47-141C3FBD9332}"/>
                    </a:ext>
                  </a:extLst>
                </p14:cNvPr>
                <p14:cNvContentPartPr/>
                <p14:nvPr/>
              </p14:nvContentPartPr>
              <p14:xfrm>
                <a:off x="2595115" y="5592370"/>
                <a:ext cx="51480" cy="12780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F1FA9653-0DCF-BD47-AF47-141C3FBD933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579635" y="5576890"/>
                  <a:ext cx="82080" cy="158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FCDD666-664D-4447-A64F-9560AD613185}"/>
              </a:ext>
            </a:extLst>
          </p:cNvPr>
          <p:cNvGrpSpPr/>
          <p:nvPr/>
        </p:nvGrpSpPr>
        <p:grpSpPr>
          <a:xfrm>
            <a:off x="2809315" y="5393290"/>
            <a:ext cx="572760" cy="276120"/>
            <a:chOff x="2809315" y="5393290"/>
            <a:chExt cx="572760" cy="276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C3D81A3D-6B88-9F45-A42A-B3D738F0CBC3}"/>
                    </a:ext>
                  </a:extLst>
                </p14:cNvPr>
                <p14:cNvContentPartPr/>
                <p14:nvPr/>
              </p14:nvContentPartPr>
              <p14:xfrm>
                <a:off x="2809315" y="5400850"/>
                <a:ext cx="173520" cy="19728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C3D81A3D-6B88-9F45-A42A-B3D738F0CBC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794195" y="5385730"/>
                  <a:ext cx="20376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C07A61A-9231-624C-B4F0-40D57572EA60}"/>
                    </a:ext>
                  </a:extLst>
                </p14:cNvPr>
                <p14:cNvContentPartPr/>
                <p14:nvPr/>
              </p14:nvContentPartPr>
              <p14:xfrm>
                <a:off x="3024955" y="5565730"/>
                <a:ext cx="32040" cy="9468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C07A61A-9231-624C-B4F0-40D57572EA6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009835" y="5550610"/>
                  <a:ext cx="6264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A46B8FBB-AA30-444D-84D2-E4237B58C245}"/>
                    </a:ext>
                  </a:extLst>
                </p14:cNvPr>
                <p14:cNvContentPartPr/>
                <p14:nvPr/>
              </p14:nvContentPartPr>
              <p14:xfrm>
                <a:off x="3190195" y="5429290"/>
                <a:ext cx="110880" cy="824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A46B8FBB-AA30-444D-84D2-E4237B58C24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175075" y="5414170"/>
                  <a:ext cx="141480" cy="11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C13FBF4A-0713-7D4F-AD9D-7119B006E5B9}"/>
                    </a:ext>
                  </a:extLst>
                </p14:cNvPr>
                <p14:cNvContentPartPr/>
                <p14:nvPr/>
              </p14:nvContentPartPr>
              <p14:xfrm>
                <a:off x="3301795" y="5393290"/>
                <a:ext cx="31320" cy="1551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C13FBF4A-0713-7D4F-AD9D-7119B006E5B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286675" y="5378170"/>
                  <a:ext cx="6192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DCE3A89-13AE-1D41-AC40-836728429E98}"/>
                    </a:ext>
                  </a:extLst>
                </p14:cNvPr>
                <p14:cNvContentPartPr/>
                <p14:nvPr/>
              </p14:nvContentPartPr>
              <p14:xfrm>
                <a:off x="3359395" y="5565730"/>
                <a:ext cx="22680" cy="1036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DCE3A89-13AE-1D41-AC40-836728429E98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344275" y="5550610"/>
                  <a:ext cx="53280" cy="13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F0C40E2-F9EC-D247-8149-B2E271F39F47}"/>
              </a:ext>
            </a:extLst>
          </p:cNvPr>
          <p:cNvGrpSpPr/>
          <p:nvPr/>
        </p:nvGrpSpPr>
        <p:grpSpPr>
          <a:xfrm>
            <a:off x="3551275" y="5356210"/>
            <a:ext cx="296280" cy="216000"/>
            <a:chOff x="3551275" y="5356210"/>
            <a:chExt cx="296280" cy="216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5ED3F830-D63E-0F49-9C0B-6E6162E246CD}"/>
                    </a:ext>
                  </a:extLst>
                </p14:cNvPr>
                <p14:cNvContentPartPr/>
                <p14:nvPr/>
              </p14:nvContentPartPr>
              <p14:xfrm>
                <a:off x="3551275" y="5419930"/>
                <a:ext cx="80640" cy="15228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5ED3F830-D63E-0F49-9C0B-6E6162E246C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536155" y="5404810"/>
                  <a:ext cx="11088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56BD320-5B31-E74F-855B-59D3A1D93F59}"/>
                    </a:ext>
                  </a:extLst>
                </p14:cNvPr>
                <p14:cNvContentPartPr/>
                <p14:nvPr/>
              </p14:nvContentPartPr>
              <p14:xfrm>
                <a:off x="3591235" y="5356210"/>
                <a:ext cx="256320" cy="3492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56BD320-5B31-E74F-855B-59D3A1D93F59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576115" y="5341090"/>
                  <a:ext cx="286560" cy="65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F625A8B9-9EF4-2D48-AACB-7BAC6A5C5506}"/>
                  </a:ext>
                </a:extLst>
              </p14:cNvPr>
              <p14:cNvContentPartPr/>
              <p14:nvPr/>
            </p14:nvContentPartPr>
            <p14:xfrm>
              <a:off x="3870595" y="5499490"/>
              <a:ext cx="71640" cy="11520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F625A8B9-9EF4-2D48-AACB-7BAC6A5C5506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855115" y="5484370"/>
                <a:ext cx="102240" cy="14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B99FC2CD-B0A2-6B49-B56F-35E379D20AE4}"/>
                  </a:ext>
                </a:extLst>
              </p14:cNvPr>
              <p14:cNvContentPartPr/>
              <p14:nvPr/>
            </p14:nvContentPartPr>
            <p14:xfrm>
              <a:off x="4352995" y="5605330"/>
              <a:ext cx="47880" cy="78840"/>
            </p14:xfrm>
          </p:contentPart>
        </mc:Choice>
        <mc:Fallback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B99FC2CD-B0A2-6B49-B56F-35E379D20AE4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4337875" y="5590210"/>
                <a:ext cx="78480" cy="10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5E85F90C-BF8F-834B-BB30-636BF3B8AE49}"/>
                  </a:ext>
                </a:extLst>
              </p14:cNvPr>
              <p14:cNvContentPartPr/>
              <p14:nvPr/>
            </p14:nvContentPartPr>
            <p14:xfrm>
              <a:off x="4197475" y="5416330"/>
              <a:ext cx="112680" cy="173520"/>
            </p14:xfrm>
          </p:contentPart>
        </mc:Choice>
        <mc:Fallback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5E85F90C-BF8F-834B-BB30-636BF3B8AE49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4181995" y="5401210"/>
                <a:ext cx="143280" cy="203760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8FCE7DE1-696E-CC46-A754-420843069E06}"/>
              </a:ext>
            </a:extLst>
          </p:cNvPr>
          <p:cNvGrpSpPr/>
          <p:nvPr/>
        </p:nvGrpSpPr>
        <p:grpSpPr>
          <a:xfrm>
            <a:off x="4664755" y="5327050"/>
            <a:ext cx="408600" cy="419040"/>
            <a:chOff x="4664755" y="5327050"/>
            <a:chExt cx="408600" cy="419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5E8E9C06-A40F-C545-A4B0-5E9580E5F0AF}"/>
                    </a:ext>
                  </a:extLst>
                </p14:cNvPr>
                <p14:cNvContentPartPr/>
                <p14:nvPr/>
              </p14:nvContentPartPr>
              <p14:xfrm>
                <a:off x="4664755" y="5400850"/>
                <a:ext cx="217800" cy="25452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5E8E9C06-A40F-C545-A4B0-5E9580E5F0AF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649275" y="5385730"/>
                  <a:ext cx="248040" cy="28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CF3AB50B-B53F-9F49-8B4B-9ED095134FF7}"/>
                    </a:ext>
                  </a:extLst>
                </p14:cNvPr>
                <p14:cNvContentPartPr/>
                <p14:nvPr/>
              </p14:nvContentPartPr>
              <p14:xfrm>
                <a:off x="4916755" y="5327050"/>
                <a:ext cx="156600" cy="41904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CF3AB50B-B53F-9F49-8B4B-9ED095134FF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901635" y="5311930"/>
                  <a:ext cx="187200" cy="449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6E3CB04-4C0C-7543-8200-FB636B3EFFB9}"/>
              </a:ext>
            </a:extLst>
          </p:cNvPr>
          <p:cNvGrpSpPr/>
          <p:nvPr/>
        </p:nvGrpSpPr>
        <p:grpSpPr>
          <a:xfrm>
            <a:off x="1583875" y="5833210"/>
            <a:ext cx="1389960" cy="272520"/>
            <a:chOff x="1583875" y="5833210"/>
            <a:chExt cx="1389960" cy="272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EF92D06F-F749-4C4F-B7E7-3D01081D9709}"/>
                    </a:ext>
                  </a:extLst>
                </p14:cNvPr>
                <p14:cNvContentPartPr/>
                <p14:nvPr/>
              </p14:nvContentPartPr>
              <p14:xfrm>
                <a:off x="1583875" y="5849050"/>
                <a:ext cx="182520" cy="25668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EF92D06F-F749-4C4F-B7E7-3D01081D970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568755" y="5833570"/>
                  <a:ext cx="21312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83CFB4A1-A8DD-7A43-9542-4C407FFA4282}"/>
                    </a:ext>
                  </a:extLst>
                </p14:cNvPr>
                <p14:cNvContentPartPr/>
                <p14:nvPr/>
              </p14:nvContentPartPr>
              <p14:xfrm>
                <a:off x="1855315" y="5984410"/>
                <a:ext cx="22320" cy="2412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83CFB4A1-A8DD-7A43-9542-4C407FFA4282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839835" y="5969290"/>
                  <a:ext cx="5292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4C801734-A0B7-3342-BECC-7177D0A3B33D}"/>
                    </a:ext>
                  </a:extLst>
                </p14:cNvPr>
                <p14:cNvContentPartPr/>
                <p14:nvPr/>
              </p14:nvContentPartPr>
              <p14:xfrm>
                <a:off x="2006875" y="5910250"/>
                <a:ext cx="62640" cy="15660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4C801734-A0B7-3342-BECC-7177D0A3B33D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991755" y="5895130"/>
                  <a:ext cx="9324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DF24DBE7-3E22-9E48-81CA-61A4D11D974C}"/>
                    </a:ext>
                  </a:extLst>
                </p14:cNvPr>
                <p14:cNvContentPartPr/>
                <p14:nvPr/>
              </p14:nvContentPartPr>
              <p14:xfrm>
                <a:off x="2054035" y="5903770"/>
                <a:ext cx="195120" cy="75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DF24DBE7-3E22-9E48-81CA-61A4D11D974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038555" y="5888650"/>
                  <a:ext cx="22572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23129D41-2675-3547-BC7E-FAD9503B1873}"/>
                    </a:ext>
                  </a:extLst>
                </p14:cNvPr>
                <p14:cNvContentPartPr/>
                <p14:nvPr/>
              </p14:nvContentPartPr>
              <p14:xfrm>
                <a:off x="2305675" y="5950210"/>
                <a:ext cx="125280" cy="244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23129D41-2675-3547-BC7E-FAD9503B187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290555" y="5934730"/>
                  <a:ext cx="15588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2994D8D7-3C95-A844-A4C8-055BBC64C9F3}"/>
                    </a:ext>
                  </a:extLst>
                </p14:cNvPr>
                <p14:cNvContentPartPr/>
                <p14:nvPr/>
              </p14:nvContentPartPr>
              <p14:xfrm>
                <a:off x="2332315" y="6020770"/>
                <a:ext cx="151200" cy="349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2994D8D7-3C95-A844-A4C8-055BBC64C9F3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316835" y="6005290"/>
                  <a:ext cx="18180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EA9221FC-23B7-5E47-B18F-0C03929F17CC}"/>
                    </a:ext>
                  </a:extLst>
                </p14:cNvPr>
                <p14:cNvContentPartPr/>
                <p14:nvPr/>
              </p14:nvContentPartPr>
              <p14:xfrm>
                <a:off x="2623915" y="5833210"/>
                <a:ext cx="136800" cy="17244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EA9221FC-23B7-5E47-B18F-0C03929F17C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608435" y="5818090"/>
                  <a:ext cx="16704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8A8AAEEF-6F1C-FD4A-B5AB-10BA129B01B6}"/>
                    </a:ext>
                  </a:extLst>
                </p14:cNvPr>
                <p14:cNvContentPartPr/>
                <p14:nvPr/>
              </p14:nvContentPartPr>
              <p14:xfrm>
                <a:off x="2636875" y="6038050"/>
                <a:ext cx="336960" cy="2808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8A8AAEEF-6F1C-FD4A-B5AB-10BA129B01B6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621755" y="6022930"/>
                  <a:ext cx="367560" cy="58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603FA2E2-180A-FE4D-ACEA-66E05CA1B217}"/>
              </a:ext>
            </a:extLst>
          </p:cNvPr>
          <p:cNvGrpSpPr/>
          <p:nvPr/>
        </p:nvGrpSpPr>
        <p:grpSpPr>
          <a:xfrm>
            <a:off x="1659835" y="6184210"/>
            <a:ext cx="612000" cy="311400"/>
            <a:chOff x="1659835" y="6184210"/>
            <a:chExt cx="612000" cy="311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6FF6DFAB-E12B-1E4C-B4AC-3388CD8F0B7C}"/>
                    </a:ext>
                  </a:extLst>
                </p14:cNvPr>
                <p14:cNvContentPartPr/>
                <p14:nvPr/>
              </p14:nvContentPartPr>
              <p14:xfrm>
                <a:off x="1659835" y="6228490"/>
                <a:ext cx="133200" cy="15480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6FF6DFAB-E12B-1E4C-B4AC-3388CD8F0B7C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644355" y="6213010"/>
                  <a:ext cx="16380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EA292D7C-C6DC-2448-834F-FC0C60D99FA8}"/>
                    </a:ext>
                  </a:extLst>
                </p14:cNvPr>
                <p14:cNvContentPartPr/>
                <p14:nvPr/>
              </p14:nvContentPartPr>
              <p14:xfrm>
                <a:off x="1810315" y="6267010"/>
                <a:ext cx="12960" cy="2286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EA292D7C-C6DC-2448-834F-FC0C60D99FA8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795195" y="6251890"/>
                  <a:ext cx="4356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D356C56A-5BBF-FB4E-8B7E-329B8B5E0932}"/>
                    </a:ext>
                  </a:extLst>
                </p14:cNvPr>
                <p14:cNvContentPartPr/>
                <p14:nvPr/>
              </p14:nvContentPartPr>
              <p14:xfrm>
                <a:off x="1947835" y="6334330"/>
                <a:ext cx="23760" cy="2484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D356C56A-5BBF-FB4E-8B7E-329B8B5E093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932715" y="6319210"/>
                  <a:ext cx="5436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68192D38-5BAE-634C-8CD2-1BFEAE463E64}"/>
                    </a:ext>
                  </a:extLst>
                </p14:cNvPr>
                <p14:cNvContentPartPr/>
                <p14:nvPr/>
              </p14:nvContentPartPr>
              <p14:xfrm>
                <a:off x="2080315" y="6184210"/>
                <a:ext cx="191520" cy="25272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68192D38-5BAE-634C-8CD2-1BFEAE463E64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065195" y="6169090"/>
                  <a:ext cx="222120" cy="282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2233CB05-459A-AA4F-BCD2-02E52D1D02BE}"/>
                  </a:ext>
                </a:extLst>
              </p14:cNvPr>
              <p14:cNvContentPartPr/>
              <p14:nvPr/>
            </p14:nvContentPartPr>
            <p14:xfrm>
              <a:off x="2531035" y="6215170"/>
              <a:ext cx="111240" cy="11520"/>
            </p14:xfrm>
          </p:contentPart>
        </mc:Choice>
        <mc:Fallback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2233CB05-459A-AA4F-BCD2-02E52D1D02BE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2515915" y="6199690"/>
                <a:ext cx="141840" cy="4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862BA440-274F-D546-93E7-AAD8BEE707B9}"/>
                  </a:ext>
                </a:extLst>
              </p14:cNvPr>
              <p14:cNvContentPartPr/>
              <p14:nvPr/>
            </p14:nvContentPartPr>
            <p14:xfrm>
              <a:off x="2557315" y="6331090"/>
              <a:ext cx="132840" cy="5400"/>
            </p14:xfrm>
          </p:contentPart>
        </mc:Choice>
        <mc:Fallback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862BA440-274F-D546-93E7-AAD8BEE707B9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2542195" y="6315970"/>
                <a:ext cx="16344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7" name="Group 56">
            <a:extLst>
              <a:ext uri="{FF2B5EF4-FFF2-40B4-BE49-F238E27FC236}">
                <a16:creationId xmlns:a16="http://schemas.microsoft.com/office/drawing/2014/main" id="{A0CD63CC-5B63-8043-BD24-F2E0E6577CDB}"/>
              </a:ext>
            </a:extLst>
          </p:cNvPr>
          <p:cNvGrpSpPr/>
          <p:nvPr/>
        </p:nvGrpSpPr>
        <p:grpSpPr>
          <a:xfrm>
            <a:off x="2871235" y="6157930"/>
            <a:ext cx="364680" cy="237600"/>
            <a:chOff x="2871235" y="6157930"/>
            <a:chExt cx="364680" cy="237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1D4118C9-A42D-3B43-BD48-07807D228488}"/>
                    </a:ext>
                  </a:extLst>
                </p14:cNvPr>
                <p14:cNvContentPartPr/>
                <p14:nvPr/>
              </p14:nvContentPartPr>
              <p14:xfrm>
                <a:off x="2871235" y="6157930"/>
                <a:ext cx="142560" cy="19800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1D4118C9-A42D-3B43-BD48-07807D228488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856115" y="6142810"/>
                  <a:ext cx="17316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AB5026C8-A98D-F34F-B32B-09C30C72E82F}"/>
                    </a:ext>
                  </a:extLst>
                </p14:cNvPr>
                <p14:cNvContentPartPr/>
                <p14:nvPr/>
              </p14:nvContentPartPr>
              <p14:xfrm>
                <a:off x="2915515" y="6372130"/>
                <a:ext cx="320400" cy="2340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AB5026C8-A98D-F34F-B32B-09C30C72E82F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900035" y="6357010"/>
                  <a:ext cx="350640" cy="53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6E4436C-D5F7-3C41-BD14-51C91BE31DBB}"/>
              </a:ext>
            </a:extLst>
          </p:cNvPr>
          <p:cNvGrpSpPr/>
          <p:nvPr/>
        </p:nvGrpSpPr>
        <p:grpSpPr>
          <a:xfrm>
            <a:off x="1923355" y="6528370"/>
            <a:ext cx="601200" cy="247320"/>
            <a:chOff x="1923355" y="6528370"/>
            <a:chExt cx="601200" cy="24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89CA072D-AEBC-3B41-A164-E0768B32A560}"/>
                    </a:ext>
                  </a:extLst>
                </p14:cNvPr>
                <p14:cNvContentPartPr/>
                <p14:nvPr/>
              </p14:nvContentPartPr>
              <p14:xfrm>
                <a:off x="1923355" y="6559690"/>
                <a:ext cx="178560" cy="19872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89CA072D-AEBC-3B41-A164-E0768B32A560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907875" y="6544570"/>
                  <a:ext cx="20916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CCE92CAE-ADCB-AF4F-9D6C-B837163A3A83}"/>
                    </a:ext>
                  </a:extLst>
                </p14:cNvPr>
                <p14:cNvContentPartPr/>
                <p14:nvPr/>
              </p14:nvContentPartPr>
              <p14:xfrm>
                <a:off x="2159875" y="6665530"/>
                <a:ext cx="15840" cy="1476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CCE92CAE-ADCB-AF4F-9D6C-B837163A3A8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144755" y="6650410"/>
                  <a:ext cx="4644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03F1C471-D834-0244-B24A-C5888CCB9E9B}"/>
                    </a:ext>
                  </a:extLst>
                </p14:cNvPr>
                <p14:cNvContentPartPr/>
                <p14:nvPr/>
              </p14:nvContentPartPr>
              <p14:xfrm>
                <a:off x="2293435" y="6528370"/>
                <a:ext cx="231120" cy="24732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03F1C471-D834-0244-B24A-C5888CCB9E9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2278315" y="6513250"/>
                  <a:ext cx="261360" cy="277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D8E72B5-3F18-A249-ACBC-2918626A8C88}"/>
              </a:ext>
            </a:extLst>
          </p:cNvPr>
          <p:cNvGrpSpPr/>
          <p:nvPr/>
        </p:nvGrpSpPr>
        <p:grpSpPr>
          <a:xfrm>
            <a:off x="2760355" y="6528730"/>
            <a:ext cx="638640" cy="249480"/>
            <a:chOff x="2760355" y="6528730"/>
            <a:chExt cx="638640" cy="249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66D59D65-2F2A-C241-BA01-FC31821E7345}"/>
                    </a:ext>
                  </a:extLst>
                </p14:cNvPr>
                <p14:cNvContentPartPr/>
                <p14:nvPr/>
              </p14:nvContentPartPr>
              <p14:xfrm>
                <a:off x="2760355" y="6579850"/>
                <a:ext cx="89640" cy="126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66D59D65-2F2A-C241-BA01-FC31821E7345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745235" y="6564370"/>
                  <a:ext cx="12024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8388311A-2E33-3847-8B7D-4E5570E387CF}"/>
                    </a:ext>
                  </a:extLst>
                </p14:cNvPr>
                <p14:cNvContentPartPr/>
                <p14:nvPr/>
              </p14:nvContentPartPr>
              <p14:xfrm>
                <a:off x="2782675" y="6652570"/>
                <a:ext cx="81720" cy="1332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8388311A-2E33-3847-8B7D-4E5570E387CF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767555" y="6637090"/>
                  <a:ext cx="11232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3FB20DA5-4161-F74C-A63A-7E07D22454CF}"/>
                    </a:ext>
                  </a:extLst>
                </p14:cNvPr>
                <p14:cNvContentPartPr/>
                <p14:nvPr/>
              </p14:nvContentPartPr>
              <p14:xfrm>
                <a:off x="3047995" y="6528730"/>
                <a:ext cx="138240" cy="1947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3FB20DA5-4161-F74C-A63A-7E07D22454C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032515" y="6513610"/>
                  <a:ext cx="16848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5AAF31DC-529A-1646-98CF-5337709D3A19}"/>
                    </a:ext>
                  </a:extLst>
                </p14:cNvPr>
                <p14:cNvContentPartPr/>
                <p14:nvPr/>
              </p14:nvContentPartPr>
              <p14:xfrm>
                <a:off x="3034675" y="6724930"/>
                <a:ext cx="364320" cy="532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5AAF31DC-529A-1646-98CF-5337709D3A19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019195" y="6709450"/>
                  <a:ext cx="394920" cy="83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28370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Symbol"/>
              </a:rPr>
              <a:t>(N)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Symbol"/>
              </a:rPr>
              <a:t>(N) = the number of invertible elements modulo N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            = |{a  {1, …, N-1} : </a:t>
            </a:r>
            <a:r>
              <a:rPr lang="en-US" dirty="0" err="1">
                <a:sym typeface="Symbol"/>
              </a:rPr>
              <a:t>gcd</a:t>
            </a:r>
            <a:r>
              <a:rPr lang="en-US" dirty="0">
                <a:sym typeface="Symbol"/>
              </a:rPr>
              <a:t>(a, N) = 1}|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            = The order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endParaRPr lang="en-US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0294293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special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p is prime, then 1, 2, 3, …, p-1 are all invertible modulo p</a:t>
            </a:r>
          </a:p>
          <a:p>
            <a:pPr lvl="1"/>
            <a:r>
              <a:rPr lang="en-US" dirty="0">
                <a:sym typeface="Symbol"/>
              </a:rPr>
              <a:t>(p) = </a:t>
            </a:r>
            <a:r>
              <a:rPr lang="en-US" dirty="0">
                <a:ea typeface="Cambria Math"/>
              </a:rPr>
              <a:t>|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| = p-1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N=</a:t>
            </a:r>
            <a:r>
              <a:rPr lang="en-US" dirty="0" err="1"/>
              <a:t>pq</a:t>
            </a:r>
            <a:r>
              <a:rPr lang="en-US" dirty="0"/>
              <a:t> for p, q distinct primes, then the invertible elements are the integers from 1 to N-1 that are </a:t>
            </a:r>
            <a:r>
              <a:rPr lang="en-US" i="1" dirty="0"/>
              <a:t>not</a:t>
            </a:r>
            <a:r>
              <a:rPr lang="en-US" dirty="0"/>
              <a:t> multiples of p or q</a:t>
            </a:r>
          </a:p>
          <a:p>
            <a:pPr lvl="1"/>
            <a:r>
              <a:rPr lang="en-US" dirty="0">
                <a:sym typeface="Symbol"/>
              </a:rPr>
              <a:t>(N) = </a:t>
            </a:r>
            <a:r>
              <a:rPr lang="en-US" dirty="0"/>
              <a:t>|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| =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721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Fermat’s little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G be a finite group of order m. Then for any g </a:t>
            </a:r>
            <a:r>
              <a:rPr lang="en-US" dirty="0">
                <a:sym typeface="Symbol"/>
              </a:rPr>
              <a:t> G, it holds that g</a:t>
            </a:r>
            <a:r>
              <a:rPr lang="en-US" baseline="30000" dirty="0">
                <a:sym typeface="Symbol"/>
              </a:rPr>
              <a:t>m</a:t>
            </a:r>
            <a:r>
              <a:rPr lang="en-US" dirty="0">
                <a:sym typeface="Symbol"/>
              </a:rPr>
              <a:t> = 1</a:t>
            </a:r>
          </a:p>
          <a:p>
            <a:pPr lvl="1"/>
            <a:r>
              <a:rPr lang="en-US" dirty="0">
                <a:sym typeface="Symbol"/>
              </a:rPr>
              <a:t>Proof (</a:t>
            </a:r>
            <a:r>
              <a:rPr lang="en-US" dirty="0" err="1">
                <a:sym typeface="Symbol"/>
              </a:rPr>
              <a:t>abelian</a:t>
            </a:r>
            <a:r>
              <a:rPr lang="en-US" dirty="0">
                <a:sym typeface="Symbol"/>
              </a:rPr>
              <a:t> case)</a:t>
            </a:r>
            <a:endParaRPr lang="en-US" dirty="0"/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A920F42D-3E89-324E-B453-A77D04AE551F}"/>
              </a:ext>
            </a:extLst>
          </p:cNvPr>
          <p:cNvGrpSpPr/>
          <p:nvPr/>
        </p:nvGrpSpPr>
        <p:grpSpPr>
          <a:xfrm>
            <a:off x="990595" y="3432010"/>
            <a:ext cx="7854480" cy="578880"/>
            <a:chOff x="990595" y="3432010"/>
            <a:chExt cx="7854480" cy="57888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88D353C-2AA4-F048-A731-3312691F3FB3}"/>
                </a:ext>
              </a:extLst>
            </p:cNvPr>
            <p:cNvGrpSpPr/>
            <p:nvPr/>
          </p:nvGrpSpPr>
          <p:grpSpPr>
            <a:xfrm>
              <a:off x="990595" y="3585370"/>
              <a:ext cx="255240" cy="391680"/>
              <a:chOff x="990595" y="3585370"/>
              <a:chExt cx="255240" cy="39168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2">
                <p14:nvContentPartPr>
                  <p14:cNvPr id="4" name="Ink 3">
                    <a:extLst>
                      <a:ext uri="{FF2B5EF4-FFF2-40B4-BE49-F238E27FC236}">
                        <a16:creationId xmlns:a16="http://schemas.microsoft.com/office/drawing/2014/main" id="{840F5CC5-4F72-C246-9A43-C35BA2FC636A}"/>
                      </a:ext>
                    </a:extLst>
                  </p14:cNvPr>
                  <p14:cNvContentPartPr/>
                  <p14:nvPr/>
                </p14:nvContentPartPr>
                <p14:xfrm>
                  <a:off x="990595" y="3585370"/>
                  <a:ext cx="164520" cy="391680"/>
                </p14:xfrm>
              </p:contentPart>
            </mc:Choice>
            <mc:Fallback>
              <p:pic>
                <p:nvPicPr>
                  <p:cNvPr id="4" name="Ink 3">
                    <a:extLst>
                      <a:ext uri="{FF2B5EF4-FFF2-40B4-BE49-F238E27FC236}">
                        <a16:creationId xmlns:a16="http://schemas.microsoft.com/office/drawing/2014/main" id="{840F5CC5-4F72-C246-9A43-C35BA2FC636A}"/>
                      </a:ext>
                    </a:extLst>
                  </p:cNvPr>
                  <p:cNvPicPr/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975475" y="3570250"/>
                    <a:ext cx="194760" cy="422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">
                <p14:nvContentPartPr>
                  <p14:cNvPr id="5" name="Ink 4">
                    <a:extLst>
                      <a:ext uri="{FF2B5EF4-FFF2-40B4-BE49-F238E27FC236}">
                        <a16:creationId xmlns:a16="http://schemas.microsoft.com/office/drawing/2014/main" id="{33385E77-D886-F54C-B973-841791C9094C}"/>
                      </a:ext>
                    </a:extLst>
                  </p14:cNvPr>
                  <p14:cNvContentPartPr/>
                  <p14:nvPr/>
                </p14:nvContentPartPr>
                <p14:xfrm>
                  <a:off x="1232155" y="3816490"/>
                  <a:ext cx="13680" cy="152640"/>
                </p14:xfrm>
              </p:contentPart>
            </mc:Choice>
            <mc:Fallback>
              <p:pic>
                <p:nvPicPr>
                  <p:cNvPr id="5" name="Ink 4">
                    <a:extLst>
                      <a:ext uri="{FF2B5EF4-FFF2-40B4-BE49-F238E27FC236}">
                        <a16:creationId xmlns:a16="http://schemas.microsoft.com/office/drawing/2014/main" id="{33385E77-D886-F54C-B973-841791C9094C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1217035" y="3801370"/>
                    <a:ext cx="43920" cy="18324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5D33F8C-6A66-9C4C-AE4F-743B50B80B79}"/>
                    </a:ext>
                  </a:extLst>
                </p14:cNvPr>
                <p14:cNvContentPartPr/>
                <p14:nvPr/>
              </p14:nvContentPartPr>
              <p14:xfrm>
                <a:off x="1417915" y="3701290"/>
                <a:ext cx="9720" cy="154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5D33F8C-6A66-9C4C-AE4F-743B50B80B7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402435" y="3686170"/>
                  <a:ext cx="40320" cy="4608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BE35516-4300-9844-878C-B203D7C5225B}"/>
                </a:ext>
              </a:extLst>
            </p:cNvPr>
            <p:cNvGrpSpPr/>
            <p:nvPr/>
          </p:nvGrpSpPr>
          <p:grpSpPr>
            <a:xfrm>
              <a:off x="1649395" y="3603730"/>
              <a:ext cx="334440" cy="407160"/>
              <a:chOff x="1649395" y="3603730"/>
              <a:chExt cx="334440" cy="40716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8">
                <p14:nvContentPartPr>
                  <p14:cNvPr id="8" name="Ink 7">
                    <a:extLst>
                      <a:ext uri="{FF2B5EF4-FFF2-40B4-BE49-F238E27FC236}">
                        <a16:creationId xmlns:a16="http://schemas.microsoft.com/office/drawing/2014/main" id="{786EC86B-7B42-E045-AF0E-47F3271F87A8}"/>
                      </a:ext>
                    </a:extLst>
                  </p14:cNvPr>
                  <p14:cNvContentPartPr/>
                  <p14:nvPr/>
                </p14:nvContentPartPr>
                <p14:xfrm>
                  <a:off x="1649395" y="3603730"/>
                  <a:ext cx="132480" cy="376200"/>
                </p14:xfrm>
              </p:contentPart>
            </mc:Choice>
            <mc:Fallback>
              <p:pic>
                <p:nvPicPr>
                  <p:cNvPr id="8" name="Ink 7">
                    <a:extLst>
                      <a:ext uri="{FF2B5EF4-FFF2-40B4-BE49-F238E27FC236}">
                        <a16:creationId xmlns:a16="http://schemas.microsoft.com/office/drawing/2014/main" id="{786EC86B-7B42-E045-AF0E-47F3271F87A8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1633915" y="3588610"/>
                    <a:ext cx="162720" cy="406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0">
                <p14:nvContentPartPr>
                  <p14:cNvPr id="9" name="Ink 8">
                    <a:extLst>
                      <a:ext uri="{FF2B5EF4-FFF2-40B4-BE49-F238E27FC236}">
                        <a16:creationId xmlns:a16="http://schemas.microsoft.com/office/drawing/2014/main" id="{BCF9D582-EE9E-9447-96F6-6467F965B262}"/>
                      </a:ext>
                    </a:extLst>
                  </p14:cNvPr>
                  <p14:cNvContentPartPr/>
                  <p14:nvPr/>
                </p14:nvContentPartPr>
                <p14:xfrm>
                  <a:off x="1826875" y="3828730"/>
                  <a:ext cx="156960" cy="182160"/>
                </p14:xfrm>
              </p:contentPart>
            </mc:Choice>
            <mc:Fallback>
              <p:pic>
                <p:nvPicPr>
                  <p:cNvPr id="9" name="Ink 8">
                    <a:extLst>
                      <a:ext uri="{FF2B5EF4-FFF2-40B4-BE49-F238E27FC236}">
                        <a16:creationId xmlns:a16="http://schemas.microsoft.com/office/drawing/2014/main" id="{BCF9D582-EE9E-9447-96F6-6467F965B262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1811755" y="3813250"/>
                    <a:ext cx="187200" cy="2124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9CDD1ED-BB20-164B-86D8-8907EA626F95}"/>
                    </a:ext>
                  </a:extLst>
                </p14:cNvPr>
                <p14:cNvContentPartPr/>
                <p14:nvPr/>
              </p14:nvContentPartPr>
              <p14:xfrm>
                <a:off x="2151595" y="3704530"/>
                <a:ext cx="17640" cy="252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9CDD1ED-BB20-164B-86D8-8907EA626F9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136475" y="3689410"/>
                  <a:ext cx="4824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EF7E600-3347-2A4E-AC9E-4B9B57D8B6C9}"/>
                    </a:ext>
                  </a:extLst>
                </p14:cNvPr>
                <p14:cNvContentPartPr/>
                <p14:nvPr/>
              </p14:nvContentPartPr>
              <p14:xfrm>
                <a:off x="2703475" y="3697330"/>
                <a:ext cx="20520" cy="241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EF7E600-3347-2A4E-AC9E-4B9B57D8B6C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87995" y="3682210"/>
                  <a:ext cx="5076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B425653-F4A0-5947-B010-4B1BEEFF1DDD}"/>
                    </a:ext>
                  </a:extLst>
                </p14:cNvPr>
                <p14:cNvContentPartPr/>
                <p14:nvPr/>
              </p14:nvContentPartPr>
              <p14:xfrm>
                <a:off x="2888875" y="3720010"/>
                <a:ext cx="52920" cy="219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B425653-F4A0-5947-B010-4B1BEEFF1DD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873395" y="3704890"/>
                  <a:ext cx="8352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E59DC60D-8B53-EF4B-8AE4-D199EBCF44F0}"/>
                    </a:ext>
                  </a:extLst>
                </p14:cNvPr>
                <p14:cNvContentPartPr/>
                <p14:nvPr/>
              </p14:nvContentPartPr>
              <p14:xfrm>
                <a:off x="3127195" y="3721810"/>
                <a:ext cx="15840" cy="313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E59DC60D-8B53-EF4B-8AE4-D199EBCF44F0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112075" y="3706690"/>
                  <a:ext cx="46440" cy="6156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66945BD-B2D6-2249-91A9-A05226180B72}"/>
                </a:ext>
              </a:extLst>
            </p:cNvPr>
            <p:cNvGrpSpPr/>
            <p:nvPr/>
          </p:nvGrpSpPr>
          <p:grpSpPr>
            <a:xfrm>
              <a:off x="3357235" y="3606970"/>
              <a:ext cx="427680" cy="375840"/>
              <a:chOff x="3357235" y="3606970"/>
              <a:chExt cx="427680" cy="3758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20">
                <p14:nvContentPartPr>
                  <p14:cNvPr id="15" name="Ink 14">
                    <a:extLst>
                      <a:ext uri="{FF2B5EF4-FFF2-40B4-BE49-F238E27FC236}">
                        <a16:creationId xmlns:a16="http://schemas.microsoft.com/office/drawing/2014/main" id="{92CC0535-30EF-4D48-B559-0C06A6517033}"/>
                      </a:ext>
                    </a:extLst>
                  </p14:cNvPr>
                  <p14:cNvContentPartPr/>
                  <p14:nvPr/>
                </p14:nvContentPartPr>
                <p14:xfrm>
                  <a:off x="3357235" y="3606970"/>
                  <a:ext cx="171000" cy="375840"/>
                </p14:xfrm>
              </p:contentPart>
            </mc:Choice>
            <mc:Fallback>
              <p:pic>
                <p:nvPicPr>
                  <p:cNvPr id="15" name="Ink 14">
                    <a:extLst>
                      <a:ext uri="{FF2B5EF4-FFF2-40B4-BE49-F238E27FC236}">
                        <a16:creationId xmlns:a16="http://schemas.microsoft.com/office/drawing/2014/main" id="{92CC0535-30EF-4D48-B559-0C06A6517033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3342115" y="3591490"/>
                    <a:ext cx="201240" cy="406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2">
                <p14:nvContentPartPr>
                  <p14:cNvPr id="16" name="Ink 15">
                    <a:extLst>
                      <a:ext uri="{FF2B5EF4-FFF2-40B4-BE49-F238E27FC236}">
                        <a16:creationId xmlns:a16="http://schemas.microsoft.com/office/drawing/2014/main" id="{D22A6E52-A865-254D-AC48-B8D599762D59}"/>
                      </a:ext>
                    </a:extLst>
                  </p14:cNvPr>
                  <p14:cNvContentPartPr/>
                  <p14:nvPr/>
                </p14:nvContentPartPr>
                <p14:xfrm>
                  <a:off x="3604555" y="3852490"/>
                  <a:ext cx="180360" cy="90000"/>
                </p14:xfrm>
              </p:contentPart>
            </mc:Choice>
            <mc:Fallback>
              <p:pic>
                <p:nvPicPr>
                  <p:cNvPr id="16" name="Ink 15">
                    <a:extLst>
                      <a:ext uri="{FF2B5EF4-FFF2-40B4-BE49-F238E27FC236}">
                        <a16:creationId xmlns:a16="http://schemas.microsoft.com/office/drawing/2014/main" id="{D22A6E52-A865-254D-AC48-B8D599762D59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3589075" y="3837370"/>
                    <a:ext cx="210960" cy="1202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CD8F47A-E4BB-014C-ADAC-F8E0A2F0BE0E}"/>
                </a:ext>
              </a:extLst>
            </p:cNvPr>
            <p:cNvGrpSpPr/>
            <p:nvPr/>
          </p:nvGrpSpPr>
          <p:grpSpPr>
            <a:xfrm>
              <a:off x="4488715" y="3590050"/>
              <a:ext cx="337680" cy="147240"/>
              <a:chOff x="4488715" y="3590050"/>
              <a:chExt cx="337680" cy="1472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24">
                <p14:nvContentPartPr>
                  <p14:cNvPr id="18" name="Ink 17">
                    <a:extLst>
                      <a:ext uri="{FF2B5EF4-FFF2-40B4-BE49-F238E27FC236}">
                        <a16:creationId xmlns:a16="http://schemas.microsoft.com/office/drawing/2014/main" id="{522D2297-C033-C54D-859B-A244D68DAAF4}"/>
                      </a:ext>
                    </a:extLst>
                  </p14:cNvPr>
                  <p14:cNvContentPartPr/>
                  <p14:nvPr/>
                </p14:nvContentPartPr>
                <p14:xfrm>
                  <a:off x="4488715" y="3590050"/>
                  <a:ext cx="222480" cy="21240"/>
                </p14:xfrm>
              </p:contentPart>
            </mc:Choice>
            <mc:Fallback>
              <p:pic>
                <p:nvPicPr>
                  <p:cNvPr id="18" name="Ink 17">
                    <a:extLst>
                      <a:ext uri="{FF2B5EF4-FFF2-40B4-BE49-F238E27FC236}">
                        <a16:creationId xmlns:a16="http://schemas.microsoft.com/office/drawing/2014/main" id="{522D2297-C033-C54D-859B-A244D68DAAF4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4473595" y="3574930"/>
                    <a:ext cx="253080" cy="51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6">
                <p14:nvContentPartPr>
                  <p14:cNvPr id="19" name="Ink 18">
                    <a:extLst>
                      <a:ext uri="{FF2B5EF4-FFF2-40B4-BE49-F238E27FC236}">
                        <a16:creationId xmlns:a16="http://schemas.microsoft.com/office/drawing/2014/main" id="{4400732B-FDB6-684E-84A7-7CFDC2FF9686}"/>
                      </a:ext>
                    </a:extLst>
                  </p14:cNvPr>
                  <p14:cNvContentPartPr/>
                  <p14:nvPr/>
                </p14:nvContentPartPr>
                <p14:xfrm>
                  <a:off x="4499515" y="3689410"/>
                  <a:ext cx="326880" cy="47880"/>
                </p14:xfrm>
              </p:contentPart>
            </mc:Choice>
            <mc:Fallback>
              <p:pic>
                <p:nvPicPr>
                  <p:cNvPr id="19" name="Ink 18">
                    <a:extLst>
                      <a:ext uri="{FF2B5EF4-FFF2-40B4-BE49-F238E27FC236}">
                        <a16:creationId xmlns:a16="http://schemas.microsoft.com/office/drawing/2014/main" id="{4400732B-FDB6-684E-84A7-7CFDC2FF9686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4484035" y="3673930"/>
                    <a:ext cx="357120" cy="7848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6EA13E77-D320-DF4B-BB71-31A37C8B8CD9}"/>
                    </a:ext>
                  </a:extLst>
                </p14:cNvPr>
                <p14:cNvContentPartPr/>
                <p14:nvPr/>
              </p14:nvContentPartPr>
              <p14:xfrm>
                <a:off x="6511195" y="3631450"/>
                <a:ext cx="22320" cy="316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6EA13E77-D320-DF4B-BB71-31A37C8B8CD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495715" y="3616330"/>
                  <a:ext cx="52920" cy="6192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CFA7D582-C4EB-104E-A236-63DB7795424B}"/>
                </a:ext>
              </a:extLst>
            </p:cNvPr>
            <p:cNvGrpSpPr/>
            <p:nvPr/>
          </p:nvGrpSpPr>
          <p:grpSpPr>
            <a:xfrm>
              <a:off x="5099275" y="3467290"/>
              <a:ext cx="1341720" cy="402480"/>
              <a:chOff x="5099275" y="3467290"/>
              <a:chExt cx="1341720" cy="40248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30">
                <p14:nvContentPartPr>
                  <p14:cNvPr id="21" name="Ink 20">
                    <a:extLst>
                      <a:ext uri="{FF2B5EF4-FFF2-40B4-BE49-F238E27FC236}">
                        <a16:creationId xmlns:a16="http://schemas.microsoft.com/office/drawing/2014/main" id="{FF954E33-4449-7349-AC4A-325E57EEBEC1}"/>
                      </a:ext>
                    </a:extLst>
                  </p14:cNvPr>
                  <p14:cNvContentPartPr/>
                  <p14:nvPr/>
                </p14:nvContentPartPr>
                <p14:xfrm>
                  <a:off x="5099275" y="3495370"/>
                  <a:ext cx="70200" cy="284760"/>
                </p14:xfrm>
              </p:contentPart>
            </mc:Choice>
            <mc:Fallback>
              <p:pic>
                <p:nvPicPr>
                  <p:cNvPr id="21" name="Ink 20">
                    <a:extLst>
                      <a:ext uri="{FF2B5EF4-FFF2-40B4-BE49-F238E27FC236}">
                        <a16:creationId xmlns:a16="http://schemas.microsoft.com/office/drawing/2014/main" id="{FF954E33-4449-7349-AC4A-325E57EEBEC1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5083795" y="3480250"/>
                    <a:ext cx="100440" cy="315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2">
                <p14:nvContentPartPr>
                  <p14:cNvPr id="22" name="Ink 21">
                    <a:extLst>
                      <a:ext uri="{FF2B5EF4-FFF2-40B4-BE49-F238E27FC236}">
                        <a16:creationId xmlns:a16="http://schemas.microsoft.com/office/drawing/2014/main" id="{B357BDC2-613E-004D-A9D5-7827A3120029}"/>
                      </a:ext>
                    </a:extLst>
                  </p14:cNvPr>
                  <p14:cNvContentPartPr/>
                  <p14:nvPr/>
                </p14:nvContentPartPr>
                <p14:xfrm>
                  <a:off x="5240755" y="3538210"/>
                  <a:ext cx="119160" cy="263160"/>
                </p14:xfrm>
              </p:contentPart>
            </mc:Choice>
            <mc:Fallback>
              <p:pic>
                <p:nvPicPr>
                  <p:cNvPr id="22" name="Ink 21">
                    <a:extLst>
                      <a:ext uri="{FF2B5EF4-FFF2-40B4-BE49-F238E27FC236}">
                        <a16:creationId xmlns:a16="http://schemas.microsoft.com/office/drawing/2014/main" id="{B357BDC2-613E-004D-A9D5-7827A3120029}"/>
                      </a:ext>
                    </a:extLst>
                  </p:cNvPr>
                  <p:cNvPicPr/>
                  <p:nvPr/>
                </p:nvPicPr>
                <p:blipFill>
                  <a:blip r:embed="rId33"/>
                  <a:stretch>
                    <a:fillRect/>
                  </a:stretch>
                </p:blipFill>
                <p:spPr>
                  <a:xfrm>
                    <a:off x="5225635" y="3522730"/>
                    <a:ext cx="149760" cy="293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4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CA360C73-8672-C04B-9694-E319F98833F7}"/>
                      </a:ext>
                    </a:extLst>
                  </p14:cNvPr>
                  <p14:cNvContentPartPr/>
                  <p14:nvPr/>
                </p14:nvContentPartPr>
                <p14:xfrm>
                  <a:off x="5470795" y="3621010"/>
                  <a:ext cx="15840" cy="10440"/>
                </p14:xfrm>
              </p:contentPart>
            </mc:Choice>
            <mc:Fallback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CA360C73-8672-C04B-9694-E319F98833F7}"/>
                      </a:ext>
                    </a:extLst>
                  </p:cNvPr>
                  <p:cNvPicPr/>
                  <p:nvPr/>
                </p:nvPicPr>
                <p:blipFill>
                  <a:blip r:embed="rId35"/>
                  <a:stretch>
                    <a:fillRect/>
                  </a:stretch>
                </p:blipFill>
                <p:spPr>
                  <a:xfrm>
                    <a:off x="5455315" y="3605530"/>
                    <a:ext cx="46440" cy="40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6">
                <p14:nvContentPartPr>
                  <p14:cNvPr id="25" name="Ink 24">
                    <a:extLst>
                      <a:ext uri="{FF2B5EF4-FFF2-40B4-BE49-F238E27FC236}">
                        <a16:creationId xmlns:a16="http://schemas.microsoft.com/office/drawing/2014/main" id="{1DC41DCF-FFB2-4A47-9170-D7BC682D6A28}"/>
                      </a:ext>
                    </a:extLst>
                  </p14:cNvPr>
                  <p14:cNvContentPartPr/>
                  <p14:nvPr/>
                </p14:nvContentPartPr>
                <p14:xfrm>
                  <a:off x="5569795" y="3565930"/>
                  <a:ext cx="120960" cy="227520"/>
                </p14:xfrm>
              </p:contentPart>
            </mc:Choice>
            <mc:Fallback>
              <p:pic>
                <p:nvPicPr>
                  <p:cNvPr id="25" name="Ink 24">
                    <a:extLst>
                      <a:ext uri="{FF2B5EF4-FFF2-40B4-BE49-F238E27FC236}">
                        <a16:creationId xmlns:a16="http://schemas.microsoft.com/office/drawing/2014/main" id="{1DC41DCF-FFB2-4A47-9170-D7BC682D6A28}"/>
                      </a:ext>
                    </a:extLst>
                  </p:cNvPr>
                  <p:cNvPicPr/>
                  <p:nvPr/>
                </p:nvPicPr>
                <p:blipFill>
                  <a:blip r:embed="rId37"/>
                  <a:stretch>
                    <a:fillRect/>
                  </a:stretch>
                </p:blipFill>
                <p:spPr>
                  <a:xfrm>
                    <a:off x="5554675" y="3550810"/>
                    <a:ext cx="151560" cy="258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8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3E9FE3D7-5D48-B543-84FA-886794D53AEB}"/>
                      </a:ext>
                    </a:extLst>
                  </p14:cNvPr>
                  <p14:cNvContentPartPr/>
                  <p14:nvPr/>
                </p14:nvContentPartPr>
                <p14:xfrm>
                  <a:off x="5751235" y="3723610"/>
                  <a:ext cx="18360" cy="95760"/>
                </p14:xfrm>
              </p:contentPart>
            </mc:Choice>
            <mc:Fallback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3E9FE3D7-5D48-B543-84FA-886794D53AEB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5736115" y="3708490"/>
                    <a:ext cx="48960" cy="126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0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192E035C-073A-0442-94FC-7291277C3F4B}"/>
                      </a:ext>
                    </a:extLst>
                  </p14:cNvPr>
                  <p14:cNvContentPartPr/>
                  <p14:nvPr/>
                </p14:nvContentPartPr>
                <p14:xfrm>
                  <a:off x="5869315" y="3471970"/>
                  <a:ext cx="66600" cy="397800"/>
                </p14:xfrm>
              </p:contentPart>
            </mc:Choice>
            <mc:Fallback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192E035C-073A-0442-94FC-7291277C3F4B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5854195" y="3456490"/>
                    <a:ext cx="97200" cy="428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2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B55E2EE1-BD6E-BB4B-A4E0-DB28D0F91097}"/>
                      </a:ext>
                    </a:extLst>
                  </p14:cNvPr>
                  <p14:cNvContentPartPr/>
                  <p14:nvPr/>
                </p14:nvContentPartPr>
                <p14:xfrm>
                  <a:off x="6090715" y="3467290"/>
                  <a:ext cx="87840" cy="383040"/>
                </p14:xfrm>
              </p:contentPart>
            </mc:Choice>
            <mc:Fallback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B55E2EE1-BD6E-BB4B-A4E0-DB28D0F91097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6075235" y="3452170"/>
                    <a:ext cx="118080" cy="413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4">
                <p14:nvContentPartPr>
                  <p14:cNvPr id="36" name="Ink 35">
                    <a:extLst>
                      <a:ext uri="{FF2B5EF4-FFF2-40B4-BE49-F238E27FC236}">
                        <a16:creationId xmlns:a16="http://schemas.microsoft.com/office/drawing/2014/main" id="{D4C3DCDC-C4FE-9747-A6E3-72C1CCB9123A}"/>
                      </a:ext>
                    </a:extLst>
                  </p14:cNvPr>
                  <p14:cNvContentPartPr/>
                  <p14:nvPr/>
                </p14:nvContentPartPr>
                <p14:xfrm>
                  <a:off x="6268195" y="3563770"/>
                  <a:ext cx="172800" cy="297360"/>
                </p14:xfrm>
              </p:contentPart>
            </mc:Choice>
            <mc:Fallback>
              <p:pic>
                <p:nvPicPr>
                  <p:cNvPr id="36" name="Ink 35">
                    <a:extLst>
                      <a:ext uri="{FF2B5EF4-FFF2-40B4-BE49-F238E27FC236}">
                        <a16:creationId xmlns:a16="http://schemas.microsoft.com/office/drawing/2014/main" id="{D4C3DCDC-C4FE-9747-A6E3-72C1CCB9123A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6252715" y="3548650"/>
                    <a:ext cx="203040" cy="327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6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9D353FDE-BD2F-8F4F-84E8-C81DDA12DF75}"/>
                      </a:ext>
                    </a:extLst>
                  </p14:cNvPr>
                  <p14:cNvContentPartPr/>
                  <p14:nvPr/>
                </p14:nvContentPartPr>
                <p14:xfrm>
                  <a:off x="6009715" y="3643330"/>
                  <a:ext cx="23760" cy="13320"/>
                </p14:xfrm>
              </p:contentPart>
            </mc:Choice>
            <mc:Fallback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9D353FDE-BD2F-8F4F-84E8-C81DDA12DF75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5994235" y="3628210"/>
                    <a:ext cx="54000" cy="439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BDA95CDE-1DD9-AF4F-880A-BF62D4AB4D5F}"/>
                </a:ext>
              </a:extLst>
            </p:cNvPr>
            <p:cNvGrpSpPr/>
            <p:nvPr/>
          </p:nvGrpSpPr>
          <p:grpSpPr>
            <a:xfrm>
              <a:off x="6638275" y="3432010"/>
              <a:ext cx="569160" cy="484200"/>
              <a:chOff x="6638275" y="3432010"/>
              <a:chExt cx="569160" cy="48420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48">
                <p14:nvContentPartPr>
                  <p14:cNvPr id="39" name="Ink 38">
                    <a:extLst>
                      <a:ext uri="{FF2B5EF4-FFF2-40B4-BE49-F238E27FC236}">
                        <a16:creationId xmlns:a16="http://schemas.microsoft.com/office/drawing/2014/main" id="{C81D2B5F-4CC1-1E43-B4ED-7063CC605D0D}"/>
                      </a:ext>
                    </a:extLst>
                  </p14:cNvPr>
                  <p14:cNvContentPartPr/>
                  <p14:nvPr/>
                </p14:nvContentPartPr>
                <p14:xfrm>
                  <a:off x="6638275" y="3557290"/>
                  <a:ext cx="129240" cy="296640"/>
                </p14:xfrm>
              </p:contentPart>
            </mc:Choice>
            <mc:Fallback>
              <p:pic>
                <p:nvPicPr>
                  <p:cNvPr id="39" name="Ink 38">
                    <a:extLst>
                      <a:ext uri="{FF2B5EF4-FFF2-40B4-BE49-F238E27FC236}">
                        <a16:creationId xmlns:a16="http://schemas.microsoft.com/office/drawing/2014/main" id="{C81D2B5F-4CC1-1E43-B4ED-7063CC605D0D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6623155" y="3542170"/>
                    <a:ext cx="159480" cy="327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0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A8F58473-8774-0A4F-8A09-A7944C54AA6A}"/>
                      </a:ext>
                    </a:extLst>
                  </p14:cNvPr>
                  <p14:cNvContentPartPr/>
                  <p14:nvPr/>
                </p14:nvContentPartPr>
                <p14:xfrm>
                  <a:off x="6821515" y="3723610"/>
                  <a:ext cx="119520" cy="147600"/>
                </p14:xfrm>
              </p:contentPart>
            </mc:Choice>
            <mc:Fallback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A8F58473-8774-0A4F-8A09-A7944C54AA6A}"/>
                      </a:ext>
                    </a:extLst>
                  </p:cNvPr>
                  <p:cNvPicPr/>
                  <p:nvPr/>
                </p:nvPicPr>
                <p:blipFill>
                  <a:blip r:embed="rId51"/>
                  <a:stretch>
                    <a:fillRect/>
                  </a:stretch>
                </p:blipFill>
                <p:spPr>
                  <a:xfrm>
                    <a:off x="6806395" y="3708490"/>
                    <a:ext cx="150120" cy="178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2">
                <p14:nvContentPartPr>
                  <p14:cNvPr id="41" name="Ink 40">
                    <a:extLst>
                      <a:ext uri="{FF2B5EF4-FFF2-40B4-BE49-F238E27FC236}">
                        <a16:creationId xmlns:a16="http://schemas.microsoft.com/office/drawing/2014/main" id="{A7258602-684F-064B-9632-91895540CBDF}"/>
                      </a:ext>
                    </a:extLst>
                  </p14:cNvPr>
                  <p14:cNvContentPartPr/>
                  <p14:nvPr/>
                </p14:nvContentPartPr>
                <p14:xfrm>
                  <a:off x="6983875" y="3432010"/>
                  <a:ext cx="95760" cy="484200"/>
                </p14:xfrm>
              </p:contentPart>
            </mc:Choice>
            <mc:Fallback>
              <p:pic>
                <p:nvPicPr>
                  <p:cNvPr id="41" name="Ink 40">
                    <a:extLst>
                      <a:ext uri="{FF2B5EF4-FFF2-40B4-BE49-F238E27FC236}">
                        <a16:creationId xmlns:a16="http://schemas.microsoft.com/office/drawing/2014/main" id="{A7258602-684F-064B-9632-91895540CBDF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6968395" y="3416890"/>
                    <a:ext cx="126000" cy="514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4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D3554929-8E99-E747-B542-9C231ED3C205}"/>
                      </a:ext>
                    </a:extLst>
                  </p14:cNvPr>
                  <p14:cNvContentPartPr/>
                  <p14:nvPr/>
                </p14:nvContentPartPr>
                <p14:xfrm>
                  <a:off x="7195195" y="3657370"/>
                  <a:ext cx="12240" cy="38160"/>
                </p14:xfrm>
              </p:contentPart>
            </mc:Choice>
            <mc:Fallback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D3554929-8E99-E747-B542-9C231ED3C205}"/>
                      </a:ext>
                    </a:extLst>
                  </p:cNvPr>
                  <p:cNvPicPr/>
                  <p:nvPr/>
                </p:nvPicPr>
                <p:blipFill>
                  <a:blip r:embed="rId55"/>
                  <a:stretch>
                    <a:fillRect/>
                  </a:stretch>
                </p:blipFill>
                <p:spPr>
                  <a:xfrm>
                    <a:off x="7180075" y="3642250"/>
                    <a:ext cx="42480" cy="6876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DC790258-684C-D64D-A9B1-DB87B69DF5E2}"/>
                    </a:ext>
                  </a:extLst>
                </p14:cNvPr>
                <p14:cNvContentPartPr/>
                <p14:nvPr/>
              </p14:nvContentPartPr>
              <p14:xfrm>
                <a:off x="7447555" y="3664930"/>
                <a:ext cx="26280" cy="457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DC790258-684C-D64D-A9B1-DB87B69DF5E2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432435" y="3649810"/>
                  <a:ext cx="5688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DE6481D5-2963-7D40-B038-DADB851A0DAC}"/>
                    </a:ext>
                  </a:extLst>
                </p14:cNvPr>
                <p14:cNvContentPartPr/>
                <p14:nvPr/>
              </p14:nvContentPartPr>
              <p14:xfrm>
                <a:off x="7725835" y="3693370"/>
                <a:ext cx="13320" cy="900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DE6481D5-2963-7D40-B038-DADB851A0DAC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710715" y="3677890"/>
                  <a:ext cx="43560" cy="3960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96782950-E42B-5E43-97E7-B30D8407732B}"/>
                </a:ext>
              </a:extLst>
            </p:cNvPr>
            <p:cNvGrpSpPr/>
            <p:nvPr/>
          </p:nvGrpSpPr>
          <p:grpSpPr>
            <a:xfrm>
              <a:off x="7898995" y="3471970"/>
              <a:ext cx="946080" cy="507240"/>
              <a:chOff x="7898995" y="3471970"/>
              <a:chExt cx="946080" cy="5072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60">
                <p14:nvContentPartPr>
                  <p14:cNvPr id="45" name="Ink 44">
                    <a:extLst>
                      <a:ext uri="{FF2B5EF4-FFF2-40B4-BE49-F238E27FC236}">
                        <a16:creationId xmlns:a16="http://schemas.microsoft.com/office/drawing/2014/main" id="{1A015B40-AF4A-F14F-89A7-886C856646A8}"/>
                      </a:ext>
                    </a:extLst>
                  </p14:cNvPr>
                  <p14:cNvContentPartPr/>
                  <p14:nvPr/>
                </p14:nvContentPartPr>
                <p14:xfrm>
                  <a:off x="7898995" y="3471970"/>
                  <a:ext cx="125280" cy="443880"/>
                </p14:xfrm>
              </p:contentPart>
            </mc:Choice>
            <mc:Fallback>
              <p:pic>
                <p:nvPicPr>
                  <p:cNvPr id="45" name="Ink 44">
                    <a:extLst>
                      <a:ext uri="{FF2B5EF4-FFF2-40B4-BE49-F238E27FC236}">
                        <a16:creationId xmlns:a16="http://schemas.microsoft.com/office/drawing/2014/main" id="{1A015B40-AF4A-F14F-89A7-886C856646A8}"/>
                      </a:ext>
                    </a:extLst>
                  </p:cNvPr>
                  <p:cNvPicPr/>
                  <p:nvPr/>
                </p:nvPicPr>
                <p:blipFill>
                  <a:blip r:embed="rId61"/>
                  <a:stretch>
                    <a:fillRect/>
                  </a:stretch>
                </p:blipFill>
                <p:spPr>
                  <a:xfrm>
                    <a:off x="7883515" y="3456490"/>
                    <a:ext cx="155880" cy="474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62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3B234185-0A8D-CB45-AE11-3AA78D717189}"/>
                      </a:ext>
                    </a:extLst>
                  </p14:cNvPr>
                  <p14:cNvContentPartPr/>
                  <p14:nvPr/>
                </p14:nvContentPartPr>
                <p14:xfrm>
                  <a:off x="7986475" y="3564850"/>
                  <a:ext cx="182160" cy="334440"/>
                </p14:xfrm>
              </p:contentPart>
            </mc:Choice>
            <mc:Fallback>
              <p:pic>
                <p:nvPicPr>
                  <p:cNvPr id="46" name="Ink 45">
                    <a:extLst>
                      <a:ext uri="{FF2B5EF4-FFF2-40B4-BE49-F238E27FC236}">
                        <a16:creationId xmlns:a16="http://schemas.microsoft.com/office/drawing/2014/main" id="{3B234185-0A8D-CB45-AE11-3AA78D717189}"/>
                      </a:ext>
                    </a:extLst>
                  </p:cNvPr>
                  <p:cNvPicPr/>
                  <p:nvPr/>
                </p:nvPicPr>
                <p:blipFill>
                  <a:blip r:embed="rId63"/>
                  <a:stretch>
                    <a:fillRect/>
                  </a:stretch>
                </p:blipFill>
                <p:spPr>
                  <a:xfrm>
                    <a:off x="7970995" y="3549730"/>
                    <a:ext cx="212400" cy="365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64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F45C8534-E38B-A64F-A747-29D1526CFE7E}"/>
                      </a:ext>
                    </a:extLst>
                  </p14:cNvPr>
                  <p14:cNvContentPartPr/>
                  <p14:nvPr/>
                </p14:nvContentPartPr>
                <p14:xfrm>
                  <a:off x="8286715" y="3644050"/>
                  <a:ext cx="27720" cy="32760"/>
                </p14:xfrm>
              </p:contentPart>
            </mc:Choice>
            <mc:Fallback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F45C8534-E38B-A64F-A747-29D1526CFE7E}"/>
                      </a:ext>
                    </a:extLst>
                  </p:cNvPr>
                  <p:cNvPicPr/>
                  <p:nvPr/>
                </p:nvPicPr>
                <p:blipFill>
                  <a:blip r:embed="rId65"/>
                  <a:stretch>
                    <a:fillRect/>
                  </a:stretch>
                </p:blipFill>
                <p:spPr>
                  <a:xfrm>
                    <a:off x="8271235" y="3628930"/>
                    <a:ext cx="57960" cy="63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66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4C4877B6-8749-9940-965E-13A2A0DA6731}"/>
                      </a:ext>
                    </a:extLst>
                  </p14:cNvPr>
                  <p14:cNvContentPartPr/>
                  <p14:nvPr/>
                </p14:nvContentPartPr>
                <p14:xfrm>
                  <a:off x="8406955" y="3578890"/>
                  <a:ext cx="162000" cy="249480"/>
                </p14:xfrm>
              </p:contentPart>
            </mc:Choice>
            <mc:Fallback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4C4877B6-8749-9940-965E-13A2A0DA6731}"/>
                      </a:ext>
                    </a:extLst>
                  </p:cNvPr>
                  <p:cNvPicPr/>
                  <p:nvPr/>
                </p:nvPicPr>
                <p:blipFill>
                  <a:blip r:embed="rId67"/>
                  <a:stretch>
                    <a:fillRect/>
                  </a:stretch>
                </p:blipFill>
                <p:spPr>
                  <a:xfrm>
                    <a:off x="8391835" y="3563770"/>
                    <a:ext cx="192600" cy="279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68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CDA0D892-E46A-EE46-98CA-5ABC89E9000E}"/>
                      </a:ext>
                    </a:extLst>
                  </p14:cNvPr>
                  <p14:cNvContentPartPr/>
                  <p14:nvPr/>
                </p14:nvContentPartPr>
                <p14:xfrm>
                  <a:off x="8551315" y="3761410"/>
                  <a:ext cx="190800" cy="93960"/>
                </p14:xfrm>
              </p:contentPart>
            </mc:Choice>
            <mc:Fallback>
              <p:pic>
                <p:nvPicPr>
                  <p:cNvPr id="51" name="Ink 50">
                    <a:extLst>
                      <a:ext uri="{FF2B5EF4-FFF2-40B4-BE49-F238E27FC236}">
                        <a16:creationId xmlns:a16="http://schemas.microsoft.com/office/drawing/2014/main" id="{CDA0D892-E46A-EE46-98CA-5ABC89E9000E}"/>
                      </a:ext>
                    </a:extLst>
                  </p:cNvPr>
                  <p:cNvPicPr/>
                  <p:nvPr/>
                </p:nvPicPr>
                <p:blipFill>
                  <a:blip r:embed="rId69"/>
                  <a:stretch>
                    <a:fillRect/>
                  </a:stretch>
                </p:blipFill>
                <p:spPr>
                  <a:xfrm>
                    <a:off x="8535835" y="3745930"/>
                    <a:ext cx="221400" cy="12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70">
                <p14:nvContentPartPr>
                  <p14:cNvPr id="53" name="Ink 52">
                    <a:extLst>
                      <a:ext uri="{FF2B5EF4-FFF2-40B4-BE49-F238E27FC236}">
                        <a16:creationId xmlns:a16="http://schemas.microsoft.com/office/drawing/2014/main" id="{8C639BCE-AD71-6C49-A4D9-4899953AA6D2}"/>
                      </a:ext>
                    </a:extLst>
                  </p14:cNvPr>
                  <p14:cNvContentPartPr/>
                  <p14:nvPr/>
                </p14:nvContentPartPr>
                <p14:xfrm>
                  <a:off x="8646355" y="3471970"/>
                  <a:ext cx="198720" cy="507240"/>
                </p14:xfrm>
              </p:contentPart>
            </mc:Choice>
            <mc:Fallback>
              <p:pic>
                <p:nvPicPr>
                  <p:cNvPr id="53" name="Ink 52">
                    <a:extLst>
                      <a:ext uri="{FF2B5EF4-FFF2-40B4-BE49-F238E27FC236}">
                        <a16:creationId xmlns:a16="http://schemas.microsoft.com/office/drawing/2014/main" id="{8C639BCE-AD71-6C49-A4D9-4899953AA6D2}"/>
                      </a:ext>
                    </a:extLst>
                  </p:cNvPr>
                  <p:cNvPicPr/>
                  <p:nvPr/>
                </p:nvPicPr>
                <p:blipFill>
                  <a:blip r:embed="rId71"/>
                  <a:stretch>
                    <a:fillRect/>
                  </a:stretch>
                </p:blipFill>
                <p:spPr>
                  <a:xfrm>
                    <a:off x="8630875" y="3456490"/>
                    <a:ext cx="229320" cy="53748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0AEC9B32-8219-D145-9D20-8A1F687DCDB5}"/>
              </a:ext>
            </a:extLst>
          </p:cNvPr>
          <p:cNvGrpSpPr/>
          <p:nvPr/>
        </p:nvGrpSpPr>
        <p:grpSpPr>
          <a:xfrm>
            <a:off x="80875" y="3564490"/>
            <a:ext cx="751320" cy="479520"/>
            <a:chOff x="80875" y="3564490"/>
            <a:chExt cx="751320" cy="479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B55BAA09-1AE0-3C46-A468-74FD6C88DFE9}"/>
                    </a:ext>
                  </a:extLst>
                </p14:cNvPr>
                <p14:cNvContentPartPr/>
                <p14:nvPr/>
              </p14:nvContentPartPr>
              <p14:xfrm>
                <a:off x="80875" y="3722530"/>
                <a:ext cx="173880" cy="17892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B55BAA09-1AE0-3C46-A468-74FD6C88DFE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5395" y="3707410"/>
                  <a:ext cx="20448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95665D4D-AEC6-8344-9AAE-DC3A4AACBD3B}"/>
                    </a:ext>
                  </a:extLst>
                </p14:cNvPr>
                <p14:cNvContentPartPr/>
                <p14:nvPr/>
              </p14:nvContentPartPr>
              <p14:xfrm>
                <a:off x="291475" y="3604450"/>
                <a:ext cx="44280" cy="24192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95665D4D-AEC6-8344-9AAE-DC3A4AACBD3B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275995" y="3589330"/>
                  <a:ext cx="74880" cy="27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3CFD3236-B7BA-3F4E-B0DB-B43603E4EB73}"/>
                    </a:ext>
                  </a:extLst>
                </p14:cNvPr>
                <p14:cNvContentPartPr/>
                <p14:nvPr/>
              </p14:nvContentPartPr>
              <p14:xfrm>
                <a:off x="403435" y="3723610"/>
                <a:ext cx="104400" cy="11484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3CFD3236-B7BA-3F4E-B0DB-B43603E4EB73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388315" y="3708490"/>
                  <a:ext cx="13500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8AFF445A-9E08-3F44-9D59-92BF36572349}"/>
                    </a:ext>
                  </a:extLst>
                </p14:cNvPr>
                <p14:cNvContentPartPr/>
                <p14:nvPr/>
              </p14:nvContentPartPr>
              <p14:xfrm>
                <a:off x="516835" y="3697330"/>
                <a:ext cx="38520" cy="8496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8AFF445A-9E08-3F44-9D59-92BF36572349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01355" y="3681850"/>
                  <a:ext cx="69120" cy="11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6552899D-6A87-6B48-BB90-F6A5DB9C0E7F}"/>
                    </a:ext>
                  </a:extLst>
                </p14:cNvPr>
                <p14:cNvContentPartPr/>
                <p14:nvPr/>
              </p14:nvContentPartPr>
              <p14:xfrm>
                <a:off x="516835" y="3617770"/>
                <a:ext cx="13320" cy="2628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6552899D-6A87-6B48-BB90-F6A5DB9C0E7F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01355" y="3602290"/>
                  <a:ext cx="4356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656B7601-0F13-5A45-8305-45252BEC7EF6}"/>
                    </a:ext>
                  </a:extLst>
                </p14:cNvPr>
                <p14:cNvContentPartPr/>
                <p14:nvPr/>
              </p14:nvContentPartPr>
              <p14:xfrm>
                <a:off x="583075" y="3668170"/>
                <a:ext cx="140760" cy="813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656B7601-0F13-5A45-8305-45252BEC7EF6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67595" y="3653050"/>
                  <a:ext cx="17136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C084AB32-DF2D-2444-8B1E-C712317CDF7D}"/>
                    </a:ext>
                  </a:extLst>
                </p14:cNvPr>
                <p14:cNvContentPartPr/>
                <p14:nvPr/>
              </p14:nvContentPartPr>
              <p14:xfrm>
                <a:off x="158995" y="3818290"/>
                <a:ext cx="673200" cy="22572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C084AB32-DF2D-2444-8B1E-C712317CDF7D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43515" y="3802810"/>
                  <a:ext cx="703440" cy="25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60C878A-0605-8A4C-85DB-1790F57515FF}"/>
                    </a:ext>
                  </a:extLst>
                </p14:cNvPr>
                <p14:cNvContentPartPr/>
                <p14:nvPr/>
              </p14:nvContentPartPr>
              <p14:xfrm>
                <a:off x="774955" y="3564490"/>
                <a:ext cx="12600" cy="2340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60C878A-0605-8A4C-85DB-1790F57515F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759475" y="3549370"/>
                  <a:ext cx="4320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989DB5B1-B881-AE4F-ACEA-83D2D698B617}"/>
                    </a:ext>
                  </a:extLst>
                </p14:cNvPr>
                <p14:cNvContentPartPr/>
                <p14:nvPr/>
              </p14:nvContentPartPr>
              <p14:xfrm>
                <a:off x="821395" y="3670690"/>
                <a:ext cx="8640" cy="1908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989DB5B1-B881-AE4F-ACEA-83D2D698B617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06275" y="3655570"/>
                  <a:ext cx="39240" cy="4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0B62C0C3-E3A5-474F-9C85-D15580947FF5}"/>
              </a:ext>
            </a:extLst>
          </p:cNvPr>
          <p:cNvGrpSpPr/>
          <p:nvPr/>
        </p:nvGrpSpPr>
        <p:grpSpPr>
          <a:xfrm>
            <a:off x="1333315" y="4320130"/>
            <a:ext cx="6140160" cy="521280"/>
            <a:chOff x="1333315" y="4320130"/>
            <a:chExt cx="6140160" cy="52128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799FF0FD-48ED-A640-BCB5-C3536ADC348D}"/>
                </a:ext>
              </a:extLst>
            </p:cNvPr>
            <p:cNvGrpSpPr/>
            <p:nvPr/>
          </p:nvGrpSpPr>
          <p:grpSpPr>
            <a:xfrm>
              <a:off x="1333315" y="4504810"/>
              <a:ext cx="328680" cy="325800"/>
              <a:chOff x="1333315" y="4504810"/>
              <a:chExt cx="328680" cy="32580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90">
                <p14:nvContentPartPr>
                  <p14:cNvPr id="65" name="Ink 64">
                    <a:extLst>
                      <a:ext uri="{FF2B5EF4-FFF2-40B4-BE49-F238E27FC236}">
                        <a16:creationId xmlns:a16="http://schemas.microsoft.com/office/drawing/2014/main" id="{C8F569FA-D68F-8F43-AE96-0F86707A578F}"/>
                      </a:ext>
                    </a:extLst>
                  </p14:cNvPr>
                  <p14:cNvContentPartPr/>
                  <p14:nvPr/>
                </p14:nvContentPartPr>
                <p14:xfrm>
                  <a:off x="1333315" y="4614250"/>
                  <a:ext cx="23040" cy="165240"/>
                </p14:xfrm>
              </p:contentPart>
            </mc:Choice>
            <mc:Fallback>
              <p:pic>
                <p:nvPicPr>
                  <p:cNvPr id="65" name="Ink 64">
                    <a:extLst>
                      <a:ext uri="{FF2B5EF4-FFF2-40B4-BE49-F238E27FC236}">
                        <a16:creationId xmlns:a16="http://schemas.microsoft.com/office/drawing/2014/main" id="{C8F569FA-D68F-8F43-AE96-0F86707A578F}"/>
                      </a:ext>
                    </a:extLst>
                  </p:cNvPr>
                  <p:cNvPicPr/>
                  <p:nvPr/>
                </p:nvPicPr>
                <p:blipFill>
                  <a:blip r:embed="rId91"/>
                  <a:stretch>
                    <a:fillRect/>
                  </a:stretch>
                </p:blipFill>
                <p:spPr>
                  <a:xfrm>
                    <a:off x="1318195" y="4599130"/>
                    <a:ext cx="53640" cy="195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92">
                <p14:nvContentPartPr>
                  <p14:cNvPr id="66" name="Ink 65">
                    <a:extLst>
                      <a:ext uri="{FF2B5EF4-FFF2-40B4-BE49-F238E27FC236}">
                        <a16:creationId xmlns:a16="http://schemas.microsoft.com/office/drawing/2014/main" id="{FDD11A12-C67A-1E43-AF9E-23F215484CED}"/>
                      </a:ext>
                    </a:extLst>
                  </p14:cNvPr>
                  <p14:cNvContentPartPr/>
                  <p14:nvPr/>
                </p14:nvContentPartPr>
                <p14:xfrm>
                  <a:off x="1350955" y="4517770"/>
                  <a:ext cx="3600" cy="23040"/>
                </p14:xfrm>
              </p:contentPart>
            </mc:Choice>
            <mc:Fallback>
              <p:pic>
                <p:nvPicPr>
                  <p:cNvPr id="66" name="Ink 65">
                    <a:extLst>
                      <a:ext uri="{FF2B5EF4-FFF2-40B4-BE49-F238E27FC236}">
                        <a16:creationId xmlns:a16="http://schemas.microsoft.com/office/drawing/2014/main" id="{FDD11A12-C67A-1E43-AF9E-23F215484CED}"/>
                      </a:ext>
                    </a:extLst>
                  </p:cNvPr>
                  <p:cNvPicPr/>
                  <p:nvPr/>
                </p:nvPicPr>
                <p:blipFill>
                  <a:blip r:embed="rId93"/>
                  <a:stretch>
                    <a:fillRect/>
                  </a:stretch>
                </p:blipFill>
                <p:spPr>
                  <a:xfrm>
                    <a:off x="1335835" y="4502650"/>
                    <a:ext cx="34200" cy="53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94">
                <p14:nvContentPartPr>
                  <p14:cNvPr id="67" name="Ink 66">
                    <a:extLst>
                      <a:ext uri="{FF2B5EF4-FFF2-40B4-BE49-F238E27FC236}">
                        <a16:creationId xmlns:a16="http://schemas.microsoft.com/office/drawing/2014/main" id="{74A06683-4398-E547-BB21-6621424E3A3F}"/>
                      </a:ext>
                    </a:extLst>
                  </p14:cNvPr>
                  <p14:cNvContentPartPr/>
                  <p14:nvPr/>
                </p14:nvContentPartPr>
                <p14:xfrm>
                  <a:off x="1499275" y="4504810"/>
                  <a:ext cx="141120" cy="325800"/>
                </p14:xfrm>
              </p:contentPart>
            </mc:Choice>
            <mc:Fallback>
              <p:pic>
                <p:nvPicPr>
                  <p:cNvPr id="67" name="Ink 66">
                    <a:extLst>
                      <a:ext uri="{FF2B5EF4-FFF2-40B4-BE49-F238E27FC236}">
                        <a16:creationId xmlns:a16="http://schemas.microsoft.com/office/drawing/2014/main" id="{74A06683-4398-E547-BB21-6621424E3A3F}"/>
                      </a:ext>
                    </a:extLst>
                  </p:cNvPr>
                  <p:cNvPicPr/>
                  <p:nvPr/>
                </p:nvPicPr>
                <p:blipFill>
                  <a:blip r:embed="rId95"/>
                  <a:stretch>
                    <a:fillRect/>
                  </a:stretch>
                </p:blipFill>
                <p:spPr>
                  <a:xfrm>
                    <a:off x="1483795" y="4489690"/>
                    <a:ext cx="171720" cy="356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96">
                <p14:nvContentPartPr>
                  <p14:cNvPr id="68" name="Ink 67">
                    <a:extLst>
                      <a:ext uri="{FF2B5EF4-FFF2-40B4-BE49-F238E27FC236}">
                        <a16:creationId xmlns:a16="http://schemas.microsoft.com/office/drawing/2014/main" id="{EA02C04A-8743-C249-B9B9-9C66EE59D934}"/>
                      </a:ext>
                    </a:extLst>
                  </p14:cNvPr>
                  <p14:cNvContentPartPr/>
                  <p14:nvPr/>
                </p14:nvContentPartPr>
                <p14:xfrm>
                  <a:off x="1457515" y="4705330"/>
                  <a:ext cx="204480" cy="22680"/>
                </p14:xfrm>
              </p:contentPart>
            </mc:Choice>
            <mc:Fallback>
              <p:pic>
                <p:nvPicPr>
                  <p:cNvPr id="68" name="Ink 67">
                    <a:extLst>
                      <a:ext uri="{FF2B5EF4-FFF2-40B4-BE49-F238E27FC236}">
                        <a16:creationId xmlns:a16="http://schemas.microsoft.com/office/drawing/2014/main" id="{EA02C04A-8743-C249-B9B9-9C66EE59D934}"/>
                      </a:ext>
                    </a:extLst>
                  </p:cNvPr>
                  <p:cNvPicPr/>
                  <p:nvPr/>
                </p:nvPicPr>
                <p:blipFill>
                  <a:blip r:embed="rId97"/>
                  <a:stretch>
                    <a:fillRect/>
                  </a:stretch>
                </p:blipFill>
                <p:spPr>
                  <a:xfrm>
                    <a:off x="1442395" y="4690210"/>
                    <a:ext cx="234720" cy="529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8AB4DC9D-C2CB-9943-896F-F6361219925F}"/>
                </a:ext>
              </a:extLst>
            </p:cNvPr>
            <p:cNvGrpSpPr/>
            <p:nvPr/>
          </p:nvGrpSpPr>
          <p:grpSpPr>
            <a:xfrm>
              <a:off x="2067355" y="4505530"/>
              <a:ext cx="559440" cy="335880"/>
              <a:chOff x="2067355" y="4505530"/>
              <a:chExt cx="559440" cy="33588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98">
                <p14:nvContentPartPr>
                  <p14:cNvPr id="69" name="Ink 68">
                    <a:extLst>
                      <a:ext uri="{FF2B5EF4-FFF2-40B4-BE49-F238E27FC236}">
                        <a16:creationId xmlns:a16="http://schemas.microsoft.com/office/drawing/2014/main" id="{AE0D6A0D-D48B-DA46-ADEC-55ABCB9148FF}"/>
                      </a:ext>
                    </a:extLst>
                  </p14:cNvPr>
                  <p14:cNvContentPartPr/>
                  <p14:nvPr/>
                </p14:nvContentPartPr>
                <p14:xfrm>
                  <a:off x="2067355" y="4512370"/>
                  <a:ext cx="143640" cy="329040"/>
                </p14:xfrm>
              </p:contentPart>
            </mc:Choice>
            <mc:Fallback>
              <p:pic>
                <p:nvPicPr>
                  <p:cNvPr id="69" name="Ink 68">
                    <a:extLst>
                      <a:ext uri="{FF2B5EF4-FFF2-40B4-BE49-F238E27FC236}">
                        <a16:creationId xmlns:a16="http://schemas.microsoft.com/office/drawing/2014/main" id="{AE0D6A0D-D48B-DA46-ADEC-55ABCB9148FF}"/>
                      </a:ext>
                    </a:extLst>
                  </p:cNvPr>
                  <p:cNvPicPr/>
                  <p:nvPr/>
                </p:nvPicPr>
                <p:blipFill>
                  <a:blip r:embed="rId99"/>
                  <a:stretch>
                    <a:fillRect/>
                  </a:stretch>
                </p:blipFill>
                <p:spPr>
                  <a:xfrm>
                    <a:off x="2052235" y="4497250"/>
                    <a:ext cx="174240" cy="359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00">
                <p14:nvContentPartPr>
                  <p14:cNvPr id="71" name="Ink 70">
                    <a:extLst>
                      <a:ext uri="{FF2B5EF4-FFF2-40B4-BE49-F238E27FC236}">
                        <a16:creationId xmlns:a16="http://schemas.microsoft.com/office/drawing/2014/main" id="{4F10952E-C099-AE45-8F61-7EBF59049EA8}"/>
                      </a:ext>
                    </a:extLst>
                  </p14:cNvPr>
                  <p14:cNvContentPartPr/>
                  <p14:nvPr/>
                </p14:nvContentPartPr>
                <p14:xfrm>
                  <a:off x="2340595" y="4505530"/>
                  <a:ext cx="108720" cy="315000"/>
                </p14:xfrm>
              </p:contentPart>
            </mc:Choice>
            <mc:Fallback>
              <p:pic>
                <p:nvPicPr>
                  <p:cNvPr id="71" name="Ink 70">
                    <a:extLst>
                      <a:ext uri="{FF2B5EF4-FFF2-40B4-BE49-F238E27FC236}">
                        <a16:creationId xmlns:a16="http://schemas.microsoft.com/office/drawing/2014/main" id="{4F10952E-C099-AE45-8F61-7EBF59049EA8}"/>
                      </a:ext>
                    </a:extLst>
                  </p:cNvPr>
                  <p:cNvPicPr/>
                  <p:nvPr/>
                </p:nvPicPr>
                <p:blipFill>
                  <a:blip r:embed="rId101"/>
                  <a:stretch>
                    <a:fillRect/>
                  </a:stretch>
                </p:blipFill>
                <p:spPr>
                  <a:xfrm>
                    <a:off x="2325115" y="4490410"/>
                    <a:ext cx="139320" cy="345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02">
                <p14:nvContentPartPr>
                  <p14:cNvPr id="72" name="Ink 71">
                    <a:extLst>
                      <a:ext uri="{FF2B5EF4-FFF2-40B4-BE49-F238E27FC236}">
                        <a16:creationId xmlns:a16="http://schemas.microsoft.com/office/drawing/2014/main" id="{F1429E92-DE23-DD4F-BF07-59B58A05DDC8}"/>
                      </a:ext>
                    </a:extLst>
                  </p14:cNvPr>
                  <p14:cNvContentPartPr/>
                  <p14:nvPr/>
                </p14:nvContentPartPr>
                <p14:xfrm>
                  <a:off x="2553355" y="4717570"/>
                  <a:ext cx="73440" cy="90360"/>
                </p14:xfrm>
              </p:contentPart>
            </mc:Choice>
            <mc:Fallback>
              <p:pic>
                <p:nvPicPr>
                  <p:cNvPr id="72" name="Ink 71">
                    <a:extLst>
                      <a:ext uri="{FF2B5EF4-FFF2-40B4-BE49-F238E27FC236}">
                        <a16:creationId xmlns:a16="http://schemas.microsoft.com/office/drawing/2014/main" id="{F1429E92-DE23-DD4F-BF07-59B58A05DDC8}"/>
                      </a:ext>
                    </a:extLst>
                  </p:cNvPr>
                  <p:cNvPicPr/>
                  <p:nvPr/>
                </p:nvPicPr>
                <p:blipFill>
                  <a:blip r:embed="rId103"/>
                  <a:stretch>
                    <a:fillRect/>
                  </a:stretch>
                </p:blipFill>
                <p:spPr>
                  <a:xfrm>
                    <a:off x="2537875" y="4702450"/>
                    <a:ext cx="104040" cy="120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04">
                <p14:nvContentPartPr>
                  <p14:cNvPr id="73" name="Ink 72">
                    <a:extLst>
                      <a:ext uri="{FF2B5EF4-FFF2-40B4-BE49-F238E27FC236}">
                        <a16:creationId xmlns:a16="http://schemas.microsoft.com/office/drawing/2014/main" id="{12F7AE48-6194-8548-A9C0-258569AF4E38}"/>
                      </a:ext>
                    </a:extLst>
                  </p14:cNvPr>
                  <p14:cNvContentPartPr/>
                  <p14:nvPr/>
                </p14:nvContentPartPr>
                <p14:xfrm>
                  <a:off x="2557315" y="4624690"/>
                  <a:ext cx="25200" cy="11520"/>
                </p14:xfrm>
              </p:contentPart>
            </mc:Choice>
            <mc:Fallback>
              <p:pic>
                <p:nvPicPr>
                  <p:cNvPr id="73" name="Ink 72">
                    <a:extLst>
                      <a:ext uri="{FF2B5EF4-FFF2-40B4-BE49-F238E27FC236}">
                        <a16:creationId xmlns:a16="http://schemas.microsoft.com/office/drawing/2014/main" id="{12F7AE48-6194-8548-A9C0-258569AF4E38}"/>
                      </a:ext>
                    </a:extLst>
                  </p:cNvPr>
                  <p:cNvPicPr/>
                  <p:nvPr/>
                </p:nvPicPr>
                <p:blipFill>
                  <a:blip r:embed="rId105"/>
                  <a:stretch>
                    <a:fillRect/>
                  </a:stretch>
                </p:blipFill>
                <p:spPr>
                  <a:xfrm>
                    <a:off x="2542195" y="4609570"/>
                    <a:ext cx="55800" cy="417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15DA7B03-8283-EA48-B4F5-A291294818B9}"/>
                </a:ext>
              </a:extLst>
            </p:cNvPr>
            <p:cNvGrpSpPr/>
            <p:nvPr/>
          </p:nvGrpSpPr>
          <p:grpSpPr>
            <a:xfrm>
              <a:off x="2888875" y="4510570"/>
              <a:ext cx="180720" cy="126360"/>
              <a:chOff x="2888875" y="4510570"/>
              <a:chExt cx="180720" cy="12636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06">
                <p14:nvContentPartPr>
                  <p14:cNvPr id="74" name="Ink 73">
                    <a:extLst>
                      <a:ext uri="{FF2B5EF4-FFF2-40B4-BE49-F238E27FC236}">
                        <a16:creationId xmlns:a16="http://schemas.microsoft.com/office/drawing/2014/main" id="{03D6D568-806F-D341-80A7-072AF79994CA}"/>
                      </a:ext>
                    </a:extLst>
                  </p14:cNvPr>
                  <p14:cNvContentPartPr/>
                  <p14:nvPr/>
                </p14:nvContentPartPr>
                <p14:xfrm>
                  <a:off x="2888875" y="4510570"/>
                  <a:ext cx="162720" cy="17640"/>
                </p14:xfrm>
              </p:contentPart>
            </mc:Choice>
            <mc:Fallback>
              <p:pic>
                <p:nvPicPr>
                  <p:cNvPr id="74" name="Ink 73">
                    <a:extLst>
                      <a:ext uri="{FF2B5EF4-FFF2-40B4-BE49-F238E27FC236}">
                        <a16:creationId xmlns:a16="http://schemas.microsoft.com/office/drawing/2014/main" id="{03D6D568-806F-D341-80A7-072AF79994CA}"/>
                      </a:ext>
                    </a:extLst>
                  </p:cNvPr>
                  <p:cNvPicPr/>
                  <p:nvPr/>
                </p:nvPicPr>
                <p:blipFill>
                  <a:blip r:embed="rId107"/>
                  <a:stretch>
                    <a:fillRect/>
                  </a:stretch>
                </p:blipFill>
                <p:spPr>
                  <a:xfrm>
                    <a:off x="2873755" y="4495450"/>
                    <a:ext cx="193320" cy="48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08">
                <p14:nvContentPartPr>
                  <p14:cNvPr id="75" name="Ink 74">
                    <a:extLst>
                      <a:ext uri="{FF2B5EF4-FFF2-40B4-BE49-F238E27FC236}">
                        <a16:creationId xmlns:a16="http://schemas.microsoft.com/office/drawing/2014/main" id="{55858E6D-12B8-BF47-A967-F060B036B5E1}"/>
                      </a:ext>
                    </a:extLst>
                  </p14:cNvPr>
                  <p14:cNvContentPartPr/>
                  <p14:nvPr/>
                </p14:nvContentPartPr>
                <p14:xfrm>
                  <a:off x="2928475" y="4624690"/>
                  <a:ext cx="141120" cy="12240"/>
                </p14:xfrm>
              </p:contentPart>
            </mc:Choice>
            <mc:Fallback>
              <p:pic>
                <p:nvPicPr>
                  <p:cNvPr id="75" name="Ink 74">
                    <a:extLst>
                      <a:ext uri="{FF2B5EF4-FFF2-40B4-BE49-F238E27FC236}">
                        <a16:creationId xmlns:a16="http://schemas.microsoft.com/office/drawing/2014/main" id="{55858E6D-12B8-BF47-A967-F060B036B5E1}"/>
                      </a:ext>
                    </a:extLst>
                  </p:cNvPr>
                  <p:cNvPicPr/>
                  <p:nvPr/>
                </p:nvPicPr>
                <p:blipFill>
                  <a:blip r:embed="rId109"/>
                  <a:stretch>
                    <a:fillRect/>
                  </a:stretch>
                </p:blipFill>
                <p:spPr>
                  <a:xfrm>
                    <a:off x="2913355" y="4609570"/>
                    <a:ext cx="171720" cy="4284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211F14D8-2729-6345-9217-83BC01D1A045}"/>
                    </a:ext>
                  </a:extLst>
                </p14:cNvPr>
                <p14:cNvContentPartPr/>
                <p14:nvPr/>
              </p14:nvContentPartPr>
              <p14:xfrm>
                <a:off x="3333835" y="4418770"/>
                <a:ext cx="108000" cy="30132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211F14D8-2729-6345-9217-83BC01D1A045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318355" y="4403650"/>
                  <a:ext cx="138240" cy="33192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D88D9C35-E9A0-5042-BB19-A064AA00D6CE}"/>
                </a:ext>
              </a:extLst>
            </p:cNvPr>
            <p:cNvGrpSpPr/>
            <p:nvPr/>
          </p:nvGrpSpPr>
          <p:grpSpPr>
            <a:xfrm>
              <a:off x="3613915" y="4386370"/>
              <a:ext cx="263520" cy="373320"/>
              <a:chOff x="3613915" y="4386370"/>
              <a:chExt cx="263520" cy="37332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12">
                <p14:nvContentPartPr>
                  <p14:cNvPr id="79" name="Ink 78">
                    <a:extLst>
                      <a:ext uri="{FF2B5EF4-FFF2-40B4-BE49-F238E27FC236}">
                        <a16:creationId xmlns:a16="http://schemas.microsoft.com/office/drawing/2014/main" id="{3750EA38-3FD9-554E-B93A-950255424CF9}"/>
                      </a:ext>
                    </a:extLst>
                  </p14:cNvPr>
                  <p14:cNvContentPartPr/>
                  <p14:nvPr/>
                </p14:nvContentPartPr>
                <p14:xfrm>
                  <a:off x="3613915" y="4386370"/>
                  <a:ext cx="116640" cy="276480"/>
                </p14:xfrm>
              </p:contentPart>
            </mc:Choice>
            <mc:Fallback>
              <p:pic>
                <p:nvPicPr>
                  <p:cNvPr id="79" name="Ink 78">
                    <a:extLst>
                      <a:ext uri="{FF2B5EF4-FFF2-40B4-BE49-F238E27FC236}">
                        <a16:creationId xmlns:a16="http://schemas.microsoft.com/office/drawing/2014/main" id="{3750EA38-3FD9-554E-B93A-950255424CF9}"/>
                      </a:ext>
                    </a:extLst>
                  </p:cNvPr>
                  <p:cNvPicPr/>
                  <p:nvPr/>
                </p:nvPicPr>
                <p:blipFill>
                  <a:blip r:embed="rId113"/>
                  <a:stretch>
                    <a:fillRect/>
                  </a:stretch>
                </p:blipFill>
                <p:spPr>
                  <a:xfrm>
                    <a:off x="3598435" y="4370890"/>
                    <a:ext cx="146880" cy="306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14">
                <p14:nvContentPartPr>
                  <p14:cNvPr id="80" name="Ink 79">
                    <a:extLst>
                      <a:ext uri="{FF2B5EF4-FFF2-40B4-BE49-F238E27FC236}">
                        <a16:creationId xmlns:a16="http://schemas.microsoft.com/office/drawing/2014/main" id="{B3F12749-D273-5542-A546-79DF07023FAA}"/>
                      </a:ext>
                    </a:extLst>
                  </p14:cNvPr>
                  <p14:cNvContentPartPr/>
                  <p14:nvPr/>
                </p14:nvContentPartPr>
                <p14:xfrm>
                  <a:off x="3761875" y="4638010"/>
                  <a:ext cx="83520" cy="121680"/>
                </p14:xfrm>
              </p:contentPart>
            </mc:Choice>
            <mc:Fallback>
              <p:pic>
                <p:nvPicPr>
                  <p:cNvPr id="80" name="Ink 79">
                    <a:extLst>
                      <a:ext uri="{FF2B5EF4-FFF2-40B4-BE49-F238E27FC236}">
                        <a16:creationId xmlns:a16="http://schemas.microsoft.com/office/drawing/2014/main" id="{B3F12749-D273-5542-A546-79DF07023FAA}"/>
                      </a:ext>
                    </a:extLst>
                  </p:cNvPr>
                  <p:cNvPicPr/>
                  <p:nvPr/>
                </p:nvPicPr>
                <p:blipFill>
                  <a:blip r:embed="rId115"/>
                  <a:stretch>
                    <a:fillRect/>
                  </a:stretch>
                </p:blipFill>
                <p:spPr>
                  <a:xfrm>
                    <a:off x="3746395" y="4622890"/>
                    <a:ext cx="114120" cy="152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16">
                <p14:nvContentPartPr>
                  <p14:cNvPr id="81" name="Ink 80">
                    <a:extLst>
                      <a:ext uri="{FF2B5EF4-FFF2-40B4-BE49-F238E27FC236}">
                        <a16:creationId xmlns:a16="http://schemas.microsoft.com/office/drawing/2014/main" id="{B0ECC111-6CB4-ED43-8A5A-1BFC8E9F6614}"/>
                      </a:ext>
                    </a:extLst>
                  </p14:cNvPr>
                  <p14:cNvContentPartPr/>
                  <p14:nvPr/>
                </p14:nvContentPartPr>
                <p14:xfrm>
                  <a:off x="3868795" y="4545490"/>
                  <a:ext cx="8640" cy="22680"/>
                </p14:xfrm>
              </p:contentPart>
            </mc:Choice>
            <mc:Fallback>
              <p:pic>
                <p:nvPicPr>
                  <p:cNvPr id="81" name="Ink 80">
                    <a:extLst>
                      <a:ext uri="{FF2B5EF4-FFF2-40B4-BE49-F238E27FC236}">
                        <a16:creationId xmlns:a16="http://schemas.microsoft.com/office/drawing/2014/main" id="{B0ECC111-6CB4-ED43-8A5A-1BFC8E9F6614}"/>
                      </a:ext>
                    </a:extLst>
                  </p:cNvPr>
                  <p:cNvPicPr/>
                  <p:nvPr/>
                </p:nvPicPr>
                <p:blipFill>
                  <a:blip r:embed="rId117"/>
                  <a:stretch>
                    <a:fillRect/>
                  </a:stretch>
                </p:blipFill>
                <p:spPr>
                  <a:xfrm>
                    <a:off x="3853315" y="4530010"/>
                    <a:ext cx="39240" cy="532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003D8029-A8CF-DC40-91EF-0CF5FD26B18C}"/>
                </a:ext>
              </a:extLst>
            </p:cNvPr>
            <p:cNvGrpSpPr/>
            <p:nvPr/>
          </p:nvGrpSpPr>
          <p:grpSpPr>
            <a:xfrm>
              <a:off x="4651435" y="4320130"/>
              <a:ext cx="687240" cy="344160"/>
              <a:chOff x="4651435" y="4320130"/>
              <a:chExt cx="687240" cy="34416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18">
                <p14:nvContentPartPr>
                  <p14:cNvPr id="83" name="Ink 82">
                    <a:extLst>
                      <a:ext uri="{FF2B5EF4-FFF2-40B4-BE49-F238E27FC236}">
                        <a16:creationId xmlns:a16="http://schemas.microsoft.com/office/drawing/2014/main" id="{C5753491-EB54-2C4D-8A24-D7B0A0090152}"/>
                      </a:ext>
                    </a:extLst>
                  </p14:cNvPr>
                  <p14:cNvContentPartPr/>
                  <p14:nvPr/>
                </p14:nvContentPartPr>
                <p14:xfrm>
                  <a:off x="4735675" y="4399690"/>
                  <a:ext cx="39960" cy="240480"/>
                </p14:xfrm>
              </p:contentPart>
            </mc:Choice>
            <mc:Fallback>
              <p:pic>
                <p:nvPicPr>
                  <p:cNvPr id="83" name="Ink 82">
                    <a:extLst>
                      <a:ext uri="{FF2B5EF4-FFF2-40B4-BE49-F238E27FC236}">
                        <a16:creationId xmlns:a16="http://schemas.microsoft.com/office/drawing/2014/main" id="{C5753491-EB54-2C4D-8A24-D7B0A0090152}"/>
                      </a:ext>
                    </a:extLst>
                  </p:cNvPr>
                  <p:cNvPicPr/>
                  <p:nvPr/>
                </p:nvPicPr>
                <p:blipFill>
                  <a:blip r:embed="rId119"/>
                  <a:stretch>
                    <a:fillRect/>
                  </a:stretch>
                </p:blipFill>
                <p:spPr>
                  <a:xfrm>
                    <a:off x="4720555" y="4384210"/>
                    <a:ext cx="70560" cy="271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20">
                <p14:nvContentPartPr>
                  <p14:cNvPr id="84" name="Ink 83">
                    <a:extLst>
                      <a:ext uri="{FF2B5EF4-FFF2-40B4-BE49-F238E27FC236}">
                        <a16:creationId xmlns:a16="http://schemas.microsoft.com/office/drawing/2014/main" id="{0A99F0FA-C38E-C24D-8770-A88252C8CC0B}"/>
                      </a:ext>
                    </a:extLst>
                  </p14:cNvPr>
                  <p14:cNvContentPartPr/>
                  <p14:nvPr/>
                </p14:nvContentPartPr>
                <p14:xfrm>
                  <a:off x="4651435" y="4516330"/>
                  <a:ext cx="193680" cy="39240"/>
                </p14:xfrm>
              </p:contentPart>
            </mc:Choice>
            <mc:Fallback>
              <p:pic>
                <p:nvPicPr>
                  <p:cNvPr id="84" name="Ink 83">
                    <a:extLst>
                      <a:ext uri="{FF2B5EF4-FFF2-40B4-BE49-F238E27FC236}">
                        <a16:creationId xmlns:a16="http://schemas.microsoft.com/office/drawing/2014/main" id="{0A99F0FA-C38E-C24D-8770-A88252C8CC0B}"/>
                      </a:ext>
                    </a:extLst>
                  </p:cNvPr>
                  <p:cNvPicPr/>
                  <p:nvPr/>
                </p:nvPicPr>
                <p:blipFill>
                  <a:blip r:embed="rId121"/>
                  <a:stretch>
                    <a:fillRect/>
                  </a:stretch>
                </p:blipFill>
                <p:spPr>
                  <a:xfrm>
                    <a:off x="4635955" y="4500850"/>
                    <a:ext cx="224280" cy="69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22">
                <p14:nvContentPartPr>
                  <p14:cNvPr id="85" name="Ink 84">
                    <a:extLst>
                      <a:ext uri="{FF2B5EF4-FFF2-40B4-BE49-F238E27FC236}">
                        <a16:creationId xmlns:a16="http://schemas.microsoft.com/office/drawing/2014/main" id="{A66184D6-6786-C24F-A2DB-64A511CE98CB}"/>
                      </a:ext>
                    </a:extLst>
                  </p14:cNvPr>
                  <p14:cNvContentPartPr/>
                  <p14:nvPr/>
                </p14:nvContentPartPr>
                <p14:xfrm>
                  <a:off x="4902715" y="4320130"/>
                  <a:ext cx="73440" cy="326880"/>
                </p14:xfrm>
              </p:contentPart>
            </mc:Choice>
            <mc:Fallback>
              <p:pic>
                <p:nvPicPr>
                  <p:cNvPr id="85" name="Ink 84">
                    <a:extLst>
                      <a:ext uri="{FF2B5EF4-FFF2-40B4-BE49-F238E27FC236}">
                        <a16:creationId xmlns:a16="http://schemas.microsoft.com/office/drawing/2014/main" id="{A66184D6-6786-C24F-A2DB-64A511CE98CB}"/>
                      </a:ext>
                    </a:extLst>
                  </p:cNvPr>
                  <p:cNvPicPr/>
                  <p:nvPr/>
                </p:nvPicPr>
                <p:blipFill>
                  <a:blip r:embed="rId123"/>
                  <a:stretch>
                    <a:fillRect/>
                  </a:stretch>
                </p:blipFill>
                <p:spPr>
                  <a:xfrm>
                    <a:off x="4887595" y="4304650"/>
                    <a:ext cx="104040" cy="357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24">
                <p14:nvContentPartPr>
                  <p14:cNvPr id="86" name="Ink 85">
                    <a:extLst>
                      <a:ext uri="{FF2B5EF4-FFF2-40B4-BE49-F238E27FC236}">
                        <a16:creationId xmlns:a16="http://schemas.microsoft.com/office/drawing/2014/main" id="{1E103424-4FAC-C446-BA81-11C2D6FA5C18}"/>
                      </a:ext>
                    </a:extLst>
                  </p14:cNvPr>
                  <p14:cNvContentPartPr/>
                  <p14:nvPr/>
                </p14:nvContentPartPr>
                <p14:xfrm>
                  <a:off x="5046715" y="4527130"/>
                  <a:ext cx="76680" cy="95400"/>
                </p14:xfrm>
              </p:contentPart>
            </mc:Choice>
            <mc:Fallback>
              <p:pic>
                <p:nvPicPr>
                  <p:cNvPr id="86" name="Ink 85">
                    <a:extLst>
                      <a:ext uri="{FF2B5EF4-FFF2-40B4-BE49-F238E27FC236}">
                        <a16:creationId xmlns:a16="http://schemas.microsoft.com/office/drawing/2014/main" id="{1E103424-4FAC-C446-BA81-11C2D6FA5C18}"/>
                      </a:ext>
                    </a:extLst>
                  </p:cNvPr>
                  <p:cNvPicPr/>
                  <p:nvPr/>
                </p:nvPicPr>
                <p:blipFill>
                  <a:blip r:embed="rId125"/>
                  <a:stretch>
                    <a:fillRect/>
                  </a:stretch>
                </p:blipFill>
                <p:spPr>
                  <a:xfrm>
                    <a:off x="5031595" y="4511650"/>
                    <a:ext cx="107280" cy="126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26">
                <p14:nvContentPartPr>
                  <p14:cNvPr id="87" name="Ink 86">
                    <a:extLst>
                      <a:ext uri="{FF2B5EF4-FFF2-40B4-BE49-F238E27FC236}">
                        <a16:creationId xmlns:a16="http://schemas.microsoft.com/office/drawing/2014/main" id="{D34E2EFD-8969-A24A-A64C-FD70EC6D50EC}"/>
                      </a:ext>
                    </a:extLst>
                  </p14:cNvPr>
                  <p14:cNvContentPartPr/>
                  <p14:nvPr/>
                </p14:nvContentPartPr>
                <p14:xfrm>
                  <a:off x="5181355" y="4545490"/>
                  <a:ext cx="157320" cy="118800"/>
                </p14:xfrm>
              </p:contentPart>
            </mc:Choice>
            <mc:Fallback>
              <p:pic>
                <p:nvPicPr>
                  <p:cNvPr id="87" name="Ink 86">
                    <a:extLst>
                      <a:ext uri="{FF2B5EF4-FFF2-40B4-BE49-F238E27FC236}">
                        <a16:creationId xmlns:a16="http://schemas.microsoft.com/office/drawing/2014/main" id="{D34E2EFD-8969-A24A-A64C-FD70EC6D50EC}"/>
                      </a:ext>
                    </a:extLst>
                  </p:cNvPr>
                  <p:cNvPicPr/>
                  <p:nvPr/>
                </p:nvPicPr>
                <p:blipFill>
                  <a:blip r:embed="rId127"/>
                  <a:stretch>
                    <a:fillRect/>
                  </a:stretch>
                </p:blipFill>
                <p:spPr>
                  <a:xfrm>
                    <a:off x="5166235" y="4530010"/>
                    <a:ext cx="187920" cy="1490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6C13DB6-DD1F-0849-A074-FE25892833D2}"/>
                </a:ext>
              </a:extLst>
            </p:cNvPr>
            <p:cNvGrpSpPr/>
            <p:nvPr/>
          </p:nvGrpSpPr>
          <p:grpSpPr>
            <a:xfrm>
              <a:off x="6127795" y="4378090"/>
              <a:ext cx="329400" cy="391680"/>
              <a:chOff x="6127795" y="4378090"/>
              <a:chExt cx="329400" cy="39168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28">
                <p14:nvContentPartPr>
                  <p14:cNvPr id="89" name="Ink 88">
                    <a:extLst>
                      <a:ext uri="{FF2B5EF4-FFF2-40B4-BE49-F238E27FC236}">
                        <a16:creationId xmlns:a16="http://schemas.microsoft.com/office/drawing/2014/main" id="{4C5FA5EC-5366-DD44-B2AF-CF2D8C4ADC0D}"/>
                      </a:ext>
                    </a:extLst>
                  </p14:cNvPr>
                  <p14:cNvContentPartPr/>
                  <p14:nvPr/>
                </p14:nvContentPartPr>
                <p14:xfrm>
                  <a:off x="6127795" y="4378090"/>
                  <a:ext cx="184680" cy="391680"/>
                </p14:xfrm>
              </p:contentPart>
            </mc:Choice>
            <mc:Fallback>
              <p:pic>
                <p:nvPicPr>
                  <p:cNvPr id="89" name="Ink 88">
                    <a:extLst>
                      <a:ext uri="{FF2B5EF4-FFF2-40B4-BE49-F238E27FC236}">
                        <a16:creationId xmlns:a16="http://schemas.microsoft.com/office/drawing/2014/main" id="{4C5FA5EC-5366-DD44-B2AF-CF2D8C4ADC0D}"/>
                      </a:ext>
                    </a:extLst>
                  </p:cNvPr>
                  <p:cNvPicPr/>
                  <p:nvPr/>
                </p:nvPicPr>
                <p:blipFill>
                  <a:blip r:embed="rId129"/>
                  <a:stretch>
                    <a:fillRect/>
                  </a:stretch>
                </p:blipFill>
                <p:spPr>
                  <a:xfrm>
                    <a:off x="6112315" y="4362610"/>
                    <a:ext cx="215280" cy="421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30">
                <p14:nvContentPartPr>
                  <p14:cNvPr id="90" name="Ink 89">
                    <a:extLst>
                      <a:ext uri="{FF2B5EF4-FFF2-40B4-BE49-F238E27FC236}">
                        <a16:creationId xmlns:a16="http://schemas.microsoft.com/office/drawing/2014/main" id="{95B20FFF-EEFD-A24E-B8F4-78D7ABD1FD9C}"/>
                      </a:ext>
                    </a:extLst>
                  </p14:cNvPr>
                  <p14:cNvContentPartPr/>
                  <p14:nvPr/>
                </p14:nvContentPartPr>
                <p14:xfrm>
                  <a:off x="6371875" y="4638010"/>
                  <a:ext cx="85320" cy="102960"/>
                </p14:xfrm>
              </p:contentPart>
            </mc:Choice>
            <mc:Fallback>
              <p:pic>
                <p:nvPicPr>
                  <p:cNvPr id="90" name="Ink 89">
                    <a:extLst>
                      <a:ext uri="{FF2B5EF4-FFF2-40B4-BE49-F238E27FC236}">
                        <a16:creationId xmlns:a16="http://schemas.microsoft.com/office/drawing/2014/main" id="{95B20FFF-EEFD-A24E-B8F4-78D7ABD1FD9C}"/>
                      </a:ext>
                    </a:extLst>
                  </p:cNvPr>
                  <p:cNvPicPr/>
                  <p:nvPr/>
                </p:nvPicPr>
                <p:blipFill>
                  <a:blip r:embed="rId131"/>
                  <a:stretch>
                    <a:fillRect/>
                  </a:stretch>
                </p:blipFill>
                <p:spPr>
                  <a:xfrm>
                    <a:off x="6356395" y="4622890"/>
                    <a:ext cx="115560" cy="133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32">
                <p14:nvContentPartPr>
                  <p14:cNvPr id="91" name="Ink 90">
                    <a:extLst>
                      <a:ext uri="{FF2B5EF4-FFF2-40B4-BE49-F238E27FC236}">
                        <a16:creationId xmlns:a16="http://schemas.microsoft.com/office/drawing/2014/main" id="{0D6F6F25-237B-F746-9D95-3FFD1B19F165}"/>
                      </a:ext>
                    </a:extLst>
                  </p14:cNvPr>
                  <p14:cNvContentPartPr/>
                  <p14:nvPr/>
                </p14:nvContentPartPr>
                <p14:xfrm>
                  <a:off x="6426955" y="4516330"/>
                  <a:ext cx="11520" cy="39240"/>
                </p14:xfrm>
              </p:contentPart>
            </mc:Choice>
            <mc:Fallback>
              <p:pic>
                <p:nvPicPr>
                  <p:cNvPr id="91" name="Ink 90">
                    <a:extLst>
                      <a:ext uri="{FF2B5EF4-FFF2-40B4-BE49-F238E27FC236}">
                        <a16:creationId xmlns:a16="http://schemas.microsoft.com/office/drawing/2014/main" id="{0D6F6F25-237B-F746-9D95-3FFD1B19F165}"/>
                      </a:ext>
                    </a:extLst>
                  </p:cNvPr>
                  <p:cNvPicPr/>
                  <p:nvPr/>
                </p:nvPicPr>
                <p:blipFill>
                  <a:blip r:embed="rId133"/>
                  <a:stretch>
                    <a:fillRect/>
                  </a:stretch>
                </p:blipFill>
                <p:spPr>
                  <a:xfrm>
                    <a:off x="6411835" y="4500850"/>
                    <a:ext cx="42120" cy="698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3D91882B-ACB9-D04C-9882-5F02DB603085}"/>
                </a:ext>
              </a:extLst>
            </p:cNvPr>
            <p:cNvGrpSpPr/>
            <p:nvPr/>
          </p:nvGrpSpPr>
          <p:grpSpPr>
            <a:xfrm>
              <a:off x="6740515" y="4482130"/>
              <a:ext cx="223200" cy="143280"/>
              <a:chOff x="6740515" y="4482130"/>
              <a:chExt cx="223200" cy="14328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34">
                <p14:nvContentPartPr>
                  <p14:cNvPr id="92" name="Ink 91">
                    <a:extLst>
                      <a:ext uri="{FF2B5EF4-FFF2-40B4-BE49-F238E27FC236}">
                        <a16:creationId xmlns:a16="http://schemas.microsoft.com/office/drawing/2014/main" id="{9BB9259F-A3F7-304F-89DB-6380ABDC2236}"/>
                      </a:ext>
                    </a:extLst>
                  </p14:cNvPr>
                  <p14:cNvContentPartPr/>
                  <p14:nvPr/>
                </p14:nvContentPartPr>
                <p14:xfrm>
                  <a:off x="6784075" y="4482130"/>
                  <a:ext cx="168840" cy="23040"/>
                </p14:xfrm>
              </p:contentPart>
            </mc:Choice>
            <mc:Fallback>
              <p:pic>
                <p:nvPicPr>
                  <p:cNvPr id="92" name="Ink 91">
                    <a:extLst>
                      <a:ext uri="{FF2B5EF4-FFF2-40B4-BE49-F238E27FC236}">
                        <a16:creationId xmlns:a16="http://schemas.microsoft.com/office/drawing/2014/main" id="{9BB9259F-A3F7-304F-89DB-6380ABDC2236}"/>
                      </a:ext>
                    </a:extLst>
                  </p:cNvPr>
                  <p:cNvPicPr/>
                  <p:nvPr/>
                </p:nvPicPr>
                <p:blipFill>
                  <a:blip r:embed="rId135"/>
                  <a:stretch>
                    <a:fillRect/>
                  </a:stretch>
                </p:blipFill>
                <p:spPr>
                  <a:xfrm>
                    <a:off x="6768955" y="4467010"/>
                    <a:ext cx="199440" cy="53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36">
                <p14:nvContentPartPr>
                  <p14:cNvPr id="93" name="Ink 92">
                    <a:extLst>
                      <a:ext uri="{FF2B5EF4-FFF2-40B4-BE49-F238E27FC236}">
                        <a16:creationId xmlns:a16="http://schemas.microsoft.com/office/drawing/2014/main" id="{63C8947A-ED88-4540-91D5-41679F938E0C}"/>
                      </a:ext>
                    </a:extLst>
                  </p14:cNvPr>
                  <p14:cNvContentPartPr/>
                  <p14:nvPr/>
                </p14:nvContentPartPr>
                <p14:xfrm>
                  <a:off x="6740515" y="4606690"/>
                  <a:ext cx="223200" cy="18720"/>
                </p14:xfrm>
              </p:contentPart>
            </mc:Choice>
            <mc:Fallback>
              <p:pic>
                <p:nvPicPr>
                  <p:cNvPr id="93" name="Ink 92">
                    <a:extLst>
                      <a:ext uri="{FF2B5EF4-FFF2-40B4-BE49-F238E27FC236}">
                        <a16:creationId xmlns:a16="http://schemas.microsoft.com/office/drawing/2014/main" id="{63C8947A-ED88-4540-91D5-41679F938E0C}"/>
                      </a:ext>
                    </a:extLst>
                  </p:cNvPr>
                  <p:cNvPicPr/>
                  <p:nvPr/>
                </p:nvPicPr>
                <p:blipFill>
                  <a:blip r:embed="rId137"/>
                  <a:stretch>
                    <a:fillRect/>
                  </a:stretch>
                </p:blipFill>
                <p:spPr>
                  <a:xfrm>
                    <a:off x="6725395" y="4591210"/>
                    <a:ext cx="253800" cy="489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AEA5011A-D93B-3246-863A-842102759762}"/>
                </a:ext>
              </a:extLst>
            </p:cNvPr>
            <p:cNvGrpSpPr/>
            <p:nvPr/>
          </p:nvGrpSpPr>
          <p:grpSpPr>
            <a:xfrm>
              <a:off x="7155955" y="4387810"/>
              <a:ext cx="317520" cy="388440"/>
              <a:chOff x="7155955" y="4387810"/>
              <a:chExt cx="317520" cy="3884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38">
                <p14:nvContentPartPr>
                  <p14:cNvPr id="96" name="Ink 95">
                    <a:extLst>
                      <a:ext uri="{FF2B5EF4-FFF2-40B4-BE49-F238E27FC236}">
                        <a16:creationId xmlns:a16="http://schemas.microsoft.com/office/drawing/2014/main" id="{C8560BF7-8E57-3943-B38F-2EAFB8E18BAD}"/>
                      </a:ext>
                    </a:extLst>
                  </p14:cNvPr>
                  <p14:cNvContentPartPr/>
                  <p14:nvPr/>
                </p14:nvContentPartPr>
                <p14:xfrm>
                  <a:off x="7155955" y="4387810"/>
                  <a:ext cx="139680" cy="307440"/>
                </p14:xfrm>
              </p:contentPart>
            </mc:Choice>
            <mc:Fallback>
              <p:pic>
                <p:nvPicPr>
                  <p:cNvPr id="96" name="Ink 95">
                    <a:extLst>
                      <a:ext uri="{FF2B5EF4-FFF2-40B4-BE49-F238E27FC236}">
                        <a16:creationId xmlns:a16="http://schemas.microsoft.com/office/drawing/2014/main" id="{C8560BF7-8E57-3943-B38F-2EAFB8E18BAD}"/>
                      </a:ext>
                    </a:extLst>
                  </p:cNvPr>
                  <p:cNvPicPr/>
                  <p:nvPr/>
                </p:nvPicPr>
                <p:blipFill>
                  <a:blip r:embed="rId139"/>
                  <a:stretch>
                    <a:fillRect/>
                  </a:stretch>
                </p:blipFill>
                <p:spPr>
                  <a:xfrm>
                    <a:off x="7140835" y="4372330"/>
                    <a:ext cx="170280" cy="337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40">
                <p14:nvContentPartPr>
                  <p14:cNvPr id="97" name="Ink 96">
                    <a:extLst>
                      <a:ext uri="{FF2B5EF4-FFF2-40B4-BE49-F238E27FC236}">
                        <a16:creationId xmlns:a16="http://schemas.microsoft.com/office/drawing/2014/main" id="{25577D03-E2FF-E04C-A56D-AE72D799E550}"/>
                      </a:ext>
                    </a:extLst>
                  </p14:cNvPr>
                  <p14:cNvContentPartPr/>
                  <p14:nvPr/>
                </p14:nvContentPartPr>
                <p14:xfrm>
                  <a:off x="7337755" y="4651330"/>
                  <a:ext cx="88920" cy="124920"/>
                </p14:xfrm>
              </p:contentPart>
            </mc:Choice>
            <mc:Fallback>
              <p:pic>
                <p:nvPicPr>
                  <p:cNvPr id="97" name="Ink 96">
                    <a:extLst>
                      <a:ext uri="{FF2B5EF4-FFF2-40B4-BE49-F238E27FC236}">
                        <a16:creationId xmlns:a16="http://schemas.microsoft.com/office/drawing/2014/main" id="{25577D03-E2FF-E04C-A56D-AE72D799E550}"/>
                      </a:ext>
                    </a:extLst>
                  </p:cNvPr>
                  <p:cNvPicPr/>
                  <p:nvPr/>
                </p:nvPicPr>
                <p:blipFill>
                  <a:blip r:embed="rId141"/>
                  <a:stretch>
                    <a:fillRect/>
                  </a:stretch>
                </p:blipFill>
                <p:spPr>
                  <a:xfrm>
                    <a:off x="7322635" y="4636210"/>
                    <a:ext cx="119520" cy="155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42">
                <p14:nvContentPartPr>
                  <p14:cNvPr id="98" name="Ink 97">
                    <a:extLst>
                      <a:ext uri="{FF2B5EF4-FFF2-40B4-BE49-F238E27FC236}">
                        <a16:creationId xmlns:a16="http://schemas.microsoft.com/office/drawing/2014/main" id="{0718D4B9-EBCA-9945-B857-C74E703646A1}"/>
                      </a:ext>
                    </a:extLst>
                  </p14:cNvPr>
                  <p14:cNvContentPartPr/>
                  <p14:nvPr/>
                </p14:nvContentPartPr>
                <p14:xfrm>
                  <a:off x="7446475" y="4532170"/>
                  <a:ext cx="27000" cy="36000"/>
                </p14:xfrm>
              </p:contentPart>
            </mc:Choice>
            <mc:Fallback>
              <p:pic>
                <p:nvPicPr>
                  <p:cNvPr id="98" name="Ink 97">
                    <a:extLst>
                      <a:ext uri="{FF2B5EF4-FFF2-40B4-BE49-F238E27FC236}">
                        <a16:creationId xmlns:a16="http://schemas.microsoft.com/office/drawing/2014/main" id="{0718D4B9-EBCA-9945-B857-C74E703646A1}"/>
                      </a:ext>
                    </a:extLst>
                  </p:cNvPr>
                  <p:cNvPicPr/>
                  <p:nvPr/>
                </p:nvPicPr>
                <p:blipFill>
                  <a:blip r:embed="rId143"/>
                  <a:stretch>
                    <a:fillRect/>
                  </a:stretch>
                </p:blipFill>
                <p:spPr>
                  <a:xfrm>
                    <a:off x="7430995" y="4516690"/>
                    <a:ext cx="57240" cy="6660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DDE7D49F-5FEE-DE49-BADD-176AFDB26A83}"/>
              </a:ext>
            </a:extLst>
          </p:cNvPr>
          <p:cNvGrpSpPr/>
          <p:nvPr/>
        </p:nvGrpSpPr>
        <p:grpSpPr>
          <a:xfrm>
            <a:off x="1338355" y="5014210"/>
            <a:ext cx="3779640" cy="661680"/>
            <a:chOff x="1338355" y="5014210"/>
            <a:chExt cx="3779640" cy="66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11E8190E-C089-7941-B848-888A2FD4DC52}"/>
                    </a:ext>
                  </a:extLst>
                </p14:cNvPr>
                <p14:cNvContentPartPr/>
                <p14:nvPr/>
              </p14:nvContentPartPr>
              <p14:xfrm>
                <a:off x="1338355" y="5392930"/>
                <a:ext cx="358200" cy="4248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11E8190E-C089-7941-B848-888A2FD4DC52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322875" y="5377810"/>
                  <a:ext cx="38880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61DCF3AE-A78F-A340-AB79-2BA009495C04}"/>
                    </a:ext>
                  </a:extLst>
                </p14:cNvPr>
                <p14:cNvContentPartPr/>
                <p14:nvPr/>
              </p14:nvContentPartPr>
              <p14:xfrm>
                <a:off x="1404595" y="5568250"/>
                <a:ext cx="474840" cy="3780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61DCF3AE-A78F-A340-AB79-2BA009495C04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389475" y="5553130"/>
                  <a:ext cx="505080" cy="6840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3034ACBF-F813-324D-8DBF-3AE2BA98419C}"/>
                </a:ext>
              </a:extLst>
            </p:cNvPr>
            <p:cNvGrpSpPr/>
            <p:nvPr/>
          </p:nvGrpSpPr>
          <p:grpSpPr>
            <a:xfrm>
              <a:off x="2342035" y="5113930"/>
              <a:ext cx="441000" cy="500040"/>
              <a:chOff x="2342035" y="5113930"/>
              <a:chExt cx="441000" cy="5000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48">
                <p14:nvContentPartPr>
                  <p14:cNvPr id="102" name="Ink 101">
                    <a:extLst>
                      <a:ext uri="{FF2B5EF4-FFF2-40B4-BE49-F238E27FC236}">
                        <a16:creationId xmlns:a16="http://schemas.microsoft.com/office/drawing/2014/main" id="{59FF8075-0684-B549-AF61-C20BE8C28E34}"/>
                      </a:ext>
                    </a:extLst>
                  </p14:cNvPr>
                  <p14:cNvContentPartPr/>
                  <p14:nvPr/>
                </p14:nvContentPartPr>
                <p14:xfrm>
                  <a:off x="2342035" y="5230210"/>
                  <a:ext cx="162360" cy="383760"/>
                </p14:xfrm>
              </p:contentPart>
            </mc:Choice>
            <mc:Fallback>
              <p:pic>
                <p:nvPicPr>
                  <p:cNvPr id="102" name="Ink 101">
                    <a:extLst>
                      <a:ext uri="{FF2B5EF4-FFF2-40B4-BE49-F238E27FC236}">
                        <a16:creationId xmlns:a16="http://schemas.microsoft.com/office/drawing/2014/main" id="{59FF8075-0684-B549-AF61-C20BE8C28E34}"/>
                      </a:ext>
                    </a:extLst>
                  </p:cNvPr>
                  <p:cNvPicPr/>
                  <p:nvPr/>
                </p:nvPicPr>
                <p:blipFill>
                  <a:blip r:embed="rId149"/>
                  <a:stretch>
                    <a:fillRect/>
                  </a:stretch>
                </p:blipFill>
                <p:spPr>
                  <a:xfrm>
                    <a:off x="2326915" y="5215090"/>
                    <a:ext cx="192960" cy="414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50">
                <p14:nvContentPartPr>
                  <p14:cNvPr id="103" name="Ink 102">
                    <a:extLst>
                      <a:ext uri="{FF2B5EF4-FFF2-40B4-BE49-F238E27FC236}">
                        <a16:creationId xmlns:a16="http://schemas.microsoft.com/office/drawing/2014/main" id="{BE638158-C651-FE45-9C00-6221A5468096}"/>
                      </a:ext>
                    </a:extLst>
                  </p14:cNvPr>
                  <p14:cNvContentPartPr/>
                  <p14:nvPr/>
                </p14:nvContentPartPr>
                <p14:xfrm>
                  <a:off x="2570635" y="5113930"/>
                  <a:ext cx="212400" cy="99000"/>
                </p14:xfrm>
              </p:contentPart>
            </mc:Choice>
            <mc:Fallback>
              <p:pic>
                <p:nvPicPr>
                  <p:cNvPr id="103" name="Ink 102">
                    <a:extLst>
                      <a:ext uri="{FF2B5EF4-FFF2-40B4-BE49-F238E27FC236}">
                        <a16:creationId xmlns:a16="http://schemas.microsoft.com/office/drawing/2014/main" id="{BE638158-C651-FE45-9C00-6221A5468096}"/>
                      </a:ext>
                    </a:extLst>
                  </p:cNvPr>
                  <p:cNvPicPr/>
                  <p:nvPr/>
                </p:nvPicPr>
                <p:blipFill>
                  <a:blip r:embed="rId151"/>
                  <a:stretch>
                    <a:fillRect/>
                  </a:stretch>
                </p:blipFill>
                <p:spPr>
                  <a:xfrm>
                    <a:off x="2555515" y="5098450"/>
                    <a:ext cx="243000" cy="12924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AC9E7CE3-C52D-874F-A755-2465051A9837}"/>
                    </a:ext>
                  </a:extLst>
                </p14:cNvPr>
                <p14:cNvContentPartPr/>
                <p14:nvPr/>
              </p14:nvContentPartPr>
              <p14:xfrm>
                <a:off x="2968435" y="5361250"/>
                <a:ext cx="17280" cy="3456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AC9E7CE3-C52D-874F-A755-2465051A9837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2952955" y="5346130"/>
                  <a:ext cx="47880" cy="6516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B219F71A-D7AF-C74F-B2C4-3D7FF1E560ED}"/>
                </a:ext>
              </a:extLst>
            </p:cNvPr>
            <p:cNvGrpSpPr/>
            <p:nvPr/>
          </p:nvGrpSpPr>
          <p:grpSpPr>
            <a:xfrm>
              <a:off x="3232315" y="5150650"/>
              <a:ext cx="465480" cy="428040"/>
              <a:chOff x="3232315" y="5150650"/>
              <a:chExt cx="465480" cy="4280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54">
                <p14:nvContentPartPr>
                  <p14:cNvPr id="106" name="Ink 105">
                    <a:extLst>
                      <a:ext uri="{FF2B5EF4-FFF2-40B4-BE49-F238E27FC236}">
                        <a16:creationId xmlns:a16="http://schemas.microsoft.com/office/drawing/2014/main" id="{8950B46F-829A-9B41-8970-E38540214119}"/>
                      </a:ext>
                    </a:extLst>
                  </p14:cNvPr>
                  <p14:cNvContentPartPr/>
                  <p14:nvPr/>
                </p14:nvContentPartPr>
                <p14:xfrm>
                  <a:off x="3232315" y="5154970"/>
                  <a:ext cx="110160" cy="423720"/>
                </p14:xfrm>
              </p:contentPart>
            </mc:Choice>
            <mc:Fallback>
              <p:pic>
                <p:nvPicPr>
                  <p:cNvPr id="106" name="Ink 105">
                    <a:extLst>
                      <a:ext uri="{FF2B5EF4-FFF2-40B4-BE49-F238E27FC236}">
                        <a16:creationId xmlns:a16="http://schemas.microsoft.com/office/drawing/2014/main" id="{8950B46F-829A-9B41-8970-E38540214119}"/>
                      </a:ext>
                    </a:extLst>
                  </p:cNvPr>
                  <p:cNvPicPr/>
                  <p:nvPr/>
                </p:nvPicPr>
                <p:blipFill>
                  <a:blip r:embed="rId155"/>
                  <a:stretch>
                    <a:fillRect/>
                  </a:stretch>
                </p:blipFill>
                <p:spPr>
                  <a:xfrm>
                    <a:off x="3216835" y="5139490"/>
                    <a:ext cx="140760" cy="454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56">
                <p14:nvContentPartPr>
                  <p14:cNvPr id="108" name="Ink 107">
                    <a:extLst>
                      <a:ext uri="{FF2B5EF4-FFF2-40B4-BE49-F238E27FC236}">
                        <a16:creationId xmlns:a16="http://schemas.microsoft.com/office/drawing/2014/main" id="{7F21458F-A45F-E24A-9374-6DBE0114E2F7}"/>
                      </a:ext>
                    </a:extLst>
                  </p14:cNvPr>
                  <p14:cNvContentPartPr/>
                  <p14:nvPr/>
                </p14:nvContentPartPr>
                <p14:xfrm>
                  <a:off x="3683755" y="5393290"/>
                  <a:ext cx="14040" cy="138240"/>
                </p14:xfrm>
              </p:contentPart>
            </mc:Choice>
            <mc:Fallback>
              <p:pic>
                <p:nvPicPr>
                  <p:cNvPr id="108" name="Ink 107">
                    <a:extLst>
                      <a:ext uri="{FF2B5EF4-FFF2-40B4-BE49-F238E27FC236}">
                        <a16:creationId xmlns:a16="http://schemas.microsoft.com/office/drawing/2014/main" id="{7F21458F-A45F-E24A-9374-6DBE0114E2F7}"/>
                      </a:ext>
                    </a:extLst>
                  </p:cNvPr>
                  <p:cNvPicPr/>
                  <p:nvPr/>
                </p:nvPicPr>
                <p:blipFill>
                  <a:blip r:embed="rId157"/>
                  <a:stretch>
                    <a:fillRect/>
                  </a:stretch>
                </p:blipFill>
                <p:spPr>
                  <a:xfrm>
                    <a:off x="3668635" y="5378170"/>
                    <a:ext cx="44640" cy="168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58">
                <p14:nvContentPartPr>
                  <p14:cNvPr id="112" name="Ink 111">
                    <a:extLst>
                      <a:ext uri="{FF2B5EF4-FFF2-40B4-BE49-F238E27FC236}">
                        <a16:creationId xmlns:a16="http://schemas.microsoft.com/office/drawing/2014/main" id="{99E67261-DCEB-6345-9D8F-2836D530E3F7}"/>
                      </a:ext>
                    </a:extLst>
                  </p14:cNvPr>
                  <p14:cNvContentPartPr/>
                  <p14:nvPr/>
                </p14:nvContentPartPr>
                <p14:xfrm>
                  <a:off x="3465235" y="5150650"/>
                  <a:ext cx="137880" cy="358920"/>
                </p14:xfrm>
              </p:contentPart>
            </mc:Choice>
            <mc:Fallback>
              <p:pic>
                <p:nvPicPr>
                  <p:cNvPr id="112" name="Ink 111">
                    <a:extLst>
                      <a:ext uri="{FF2B5EF4-FFF2-40B4-BE49-F238E27FC236}">
                        <a16:creationId xmlns:a16="http://schemas.microsoft.com/office/drawing/2014/main" id="{99E67261-DCEB-6345-9D8F-2836D530E3F7}"/>
                      </a:ext>
                    </a:extLst>
                  </p:cNvPr>
                  <p:cNvPicPr/>
                  <p:nvPr/>
                </p:nvPicPr>
                <p:blipFill>
                  <a:blip r:embed="rId159"/>
                  <a:stretch>
                    <a:fillRect/>
                  </a:stretch>
                </p:blipFill>
                <p:spPr>
                  <a:xfrm>
                    <a:off x="3449755" y="5135170"/>
                    <a:ext cx="168120" cy="38952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8FE6B58C-64A9-9546-835F-6D91F36EB10F}"/>
                    </a:ext>
                  </a:extLst>
                </p14:cNvPr>
                <p14:cNvContentPartPr/>
                <p14:nvPr/>
              </p14:nvContentPartPr>
              <p14:xfrm>
                <a:off x="3856195" y="5279170"/>
                <a:ext cx="29520" cy="3600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8FE6B58C-64A9-9546-835F-6D91F36EB10F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3841075" y="5264050"/>
                  <a:ext cx="60120" cy="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1CBF68FD-FDF5-AA40-9E8F-E95EC0D0BB2A}"/>
                    </a:ext>
                  </a:extLst>
                </p14:cNvPr>
                <p14:cNvContentPartPr/>
                <p14:nvPr/>
              </p14:nvContentPartPr>
              <p14:xfrm>
                <a:off x="4121155" y="5314090"/>
                <a:ext cx="25200" cy="1260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1CBF68FD-FDF5-AA40-9E8F-E95EC0D0BB2A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4106035" y="5298610"/>
                  <a:ext cx="55800" cy="4320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5D2B43BE-16A1-0D45-A1B4-B0C9527E7B8E}"/>
                </a:ext>
              </a:extLst>
            </p:cNvPr>
            <p:cNvGrpSpPr/>
            <p:nvPr/>
          </p:nvGrpSpPr>
          <p:grpSpPr>
            <a:xfrm>
              <a:off x="4383235" y="5014210"/>
              <a:ext cx="734760" cy="661680"/>
              <a:chOff x="4383235" y="5014210"/>
              <a:chExt cx="734760" cy="66168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64">
                <p14:nvContentPartPr>
                  <p14:cNvPr id="116" name="Ink 115">
                    <a:extLst>
                      <a:ext uri="{FF2B5EF4-FFF2-40B4-BE49-F238E27FC236}">
                        <a16:creationId xmlns:a16="http://schemas.microsoft.com/office/drawing/2014/main" id="{94BAFE88-FF2F-C846-A1A9-E4AA87926EA3}"/>
                      </a:ext>
                    </a:extLst>
                  </p14:cNvPr>
                  <p14:cNvContentPartPr/>
                  <p14:nvPr/>
                </p14:nvContentPartPr>
                <p14:xfrm>
                  <a:off x="4383235" y="5295370"/>
                  <a:ext cx="6480" cy="12960"/>
                </p14:xfrm>
              </p:contentPart>
            </mc:Choice>
            <mc:Fallback>
              <p:pic>
                <p:nvPicPr>
                  <p:cNvPr id="116" name="Ink 115">
                    <a:extLst>
                      <a:ext uri="{FF2B5EF4-FFF2-40B4-BE49-F238E27FC236}">
                        <a16:creationId xmlns:a16="http://schemas.microsoft.com/office/drawing/2014/main" id="{94BAFE88-FF2F-C846-A1A9-E4AA87926EA3}"/>
                      </a:ext>
                    </a:extLst>
                  </p:cNvPr>
                  <p:cNvPicPr/>
                  <p:nvPr/>
                </p:nvPicPr>
                <p:blipFill>
                  <a:blip r:embed="rId165"/>
                  <a:stretch>
                    <a:fillRect/>
                  </a:stretch>
                </p:blipFill>
                <p:spPr>
                  <a:xfrm>
                    <a:off x="4368115" y="5280250"/>
                    <a:ext cx="37080" cy="43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66">
                <p14:nvContentPartPr>
                  <p14:cNvPr id="117" name="Ink 116">
                    <a:extLst>
                      <a:ext uri="{FF2B5EF4-FFF2-40B4-BE49-F238E27FC236}">
                        <a16:creationId xmlns:a16="http://schemas.microsoft.com/office/drawing/2014/main" id="{A9C9D883-0769-9C48-B29B-4E998804A983}"/>
                      </a:ext>
                    </a:extLst>
                  </p14:cNvPr>
                  <p14:cNvContentPartPr/>
                  <p14:nvPr/>
                </p14:nvContentPartPr>
                <p14:xfrm>
                  <a:off x="4523635" y="5132650"/>
                  <a:ext cx="162720" cy="374400"/>
                </p14:xfrm>
              </p:contentPart>
            </mc:Choice>
            <mc:Fallback>
              <p:pic>
                <p:nvPicPr>
                  <p:cNvPr id="117" name="Ink 116">
                    <a:extLst>
                      <a:ext uri="{FF2B5EF4-FFF2-40B4-BE49-F238E27FC236}">
                        <a16:creationId xmlns:a16="http://schemas.microsoft.com/office/drawing/2014/main" id="{A9C9D883-0769-9C48-B29B-4E998804A983}"/>
                      </a:ext>
                    </a:extLst>
                  </p:cNvPr>
                  <p:cNvPicPr/>
                  <p:nvPr/>
                </p:nvPicPr>
                <p:blipFill>
                  <a:blip r:embed="rId167"/>
                  <a:stretch>
                    <a:fillRect/>
                  </a:stretch>
                </p:blipFill>
                <p:spPr>
                  <a:xfrm>
                    <a:off x="4508155" y="5117530"/>
                    <a:ext cx="192960" cy="404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68">
                <p14:nvContentPartPr>
                  <p14:cNvPr id="118" name="Ink 117">
                    <a:extLst>
                      <a:ext uri="{FF2B5EF4-FFF2-40B4-BE49-F238E27FC236}">
                        <a16:creationId xmlns:a16="http://schemas.microsoft.com/office/drawing/2014/main" id="{69D94410-0A2C-304C-8122-C6A4D7BCF75C}"/>
                      </a:ext>
                    </a:extLst>
                  </p14:cNvPr>
                  <p14:cNvContentPartPr/>
                  <p14:nvPr/>
                </p14:nvContentPartPr>
                <p14:xfrm>
                  <a:off x="4781755" y="5426050"/>
                  <a:ext cx="205920" cy="97200"/>
                </p14:xfrm>
              </p:contentPart>
            </mc:Choice>
            <mc:Fallback>
              <p:pic>
                <p:nvPicPr>
                  <p:cNvPr id="118" name="Ink 117">
                    <a:extLst>
                      <a:ext uri="{FF2B5EF4-FFF2-40B4-BE49-F238E27FC236}">
                        <a16:creationId xmlns:a16="http://schemas.microsoft.com/office/drawing/2014/main" id="{69D94410-0A2C-304C-8122-C6A4D7BCF75C}"/>
                      </a:ext>
                    </a:extLst>
                  </p:cNvPr>
                  <p:cNvPicPr/>
                  <p:nvPr/>
                </p:nvPicPr>
                <p:blipFill>
                  <a:blip r:embed="rId169"/>
                  <a:stretch>
                    <a:fillRect/>
                  </a:stretch>
                </p:blipFill>
                <p:spPr>
                  <a:xfrm>
                    <a:off x="4766275" y="5410570"/>
                    <a:ext cx="236520" cy="127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70">
                <p14:nvContentPartPr>
                  <p14:cNvPr id="119" name="Ink 118">
                    <a:extLst>
                      <a:ext uri="{FF2B5EF4-FFF2-40B4-BE49-F238E27FC236}">
                        <a16:creationId xmlns:a16="http://schemas.microsoft.com/office/drawing/2014/main" id="{7DC78924-7785-1B46-8B87-EAC847EF04B2}"/>
                      </a:ext>
                    </a:extLst>
                  </p14:cNvPr>
                  <p14:cNvContentPartPr/>
                  <p14:nvPr/>
                </p14:nvContentPartPr>
                <p14:xfrm>
                  <a:off x="4993795" y="5014210"/>
                  <a:ext cx="124200" cy="661680"/>
                </p14:xfrm>
              </p:contentPart>
            </mc:Choice>
            <mc:Fallback>
              <p:pic>
                <p:nvPicPr>
                  <p:cNvPr id="119" name="Ink 118">
                    <a:extLst>
                      <a:ext uri="{FF2B5EF4-FFF2-40B4-BE49-F238E27FC236}">
                        <a16:creationId xmlns:a16="http://schemas.microsoft.com/office/drawing/2014/main" id="{7DC78924-7785-1B46-8B87-EAC847EF04B2}"/>
                      </a:ext>
                    </a:extLst>
                  </p:cNvPr>
                  <p:cNvPicPr/>
                  <p:nvPr/>
                </p:nvPicPr>
                <p:blipFill>
                  <a:blip r:embed="rId171"/>
                  <a:stretch>
                    <a:fillRect/>
                  </a:stretch>
                </p:blipFill>
                <p:spPr>
                  <a:xfrm>
                    <a:off x="4978675" y="4998730"/>
                    <a:ext cx="154800" cy="69192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0F9F818A-C8B8-4C4C-9C76-68AEA82AF34F}"/>
              </a:ext>
            </a:extLst>
          </p:cNvPr>
          <p:cNvGrpSpPr/>
          <p:nvPr/>
        </p:nvGrpSpPr>
        <p:grpSpPr>
          <a:xfrm>
            <a:off x="5644315" y="5095930"/>
            <a:ext cx="2089440" cy="558360"/>
            <a:chOff x="5644315" y="5095930"/>
            <a:chExt cx="2089440" cy="558360"/>
          </a:xfrm>
        </p:grpSpPr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669B8EE4-DB83-FC4F-8F90-3B255C1AF809}"/>
                </a:ext>
              </a:extLst>
            </p:cNvPr>
            <p:cNvGrpSpPr/>
            <p:nvPr/>
          </p:nvGrpSpPr>
          <p:grpSpPr>
            <a:xfrm>
              <a:off x="5644315" y="5102050"/>
              <a:ext cx="402840" cy="417600"/>
              <a:chOff x="5644315" y="5102050"/>
              <a:chExt cx="402840" cy="41760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72">
                <p14:nvContentPartPr>
                  <p14:cNvPr id="121" name="Ink 120">
                    <a:extLst>
                      <a:ext uri="{FF2B5EF4-FFF2-40B4-BE49-F238E27FC236}">
                        <a16:creationId xmlns:a16="http://schemas.microsoft.com/office/drawing/2014/main" id="{257A52C8-2FEC-9742-82A4-1C9E91758149}"/>
                      </a:ext>
                    </a:extLst>
                  </p14:cNvPr>
                  <p14:cNvContentPartPr/>
                  <p14:nvPr/>
                </p14:nvContentPartPr>
                <p14:xfrm>
                  <a:off x="5645395" y="5217970"/>
                  <a:ext cx="296280" cy="60120"/>
                </p14:xfrm>
              </p:contentPart>
            </mc:Choice>
            <mc:Fallback>
              <p:pic>
                <p:nvPicPr>
                  <p:cNvPr id="121" name="Ink 120">
                    <a:extLst>
                      <a:ext uri="{FF2B5EF4-FFF2-40B4-BE49-F238E27FC236}">
                        <a16:creationId xmlns:a16="http://schemas.microsoft.com/office/drawing/2014/main" id="{257A52C8-2FEC-9742-82A4-1C9E91758149}"/>
                      </a:ext>
                    </a:extLst>
                  </p:cNvPr>
                  <p:cNvPicPr/>
                  <p:nvPr/>
                </p:nvPicPr>
                <p:blipFill>
                  <a:blip r:embed="rId173"/>
                  <a:stretch>
                    <a:fillRect/>
                  </a:stretch>
                </p:blipFill>
                <p:spPr>
                  <a:xfrm>
                    <a:off x="5629915" y="5202490"/>
                    <a:ext cx="326880" cy="90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74">
                <p14:nvContentPartPr>
                  <p14:cNvPr id="122" name="Ink 121">
                    <a:extLst>
                      <a:ext uri="{FF2B5EF4-FFF2-40B4-BE49-F238E27FC236}">
                        <a16:creationId xmlns:a16="http://schemas.microsoft.com/office/drawing/2014/main" id="{6B978EDF-A205-2847-9D48-258415686779}"/>
                      </a:ext>
                    </a:extLst>
                  </p14:cNvPr>
                  <p14:cNvContentPartPr/>
                  <p14:nvPr/>
                </p14:nvContentPartPr>
                <p14:xfrm>
                  <a:off x="5644315" y="5380330"/>
                  <a:ext cx="288360" cy="53280"/>
                </p14:xfrm>
              </p:contentPart>
            </mc:Choice>
            <mc:Fallback>
              <p:pic>
                <p:nvPicPr>
                  <p:cNvPr id="122" name="Ink 121">
                    <a:extLst>
                      <a:ext uri="{FF2B5EF4-FFF2-40B4-BE49-F238E27FC236}">
                        <a16:creationId xmlns:a16="http://schemas.microsoft.com/office/drawing/2014/main" id="{6B978EDF-A205-2847-9D48-258415686779}"/>
                      </a:ext>
                    </a:extLst>
                  </p:cNvPr>
                  <p:cNvPicPr/>
                  <p:nvPr/>
                </p:nvPicPr>
                <p:blipFill>
                  <a:blip r:embed="rId175"/>
                  <a:stretch>
                    <a:fillRect/>
                  </a:stretch>
                </p:blipFill>
                <p:spPr>
                  <a:xfrm>
                    <a:off x="5629195" y="5364850"/>
                    <a:ext cx="318960" cy="83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76">
                <p14:nvContentPartPr>
                  <p14:cNvPr id="123" name="Ink 122">
                    <a:extLst>
                      <a:ext uri="{FF2B5EF4-FFF2-40B4-BE49-F238E27FC236}">
                        <a16:creationId xmlns:a16="http://schemas.microsoft.com/office/drawing/2014/main" id="{090C939D-7F2B-7442-939D-5B6CDF6BE44E}"/>
                      </a:ext>
                    </a:extLst>
                  </p14:cNvPr>
                  <p14:cNvContentPartPr/>
                  <p14:nvPr/>
                </p14:nvContentPartPr>
                <p14:xfrm>
                  <a:off x="5866435" y="5102050"/>
                  <a:ext cx="180720" cy="417600"/>
                </p14:xfrm>
              </p:contentPart>
            </mc:Choice>
            <mc:Fallback>
              <p:pic>
                <p:nvPicPr>
                  <p:cNvPr id="123" name="Ink 122">
                    <a:extLst>
                      <a:ext uri="{FF2B5EF4-FFF2-40B4-BE49-F238E27FC236}">
                        <a16:creationId xmlns:a16="http://schemas.microsoft.com/office/drawing/2014/main" id="{090C939D-7F2B-7442-939D-5B6CDF6BE44E}"/>
                      </a:ext>
                    </a:extLst>
                  </p:cNvPr>
                  <p:cNvPicPr/>
                  <p:nvPr/>
                </p:nvPicPr>
                <p:blipFill>
                  <a:blip r:embed="rId177"/>
                  <a:stretch>
                    <a:fillRect/>
                  </a:stretch>
                </p:blipFill>
                <p:spPr>
                  <a:xfrm>
                    <a:off x="5850955" y="5086570"/>
                    <a:ext cx="210960" cy="4482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D5EDD870-F59E-EF4D-B5F9-09A84987E4AA}"/>
                </a:ext>
              </a:extLst>
            </p:cNvPr>
            <p:cNvGrpSpPr/>
            <p:nvPr/>
          </p:nvGrpSpPr>
          <p:grpSpPr>
            <a:xfrm>
              <a:off x="6294115" y="5095930"/>
              <a:ext cx="455400" cy="558360"/>
              <a:chOff x="6294115" y="5095930"/>
              <a:chExt cx="455400" cy="55836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78">
                <p14:nvContentPartPr>
                  <p14:cNvPr id="125" name="Ink 124">
                    <a:extLst>
                      <a:ext uri="{FF2B5EF4-FFF2-40B4-BE49-F238E27FC236}">
                        <a16:creationId xmlns:a16="http://schemas.microsoft.com/office/drawing/2014/main" id="{328F5A84-282A-A049-860B-A61DA16C7A73}"/>
                      </a:ext>
                    </a:extLst>
                  </p14:cNvPr>
                  <p14:cNvContentPartPr/>
                  <p14:nvPr/>
                </p14:nvContentPartPr>
                <p14:xfrm>
                  <a:off x="6294115" y="5221210"/>
                  <a:ext cx="180720" cy="433080"/>
                </p14:xfrm>
              </p:contentPart>
            </mc:Choice>
            <mc:Fallback>
              <p:pic>
                <p:nvPicPr>
                  <p:cNvPr id="125" name="Ink 124">
                    <a:extLst>
                      <a:ext uri="{FF2B5EF4-FFF2-40B4-BE49-F238E27FC236}">
                        <a16:creationId xmlns:a16="http://schemas.microsoft.com/office/drawing/2014/main" id="{328F5A84-282A-A049-860B-A61DA16C7A73}"/>
                      </a:ext>
                    </a:extLst>
                  </p:cNvPr>
                  <p:cNvPicPr/>
                  <p:nvPr/>
                </p:nvPicPr>
                <p:blipFill>
                  <a:blip r:embed="rId179"/>
                  <a:stretch>
                    <a:fillRect/>
                  </a:stretch>
                </p:blipFill>
                <p:spPr>
                  <a:xfrm>
                    <a:off x="6278995" y="5206090"/>
                    <a:ext cx="210960" cy="463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80">
                <p14:nvContentPartPr>
                  <p14:cNvPr id="126" name="Ink 125">
                    <a:extLst>
                      <a:ext uri="{FF2B5EF4-FFF2-40B4-BE49-F238E27FC236}">
                        <a16:creationId xmlns:a16="http://schemas.microsoft.com/office/drawing/2014/main" id="{09673CF6-C0F3-3544-AFAC-17BA1B9E1DE7}"/>
                      </a:ext>
                    </a:extLst>
                  </p14:cNvPr>
                  <p14:cNvContentPartPr/>
                  <p14:nvPr/>
                </p14:nvContentPartPr>
                <p14:xfrm>
                  <a:off x="6527035" y="5095930"/>
                  <a:ext cx="222480" cy="142920"/>
                </p14:xfrm>
              </p:contentPart>
            </mc:Choice>
            <mc:Fallback>
              <p:pic>
                <p:nvPicPr>
                  <p:cNvPr id="126" name="Ink 125">
                    <a:extLst>
                      <a:ext uri="{FF2B5EF4-FFF2-40B4-BE49-F238E27FC236}">
                        <a16:creationId xmlns:a16="http://schemas.microsoft.com/office/drawing/2014/main" id="{09673CF6-C0F3-3544-AFAC-17BA1B9E1DE7}"/>
                      </a:ext>
                    </a:extLst>
                  </p:cNvPr>
                  <p:cNvPicPr/>
                  <p:nvPr/>
                </p:nvPicPr>
                <p:blipFill>
                  <a:blip r:embed="rId181"/>
                  <a:stretch>
                    <a:fillRect/>
                  </a:stretch>
                </p:blipFill>
                <p:spPr>
                  <a:xfrm>
                    <a:off x="6511915" y="5080810"/>
                    <a:ext cx="253080" cy="1735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B873CEE-06A8-8148-BC1E-7E256C6E5F31}"/>
                </a:ext>
              </a:extLst>
            </p:cNvPr>
            <p:cNvGrpSpPr/>
            <p:nvPr/>
          </p:nvGrpSpPr>
          <p:grpSpPr>
            <a:xfrm>
              <a:off x="6917635" y="5365930"/>
              <a:ext cx="162000" cy="99720"/>
              <a:chOff x="6917635" y="5365930"/>
              <a:chExt cx="162000" cy="9972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82">
                <p14:nvContentPartPr>
                  <p14:cNvPr id="127" name="Ink 126">
                    <a:extLst>
                      <a:ext uri="{FF2B5EF4-FFF2-40B4-BE49-F238E27FC236}">
                        <a16:creationId xmlns:a16="http://schemas.microsoft.com/office/drawing/2014/main" id="{96967482-F4F1-D549-947E-C8B0423761C0}"/>
                      </a:ext>
                    </a:extLst>
                  </p14:cNvPr>
                  <p14:cNvContentPartPr/>
                  <p14:nvPr/>
                </p14:nvContentPartPr>
                <p14:xfrm>
                  <a:off x="6917635" y="5365930"/>
                  <a:ext cx="162000" cy="8640"/>
                </p14:xfrm>
              </p:contentPart>
            </mc:Choice>
            <mc:Fallback>
              <p:pic>
                <p:nvPicPr>
                  <p:cNvPr id="127" name="Ink 126">
                    <a:extLst>
                      <a:ext uri="{FF2B5EF4-FFF2-40B4-BE49-F238E27FC236}">
                        <a16:creationId xmlns:a16="http://schemas.microsoft.com/office/drawing/2014/main" id="{96967482-F4F1-D549-947E-C8B0423761C0}"/>
                      </a:ext>
                    </a:extLst>
                  </p:cNvPr>
                  <p:cNvPicPr/>
                  <p:nvPr/>
                </p:nvPicPr>
                <p:blipFill>
                  <a:blip r:embed="rId183"/>
                  <a:stretch>
                    <a:fillRect/>
                  </a:stretch>
                </p:blipFill>
                <p:spPr>
                  <a:xfrm>
                    <a:off x="6902155" y="5350450"/>
                    <a:ext cx="192600" cy="39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84">
                <p14:nvContentPartPr>
                  <p14:cNvPr id="128" name="Ink 127">
                    <a:extLst>
                      <a:ext uri="{FF2B5EF4-FFF2-40B4-BE49-F238E27FC236}">
                        <a16:creationId xmlns:a16="http://schemas.microsoft.com/office/drawing/2014/main" id="{B87162ED-FD2C-E34D-9612-4E25A1729C93}"/>
                      </a:ext>
                    </a:extLst>
                  </p14:cNvPr>
                  <p14:cNvContentPartPr/>
                  <p14:nvPr/>
                </p14:nvContentPartPr>
                <p14:xfrm>
                  <a:off x="6943915" y="5444770"/>
                  <a:ext cx="133920" cy="20880"/>
                </p14:xfrm>
              </p:contentPart>
            </mc:Choice>
            <mc:Fallback>
              <p:pic>
                <p:nvPicPr>
                  <p:cNvPr id="128" name="Ink 127">
                    <a:extLst>
                      <a:ext uri="{FF2B5EF4-FFF2-40B4-BE49-F238E27FC236}">
                        <a16:creationId xmlns:a16="http://schemas.microsoft.com/office/drawing/2014/main" id="{B87162ED-FD2C-E34D-9612-4E25A1729C93}"/>
                      </a:ext>
                    </a:extLst>
                  </p:cNvPr>
                  <p:cNvPicPr/>
                  <p:nvPr/>
                </p:nvPicPr>
                <p:blipFill>
                  <a:blip r:embed="rId185"/>
                  <a:stretch>
                    <a:fillRect/>
                  </a:stretch>
                </p:blipFill>
                <p:spPr>
                  <a:xfrm>
                    <a:off x="6928795" y="5429290"/>
                    <a:ext cx="164520" cy="511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6C1B2511-08BF-C743-916F-2A78DC911E9F}"/>
                </a:ext>
              </a:extLst>
            </p:cNvPr>
            <p:cNvGrpSpPr/>
            <p:nvPr/>
          </p:nvGrpSpPr>
          <p:grpSpPr>
            <a:xfrm>
              <a:off x="7262155" y="5223010"/>
              <a:ext cx="471600" cy="353520"/>
              <a:chOff x="7262155" y="5223010"/>
              <a:chExt cx="471600" cy="35352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86">
                <p14:nvContentPartPr>
                  <p14:cNvPr id="129" name="Ink 128">
                    <a:extLst>
                      <a:ext uri="{FF2B5EF4-FFF2-40B4-BE49-F238E27FC236}">
                        <a16:creationId xmlns:a16="http://schemas.microsoft.com/office/drawing/2014/main" id="{33290475-747A-674E-95A3-04C116D98897}"/>
                      </a:ext>
                    </a:extLst>
                  </p14:cNvPr>
                  <p14:cNvContentPartPr/>
                  <p14:nvPr/>
                </p14:nvContentPartPr>
                <p14:xfrm>
                  <a:off x="7341715" y="5223010"/>
                  <a:ext cx="119520" cy="277200"/>
                </p14:xfrm>
              </p:contentPart>
            </mc:Choice>
            <mc:Fallback>
              <p:pic>
                <p:nvPicPr>
                  <p:cNvPr id="129" name="Ink 128">
                    <a:extLst>
                      <a:ext uri="{FF2B5EF4-FFF2-40B4-BE49-F238E27FC236}">
                        <a16:creationId xmlns:a16="http://schemas.microsoft.com/office/drawing/2014/main" id="{33290475-747A-674E-95A3-04C116D98897}"/>
                      </a:ext>
                    </a:extLst>
                  </p:cNvPr>
                  <p:cNvPicPr/>
                  <p:nvPr/>
                </p:nvPicPr>
                <p:blipFill>
                  <a:blip r:embed="rId187"/>
                  <a:stretch>
                    <a:fillRect/>
                  </a:stretch>
                </p:blipFill>
                <p:spPr>
                  <a:xfrm>
                    <a:off x="7326235" y="5207530"/>
                    <a:ext cx="149760" cy="307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88">
                <p14:nvContentPartPr>
                  <p14:cNvPr id="130" name="Ink 129">
                    <a:extLst>
                      <a:ext uri="{FF2B5EF4-FFF2-40B4-BE49-F238E27FC236}">
                        <a16:creationId xmlns:a16="http://schemas.microsoft.com/office/drawing/2014/main" id="{680CDA19-5F4B-404F-8A5F-2100B3EDE3E3}"/>
                      </a:ext>
                    </a:extLst>
                  </p14:cNvPr>
                  <p14:cNvContentPartPr/>
                  <p14:nvPr/>
                </p14:nvContentPartPr>
                <p14:xfrm>
                  <a:off x="7262155" y="5539090"/>
                  <a:ext cx="471600" cy="37440"/>
                </p14:xfrm>
              </p:contentPart>
            </mc:Choice>
            <mc:Fallback>
              <p:pic>
                <p:nvPicPr>
                  <p:cNvPr id="130" name="Ink 129">
                    <a:extLst>
                      <a:ext uri="{FF2B5EF4-FFF2-40B4-BE49-F238E27FC236}">
                        <a16:creationId xmlns:a16="http://schemas.microsoft.com/office/drawing/2014/main" id="{680CDA19-5F4B-404F-8A5F-2100B3EDE3E3}"/>
                      </a:ext>
                    </a:extLst>
                  </p:cNvPr>
                  <p:cNvPicPr/>
                  <p:nvPr/>
                </p:nvPicPr>
                <p:blipFill>
                  <a:blip r:embed="rId189"/>
                  <a:stretch>
                    <a:fillRect/>
                  </a:stretch>
                </p:blipFill>
                <p:spPr>
                  <a:xfrm>
                    <a:off x="7246675" y="5523970"/>
                    <a:ext cx="502200" cy="6804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237118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:</a:t>
            </a:r>
          </a:p>
          <a:p>
            <a:pPr lvl="1"/>
            <a:r>
              <a:rPr lang="en-US" dirty="0">
                <a:ea typeface="Cambria Math"/>
              </a:rPr>
              <a:t>For all </a:t>
            </a:r>
            <a:r>
              <a:rPr lang="en-US" dirty="0" err="1">
                <a:ea typeface="Cambria Math"/>
              </a:rPr>
              <a:t>a</a:t>
            </a:r>
            <a:r>
              <a:rPr lang="en-US" dirty="0" err="1">
                <a:ea typeface="Cambria Math"/>
                <a:sym typeface="Symbol"/>
              </a:rPr>
              <a:t>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N</a:t>
            </a:r>
            <a:r>
              <a:rPr lang="en-US" dirty="0">
                <a:ea typeface="Cambria Math"/>
              </a:rPr>
              <a:t>, we have N · a = 0 mod N</a:t>
            </a:r>
          </a:p>
          <a:p>
            <a:pPr marL="457200" lvl="1" indent="0">
              <a:buNone/>
            </a:pPr>
            <a:r>
              <a:rPr lang="en-US" dirty="0">
                <a:ea typeface="Cambria Math"/>
              </a:rPr>
              <a:t>(Note that N is not in the group!)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>
                <a:ea typeface="Cambria Math"/>
              </a:rPr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:</a:t>
            </a:r>
          </a:p>
          <a:p>
            <a:pPr lvl="1"/>
            <a:r>
              <a:rPr lang="en-US" dirty="0">
                <a:ea typeface="Cambria Math"/>
              </a:rPr>
              <a:t>For all </a:t>
            </a:r>
            <a:r>
              <a:rPr lang="en-US" dirty="0" err="1">
                <a:ea typeface="Cambria Math"/>
              </a:rPr>
              <a:t>a</a:t>
            </a:r>
            <a:r>
              <a:rPr lang="en-US" dirty="0" err="1">
                <a:ea typeface="Cambria Math"/>
                <a:sym typeface="Symbol"/>
              </a:rPr>
              <a:t>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, we have a</a:t>
            </a:r>
            <a:r>
              <a:rPr lang="en-US" baseline="30000" dirty="0">
                <a:ea typeface="Cambria Math"/>
                <a:sym typeface="Symbol"/>
              </a:rPr>
              <a:t>(N)</a:t>
            </a:r>
            <a:r>
              <a:rPr lang="en-US" dirty="0">
                <a:ea typeface="Cambria Math"/>
              </a:rPr>
              <a:t> = 1 mod N</a:t>
            </a:r>
          </a:p>
          <a:p>
            <a:pPr lvl="1"/>
            <a:r>
              <a:rPr lang="en-US" dirty="0">
                <a:ea typeface="Cambria Math"/>
              </a:rPr>
              <a:t>p prime: for all a </a:t>
            </a:r>
            <a:r>
              <a:rPr lang="en-US" dirty="0">
                <a:ea typeface="Cambria Math"/>
                <a:sym typeface="Symbol"/>
              </a:rPr>
              <a:t>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, we have a</a:t>
            </a:r>
            <a:r>
              <a:rPr lang="en-US" baseline="30000" dirty="0">
                <a:ea typeface="Cambria Math"/>
              </a:rPr>
              <a:t>p-1</a:t>
            </a:r>
            <a:r>
              <a:rPr lang="en-US" dirty="0">
                <a:ea typeface="Cambria Math"/>
              </a:rPr>
              <a:t> = 1 mod p</a:t>
            </a:r>
          </a:p>
        </p:txBody>
      </p:sp>
    </p:spTree>
    <p:extLst>
      <p:ext uri="{BB962C8B-B14F-4D97-AF65-F5344CB8AC3E}">
        <p14:creationId xmlns:p14="http://schemas.microsoft.com/office/powerpoint/2010/main" val="155933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exponentiation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Consider the following algorithm:</a:t>
            </a:r>
            <a:br>
              <a:rPr lang="en-US" dirty="0"/>
            </a:br>
            <a:r>
              <a:rPr lang="en-US" dirty="0"/>
              <a:t>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(a, b, N)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// assume b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 0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for 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=1,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≤ b;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* a mod N];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endParaRPr lang="en-US" dirty="0">
              <a:cs typeface="Courier New" panose="02070309020205020404" pitchFamily="49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>
                <a:cs typeface="Courier New" panose="02070309020205020404" pitchFamily="49" charset="0"/>
              </a:rPr>
              <a:t>This runs in time O(b * poly(</a:t>
            </a:r>
            <a:r>
              <a:rPr lang="en-US" dirty="0" err="1"/>
              <a:t>ǁaǁ</a:t>
            </a:r>
            <a:r>
              <a:rPr lang="en-US" dirty="0"/>
              <a:t>, </a:t>
            </a:r>
            <a:r>
              <a:rPr lang="en-US" dirty="0" err="1"/>
              <a:t>ǁNǁ</a:t>
            </a:r>
            <a:r>
              <a:rPr lang="en-US" dirty="0">
                <a:cs typeface="Courier New" panose="02070309020205020404" pitchFamily="49" charset="0"/>
              </a:rPr>
              <a:t>))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This is an exponential-time algorithm!</a:t>
            </a:r>
            <a:br>
              <a:rPr lang="en-US" dirty="0"/>
            </a:b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61565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Efficient modular exponentiation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b = 2</a:t>
            </a:r>
            <a:r>
              <a:rPr lang="en-US" baseline="30000" dirty="0"/>
              <a:t>k</a:t>
            </a:r>
            <a:r>
              <a:rPr lang="en-US" dirty="0"/>
              <a:t> for simplicity</a:t>
            </a:r>
          </a:p>
          <a:p>
            <a:pPr lvl="1"/>
            <a:r>
              <a:rPr lang="en-US" dirty="0"/>
              <a:t>The preceding algorithm roughly corresponds to computing a*a*a*…*a</a:t>
            </a:r>
          </a:p>
          <a:p>
            <a:pPr lvl="1"/>
            <a:r>
              <a:rPr lang="en-US" dirty="0"/>
              <a:t>Better: compute (((a</a:t>
            </a:r>
            <a:r>
              <a:rPr lang="en-US" baseline="30000" dirty="0"/>
              <a:t>2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…)</a:t>
            </a:r>
            <a:r>
              <a:rPr lang="en-US" baseline="30000" dirty="0"/>
              <a:t>2</a:t>
            </a:r>
            <a:endParaRPr lang="en-US" dirty="0"/>
          </a:p>
          <a:p>
            <a:pPr lvl="1"/>
            <a:r>
              <a:rPr lang="en-US" dirty="0"/>
              <a:t>2</a:t>
            </a:r>
            <a:r>
              <a:rPr lang="en-US" baseline="30000" dirty="0"/>
              <a:t>k</a:t>
            </a:r>
            <a:r>
              <a:rPr lang="en-US" dirty="0"/>
              <a:t> multiplications vs. k </a:t>
            </a:r>
            <a:r>
              <a:rPr lang="en-US" dirty="0" err="1"/>
              <a:t>squarings</a:t>
            </a:r>
            <a:endParaRPr lang="en-US" dirty="0"/>
          </a:p>
          <a:p>
            <a:pPr lvl="2"/>
            <a:r>
              <a:rPr lang="en-US" dirty="0"/>
              <a:t>Note k = O(</a:t>
            </a:r>
            <a:r>
              <a:rPr lang="en-US" dirty="0" err="1"/>
              <a:t>ǁbǁ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4627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 fontScale="92500" lnSpcReduction="10000"/>
          </a:bodyPr>
          <a:lstStyle/>
          <a:p>
            <a:r>
              <a:rPr lang="en-US" sz="3300" dirty="0"/>
              <a:t>Consider the following algorithm:</a:t>
            </a:r>
            <a:br>
              <a:rPr lang="en-US" sz="3300" dirty="0"/>
            </a:br>
            <a:r>
              <a:rPr lang="en-US" dirty="0"/>
              <a:t>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(a, b, N)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// assume b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 0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x=a, t=1;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while (b&gt;0)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(b odd)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t = [t * x mod N], b = b-1;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[x</a:t>
            </a:r>
            <a:r>
              <a:rPr lang="en-US" sz="2400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mod N],  b = b/2; }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t; }</a:t>
            </a:r>
            <a:endParaRPr lang="en-US" dirty="0">
              <a:cs typeface="Courier New" panose="02070309020205020404" pitchFamily="49" charset="0"/>
            </a:endParaRPr>
          </a:p>
          <a:p>
            <a:endParaRPr lang="en-US" sz="3300" dirty="0">
              <a:cs typeface="Courier New" panose="02070309020205020404" pitchFamily="49" charset="0"/>
            </a:endParaRPr>
          </a:p>
          <a:p>
            <a:r>
              <a:rPr lang="en-US" sz="3300" dirty="0">
                <a:cs typeface="Courier New" panose="02070309020205020404" pitchFamily="49" charset="0"/>
              </a:rPr>
              <a:t>Why does this work?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Invariant: answer is [t </a:t>
            </a:r>
            <a:r>
              <a:rPr lang="en-US" dirty="0" err="1">
                <a:cs typeface="Courier New" panose="02070309020205020404" pitchFamily="49" charset="0"/>
              </a:rPr>
              <a:t>x</a:t>
            </a:r>
            <a:r>
              <a:rPr lang="en-US" baseline="30000" dirty="0" err="1">
                <a:cs typeface="Courier New" panose="02070309020205020404" pitchFamily="49" charset="0"/>
              </a:rPr>
              <a:t>b</a:t>
            </a:r>
            <a:r>
              <a:rPr lang="en-US" dirty="0">
                <a:cs typeface="Courier New" panose="02070309020205020404" pitchFamily="49" charset="0"/>
              </a:rPr>
              <a:t> mod N]</a:t>
            </a:r>
          </a:p>
          <a:p>
            <a:r>
              <a:rPr lang="en-US" sz="3300" dirty="0">
                <a:cs typeface="Courier New" panose="02070309020205020404" pitchFamily="49" charset="0"/>
              </a:rPr>
              <a:t>Running time is polynomial in </a:t>
            </a:r>
            <a:r>
              <a:rPr lang="en-US" sz="3600" dirty="0" err="1"/>
              <a:t>ǁaǁ</a:t>
            </a:r>
            <a:r>
              <a:rPr lang="en-US" sz="3600" dirty="0"/>
              <a:t>, </a:t>
            </a:r>
            <a:r>
              <a:rPr lang="en-US" sz="3600" dirty="0" err="1"/>
              <a:t>ǁbǁ</a:t>
            </a:r>
            <a:r>
              <a:rPr lang="en-US" sz="3600" dirty="0"/>
              <a:t>, </a:t>
            </a:r>
            <a:r>
              <a:rPr lang="en-US" sz="3600" dirty="0" err="1"/>
              <a:t>ǁNǁ</a:t>
            </a:r>
            <a:endParaRPr lang="en-US" sz="33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Efficient exponentiation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4781794-C5F0-5C45-AC24-3CDEBA286F2B}"/>
              </a:ext>
            </a:extLst>
          </p:cNvPr>
          <p:cNvGrpSpPr/>
          <p:nvPr/>
        </p:nvGrpSpPr>
        <p:grpSpPr>
          <a:xfrm>
            <a:off x="6638040" y="1605717"/>
            <a:ext cx="814320" cy="231480"/>
            <a:chOff x="6638040" y="1605717"/>
            <a:chExt cx="814320" cy="231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066C5AE-D581-F04C-AD36-9B96F19C128E}"/>
                    </a:ext>
                  </a:extLst>
                </p14:cNvPr>
                <p14:cNvContentPartPr/>
                <p14:nvPr/>
              </p14:nvContentPartPr>
              <p14:xfrm>
                <a:off x="6638040" y="1605717"/>
                <a:ext cx="133560" cy="23148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066C5AE-D581-F04C-AD36-9B96F19C128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622920" y="1590597"/>
                  <a:ext cx="164160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2425B287-1858-6B4C-9402-F79C9CEDE784}"/>
                    </a:ext>
                  </a:extLst>
                </p14:cNvPr>
                <p14:cNvContentPartPr/>
                <p14:nvPr/>
              </p14:nvContentPartPr>
              <p14:xfrm>
                <a:off x="6887520" y="1662237"/>
                <a:ext cx="138960" cy="2088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2425B287-1858-6B4C-9402-F79C9CEDE78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872400" y="1647117"/>
                  <a:ext cx="16920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D1B91B83-1DFF-DA4B-90EB-2DBF81AE8280}"/>
                    </a:ext>
                  </a:extLst>
                </p14:cNvPr>
                <p14:cNvContentPartPr/>
                <p14:nvPr/>
              </p14:nvContentPartPr>
              <p14:xfrm>
                <a:off x="6899400" y="1772757"/>
                <a:ext cx="95760" cy="972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D1B91B83-1DFF-DA4B-90EB-2DBF81AE828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884280" y="1757637"/>
                  <a:ext cx="12636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A82564D-D42F-934C-9064-0487E362EE9D}"/>
                    </a:ext>
                  </a:extLst>
                </p14:cNvPr>
                <p14:cNvContentPartPr/>
                <p14:nvPr/>
              </p14:nvContentPartPr>
              <p14:xfrm>
                <a:off x="7160760" y="1674117"/>
                <a:ext cx="23760" cy="1216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A82564D-D42F-934C-9064-0487E362EE9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145280" y="1658997"/>
                  <a:ext cx="5436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4A6028FA-591D-7947-8E84-E01EAC7D2634}"/>
                    </a:ext>
                  </a:extLst>
                </p14:cNvPr>
                <p14:cNvContentPartPr/>
                <p14:nvPr/>
              </p14:nvContentPartPr>
              <p14:xfrm>
                <a:off x="7267680" y="1643517"/>
                <a:ext cx="184680" cy="1756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4A6028FA-591D-7947-8E84-E01EAC7D263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252200" y="1628397"/>
                  <a:ext cx="215280" cy="205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1EA3705-5697-A54C-84A7-B103EB59270F}"/>
              </a:ext>
            </a:extLst>
          </p:cNvPr>
          <p:cNvGrpSpPr/>
          <p:nvPr/>
        </p:nvGrpSpPr>
        <p:grpSpPr>
          <a:xfrm>
            <a:off x="7885080" y="1590957"/>
            <a:ext cx="639720" cy="228960"/>
            <a:chOff x="7885080" y="1590957"/>
            <a:chExt cx="639720" cy="228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704CEF4F-D82F-5846-B500-10B02D77EF7D}"/>
                    </a:ext>
                  </a:extLst>
                </p14:cNvPr>
                <p14:cNvContentPartPr/>
                <p14:nvPr/>
              </p14:nvContentPartPr>
              <p14:xfrm>
                <a:off x="7885080" y="1638477"/>
                <a:ext cx="138960" cy="1753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704CEF4F-D82F-5846-B500-10B02D77EF7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869960" y="1623357"/>
                  <a:ext cx="16956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19EB81E9-2ACA-CA46-8052-BAD3B5A15E10}"/>
                    </a:ext>
                  </a:extLst>
                </p14:cNvPr>
                <p14:cNvContentPartPr/>
                <p14:nvPr/>
              </p14:nvContentPartPr>
              <p14:xfrm>
                <a:off x="7932240" y="1590957"/>
                <a:ext cx="154800" cy="20268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19EB81E9-2ACA-CA46-8052-BAD3B5A15E1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916760" y="1575837"/>
                  <a:ext cx="18540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42E924D-697F-CF4C-A830-62D5B8B8E4CC}"/>
                    </a:ext>
                  </a:extLst>
                </p14:cNvPr>
                <p14:cNvContentPartPr/>
                <p14:nvPr/>
              </p14:nvContentPartPr>
              <p14:xfrm>
                <a:off x="8158320" y="1685997"/>
                <a:ext cx="119520" cy="324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42E924D-697F-CF4C-A830-62D5B8B8E4C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142840" y="1670877"/>
                  <a:ext cx="14976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AA123BD-91A0-4F4A-89E1-C5949C0571B1}"/>
                    </a:ext>
                  </a:extLst>
                </p14:cNvPr>
                <p14:cNvContentPartPr/>
                <p14:nvPr/>
              </p14:nvContentPartPr>
              <p14:xfrm>
                <a:off x="8158320" y="1760517"/>
                <a:ext cx="106920" cy="198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AA123BD-91A0-4F4A-89E1-C5949C0571B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142840" y="1745397"/>
                  <a:ext cx="13752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BD8AF0F9-EBB9-F645-A4F2-9A2C3B816699}"/>
                    </a:ext>
                  </a:extLst>
                </p14:cNvPr>
                <p14:cNvContentPartPr/>
                <p14:nvPr/>
              </p14:nvContentPartPr>
              <p14:xfrm>
                <a:off x="8352360" y="1658277"/>
                <a:ext cx="172440" cy="16164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BD8AF0F9-EBB9-F645-A4F2-9A2C3B81669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336880" y="1642797"/>
                  <a:ext cx="203040" cy="191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2707C07-B814-2546-851D-26BD5B21E06E}"/>
              </a:ext>
            </a:extLst>
          </p:cNvPr>
          <p:cNvGrpSpPr/>
          <p:nvPr/>
        </p:nvGrpSpPr>
        <p:grpSpPr>
          <a:xfrm>
            <a:off x="8692560" y="1602837"/>
            <a:ext cx="396360" cy="265680"/>
            <a:chOff x="8692560" y="1602837"/>
            <a:chExt cx="396360" cy="265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F118E678-D823-AB44-9617-3F97B01D00D6}"/>
                    </a:ext>
                  </a:extLst>
                </p14:cNvPr>
                <p14:cNvContentPartPr/>
                <p14:nvPr/>
              </p14:nvContentPartPr>
              <p14:xfrm>
                <a:off x="8723880" y="1602837"/>
                <a:ext cx="115920" cy="17136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F118E678-D823-AB44-9617-3F97B01D00D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8708760" y="1587717"/>
                  <a:ext cx="14652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84AECA7F-BD0A-5041-A4D9-7265B9308EF9}"/>
                    </a:ext>
                  </a:extLst>
                </p14:cNvPr>
                <p14:cNvContentPartPr/>
                <p14:nvPr/>
              </p14:nvContentPartPr>
              <p14:xfrm>
                <a:off x="8692560" y="1655757"/>
                <a:ext cx="172800" cy="169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84AECA7F-BD0A-5041-A4D9-7265B9308EF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8677440" y="1640277"/>
                  <a:ext cx="20304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F211C960-5D59-7F4D-98AD-DAA44934DEEA}"/>
                    </a:ext>
                  </a:extLst>
                </p14:cNvPr>
                <p14:cNvContentPartPr/>
                <p14:nvPr/>
              </p14:nvContentPartPr>
              <p14:xfrm>
                <a:off x="8894520" y="1690317"/>
                <a:ext cx="124920" cy="1008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F211C960-5D59-7F4D-98AD-DAA44934DEE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8879040" y="1674837"/>
                  <a:ext cx="15552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88C715B-40C4-324D-A0BE-0D13BBBD51B0}"/>
                    </a:ext>
                  </a:extLst>
                </p14:cNvPr>
                <p14:cNvContentPartPr/>
                <p14:nvPr/>
              </p14:nvContentPartPr>
              <p14:xfrm>
                <a:off x="8893800" y="1766277"/>
                <a:ext cx="80280" cy="1512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88C715B-40C4-324D-A0BE-0D13BBBD51B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878320" y="1751157"/>
                  <a:ext cx="11088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9FD983AF-2432-FD41-9E91-5E54AAC23791}"/>
                    </a:ext>
                  </a:extLst>
                </p14:cNvPr>
                <p14:cNvContentPartPr/>
                <p14:nvPr/>
              </p14:nvContentPartPr>
              <p14:xfrm>
                <a:off x="9058680" y="1614717"/>
                <a:ext cx="30240" cy="25380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9FD983AF-2432-FD41-9E91-5E54AAC23791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9043560" y="1599597"/>
                  <a:ext cx="60840" cy="284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372957DE-CC84-CA44-AEEC-449EBB4A49C3}"/>
              </a:ext>
            </a:extLst>
          </p:cNvPr>
          <p:cNvGrpSpPr/>
          <p:nvPr/>
        </p:nvGrpSpPr>
        <p:grpSpPr>
          <a:xfrm>
            <a:off x="6901920" y="2205477"/>
            <a:ext cx="803520" cy="281520"/>
            <a:chOff x="6901920" y="2205477"/>
            <a:chExt cx="803520" cy="281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CBEE264-BB03-1446-9BEF-156EE4D7572F}"/>
                    </a:ext>
                  </a:extLst>
                </p14:cNvPr>
                <p14:cNvContentPartPr/>
                <p14:nvPr/>
              </p14:nvContentPartPr>
              <p14:xfrm>
                <a:off x="6901920" y="2205477"/>
                <a:ext cx="132120" cy="2736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CBEE264-BB03-1446-9BEF-156EE4D7572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886440" y="2189997"/>
                  <a:ext cx="162360" cy="30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94C78E86-F5FD-E041-B196-57ACB0952739}"/>
                    </a:ext>
                  </a:extLst>
                </p14:cNvPr>
                <p14:cNvContentPartPr/>
                <p14:nvPr/>
              </p14:nvContentPartPr>
              <p14:xfrm>
                <a:off x="7196400" y="2315637"/>
                <a:ext cx="122040" cy="1944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4C78E86-F5FD-E041-B196-57ACB0952739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180920" y="2300157"/>
                  <a:ext cx="15264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86EB21F6-FBC0-3648-9CAA-055F0657C272}"/>
                    </a:ext>
                  </a:extLst>
                </p14:cNvPr>
                <p14:cNvContentPartPr/>
                <p14:nvPr/>
              </p14:nvContentPartPr>
              <p14:xfrm>
                <a:off x="7207920" y="2438757"/>
                <a:ext cx="98280" cy="756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86EB21F6-FBC0-3648-9CAA-055F0657C27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192440" y="2423637"/>
                  <a:ext cx="12888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7CCBDBCC-356E-5C4F-91BD-1980E3CAED1B}"/>
                    </a:ext>
                  </a:extLst>
                </p14:cNvPr>
                <p14:cNvContentPartPr/>
                <p14:nvPr/>
              </p14:nvContentPartPr>
              <p14:xfrm>
                <a:off x="7410240" y="2303757"/>
                <a:ext cx="9360" cy="12600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7CCBDBCC-356E-5C4F-91BD-1980E3CAED1B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394760" y="2288277"/>
                  <a:ext cx="39960" cy="15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8003376C-ACF2-D749-BE8D-8C62A8DD4ADE}"/>
                    </a:ext>
                  </a:extLst>
                </p14:cNvPr>
                <p14:cNvContentPartPr/>
                <p14:nvPr/>
              </p14:nvContentPartPr>
              <p14:xfrm>
                <a:off x="7469280" y="2232837"/>
                <a:ext cx="236160" cy="2541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8003376C-ACF2-D749-BE8D-8C62A8DD4ADE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454160" y="2217357"/>
                  <a:ext cx="266760" cy="284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7B50B8F-7A92-D742-8CCF-08C2BED895F7}"/>
              </a:ext>
            </a:extLst>
          </p:cNvPr>
          <p:cNvGrpSpPr/>
          <p:nvPr/>
        </p:nvGrpSpPr>
        <p:grpSpPr>
          <a:xfrm>
            <a:off x="8003880" y="2149317"/>
            <a:ext cx="852840" cy="282240"/>
            <a:chOff x="8003880" y="2149317"/>
            <a:chExt cx="852840" cy="282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116014F-9C56-5847-A66B-B8A0677D7A1E}"/>
                    </a:ext>
                  </a:extLst>
                </p14:cNvPr>
                <p14:cNvContentPartPr/>
                <p14:nvPr/>
              </p14:nvContentPartPr>
              <p14:xfrm>
                <a:off x="8076240" y="2149317"/>
                <a:ext cx="145800" cy="28224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116014F-9C56-5847-A66B-B8A0677D7A1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061120" y="2133837"/>
                  <a:ext cx="17640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9FEF79E1-577D-3044-BF40-34335AC54B8A}"/>
                    </a:ext>
                  </a:extLst>
                </p14:cNvPr>
                <p14:cNvContentPartPr/>
                <p14:nvPr/>
              </p14:nvContentPartPr>
              <p14:xfrm>
                <a:off x="8003880" y="2262717"/>
                <a:ext cx="274680" cy="1512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9FEF79E1-577D-3044-BF40-34335AC54B8A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988400" y="2247597"/>
                  <a:ext cx="30528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B404762D-BADF-F049-8180-A97E426CEE68}"/>
                    </a:ext>
                  </a:extLst>
                </p14:cNvPr>
                <p14:cNvContentPartPr/>
                <p14:nvPr/>
              </p14:nvContentPartPr>
              <p14:xfrm>
                <a:off x="8395560" y="2291877"/>
                <a:ext cx="152280" cy="1368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B404762D-BADF-F049-8180-A97E426CEE68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380440" y="2276397"/>
                  <a:ext cx="18288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6C963C8A-675D-4446-808D-197B2F38B02B}"/>
                    </a:ext>
                  </a:extLst>
                </p14:cNvPr>
                <p14:cNvContentPartPr/>
                <p14:nvPr/>
              </p14:nvContentPartPr>
              <p14:xfrm>
                <a:off x="8407440" y="2388357"/>
                <a:ext cx="141120" cy="234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6C963C8A-675D-4446-808D-197B2F38B02B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392320" y="2373237"/>
                  <a:ext cx="17172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49CA4983-AA9B-DC4D-93C8-50DEB23DDC22}"/>
                    </a:ext>
                  </a:extLst>
                </p14:cNvPr>
                <p14:cNvContentPartPr/>
                <p14:nvPr/>
              </p14:nvContentPartPr>
              <p14:xfrm>
                <a:off x="8663760" y="2268117"/>
                <a:ext cx="192960" cy="1537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49CA4983-AA9B-DC4D-93C8-50DEB23DDC22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648640" y="2252637"/>
                  <a:ext cx="223200" cy="184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D40CD401-969E-DC41-9776-443E05770E10}"/>
                  </a:ext>
                </a:extLst>
              </p14:cNvPr>
              <p14:cNvContentPartPr/>
              <p14:nvPr/>
            </p14:nvContentPartPr>
            <p14:xfrm>
              <a:off x="6945840" y="2766717"/>
              <a:ext cx="118440" cy="221400"/>
            </p14:xfrm>
          </p:contentPart>
        </mc:Choice>
        <mc:Fallback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D40CD401-969E-DC41-9776-443E05770E10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6930720" y="2751597"/>
                <a:ext cx="149040" cy="25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3C76EE4B-AA18-8440-B7A5-9D68B0249017}"/>
                  </a:ext>
                </a:extLst>
              </p14:cNvPr>
              <p14:cNvContentPartPr/>
              <p14:nvPr/>
            </p14:nvContentPartPr>
            <p14:xfrm>
              <a:off x="7243920" y="2848437"/>
              <a:ext cx="78120" cy="11520"/>
            </p14:xfrm>
          </p:contentPart>
        </mc:Choice>
        <mc:Fallback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3C76EE4B-AA18-8440-B7A5-9D68B0249017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7228440" y="2832957"/>
                <a:ext cx="108360" cy="4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6C9CE3BC-5D2A-C040-A4E8-AB3BDF97FCBF}"/>
                  </a:ext>
                </a:extLst>
              </p14:cNvPr>
              <p14:cNvContentPartPr/>
              <p14:nvPr/>
            </p14:nvContentPartPr>
            <p14:xfrm>
              <a:off x="7243920" y="2963997"/>
              <a:ext cx="117720" cy="1116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6C9CE3BC-5D2A-C040-A4E8-AB3BDF97FCBF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7228440" y="2948517"/>
                <a:ext cx="148320" cy="4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B3CABBBB-AE07-3343-8CCB-F5192458DD9A}"/>
                  </a:ext>
                </a:extLst>
              </p14:cNvPr>
              <p14:cNvContentPartPr/>
              <p14:nvPr/>
            </p14:nvContentPartPr>
            <p14:xfrm>
              <a:off x="7553520" y="2742957"/>
              <a:ext cx="115200" cy="30276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B3CABBBB-AE07-3343-8CCB-F5192458DD9A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7538400" y="2727837"/>
                <a:ext cx="145440" cy="333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4" name="Group 43">
            <a:extLst>
              <a:ext uri="{FF2B5EF4-FFF2-40B4-BE49-F238E27FC236}">
                <a16:creationId xmlns:a16="http://schemas.microsoft.com/office/drawing/2014/main" id="{101B9AC1-89C1-3F41-9547-D2B76066E7E9}"/>
              </a:ext>
            </a:extLst>
          </p:cNvPr>
          <p:cNvGrpSpPr/>
          <p:nvPr/>
        </p:nvGrpSpPr>
        <p:grpSpPr>
          <a:xfrm>
            <a:off x="8217720" y="2707317"/>
            <a:ext cx="765360" cy="274320"/>
            <a:chOff x="8217720" y="2707317"/>
            <a:chExt cx="765360" cy="274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8B4283C9-1699-024B-B9BB-EA73749BB9D2}"/>
                    </a:ext>
                  </a:extLst>
                </p14:cNvPr>
                <p14:cNvContentPartPr/>
                <p14:nvPr/>
              </p14:nvContentPartPr>
              <p14:xfrm>
                <a:off x="8217720" y="2802357"/>
                <a:ext cx="172080" cy="17604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8B4283C9-1699-024B-B9BB-EA73749BB9D2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202240" y="2787237"/>
                  <a:ext cx="20232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260E2733-D36B-6149-9618-AC58DE29F1E1}"/>
                    </a:ext>
                  </a:extLst>
                </p14:cNvPr>
                <p14:cNvContentPartPr/>
                <p14:nvPr/>
              </p14:nvContentPartPr>
              <p14:xfrm>
                <a:off x="8242560" y="2766717"/>
                <a:ext cx="194760" cy="20952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260E2733-D36B-6149-9618-AC58DE29F1E1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227440" y="2751597"/>
                  <a:ext cx="22536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D81B1AC5-489D-3F45-8635-87BC24136591}"/>
                    </a:ext>
                  </a:extLst>
                </p14:cNvPr>
                <p14:cNvContentPartPr/>
                <p14:nvPr/>
              </p14:nvContentPartPr>
              <p14:xfrm>
                <a:off x="8502480" y="2813877"/>
                <a:ext cx="137880" cy="972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D81B1AC5-489D-3F45-8635-87BC24136591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487360" y="2798757"/>
                  <a:ext cx="16848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A901E411-4E95-5C44-BC96-14BD1B5594C3}"/>
                    </a:ext>
                  </a:extLst>
                </p14:cNvPr>
                <p14:cNvContentPartPr/>
                <p14:nvPr/>
              </p14:nvContentPartPr>
              <p14:xfrm>
                <a:off x="8538120" y="2937717"/>
                <a:ext cx="91440" cy="158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A901E411-4E95-5C44-BC96-14BD1B5594C3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523000" y="2922597"/>
                  <a:ext cx="12204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D5BE98B5-7C32-3E4D-8281-8CBB667B462C}"/>
                    </a:ext>
                  </a:extLst>
                </p14:cNvPr>
                <p14:cNvContentPartPr/>
                <p14:nvPr/>
              </p14:nvContentPartPr>
              <p14:xfrm>
                <a:off x="8744040" y="2803797"/>
                <a:ext cx="166320" cy="17784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D5BE98B5-7C32-3E4D-8281-8CBB667B462C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728920" y="2788677"/>
                  <a:ext cx="19692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0A13B6E-AEF8-D14A-B7EE-65B6221D2052}"/>
                    </a:ext>
                  </a:extLst>
                </p14:cNvPr>
                <p14:cNvContentPartPr/>
                <p14:nvPr/>
              </p14:nvContentPartPr>
              <p14:xfrm>
                <a:off x="8894520" y="2707317"/>
                <a:ext cx="88560" cy="12240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0A13B6E-AEF8-D14A-B7EE-65B6221D205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879400" y="2692197"/>
                  <a:ext cx="119160" cy="152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CDEFA07-1C43-674C-90BB-423ABB5F58C9}"/>
              </a:ext>
            </a:extLst>
          </p:cNvPr>
          <p:cNvGrpSpPr/>
          <p:nvPr/>
        </p:nvGrpSpPr>
        <p:grpSpPr>
          <a:xfrm>
            <a:off x="7327080" y="3325077"/>
            <a:ext cx="447480" cy="272160"/>
            <a:chOff x="7327080" y="3325077"/>
            <a:chExt cx="447480" cy="272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04C3546D-8B8F-AF41-A79F-D732C6DE7B9E}"/>
                    </a:ext>
                  </a:extLst>
                </p14:cNvPr>
                <p14:cNvContentPartPr/>
                <p14:nvPr/>
              </p14:nvContentPartPr>
              <p14:xfrm>
                <a:off x="7327080" y="3351717"/>
                <a:ext cx="133200" cy="126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04C3546D-8B8F-AF41-A79F-D732C6DE7B9E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311600" y="3336597"/>
                  <a:ext cx="16380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72B5EBE6-EF45-2346-9B4B-90045E02471B}"/>
                    </a:ext>
                  </a:extLst>
                </p14:cNvPr>
                <p14:cNvContentPartPr/>
                <p14:nvPr/>
              </p14:nvContentPartPr>
              <p14:xfrm>
                <a:off x="7386120" y="3439917"/>
                <a:ext cx="100080" cy="2880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72B5EBE6-EF45-2346-9B4B-90045E02471B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371000" y="3424797"/>
                  <a:ext cx="13068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6F727226-5A94-B545-8370-FB32676BD4AB}"/>
                    </a:ext>
                  </a:extLst>
                </p14:cNvPr>
                <p14:cNvContentPartPr/>
                <p14:nvPr/>
              </p14:nvContentPartPr>
              <p14:xfrm>
                <a:off x="7610760" y="3325077"/>
                <a:ext cx="163800" cy="2721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6F727226-5A94-B545-8370-FB32676BD4A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595640" y="3309957"/>
                  <a:ext cx="194400" cy="302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EE78162-927C-B745-B051-D64C575A4B5C}"/>
              </a:ext>
            </a:extLst>
          </p:cNvPr>
          <p:cNvGrpSpPr/>
          <p:nvPr/>
        </p:nvGrpSpPr>
        <p:grpSpPr>
          <a:xfrm>
            <a:off x="7009560" y="3277557"/>
            <a:ext cx="126360" cy="259200"/>
            <a:chOff x="7009560" y="3277557"/>
            <a:chExt cx="126360" cy="259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64F0F66-975D-0A40-93E9-E0C43845CE19}"/>
                    </a:ext>
                  </a:extLst>
                </p14:cNvPr>
                <p14:cNvContentPartPr/>
                <p14:nvPr/>
              </p14:nvContentPartPr>
              <p14:xfrm>
                <a:off x="7026480" y="3339117"/>
                <a:ext cx="3600" cy="1008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64F0F66-975D-0A40-93E9-E0C43845CE19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011360" y="3323637"/>
                  <a:ext cx="3420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0EFB6CF6-6584-DC42-9B0F-10510121D219}"/>
                    </a:ext>
                  </a:extLst>
                </p14:cNvPr>
                <p14:cNvContentPartPr/>
                <p14:nvPr/>
              </p14:nvContentPartPr>
              <p14:xfrm>
                <a:off x="7009560" y="3336957"/>
                <a:ext cx="126360" cy="19980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0EFB6CF6-6584-DC42-9B0F-10510121D219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6994440" y="3321477"/>
                  <a:ext cx="15696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EE52DF23-5C1A-1248-AABB-DCB4730E2B91}"/>
                    </a:ext>
                  </a:extLst>
                </p14:cNvPr>
                <p14:cNvContentPartPr/>
                <p14:nvPr/>
              </p14:nvContentPartPr>
              <p14:xfrm>
                <a:off x="7014240" y="3277557"/>
                <a:ext cx="16920" cy="13500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EE52DF23-5C1A-1248-AABB-DCB4730E2B91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999120" y="3262077"/>
                  <a:ext cx="47520" cy="165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15C4FB5-0965-5047-9178-33FF9C13774E}"/>
              </a:ext>
            </a:extLst>
          </p:cNvPr>
          <p:cNvGrpSpPr/>
          <p:nvPr/>
        </p:nvGrpSpPr>
        <p:grpSpPr>
          <a:xfrm>
            <a:off x="8354520" y="3146877"/>
            <a:ext cx="723600" cy="305640"/>
            <a:chOff x="8354520" y="3146877"/>
            <a:chExt cx="723600" cy="305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FF710BEB-787F-0A4A-AA95-6C815E7F0099}"/>
                    </a:ext>
                  </a:extLst>
                </p14:cNvPr>
                <p14:cNvContentPartPr/>
                <p14:nvPr/>
              </p14:nvContentPartPr>
              <p14:xfrm>
                <a:off x="8354520" y="3235077"/>
                <a:ext cx="158760" cy="15300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FF710BEB-787F-0A4A-AA95-6C815E7F0099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339400" y="3219597"/>
                  <a:ext cx="18936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5BABE8A9-B759-BA45-8669-657AF165183B}"/>
                    </a:ext>
                  </a:extLst>
                </p14:cNvPr>
                <p14:cNvContentPartPr/>
                <p14:nvPr/>
              </p14:nvContentPartPr>
              <p14:xfrm>
                <a:off x="8377200" y="3241917"/>
                <a:ext cx="124560" cy="18936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5BABE8A9-B759-BA45-8669-657AF165183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362080" y="3226437"/>
                  <a:ext cx="155160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D55A3DBE-D602-C847-9C64-A0CCE6F8BBAB}"/>
                    </a:ext>
                  </a:extLst>
                </p14:cNvPr>
                <p14:cNvContentPartPr/>
                <p14:nvPr/>
              </p14:nvContentPartPr>
              <p14:xfrm>
                <a:off x="8573760" y="3289437"/>
                <a:ext cx="113040" cy="2304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D55A3DBE-D602-C847-9C64-A0CCE6F8BBAB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558640" y="3273957"/>
                  <a:ext cx="14328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F66EECDE-0DE7-A549-B4CF-8B92A79DE938}"/>
                    </a:ext>
                  </a:extLst>
                </p14:cNvPr>
                <p14:cNvContentPartPr/>
                <p14:nvPr/>
              </p14:nvContentPartPr>
              <p14:xfrm>
                <a:off x="8609400" y="3395277"/>
                <a:ext cx="86040" cy="2160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F66EECDE-0DE7-A549-B4CF-8B92A79DE938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8594280" y="3379797"/>
                  <a:ext cx="11664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44D35F4C-3E3B-A546-997D-377A0E3C541D}"/>
                    </a:ext>
                  </a:extLst>
                </p14:cNvPr>
                <p14:cNvContentPartPr/>
                <p14:nvPr/>
              </p14:nvContentPartPr>
              <p14:xfrm>
                <a:off x="8803080" y="3289797"/>
                <a:ext cx="182520" cy="16272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44D35F4C-3E3B-A546-997D-377A0E3C541D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787600" y="3274317"/>
                  <a:ext cx="21276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FF3EE808-31BC-6F45-A687-A75F41C10745}"/>
                    </a:ext>
                  </a:extLst>
                </p14:cNvPr>
                <p14:cNvContentPartPr/>
                <p14:nvPr/>
              </p14:nvContentPartPr>
              <p14:xfrm>
                <a:off x="8977680" y="3182517"/>
                <a:ext cx="57960" cy="363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FF3EE808-31BC-6F45-A687-A75F41C10745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962200" y="3167037"/>
                  <a:ext cx="88560" cy="6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FBC6E518-A041-8C4D-A972-D33BFDB3D7FB}"/>
                    </a:ext>
                  </a:extLst>
                </p14:cNvPr>
                <p14:cNvContentPartPr/>
                <p14:nvPr/>
              </p14:nvContentPartPr>
              <p14:xfrm>
                <a:off x="9060840" y="3146877"/>
                <a:ext cx="17280" cy="15588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FBC6E518-A041-8C4D-A972-D33BFDB3D7FB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9045360" y="3131397"/>
                  <a:ext cx="47880" cy="18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8">
            <p14:nvContentPartPr>
              <p14:cNvPr id="64" name="Ink 63">
                <a:extLst>
                  <a:ext uri="{FF2B5EF4-FFF2-40B4-BE49-F238E27FC236}">
                    <a16:creationId xmlns:a16="http://schemas.microsoft.com/office/drawing/2014/main" id="{28E84701-9200-6D4E-B14D-5F161C93887E}"/>
                  </a:ext>
                </a:extLst>
              </p14:cNvPr>
              <p14:cNvContentPartPr/>
              <p14:nvPr/>
            </p14:nvContentPartPr>
            <p14:xfrm>
              <a:off x="7255800" y="3829437"/>
              <a:ext cx="169560" cy="232920"/>
            </p14:xfrm>
          </p:contentPart>
        </mc:Choice>
        <mc:Fallback>
          <p:pic>
            <p:nvPicPr>
              <p:cNvPr id="64" name="Ink 63">
                <a:extLst>
                  <a:ext uri="{FF2B5EF4-FFF2-40B4-BE49-F238E27FC236}">
                    <a16:creationId xmlns:a16="http://schemas.microsoft.com/office/drawing/2014/main" id="{28E84701-9200-6D4E-B14D-5F161C93887E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7240320" y="3814317"/>
                <a:ext cx="200160" cy="263160"/>
              </a:xfrm>
              <a:prstGeom prst="rect">
                <a:avLst/>
              </a:prstGeom>
            </p:spPr>
          </p:pic>
        </mc:Fallback>
      </mc:AlternateContent>
      <p:grpSp>
        <p:nvGrpSpPr>
          <p:cNvPr id="68" name="Group 67">
            <a:extLst>
              <a:ext uri="{FF2B5EF4-FFF2-40B4-BE49-F238E27FC236}">
                <a16:creationId xmlns:a16="http://schemas.microsoft.com/office/drawing/2014/main" id="{9C54CF33-046E-D94E-B97F-94D38260FC01}"/>
              </a:ext>
            </a:extLst>
          </p:cNvPr>
          <p:cNvGrpSpPr/>
          <p:nvPr/>
        </p:nvGrpSpPr>
        <p:grpSpPr>
          <a:xfrm>
            <a:off x="7629480" y="3843837"/>
            <a:ext cx="413640" cy="209880"/>
            <a:chOff x="7629480" y="3843837"/>
            <a:chExt cx="413640" cy="209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49F566E9-1466-C84F-B4BF-FBF0CFFAD9EE}"/>
                    </a:ext>
                  </a:extLst>
                </p14:cNvPr>
                <p14:cNvContentPartPr/>
                <p14:nvPr/>
              </p14:nvContentPartPr>
              <p14:xfrm>
                <a:off x="7629480" y="3912957"/>
                <a:ext cx="83520" cy="75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49F566E9-1466-C84F-B4BF-FBF0CFFAD9EE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614360" y="3897477"/>
                  <a:ext cx="11412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C1E29567-F450-8249-BFBD-DD50741B8A19}"/>
                    </a:ext>
                  </a:extLst>
                </p14:cNvPr>
                <p14:cNvContentPartPr/>
                <p14:nvPr/>
              </p14:nvContentPartPr>
              <p14:xfrm>
                <a:off x="7635600" y="4018437"/>
                <a:ext cx="90360" cy="136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C1E29567-F450-8249-BFBD-DD50741B8A19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620480" y="4003317"/>
                  <a:ext cx="12060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D0B84146-0E4F-BE48-953B-1FE98630E26F}"/>
                    </a:ext>
                  </a:extLst>
                </p14:cNvPr>
                <p14:cNvContentPartPr/>
                <p14:nvPr/>
              </p14:nvContentPartPr>
              <p14:xfrm>
                <a:off x="7848360" y="3843837"/>
                <a:ext cx="194760" cy="20988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D0B84146-0E4F-BE48-953B-1FE98630E26F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833240" y="3828717"/>
                  <a:ext cx="225000" cy="240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D943831-9B4D-C141-A88B-2665B1541232}"/>
              </a:ext>
            </a:extLst>
          </p:cNvPr>
          <p:cNvGrpSpPr/>
          <p:nvPr/>
        </p:nvGrpSpPr>
        <p:grpSpPr>
          <a:xfrm>
            <a:off x="8407440" y="3753837"/>
            <a:ext cx="712080" cy="291600"/>
            <a:chOff x="8407440" y="3753837"/>
            <a:chExt cx="712080" cy="291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223BE354-E9EE-EA40-92F4-D503A7696785}"/>
                    </a:ext>
                  </a:extLst>
                </p14:cNvPr>
                <p14:cNvContentPartPr/>
                <p14:nvPr/>
              </p14:nvContentPartPr>
              <p14:xfrm>
                <a:off x="8437680" y="3765357"/>
                <a:ext cx="135720" cy="28008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223BE354-E9EE-EA40-92F4-D503A7696785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8422560" y="3750237"/>
                  <a:ext cx="16632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96A58EBC-9CC6-9343-8D8A-51D034768104}"/>
                    </a:ext>
                  </a:extLst>
                </p14:cNvPr>
                <p14:cNvContentPartPr/>
                <p14:nvPr/>
              </p14:nvContentPartPr>
              <p14:xfrm>
                <a:off x="8407440" y="3871197"/>
                <a:ext cx="214920" cy="1044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96A58EBC-9CC6-9343-8D8A-51D034768104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392320" y="3856077"/>
                  <a:ext cx="24552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65819E5B-741E-494D-87BE-E3CE1E094080}"/>
                    </a:ext>
                  </a:extLst>
                </p14:cNvPr>
                <p14:cNvContentPartPr/>
                <p14:nvPr/>
              </p14:nvContentPartPr>
              <p14:xfrm>
                <a:off x="8732520" y="3921957"/>
                <a:ext cx="62640" cy="900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65819E5B-741E-494D-87BE-E3CE1E094080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8717400" y="3906477"/>
                  <a:ext cx="9324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762A09F4-D1C7-8C4E-9455-0DE671C6A057}"/>
                    </a:ext>
                  </a:extLst>
                </p14:cNvPr>
                <p14:cNvContentPartPr/>
                <p14:nvPr/>
              </p14:nvContentPartPr>
              <p14:xfrm>
                <a:off x="8728200" y="4001877"/>
                <a:ext cx="55080" cy="1188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762A09F4-D1C7-8C4E-9455-0DE671C6A057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713080" y="3986397"/>
                  <a:ext cx="8532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CFC67772-89A3-5A4F-9A85-84D05FEE3BDA}"/>
                    </a:ext>
                  </a:extLst>
                </p14:cNvPr>
                <p14:cNvContentPartPr/>
                <p14:nvPr/>
              </p14:nvContentPartPr>
              <p14:xfrm>
                <a:off x="8880120" y="3883077"/>
                <a:ext cx="117000" cy="14112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CFC67772-89A3-5A4F-9A85-84D05FEE3BDA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865000" y="3867957"/>
                  <a:ext cx="14760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BFEACE8B-C2B7-F145-B1C9-55C5F26626B9}"/>
                    </a:ext>
                  </a:extLst>
                </p14:cNvPr>
                <p14:cNvContentPartPr/>
                <p14:nvPr/>
              </p14:nvContentPartPr>
              <p14:xfrm>
                <a:off x="8996040" y="3780117"/>
                <a:ext cx="55080" cy="12348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BFEACE8B-C2B7-F145-B1C9-55C5F26626B9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980920" y="3764637"/>
                  <a:ext cx="85680" cy="15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A5A0CD80-5FF5-B042-921F-0603A6F39D3D}"/>
                    </a:ext>
                  </a:extLst>
                </p14:cNvPr>
                <p14:cNvContentPartPr/>
                <p14:nvPr/>
              </p14:nvContentPartPr>
              <p14:xfrm>
                <a:off x="9037080" y="3753837"/>
                <a:ext cx="82440" cy="1332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A5A0CD80-5FF5-B042-921F-0603A6F39D3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9021600" y="3738357"/>
                  <a:ext cx="113040" cy="43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D6FBDC04-91C0-FE49-BAA0-22AA6FADD3EF}"/>
                  </a:ext>
                </a:extLst>
              </p14:cNvPr>
              <p14:cNvContentPartPr/>
              <p14:nvPr/>
            </p14:nvContentPartPr>
            <p14:xfrm>
              <a:off x="7255800" y="4262877"/>
              <a:ext cx="143640" cy="263160"/>
            </p14:xfrm>
          </p:contentPart>
        </mc:Choice>
        <mc:Fallback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D6FBDC04-91C0-FE49-BAA0-22AA6FADD3EF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7240320" y="4247397"/>
                <a:ext cx="174240" cy="29376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Group 80">
            <a:extLst>
              <a:ext uri="{FF2B5EF4-FFF2-40B4-BE49-F238E27FC236}">
                <a16:creationId xmlns:a16="http://schemas.microsoft.com/office/drawing/2014/main" id="{24B91A7D-6268-654D-966C-E58F69D1E1B7}"/>
              </a:ext>
            </a:extLst>
          </p:cNvPr>
          <p:cNvGrpSpPr/>
          <p:nvPr/>
        </p:nvGrpSpPr>
        <p:grpSpPr>
          <a:xfrm>
            <a:off x="7611840" y="4263237"/>
            <a:ext cx="348480" cy="210600"/>
            <a:chOff x="7611840" y="4263237"/>
            <a:chExt cx="348480" cy="210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EBB5ECC2-2768-F340-883C-1A3B34BB9C98}"/>
                    </a:ext>
                  </a:extLst>
                </p14:cNvPr>
                <p14:cNvContentPartPr/>
                <p14:nvPr/>
              </p14:nvContentPartPr>
              <p14:xfrm>
                <a:off x="7611840" y="4334157"/>
                <a:ext cx="114120" cy="900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EBB5ECC2-2768-F340-883C-1A3B34BB9C98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596720" y="4319037"/>
                  <a:ext cx="14472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8B2B9A81-853F-B24B-87AD-7999B3E43269}"/>
                    </a:ext>
                  </a:extLst>
                </p14:cNvPr>
                <p14:cNvContentPartPr/>
                <p14:nvPr/>
              </p14:nvContentPartPr>
              <p14:xfrm>
                <a:off x="7659360" y="4427757"/>
                <a:ext cx="119160" cy="1692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8B2B9A81-853F-B24B-87AD-7999B3E4326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644240" y="4412277"/>
                  <a:ext cx="14976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B23F00B4-48A2-9540-A4E5-1A5A25A0A3C7}"/>
                    </a:ext>
                  </a:extLst>
                </p14:cNvPr>
                <p14:cNvContentPartPr/>
                <p14:nvPr/>
              </p14:nvContentPartPr>
              <p14:xfrm>
                <a:off x="7920720" y="4263237"/>
                <a:ext cx="39600" cy="21060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B23F00B4-48A2-9540-A4E5-1A5A25A0A3C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905600" y="4247757"/>
                  <a:ext cx="70200" cy="24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24F3BED9-B708-914D-9E1A-24241C85A0FD}"/>
              </a:ext>
            </a:extLst>
          </p:cNvPr>
          <p:cNvGrpSpPr/>
          <p:nvPr/>
        </p:nvGrpSpPr>
        <p:grpSpPr>
          <a:xfrm>
            <a:off x="8382000" y="4307877"/>
            <a:ext cx="603000" cy="258840"/>
            <a:chOff x="8500680" y="4307877"/>
            <a:chExt cx="603000" cy="258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B1BD3781-EAE2-6D44-A9EC-3A62381A8F64}"/>
                    </a:ext>
                  </a:extLst>
                </p14:cNvPr>
                <p14:cNvContentPartPr/>
                <p14:nvPr/>
              </p14:nvContentPartPr>
              <p14:xfrm>
                <a:off x="8773560" y="4357197"/>
                <a:ext cx="81000" cy="396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B1BD3781-EAE2-6D44-A9EC-3A62381A8F64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758080" y="4341717"/>
                  <a:ext cx="111240" cy="3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1A374555-BD33-7045-965E-8F86AC864CAC}"/>
                    </a:ext>
                  </a:extLst>
                </p14:cNvPr>
                <p14:cNvContentPartPr/>
                <p14:nvPr/>
              </p14:nvContentPartPr>
              <p14:xfrm>
                <a:off x="8787240" y="4430637"/>
                <a:ext cx="92520" cy="1440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1A374555-BD33-7045-965E-8F86AC864CAC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772120" y="4415157"/>
                  <a:ext cx="12312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BAB284DF-D4BB-B242-B144-4F2C11A3DD30}"/>
                    </a:ext>
                  </a:extLst>
                </p14:cNvPr>
                <p14:cNvContentPartPr/>
                <p14:nvPr/>
              </p14:nvContentPartPr>
              <p14:xfrm>
                <a:off x="8940600" y="4307877"/>
                <a:ext cx="163080" cy="14940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BAB284DF-D4BB-B242-B144-4F2C11A3DD30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925480" y="4292757"/>
                  <a:ext cx="19332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4A8E8160-F1E6-0A46-A150-F1AF8906DEB7}"/>
                    </a:ext>
                  </a:extLst>
                </p14:cNvPr>
                <p14:cNvContentPartPr/>
                <p14:nvPr/>
              </p14:nvContentPartPr>
              <p14:xfrm>
                <a:off x="8502480" y="4346037"/>
                <a:ext cx="168120" cy="22068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4A8E8160-F1E6-0A46-A150-F1AF8906DEB7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8487360" y="4330917"/>
                  <a:ext cx="19836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619FCFA9-7C51-6F40-8A3D-780E78AF51F0}"/>
                    </a:ext>
                  </a:extLst>
                </p14:cNvPr>
                <p14:cNvContentPartPr/>
                <p14:nvPr/>
              </p14:nvContentPartPr>
              <p14:xfrm>
                <a:off x="8500680" y="4310397"/>
                <a:ext cx="172440" cy="22860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619FCFA9-7C51-6F40-8A3D-780E78AF51F0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485200" y="4295277"/>
                  <a:ext cx="203040" cy="259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8">
            <p14:nvContentPartPr>
              <p14:cNvPr id="93" name="Ink 92">
                <a:extLst>
                  <a:ext uri="{FF2B5EF4-FFF2-40B4-BE49-F238E27FC236}">
                    <a16:creationId xmlns:a16="http://schemas.microsoft.com/office/drawing/2014/main" id="{94C20791-8874-A943-A3C3-45829CB638F8}"/>
                  </a:ext>
                </a:extLst>
              </p14:cNvPr>
              <p14:cNvContentPartPr/>
              <p14:nvPr/>
            </p14:nvContentPartPr>
            <p14:xfrm>
              <a:off x="8991600" y="4126077"/>
              <a:ext cx="110880" cy="153360"/>
            </p14:xfrm>
          </p:contentPart>
        </mc:Choice>
        <mc:Fallback>
          <p:pic>
            <p:nvPicPr>
              <p:cNvPr id="93" name="Ink 92">
                <a:extLst>
                  <a:ext uri="{FF2B5EF4-FFF2-40B4-BE49-F238E27FC236}">
                    <a16:creationId xmlns:a16="http://schemas.microsoft.com/office/drawing/2014/main" id="{94C20791-8874-A943-A3C3-45829CB638F8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8976480" y="4110597"/>
                <a:ext cx="141480" cy="183960"/>
              </a:xfrm>
              <a:prstGeom prst="rect">
                <a:avLst/>
              </a:prstGeom>
            </p:spPr>
          </p:pic>
        </mc:Fallback>
      </mc:AlternateContent>
      <p:grpSp>
        <p:nvGrpSpPr>
          <p:cNvPr id="98" name="Group 97">
            <a:extLst>
              <a:ext uri="{FF2B5EF4-FFF2-40B4-BE49-F238E27FC236}">
                <a16:creationId xmlns:a16="http://schemas.microsoft.com/office/drawing/2014/main" id="{A2EA73C7-0293-194E-8F91-9F0B1EBFF0F2}"/>
              </a:ext>
            </a:extLst>
          </p:cNvPr>
          <p:cNvGrpSpPr/>
          <p:nvPr/>
        </p:nvGrpSpPr>
        <p:grpSpPr>
          <a:xfrm>
            <a:off x="7374240" y="4702437"/>
            <a:ext cx="566640" cy="278280"/>
            <a:chOff x="7374240" y="4702437"/>
            <a:chExt cx="566640" cy="27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FC0EDF7D-5E98-7D45-B51D-68EC7EC14859}"/>
                    </a:ext>
                  </a:extLst>
                </p14:cNvPr>
                <p14:cNvContentPartPr/>
                <p14:nvPr/>
              </p14:nvContentPartPr>
              <p14:xfrm>
                <a:off x="7374240" y="4702437"/>
                <a:ext cx="115920" cy="27828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FC0EDF7D-5E98-7D45-B51D-68EC7EC14859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359120" y="4687317"/>
                  <a:ext cx="14616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679A91E8-C4B3-A64F-890B-0E80A922BF1A}"/>
                    </a:ext>
                  </a:extLst>
                </p14:cNvPr>
                <p14:cNvContentPartPr/>
                <p14:nvPr/>
              </p14:nvContentPartPr>
              <p14:xfrm>
                <a:off x="7576200" y="4783437"/>
                <a:ext cx="113760" cy="2592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679A91E8-C4B3-A64F-890B-0E80A922BF1A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7561080" y="4767957"/>
                  <a:ext cx="14400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22912536-337C-0447-B32A-EFD507EDC147}"/>
                    </a:ext>
                  </a:extLst>
                </p14:cNvPr>
                <p14:cNvContentPartPr/>
                <p14:nvPr/>
              </p14:nvContentPartPr>
              <p14:xfrm>
                <a:off x="7623720" y="4875957"/>
                <a:ext cx="100800" cy="2088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22912536-337C-0447-B32A-EFD507EDC147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7608600" y="4860477"/>
                  <a:ext cx="1314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F72232C6-FD82-0F4C-8380-E13C78F246FA}"/>
                    </a:ext>
                  </a:extLst>
                </p14:cNvPr>
                <p14:cNvContentPartPr/>
                <p14:nvPr/>
              </p14:nvContentPartPr>
              <p14:xfrm>
                <a:off x="7802640" y="4739157"/>
                <a:ext cx="138240" cy="21276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F72232C6-FD82-0F4C-8380-E13C78F246FA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7787160" y="4723677"/>
                  <a:ext cx="168840" cy="243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0A40DEA-8D15-C349-802E-AC58643124CA}"/>
              </a:ext>
            </a:extLst>
          </p:cNvPr>
          <p:cNvGrpSpPr/>
          <p:nvPr/>
        </p:nvGrpSpPr>
        <p:grpSpPr>
          <a:xfrm>
            <a:off x="8466840" y="4748877"/>
            <a:ext cx="678600" cy="317520"/>
            <a:chOff x="8466840" y="4748877"/>
            <a:chExt cx="678600" cy="31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E784337E-3290-3A4F-B61A-AB723C0B7A2F}"/>
                    </a:ext>
                  </a:extLst>
                </p14:cNvPr>
                <p14:cNvContentPartPr/>
                <p14:nvPr/>
              </p14:nvContentPartPr>
              <p14:xfrm>
                <a:off x="8512920" y="4821237"/>
                <a:ext cx="142560" cy="24516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E784337E-3290-3A4F-B61A-AB723C0B7A2F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8497800" y="4806117"/>
                  <a:ext cx="17316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2114F5BA-0E8A-344E-941C-37A7BC398D33}"/>
                    </a:ext>
                  </a:extLst>
                </p14:cNvPr>
                <p14:cNvContentPartPr/>
                <p14:nvPr/>
              </p14:nvContentPartPr>
              <p14:xfrm>
                <a:off x="8466840" y="4890357"/>
                <a:ext cx="145440" cy="2232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2114F5BA-0E8A-344E-941C-37A7BC398D33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8451720" y="4875237"/>
                  <a:ext cx="1760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3D557783-75AE-9441-83D5-7AD9B4798F85}"/>
                    </a:ext>
                  </a:extLst>
                </p14:cNvPr>
                <p14:cNvContentPartPr/>
                <p14:nvPr/>
              </p14:nvContentPartPr>
              <p14:xfrm>
                <a:off x="8775720" y="4904397"/>
                <a:ext cx="94320" cy="2232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3D557783-75AE-9441-83D5-7AD9B4798F85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8760600" y="4888917"/>
                  <a:ext cx="12492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3489EE68-D9D9-804F-8ED4-1A2058CE8FE6}"/>
                    </a:ext>
                  </a:extLst>
                </p14:cNvPr>
                <p14:cNvContentPartPr/>
                <p14:nvPr/>
              </p14:nvContentPartPr>
              <p14:xfrm>
                <a:off x="8811360" y="4999437"/>
                <a:ext cx="81000" cy="1116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3489EE68-D9D9-804F-8ED4-1A2058CE8FE6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796240" y="4983957"/>
                  <a:ext cx="11160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99945A36-2457-274A-98C3-67839FE50E24}"/>
                    </a:ext>
                  </a:extLst>
                </p14:cNvPr>
                <p14:cNvContentPartPr/>
                <p14:nvPr/>
              </p14:nvContentPartPr>
              <p14:xfrm>
                <a:off x="8942040" y="4880637"/>
                <a:ext cx="133200" cy="14580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99945A36-2457-274A-98C3-67839FE50E24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8926560" y="4865157"/>
                  <a:ext cx="16380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CE438CDD-1E1B-FA42-9A28-972F0D06B94C}"/>
                    </a:ext>
                  </a:extLst>
                </p14:cNvPr>
                <p14:cNvContentPartPr/>
                <p14:nvPr/>
              </p14:nvContentPartPr>
              <p14:xfrm>
                <a:off x="9025200" y="4773717"/>
                <a:ext cx="13680" cy="8136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CE438CDD-1E1B-FA42-9A28-972F0D06B94C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9009720" y="4758597"/>
                  <a:ext cx="43920" cy="11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E63C4A7F-46BA-B74E-9D18-EA10ABBB5D07}"/>
                    </a:ext>
                  </a:extLst>
                </p14:cNvPr>
                <p14:cNvContentPartPr/>
                <p14:nvPr/>
              </p14:nvContentPartPr>
              <p14:xfrm>
                <a:off x="9078840" y="4748877"/>
                <a:ext cx="66600" cy="11304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E63C4A7F-46BA-B74E-9D18-EA10ABBB5D07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9063720" y="4733757"/>
                  <a:ext cx="97200" cy="143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2">
            <p14:nvContentPartPr>
              <p14:cNvPr id="108" name="Ink 107">
                <a:extLst>
                  <a:ext uri="{FF2B5EF4-FFF2-40B4-BE49-F238E27FC236}">
                    <a16:creationId xmlns:a16="http://schemas.microsoft.com/office/drawing/2014/main" id="{650F498D-5A5A-BC41-9EDB-79DC44976108}"/>
                  </a:ext>
                </a:extLst>
              </p14:cNvPr>
              <p14:cNvContentPartPr/>
              <p14:nvPr/>
            </p14:nvContentPartPr>
            <p14:xfrm>
              <a:off x="1842840" y="6067800"/>
              <a:ext cx="1577160" cy="524880"/>
            </p14:xfrm>
          </p:contentPart>
        </mc:Choice>
        <mc:Fallback>
          <p:pic>
            <p:nvPicPr>
              <p:cNvPr id="108" name="Ink 107">
                <a:extLst>
                  <a:ext uri="{FF2B5EF4-FFF2-40B4-BE49-F238E27FC236}">
                    <a16:creationId xmlns:a16="http://schemas.microsoft.com/office/drawing/2014/main" id="{650F498D-5A5A-BC41-9EDB-79DC44976108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1833480" y="6058440"/>
                <a:ext cx="1595880" cy="54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4">
            <p14:nvContentPartPr>
              <p14:cNvPr id="110" name="Ink 109">
                <a:extLst>
                  <a:ext uri="{FF2B5EF4-FFF2-40B4-BE49-F238E27FC236}">
                    <a16:creationId xmlns:a16="http://schemas.microsoft.com/office/drawing/2014/main" id="{55DD6F12-2E74-8243-859E-7B965FC28FB0}"/>
                  </a:ext>
                </a:extLst>
              </p14:cNvPr>
              <p14:cNvContentPartPr/>
              <p14:nvPr/>
            </p14:nvContentPartPr>
            <p14:xfrm>
              <a:off x="4190760" y="6121800"/>
              <a:ext cx="1380240" cy="533880"/>
            </p14:xfrm>
          </p:contentPart>
        </mc:Choice>
        <mc:Fallback>
          <p:pic>
            <p:nvPicPr>
              <p:cNvPr id="110" name="Ink 109">
                <a:extLst>
                  <a:ext uri="{FF2B5EF4-FFF2-40B4-BE49-F238E27FC236}">
                    <a16:creationId xmlns:a16="http://schemas.microsoft.com/office/drawing/2014/main" id="{55DD6F12-2E74-8243-859E-7B965FC28FB0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4181400" y="6112440"/>
                <a:ext cx="1398960" cy="55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6">
            <p14:nvContentPartPr>
              <p14:cNvPr id="111" name="Ink 110">
                <a:extLst>
                  <a:ext uri="{FF2B5EF4-FFF2-40B4-BE49-F238E27FC236}">
                    <a16:creationId xmlns:a16="http://schemas.microsoft.com/office/drawing/2014/main" id="{DDB01213-A79F-7A4D-BB96-DEF74B6055A7}"/>
                  </a:ext>
                </a:extLst>
              </p14:cNvPr>
              <p14:cNvContentPartPr/>
              <p14:nvPr/>
            </p14:nvContentPartPr>
            <p14:xfrm>
              <a:off x="6524280" y="6112080"/>
              <a:ext cx="1265400" cy="468720"/>
            </p14:xfrm>
          </p:contentPart>
        </mc:Choice>
        <mc:Fallback>
          <p:pic>
            <p:nvPicPr>
              <p:cNvPr id="111" name="Ink 110">
                <a:extLst>
                  <a:ext uri="{FF2B5EF4-FFF2-40B4-BE49-F238E27FC236}">
                    <a16:creationId xmlns:a16="http://schemas.microsoft.com/office/drawing/2014/main" id="{DDB01213-A79F-7A4D-BB96-DEF74B6055A7}"/>
                  </a:ext>
                </a:extLst>
              </p:cNvPr>
              <p:cNvPicPr/>
              <p:nvPr/>
            </p:nvPicPr>
            <p:blipFill>
              <a:blip r:embed="rId167"/>
              <a:stretch>
                <a:fillRect/>
              </a:stretch>
            </p:blipFill>
            <p:spPr>
              <a:xfrm>
                <a:off x="6514920" y="6102720"/>
                <a:ext cx="1284120" cy="48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6638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Primes and divisibility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you have encountered this before…</a:t>
            </a:r>
          </a:p>
          <a:p>
            <a:r>
              <a:rPr lang="en-US" dirty="0"/>
              <a:t>Notation a | b</a:t>
            </a:r>
          </a:p>
          <a:p>
            <a:r>
              <a:rPr lang="en-US" dirty="0"/>
              <a:t>If a | b then a is a </a:t>
            </a:r>
            <a:r>
              <a:rPr lang="en-US" i="1" dirty="0"/>
              <a:t>divisor</a:t>
            </a:r>
            <a:r>
              <a:rPr lang="en-US" dirty="0"/>
              <a:t> of b</a:t>
            </a:r>
          </a:p>
          <a:p>
            <a:r>
              <a:rPr lang="en-US" dirty="0"/>
              <a:t>p &gt; 1 is </a:t>
            </a:r>
            <a:r>
              <a:rPr lang="en-US" i="1" dirty="0"/>
              <a:t>prime</a:t>
            </a:r>
            <a:r>
              <a:rPr lang="en-US" dirty="0"/>
              <a:t> if its only divisors are 1 and p</a:t>
            </a:r>
          </a:p>
          <a:p>
            <a:pPr lvl="1"/>
            <a:r>
              <a:rPr lang="en-US" dirty="0"/>
              <a:t>p is </a:t>
            </a:r>
            <a:r>
              <a:rPr lang="en-US" i="1" dirty="0"/>
              <a:t>composite</a:t>
            </a:r>
            <a:r>
              <a:rPr lang="en-US" dirty="0"/>
              <a:t> otherwise</a:t>
            </a:r>
          </a:p>
          <a:p>
            <a:r>
              <a:rPr lang="en-US" dirty="0"/>
              <a:t>d = </a:t>
            </a:r>
            <a:r>
              <a:rPr lang="en-US" dirty="0" err="1"/>
              <a:t>gcd</a:t>
            </a:r>
            <a:r>
              <a:rPr lang="en-US" dirty="0"/>
              <a:t>(a, b) if both:</a:t>
            </a:r>
          </a:p>
          <a:p>
            <a:pPr lvl="1"/>
            <a:r>
              <a:rPr lang="en-US" dirty="0"/>
              <a:t>d | a and d | b</a:t>
            </a:r>
          </a:p>
          <a:p>
            <a:pPr lvl="1"/>
            <a:r>
              <a:rPr lang="en-US" dirty="0"/>
              <a:t>d is the largest integer with that property</a:t>
            </a:r>
          </a:p>
        </p:txBody>
      </p:sp>
    </p:spTree>
    <p:extLst>
      <p:ext uri="{BB962C8B-B14F-4D97-AF65-F5344CB8AC3E}">
        <p14:creationId xmlns:p14="http://schemas.microsoft.com/office/powerpoint/2010/main" val="635032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</a:t>
            </a:r>
            <a:r>
              <a:rPr lang="en-US" dirty="0" err="1"/>
              <a:t>gcd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compute </a:t>
            </a:r>
            <a:r>
              <a:rPr lang="en-US" dirty="0" err="1"/>
              <a:t>gcd</a:t>
            </a:r>
            <a:r>
              <a:rPr lang="en-US" dirty="0"/>
              <a:t>(a, b) by factoring a and b and looking for common prime factors…</a:t>
            </a:r>
          </a:p>
          <a:p>
            <a:pPr lvl="1"/>
            <a:r>
              <a:rPr lang="en-US" dirty="0"/>
              <a:t>This is not (known to be) efficient!</a:t>
            </a:r>
          </a:p>
          <a:p>
            <a:endParaRPr lang="en-US" dirty="0"/>
          </a:p>
          <a:p>
            <a:r>
              <a:rPr lang="en-US" dirty="0"/>
              <a:t>Use </a:t>
            </a:r>
            <a:r>
              <a:rPr lang="en-US" i="1" dirty="0"/>
              <a:t>Euclidean algorithm </a:t>
            </a:r>
            <a:r>
              <a:rPr lang="en-US" dirty="0"/>
              <a:t>to compute </a:t>
            </a:r>
            <a:r>
              <a:rPr lang="en-US" dirty="0" err="1"/>
              <a:t>gcd</a:t>
            </a:r>
            <a:r>
              <a:rPr lang="en-US" dirty="0"/>
              <a:t>(a, b)</a:t>
            </a:r>
          </a:p>
          <a:p>
            <a:pPr lvl="1"/>
            <a:r>
              <a:rPr lang="en-US" dirty="0"/>
              <a:t>One of the earliest nontrivial algorithms!</a:t>
            </a:r>
          </a:p>
        </p:txBody>
      </p:sp>
    </p:spTree>
    <p:extLst>
      <p:ext uri="{BB962C8B-B14F-4D97-AF65-F5344CB8AC3E}">
        <p14:creationId xmlns:p14="http://schemas.microsoft.com/office/powerpoint/2010/main" val="3920290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665" y="1600200"/>
            <a:ext cx="6014669" cy="252228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77B2849-1F8A-6D4B-BCB1-DAA525498822}"/>
                  </a:ext>
                </a:extLst>
              </p14:cNvPr>
              <p14:cNvContentPartPr/>
              <p14:nvPr/>
            </p14:nvContentPartPr>
            <p14:xfrm>
              <a:off x="3311062" y="4170065"/>
              <a:ext cx="360" cy="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77B2849-1F8A-6D4B-BCB1-DAA52549882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02062" y="4161065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77B39AB8-42D2-C242-B16E-FB9637D14A78}"/>
              </a:ext>
            </a:extLst>
          </p:cNvPr>
          <p:cNvGrpSpPr/>
          <p:nvPr/>
        </p:nvGrpSpPr>
        <p:grpSpPr>
          <a:xfrm>
            <a:off x="1932622" y="4359425"/>
            <a:ext cx="687240" cy="245160"/>
            <a:chOff x="1932622" y="4359425"/>
            <a:chExt cx="687240" cy="245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BEBCA7AC-22BD-A646-BE47-CFE1EF91AACB}"/>
                    </a:ext>
                  </a:extLst>
                </p14:cNvPr>
                <p14:cNvContentPartPr/>
                <p14:nvPr/>
              </p14:nvContentPartPr>
              <p14:xfrm>
                <a:off x="1932622" y="4364105"/>
                <a:ext cx="21960" cy="22248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BEBCA7AC-22BD-A646-BE47-CFE1EF91AAC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917502" y="4348625"/>
                  <a:ext cx="5256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B694E53D-0880-B741-B4C2-7514434FDA7B}"/>
                    </a:ext>
                  </a:extLst>
                </p14:cNvPr>
                <p14:cNvContentPartPr/>
                <p14:nvPr/>
              </p14:nvContentPartPr>
              <p14:xfrm>
                <a:off x="2080942" y="4364105"/>
                <a:ext cx="214200" cy="21204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B694E53D-0880-B741-B4C2-7514434FDA7B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065462" y="4348625"/>
                  <a:ext cx="24444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1C31ACC8-20E9-C644-B661-74D92A98DC52}"/>
                    </a:ext>
                  </a:extLst>
                </p14:cNvPr>
                <p14:cNvContentPartPr/>
                <p14:nvPr/>
              </p14:nvContentPartPr>
              <p14:xfrm>
                <a:off x="2393062" y="4377785"/>
                <a:ext cx="101160" cy="2268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1C31ACC8-20E9-C644-B661-74D92A98DC5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377942" y="4362665"/>
                  <a:ext cx="13176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D3EF588E-BD88-BD4F-9CA0-938C5D6733E3}"/>
                    </a:ext>
                  </a:extLst>
                </p14:cNvPr>
                <p14:cNvContentPartPr/>
                <p14:nvPr/>
              </p14:nvContentPartPr>
              <p14:xfrm>
                <a:off x="2452102" y="4359425"/>
                <a:ext cx="167760" cy="172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D3EF588E-BD88-BD4F-9CA0-938C5D6733E3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436982" y="4344305"/>
                  <a:ext cx="198360" cy="4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DFD98FB-AC7B-A54D-8F38-2534D6CE54FA}"/>
              </a:ext>
            </a:extLst>
          </p:cNvPr>
          <p:cNvGrpSpPr/>
          <p:nvPr/>
        </p:nvGrpSpPr>
        <p:grpSpPr>
          <a:xfrm>
            <a:off x="3255622" y="4348265"/>
            <a:ext cx="480240" cy="224640"/>
            <a:chOff x="3255622" y="4348265"/>
            <a:chExt cx="480240" cy="224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8929068E-76EB-1C47-A8C6-2525BF407B6D}"/>
                    </a:ext>
                  </a:extLst>
                </p14:cNvPr>
                <p14:cNvContentPartPr/>
                <p14:nvPr/>
              </p14:nvContentPartPr>
              <p14:xfrm>
                <a:off x="3255622" y="4377785"/>
                <a:ext cx="204840" cy="1951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8929068E-76EB-1C47-A8C6-2525BF407B6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240502" y="4362665"/>
                  <a:ext cx="23544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E13E99A9-1C97-E845-B076-EAF1BD0E87B6}"/>
                    </a:ext>
                  </a:extLst>
                </p14:cNvPr>
                <p14:cNvContentPartPr/>
                <p14:nvPr/>
              </p14:nvContentPartPr>
              <p14:xfrm>
                <a:off x="3588262" y="4348265"/>
                <a:ext cx="147600" cy="21636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E13E99A9-1C97-E845-B076-EAF1BD0E87B6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572782" y="4333145"/>
                  <a:ext cx="177840" cy="246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2E7FB07D-1605-4641-9CDF-53616A5484D5}"/>
                  </a:ext>
                </a:extLst>
              </p14:cNvPr>
              <p14:cNvContentPartPr/>
              <p14:nvPr/>
            </p14:nvContentPartPr>
            <p14:xfrm>
              <a:off x="2036302" y="4848665"/>
              <a:ext cx="210240" cy="20772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2E7FB07D-1605-4641-9CDF-53616A5484D5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021182" y="4833185"/>
                <a:ext cx="240480" cy="23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52876609-5B68-724F-9DA0-1F07A378227C}"/>
                  </a:ext>
                </a:extLst>
              </p14:cNvPr>
              <p14:cNvContentPartPr/>
              <p14:nvPr/>
            </p14:nvContentPartPr>
            <p14:xfrm>
              <a:off x="2452102" y="4843625"/>
              <a:ext cx="109440" cy="22788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52876609-5B68-724F-9DA0-1F07A378227C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436982" y="4828505"/>
                <a:ext cx="140040" cy="25848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B2F2BBFE-C375-1A47-A474-1E74FCAAF85B}"/>
              </a:ext>
            </a:extLst>
          </p:cNvPr>
          <p:cNvGrpSpPr/>
          <p:nvPr/>
        </p:nvGrpSpPr>
        <p:grpSpPr>
          <a:xfrm>
            <a:off x="3366502" y="4685945"/>
            <a:ext cx="501840" cy="399600"/>
            <a:chOff x="3366502" y="4685945"/>
            <a:chExt cx="501840" cy="399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8C53ED57-4A18-8548-B0C2-B7560A9F4824}"/>
                    </a:ext>
                  </a:extLst>
                </p14:cNvPr>
                <p14:cNvContentPartPr/>
                <p14:nvPr/>
              </p14:nvContentPartPr>
              <p14:xfrm>
                <a:off x="3366502" y="4820945"/>
                <a:ext cx="263520" cy="24660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8C53ED57-4A18-8548-B0C2-B7560A9F482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3351382" y="4805825"/>
                  <a:ext cx="29412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93CC4F27-0421-8E42-A0FD-5EAA2ED5D309}"/>
                    </a:ext>
                  </a:extLst>
                </p14:cNvPr>
                <p14:cNvContentPartPr/>
                <p14:nvPr/>
              </p14:nvContentPartPr>
              <p14:xfrm>
                <a:off x="3678622" y="4685945"/>
                <a:ext cx="189720" cy="3996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93CC4F27-0421-8E42-A0FD-5EAA2ED5D30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663502" y="4670825"/>
                  <a:ext cx="219960" cy="42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8C8D720-BB83-6F4C-B86E-C12C7424FE4B}"/>
              </a:ext>
            </a:extLst>
          </p:cNvPr>
          <p:cNvGrpSpPr/>
          <p:nvPr/>
        </p:nvGrpSpPr>
        <p:grpSpPr>
          <a:xfrm>
            <a:off x="2161222" y="5269505"/>
            <a:ext cx="532440" cy="339840"/>
            <a:chOff x="2161222" y="5269505"/>
            <a:chExt cx="532440" cy="339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2DC2E77-BE0E-374C-9B73-06D6723633A6}"/>
                    </a:ext>
                  </a:extLst>
                </p14:cNvPr>
                <p14:cNvContentPartPr/>
                <p14:nvPr/>
              </p14:nvContentPartPr>
              <p14:xfrm>
                <a:off x="2161222" y="5381825"/>
                <a:ext cx="283320" cy="22752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2DC2E77-BE0E-374C-9B73-06D6723633A6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2145742" y="5366345"/>
                  <a:ext cx="31392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0FF00899-F7E0-D049-9046-2CCB04AC4977}"/>
                    </a:ext>
                  </a:extLst>
                </p14:cNvPr>
                <p14:cNvContentPartPr/>
                <p14:nvPr/>
              </p14:nvContentPartPr>
              <p14:xfrm>
                <a:off x="2512582" y="5269505"/>
                <a:ext cx="181080" cy="2980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0FF00899-F7E0-D049-9046-2CCB04AC4977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497462" y="5254025"/>
                  <a:ext cx="211680" cy="328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E9CCBB6-5952-1C42-A2D1-841BBFA8EED0}"/>
              </a:ext>
            </a:extLst>
          </p:cNvPr>
          <p:cNvGrpSpPr/>
          <p:nvPr/>
        </p:nvGrpSpPr>
        <p:grpSpPr>
          <a:xfrm>
            <a:off x="2272102" y="5791145"/>
            <a:ext cx="486000" cy="336960"/>
            <a:chOff x="2272102" y="5791145"/>
            <a:chExt cx="486000" cy="336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4148F495-EEAB-7642-A687-01B04BCC574A}"/>
                    </a:ext>
                  </a:extLst>
                </p14:cNvPr>
                <p14:cNvContentPartPr/>
                <p14:nvPr/>
              </p14:nvContentPartPr>
              <p14:xfrm>
                <a:off x="2272102" y="5804105"/>
                <a:ext cx="261360" cy="32400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4148F495-EEAB-7642-A687-01B04BCC574A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2256622" y="5788985"/>
                  <a:ext cx="29160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390CBCD-8C8D-1F42-8EE9-4AD96D929895}"/>
                    </a:ext>
                  </a:extLst>
                </p14:cNvPr>
                <p14:cNvContentPartPr/>
                <p14:nvPr/>
              </p14:nvContentPartPr>
              <p14:xfrm>
                <a:off x="2701582" y="5791145"/>
                <a:ext cx="56520" cy="29952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390CBCD-8C8D-1F42-8EE9-4AD96D929895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686102" y="5775665"/>
                  <a:ext cx="87120" cy="329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A17D30FD-5D53-3749-9E7C-FC752C377CF0}"/>
                  </a:ext>
                </a:extLst>
              </p14:cNvPr>
              <p14:cNvContentPartPr/>
              <p14:nvPr/>
            </p14:nvContentPartPr>
            <p14:xfrm>
              <a:off x="3588262" y="5818865"/>
              <a:ext cx="196560" cy="26280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A17D30FD-5D53-3749-9E7C-FC752C377CF0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3572782" y="5803385"/>
                <a:ext cx="227160" cy="29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849EAA74-BF93-4249-BBB0-517F7729BE15}"/>
                  </a:ext>
                </a:extLst>
              </p14:cNvPr>
              <p14:cNvContentPartPr/>
              <p14:nvPr/>
            </p14:nvContentPartPr>
            <p14:xfrm>
              <a:off x="2562982" y="1246865"/>
              <a:ext cx="360" cy="360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849EAA74-BF93-4249-BBB0-517F7729BE1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53982" y="1237865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3" name="Group 32">
            <a:extLst>
              <a:ext uri="{FF2B5EF4-FFF2-40B4-BE49-F238E27FC236}">
                <a16:creationId xmlns:a16="http://schemas.microsoft.com/office/drawing/2014/main" id="{5E8097B2-6CA6-C049-857D-E760876B5814}"/>
              </a:ext>
            </a:extLst>
          </p:cNvPr>
          <p:cNvGrpSpPr/>
          <p:nvPr/>
        </p:nvGrpSpPr>
        <p:grpSpPr>
          <a:xfrm>
            <a:off x="3493544" y="5286730"/>
            <a:ext cx="358920" cy="273240"/>
            <a:chOff x="3493544" y="5286730"/>
            <a:chExt cx="358920" cy="273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64D169AA-7427-294E-ABAA-03CF36FB46B0}"/>
                    </a:ext>
                  </a:extLst>
                </p14:cNvPr>
                <p14:cNvContentPartPr/>
                <p14:nvPr/>
              </p14:nvContentPartPr>
              <p14:xfrm>
                <a:off x="3493544" y="5286730"/>
                <a:ext cx="214200" cy="2678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64D169AA-7427-294E-ABAA-03CF36FB46B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478064" y="5271610"/>
                  <a:ext cx="24480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4E1E8645-A5AC-D34A-8359-A576518E3747}"/>
                    </a:ext>
                  </a:extLst>
                </p14:cNvPr>
                <p14:cNvContentPartPr/>
                <p14:nvPr/>
              </p14:nvContentPartPr>
              <p14:xfrm>
                <a:off x="3789824" y="5287450"/>
                <a:ext cx="62640" cy="27252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4E1E8645-A5AC-D34A-8359-A576518E374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774704" y="5272330"/>
                  <a:ext cx="93240" cy="303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6567ED64-606C-6041-8ADC-F75A01388896}"/>
                  </a:ext>
                </a:extLst>
              </p14:cNvPr>
              <p14:cNvContentPartPr/>
              <p14:nvPr/>
            </p14:nvContentPartPr>
            <p14:xfrm>
              <a:off x="3433424" y="5691425"/>
              <a:ext cx="548640" cy="498960"/>
            </p14:xfrm>
          </p:contentPart>
        </mc:Choice>
        <mc:Fallback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6567ED64-606C-6041-8ADC-F75A01388896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418304" y="5676305"/>
                <a:ext cx="579240" cy="52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692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Given a, b &gt; 0, there exist integers X, Y such that </a:t>
            </a:r>
            <a:r>
              <a:rPr lang="en-US" dirty="0" err="1"/>
              <a:t>Xa</a:t>
            </a:r>
            <a:r>
              <a:rPr lang="en-US" dirty="0"/>
              <a:t> + </a:t>
            </a:r>
            <a:r>
              <a:rPr lang="en-US" dirty="0" err="1"/>
              <a:t>Yb</a:t>
            </a:r>
            <a:r>
              <a:rPr lang="en-US" dirty="0"/>
              <a:t> = </a:t>
            </a:r>
            <a:r>
              <a:rPr lang="en-US" dirty="0" err="1"/>
              <a:t>gcd</a:t>
            </a:r>
            <a:r>
              <a:rPr lang="en-US" dirty="0"/>
              <a:t>(a, b)</a:t>
            </a:r>
          </a:p>
          <a:p>
            <a:r>
              <a:rPr lang="en-US" dirty="0"/>
              <a:t>Moreover, d=</a:t>
            </a:r>
            <a:r>
              <a:rPr lang="en-US" dirty="0" err="1"/>
              <a:t>gcd</a:t>
            </a:r>
            <a:r>
              <a:rPr lang="en-US" dirty="0"/>
              <a:t>(a, b) is the </a:t>
            </a:r>
            <a:r>
              <a:rPr lang="en-US" i="1" dirty="0"/>
              <a:t>smallest</a:t>
            </a:r>
            <a:r>
              <a:rPr lang="en-US" dirty="0"/>
              <a:t> positive integer that can be written this way</a:t>
            </a:r>
          </a:p>
          <a:p>
            <a:pPr lvl="1"/>
            <a:r>
              <a:rPr lang="en-US" dirty="0"/>
              <a:t>See book for proof</a:t>
            </a:r>
          </a:p>
          <a:p>
            <a:pPr lvl="1"/>
            <a:endParaRPr lang="en-US" dirty="0"/>
          </a:p>
          <a:p>
            <a:r>
              <a:rPr lang="en-US" dirty="0"/>
              <a:t>Can use the </a:t>
            </a:r>
            <a:r>
              <a:rPr lang="en-US" i="1" dirty="0"/>
              <a:t>extended Euclidean algorithm </a:t>
            </a:r>
            <a:r>
              <a:rPr lang="en-US" dirty="0"/>
              <a:t>to compute X, Y</a:t>
            </a:r>
          </a:p>
          <a:p>
            <a:pPr lvl="1"/>
            <a:r>
              <a:rPr lang="en-US" dirty="0"/>
              <a:t>See book for details</a:t>
            </a:r>
          </a:p>
        </p:txBody>
      </p:sp>
    </p:spTree>
    <p:extLst>
      <p:ext uri="{BB962C8B-B14F-4D97-AF65-F5344CB8AC3E}">
        <p14:creationId xmlns:p14="http://schemas.microsoft.com/office/powerpoint/2010/main" val="294291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14124</TotalTime>
  <Words>1412</Words>
  <Application>Microsoft Macintosh PowerPoint</Application>
  <PresentationFormat>On-screen Show (4:3)</PresentationFormat>
  <Paragraphs>150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Office Theme</vt:lpstr>
      <vt:lpstr>Cryptography</vt:lpstr>
      <vt:lpstr>Exponentiation</vt:lpstr>
      <vt:lpstr>Modular exponentiation</vt:lpstr>
      <vt:lpstr>Efficient modular exponentiation</vt:lpstr>
      <vt:lpstr>Efficient exponentiation</vt:lpstr>
      <vt:lpstr>Primes and divisibility</vt:lpstr>
      <vt:lpstr>Computing gcd?</vt:lpstr>
      <vt:lpstr>Euclidean algorithm</vt:lpstr>
      <vt:lpstr>Proposition</vt:lpstr>
      <vt:lpstr>Modular inverses</vt:lpstr>
      <vt:lpstr>Cancellation</vt:lpstr>
      <vt:lpstr>Invertibility</vt:lpstr>
      <vt:lpstr>PowerPoint Presentation</vt:lpstr>
      <vt:lpstr>Groups</vt:lpstr>
      <vt:lpstr>Groups</vt:lpstr>
      <vt:lpstr>Which of these are groups?</vt:lpstr>
      <vt:lpstr>Groups</vt:lpstr>
      <vt:lpstr>Computations in groups</vt:lpstr>
      <vt:lpstr>Useful example</vt:lpstr>
      <vt:lpstr>Example</vt:lpstr>
      <vt:lpstr>Example</vt:lpstr>
      <vt:lpstr>(N)</vt:lpstr>
      <vt:lpstr>Two special cases</vt:lpstr>
      <vt:lpstr>Fermat’s little theorem</vt:lpstr>
      <vt:lpstr>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1009</cp:revision>
  <dcterms:created xsi:type="dcterms:W3CDTF">2014-06-02T02:25:30Z</dcterms:created>
  <dcterms:modified xsi:type="dcterms:W3CDTF">2020-04-14T02:40:41Z</dcterms:modified>
</cp:coreProperties>
</file>