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7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6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7397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72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000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3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51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6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8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3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7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6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8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6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9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2E00-00E3-45E1-85E0-475CF930E86C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1DE87B-9587-4E30-A8EB-A47277C41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9" y="1078820"/>
            <a:ext cx="10737669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>
                <a:solidFill>
                  <a:schemeClr val="accent1">
                    <a:lumMod val="50000"/>
                  </a:schemeClr>
                </a:solidFill>
                <a:latin typeface="NimbusSanL-Bold"/>
              </a:rPr>
              <a:t>Apparition</a:t>
            </a:r>
            <a:br>
              <a:rPr lang="en-US" sz="6700" b="1" dirty="0">
                <a:solidFill>
                  <a:schemeClr val="accent1">
                    <a:lumMod val="50000"/>
                  </a:schemeClr>
                </a:solidFill>
                <a:latin typeface="NimbusSanL-Bold"/>
              </a:rPr>
            </a:b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NimbusSanL-Bold"/>
              </a:rPr>
              <a:t> </a:t>
            </a:r>
            <a:r>
              <a:rPr lang="en-US" sz="4900" b="1" dirty="0">
                <a:solidFill>
                  <a:schemeClr val="accent1">
                    <a:lumMod val="50000"/>
                  </a:schemeClr>
                </a:solidFill>
                <a:latin typeface="NimbusSanL-Bold"/>
              </a:rPr>
              <a:t>Crowdsourced User Interfaces That Come To Life As You Sketch Them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60" y="3602038"/>
            <a:ext cx="10363200" cy="917711"/>
          </a:xfrm>
        </p:spPr>
        <p:txBody>
          <a:bodyPr>
            <a:normAutofit/>
          </a:bodyPr>
          <a:lstStyle/>
          <a:p>
            <a:r>
              <a:rPr lang="en-US" sz="1800" dirty="0"/>
              <a:t>Walter S. </a:t>
            </a:r>
            <a:r>
              <a:rPr lang="en-US" sz="1800" dirty="0" err="1"/>
              <a:t>Lasecki</a:t>
            </a:r>
            <a:r>
              <a:rPr lang="en-US" sz="1800" dirty="0"/>
              <a:t>, </a:t>
            </a:r>
            <a:r>
              <a:rPr lang="en-US" sz="1800" dirty="0" err="1"/>
              <a:t>Juho</a:t>
            </a:r>
            <a:r>
              <a:rPr lang="en-US" sz="1800" dirty="0"/>
              <a:t> Kim, Nicholas Rafter, </a:t>
            </a:r>
            <a:r>
              <a:rPr lang="en-US" sz="1800" dirty="0" err="1"/>
              <a:t>Onkur</a:t>
            </a:r>
            <a:r>
              <a:rPr lang="en-US" sz="1800" dirty="0"/>
              <a:t> Sen, Jeffrey P. </a:t>
            </a:r>
            <a:r>
              <a:rPr lang="en-US" sz="1800" dirty="0" err="1"/>
              <a:t>Bigham</a:t>
            </a:r>
            <a:r>
              <a:rPr lang="en-US" sz="1800" dirty="0"/>
              <a:t>, Michael S. Bernstein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67109" y="5617028"/>
            <a:ext cx="23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By,</a:t>
            </a:r>
          </a:p>
          <a:p>
            <a:r>
              <a:rPr lang="en-US" dirty="0"/>
              <a:t>Paurav Surendra</a:t>
            </a:r>
          </a:p>
        </p:txBody>
      </p:sp>
    </p:spTree>
    <p:extLst>
      <p:ext uri="{BB962C8B-B14F-4D97-AF65-F5344CB8AC3E}">
        <p14:creationId xmlns:p14="http://schemas.microsoft.com/office/powerpoint/2010/main" val="3312714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056086"/>
            <a:ext cx="9084975" cy="388077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200" dirty="0"/>
              <a:t>Advantages over a traditional method ?</a:t>
            </a:r>
          </a:p>
          <a:p>
            <a:pPr>
              <a:lnSpc>
                <a:spcPct val="200000"/>
              </a:lnSpc>
            </a:pPr>
            <a:r>
              <a:rPr lang="en-US" sz="3200" dirty="0"/>
              <a:t>Extent of real world use ?</a:t>
            </a:r>
          </a:p>
          <a:p>
            <a:pPr>
              <a:lnSpc>
                <a:spcPct val="200000"/>
              </a:lnSpc>
            </a:pPr>
            <a:r>
              <a:rPr lang="en-US" sz="3200" dirty="0"/>
              <a:t>How can this be extended for programmers ?</a:t>
            </a:r>
          </a:p>
          <a:p>
            <a:pPr marL="0" indent="0">
              <a:lnSpc>
                <a:spcPct val="20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947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9531"/>
          </a:xfrm>
        </p:spPr>
        <p:txBody>
          <a:bodyPr>
            <a:normAutofit/>
          </a:bodyPr>
          <a:lstStyle/>
          <a:p>
            <a:r>
              <a:rPr lang="en-US" sz="5400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38669"/>
            <a:ext cx="8596668" cy="4431800"/>
          </a:xfrm>
        </p:spPr>
        <p:txBody>
          <a:bodyPr>
            <a:normAutofit/>
          </a:bodyPr>
          <a:lstStyle/>
          <a:p>
            <a:r>
              <a:rPr lang="en-US" sz="2800" dirty="0"/>
              <a:t>Tool designed to quickly create Wizard-of-Oz  Prototypes with the help of the crowd</a:t>
            </a:r>
          </a:p>
          <a:p>
            <a:r>
              <a:rPr lang="en-US" sz="2800" dirty="0"/>
              <a:t>It is self managing and provides real time coordination </a:t>
            </a:r>
          </a:p>
          <a:p>
            <a:r>
              <a:rPr lang="en-US" sz="2800" dirty="0"/>
              <a:t>Crowd involves skilled workers who provide small pieces to form a bigger solution</a:t>
            </a:r>
          </a:p>
          <a:p>
            <a:r>
              <a:rPr lang="en-US" sz="2800" dirty="0"/>
              <a:t>Allows designers to envision their product in matter of minutes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567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7389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41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745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4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70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7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38372"/>
            <a:ext cx="9668450" cy="437954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2800" dirty="0"/>
              <a:t> Supporting synchronous editing of interface mockups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Avoiding repetitive work and production blocking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Allowing the crowd to upgrade the interface over time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Remembering behaviors so that the interfaces are immediately Wizard-of-</a:t>
            </a:r>
            <a:r>
              <a:rPr lang="en-US" sz="2800" dirty="0" err="1"/>
              <a:t>Oz’ed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1892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93074"/>
          </a:xfrm>
        </p:spPr>
        <p:txBody>
          <a:bodyPr>
            <a:normAutofit/>
          </a:bodyPr>
          <a:lstStyle/>
          <a:p>
            <a:r>
              <a:rPr lang="en-US" sz="5400" dirty="0"/>
              <a:t>TOOLS AND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15886"/>
            <a:ext cx="8596668" cy="484196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Synchronized To-Do Lists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Write Locks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Replace a layer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Flag Malicious Workers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Refine a layer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Search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Add constraints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Speak out the requirements</a:t>
            </a:r>
          </a:p>
        </p:txBody>
      </p:sp>
    </p:spTree>
    <p:extLst>
      <p:ext uri="{BB962C8B-B14F-4D97-AF65-F5344CB8AC3E}">
        <p14:creationId xmlns:p14="http://schemas.microsoft.com/office/powerpoint/2010/main" val="242478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25974" y="280416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071353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61</TotalTime>
  <Words>157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NimbusSanL-Bold</vt:lpstr>
      <vt:lpstr>Trebuchet MS</vt:lpstr>
      <vt:lpstr>Wingdings 3</vt:lpstr>
      <vt:lpstr>Facet</vt:lpstr>
      <vt:lpstr>Apparition  Crowdsourced User Interfaces That Come To Life As You Sketch Them</vt:lpstr>
      <vt:lpstr>INTRODUCTION</vt:lpstr>
      <vt:lpstr>PowerPoint Presentation</vt:lpstr>
      <vt:lpstr>PowerPoint Presentation</vt:lpstr>
      <vt:lpstr>PowerPoint Presentation</vt:lpstr>
      <vt:lpstr>PowerPoint Presentation</vt:lpstr>
      <vt:lpstr>CHALLENGES</vt:lpstr>
      <vt:lpstr>TOOLS AND FEATURES</vt:lpstr>
      <vt:lpstr>THANK YOU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Apparition  Crowdsourced User Interfaces That Come To Life As You Sketch Them</dc:title>
  <dc:creator>Paurav S</dc:creator>
  <cp:lastModifiedBy>Paurav S</cp:lastModifiedBy>
  <cp:revision>8</cp:revision>
  <dcterms:created xsi:type="dcterms:W3CDTF">2017-04-25T16:09:46Z</dcterms:created>
  <dcterms:modified xsi:type="dcterms:W3CDTF">2017-04-25T21:55:33Z</dcterms:modified>
</cp:coreProperties>
</file>