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SWE-795 Presentation 01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1C3B91-5C58-4C6A-A921-51D721811A99}" type="datetime1">
              <a:rPr lang="en-US" smtClean="0"/>
              <a:t>2/7/2017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A903D-41DF-46AB-8AB4-737E71B77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71289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SWE-795 Presentation 01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E1AE1A-E481-424F-9A95-2F5D25A5C8AE}" type="datetime1">
              <a:rPr lang="en-US" smtClean="0"/>
              <a:t>2/7/2017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8A7CF3-2A98-42BB-9F8C-82D4A58BE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492029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A7CF3-2A98-42BB-9F8C-82D4A58BE1E4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A2F08555-6663-4E75-965B-4C64D84A9D5F}" type="datetime1">
              <a:rPr lang="en-US" smtClean="0"/>
              <a:t>2/7/2017</a:t>
            </a:fld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SWE-795 Presentation 01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667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7" name="Group 1556"/>
          <p:cNvGrpSpPr/>
          <p:nvPr/>
        </p:nvGrpSpPr>
        <p:grpSpPr>
          <a:xfrm>
            <a:off x="0" y="420256"/>
            <a:ext cx="12188952" cy="3795497"/>
            <a:chOff x="0" y="420256"/>
            <a:chExt cx="12188952" cy="3795497"/>
          </a:xfrm>
        </p:grpSpPr>
        <p:cxnSp>
          <p:nvCxnSpPr>
            <p:cNvPr id="1558" name="Straight Connector 1557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9" name="Straight Connector 1558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0" name="Straight Connector 1559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1" name="Straight Connector 1560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2" name="Straight Connector 1561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3" name="Straight Connector 1562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4" name="Straight Connector 1563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5" name="Straight Connector 1564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6" name="Straight Connector 1565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7" name="Straight Connector 1566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68" name="Rectangle 379"/>
          <p:cNvSpPr/>
          <p:nvPr/>
        </p:nvSpPr>
        <p:spPr>
          <a:xfrm rot="18900000" flipV="1">
            <a:off x="9445819" y="-965459"/>
            <a:ext cx="13717" cy="6493220"/>
          </a:xfrm>
          <a:custGeom>
            <a:avLst/>
            <a:gdLst/>
            <a:ahLst/>
            <a:cxnLst/>
            <a:rect l="l" t="t" r="r" b="b"/>
            <a:pathLst>
              <a:path w="13717" h="6493220">
                <a:moveTo>
                  <a:pt x="1" y="6493220"/>
                </a:moveTo>
                <a:lnTo>
                  <a:pt x="13717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69" name="Rectangle 56"/>
          <p:cNvSpPr/>
          <p:nvPr/>
        </p:nvSpPr>
        <p:spPr>
          <a:xfrm>
            <a:off x="0" y="0"/>
            <a:ext cx="11816540" cy="4572004"/>
          </a:xfrm>
          <a:custGeom>
            <a:avLst/>
            <a:gdLst/>
            <a:ahLst/>
            <a:cxnLst/>
            <a:rect l="l" t="t" r="r" b="b"/>
            <a:pathLst>
              <a:path w="11816540" h="4572004">
                <a:moveTo>
                  <a:pt x="11802824" y="4"/>
                </a:moveTo>
                <a:lnTo>
                  <a:pt x="11816540" y="4"/>
                </a:lnTo>
                <a:lnTo>
                  <a:pt x="11816540" y="4572004"/>
                </a:lnTo>
                <a:lnTo>
                  <a:pt x="11802824" y="4572004"/>
                </a:lnTo>
                <a:close/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10959754" y="3"/>
                </a:moveTo>
                <a:lnTo>
                  <a:pt x="10973470" y="3"/>
                </a:lnTo>
                <a:lnTo>
                  <a:pt x="10973470" y="4572003"/>
                </a:lnTo>
                <a:lnTo>
                  <a:pt x="10959754" y="4572003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11381283" y="2"/>
                </a:moveTo>
                <a:lnTo>
                  <a:pt x="11394999" y="2"/>
                </a:lnTo>
                <a:lnTo>
                  <a:pt x="11394999" y="4572002"/>
                </a:lnTo>
                <a:lnTo>
                  <a:pt x="11381283" y="4572002"/>
                </a:lnTo>
                <a:close/>
                <a:moveTo>
                  <a:pt x="10538225" y="2"/>
                </a:moveTo>
                <a:lnTo>
                  <a:pt x="10551941" y="2"/>
                </a:lnTo>
                <a:lnTo>
                  <a:pt x="10551941" y="4572002"/>
                </a:lnTo>
                <a:lnTo>
                  <a:pt x="10538225" y="4572002"/>
                </a:lnTo>
                <a:close/>
                <a:moveTo>
                  <a:pt x="10116696" y="2"/>
                </a:moveTo>
                <a:lnTo>
                  <a:pt x="10130412" y="2"/>
                </a:lnTo>
                <a:lnTo>
                  <a:pt x="10130412" y="4572002"/>
                </a:lnTo>
                <a:lnTo>
                  <a:pt x="10116696" y="4572002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9273638" y="1"/>
                </a:moveTo>
                <a:lnTo>
                  <a:pt x="9287354" y="1"/>
                </a:lnTo>
                <a:lnTo>
                  <a:pt x="9287354" y="4572001"/>
                </a:lnTo>
                <a:lnTo>
                  <a:pt x="9273638" y="4572001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9695167" y="0"/>
                </a:moveTo>
                <a:lnTo>
                  <a:pt x="9708883" y="0"/>
                </a:lnTo>
                <a:lnTo>
                  <a:pt x="9708883" y="4572000"/>
                </a:lnTo>
                <a:lnTo>
                  <a:pt x="9695167" y="4572000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0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1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2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3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4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5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6" name="Rectangle 93"/>
          <p:cNvSpPr/>
          <p:nvPr/>
        </p:nvSpPr>
        <p:spPr>
          <a:xfrm rot="2700000">
            <a:off x="7402457" y="-944051"/>
            <a:ext cx="13717" cy="6479502"/>
          </a:xfrm>
          <a:custGeom>
            <a:avLst/>
            <a:gdLst/>
            <a:ahLst/>
            <a:cxnLst/>
            <a:rect l="l" t="t" r="r" b="b"/>
            <a:pathLst>
              <a:path w="13717" h="6479502">
                <a:moveTo>
                  <a:pt x="0" y="13716"/>
                </a:moveTo>
                <a:lnTo>
                  <a:pt x="13717" y="0"/>
                </a:lnTo>
                <a:lnTo>
                  <a:pt x="13716" y="6465787"/>
                </a:lnTo>
                <a:lnTo>
                  <a:pt x="1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7" name="Rectangle 94"/>
          <p:cNvSpPr/>
          <p:nvPr/>
        </p:nvSpPr>
        <p:spPr>
          <a:xfrm rot="2700000">
            <a:off x="8245644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8" name="Rectangle 95"/>
          <p:cNvSpPr/>
          <p:nvPr/>
        </p:nvSpPr>
        <p:spPr>
          <a:xfrm rot="2700000">
            <a:off x="9088831" y="-953750"/>
            <a:ext cx="13717" cy="6479503"/>
          </a:xfrm>
          <a:custGeom>
            <a:avLst/>
            <a:gdLst/>
            <a:ahLst/>
            <a:cxnLst/>
            <a:rect l="l" t="t" r="r" b="b"/>
            <a:pathLst>
              <a:path w="13717" h="6479503">
                <a:moveTo>
                  <a:pt x="13717" y="0"/>
                </a:moveTo>
                <a:lnTo>
                  <a:pt x="13716" y="6465787"/>
                </a:lnTo>
                <a:lnTo>
                  <a:pt x="0" y="6479503"/>
                </a:lnTo>
                <a:lnTo>
                  <a:pt x="1" y="13717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9" name="Rectangle 96"/>
          <p:cNvSpPr/>
          <p:nvPr/>
        </p:nvSpPr>
        <p:spPr>
          <a:xfrm rot="2700000">
            <a:off x="9912896" y="-907596"/>
            <a:ext cx="13716" cy="6425429"/>
          </a:xfrm>
          <a:custGeom>
            <a:avLst/>
            <a:gdLst/>
            <a:ahLst/>
            <a:cxnLst/>
            <a:rect l="l" t="t" r="r" b="b"/>
            <a:pathLst>
              <a:path w="13716" h="6425429">
                <a:moveTo>
                  <a:pt x="0" y="0"/>
                </a:moveTo>
                <a:lnTo>
                  <a:pt x="13716" y="13717"/>
                </a:lnTo>
                <a:lnTo>
                  <a:pt x="13716" y="6411713"/>
                </a:lnTo>
                <a:lnTo>
                  <a:pt x="0" y="642542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0" name="Rectangle 97"/>
          <p:cNvSpPr/>
          <p:nvPr/>
        </p:nvSpPr>
        <p:spPr>
          <a:xfrm rot="2700000">
            <a:off x="10334491" y="110221"/>
            <a:ext cx="13717" cy="5232981"/>
          </a:xfrm>
          <a:custGeom>
            <a:avLst/>
            <a:gdLst/>
            <a:ahLst/>
            <a:cxnLst/>
            <a:rect l="l" t="t" r="r" b="b"/>
            <a:pathLst>
              <a:path w="13717" h="5232981">
                <a:moveTo>
                  <a:pt x="0" y="0"/>
                </a:moveTo>
                <a:lnTo>
                  <a:pt x="13717" y="13716"/>
                </a:lnTo>
                <a:lnTo>
                  <a:pt x="13717" y="5219264"/>
                </a:lnTo>
                <a:lnTo>
                  <a:pt x="1" y="523298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1" name="Rectangle 98"/>
          <p:cNvSpPr/>
          <p:nvPr/>
        </p:nvSpPr>
        <p:spPr>
          <a:xfrm rot="2700000">
            <a:off x="10756084" y="1128037"/>
            <a:ext cx="13716" cy="4040537"/>
          </a:xfrm>
          <a:custGeom>
            <a:avLst/>
            <a:gdLst/>
            <a:ahLst/>
            <a:cxnLst/>
            <a:rect l="l" t="t" r="r" b="b"/>
            <a:pathLst>
              <a:path w="13716" h="4040537">
                <a:moveTo>
                  <a:pt x="0" y="0"/>
                </a:moveTo>
                <a:lnTo>
                  <a:pt x="13716" y="13716"/>
                </a:lnTo>
                <a:lnTo>
                  <a:pt x="13715" y="4026822"/>
                </a:lnTo>
                <a:lnTo>
                  <a:pt x="1" y="4040537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2" name="Rectangle 99"/>
          <p:cNvSpPr/>
          <p:nvPr/>
        </p:nvSpPr>
        <p:spPr>
          <a:xfrm rot="2700000">
            <a:off x="11177678" y="2145853"/>
            <a:ext cx="13716" cy="2848091"/>
          </a:xfrm>
          <a:custGeom>
            <a:avLst/>
            <a:gdLst/>
            <a:ahLst/>
            <a:cxnLst/>
            <a:rect l="l" t="t" r="r" b="b"/>
            <a:pathLst>
              <a:path w="13716" h="2848091">
                <a:moveTo>
                  <a:pt x="0" y="0"/>
                </a:moveTo>
                <a:lnTo>
                  <a:pt x="13716" y="13716"/>
                </a:lnTo>
                <a:lnTo>
                  <a:pt x="13715" y="2834375"/>
                </a:lnTo>
                <a:lnTo>
                  <a:pt x="0" y="284809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3" name="Rectangle 100"/>
          <p:cNvSpPr/>
          <p:nvPr/>
        </p:nvSpPr>
        <p:spPr>
          <a:xfrm rot="2700000">
            <a:off x="11599272" y="3163669"/>
            <a:ext cx="13715" cy="1655644"/>
          </a:xfrm>
          <a:custGeom>
            <a:avLst/>
            <a:gdLst/>
            <a:ahLst/>
            <a:cxnLst/>
            <a:rect l="l" t="t" r="r" b="b"/>
            <a:pathLst>
              <a:path w="13715" h="1655644">
                <a:moveTo>
                  <a:pt x="0" y="0"/>
                </a:moveTo>
                <a:lnTo>
                  <a:pt x="13715" y="13716"/>
                </a:lnTo>
                <a:lnTo>
                  <a:pt x="13715" y="1641929"/>
                </a:lnTo>
                <a:lnTo>
                  <a:pt x="0" y="165564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4" name="Rectangle 101"/>
          <p:cNvSpPr/>
          <p:nvPr/>
        </p:nvSpPr>
        <p:spPr>
          <a:xfrm rot="2700000">
            <a:off x="12020868" y="4181493"/>
            <a:ext cx="13715" cy="463189"/>
          </a:xfrm>
          <a:custGeom>
            <a:avLst/>
            <a:gdLst/>
            <a:ahLst/>
            <a:cxnLst/>
            <a:rect l="l" t="t" r="r" b="b"/>
            <a:pathLst>
              <a:path w="13715" h="463189">
                <a:moveTo>
                  <a:pt x="1" y="0"/>
                </a:moveTo>
                <a:lnTo>
                  <a:pt x="13715" y="13716"/>
                </a:lnTo>
                <a:lnTo>
                  <a:pt x="13715" y="449474"/>
                </a:lnTo>
                <a:lnTo>
                  <a:pt x="0" y="46318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5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6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7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8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9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0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1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2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3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4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5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6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7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8" name="Rectangle 376"/>
          <p:cNvSpPr/>
          <p:nvPr/>
        </p:nvSpPr>
        <p:spPr>
          <a:xfrm rot="18900000" flipV="1">
            <a:off x="6916261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7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9" name="Rectangle 377"/>
          <p:cNvSpPr/>
          <p:nvPr/>
        </p:nvSpPr>
        <p:spPr>
          <a:xfrm rot="18900000" flipV="1">
            <a:off x="7759447" y="-965458"/>
            <a:ext cx="13717" cy="6493219"/>
          </a:xfrm>
          <a:custGeom>
            <a:avLst/>
            <a:gdLst/>
            <a:ahLst/>
            <a:cxnLst/>
            <a:rect l="l" t="t" r="r" b="b"/>
            <a:pathLst>
              <a:path w="13717" h="6493219">
                <a:moveTo>
                  <a:pt x="0" y="6493219"/>
                </a:moveTo>
                <a:lnTo>
                  <a:pt x="13716" y="6479502"/>
                </a:lnTo>
                <a:lnTo>
                  <a:pt x="13717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0" name="Rectangle 378"/>
          <p:cNvSpPr/>
          <p:nvPr/>
        </p:nvSpPr>
        <p:spPr>
          <a:xfrm rot="18900000" flipV="1">
            <a:off x="8602633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6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1" name="Rectangle 138"/>
          <p:cNvSpPr/>
          <p:nvPr/>
        </p:nvSpPr>
        <p:spPr>
          <a:xfrm rot="18900000" flipV="1">
            <a:off x="10088968" y="-882602"/>
            <a:ext cx="13716" cy="5927431"/>
          </a:xfrm>
          <a:custGeom>
            <a:avLst/>
            <a:gdLst/>
            <a:ahLst/>
            <a:cxnLst/>
            <a:rect l="l" t="t" r="r" b="b"/>
            <a:pathLst>
              <a:path w="13716" h="5927431">
                <a:moveTo>
                  <a:pt x="0" y="5927431"/>
                </a:moveTo>
                <a:lnTo>
                  <a:pt x="13715" y="59137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2" name="Rectangle 139"/>
          <p:cNvSpPr/>
          <p:nvPr/>
        </p:nvSpPr>
        <p:spPr>
          <a:xfrm rot="18900000" flipV="1">
            <a:off x="10510562" y="-707971"/>
            <a:ext cx="13716" cy="4734985"/>
          </a:xfrm>
          <a:custGeom>
            <a:avLst/>
            <a:gdLst/>
            <a:ahLst/>
            <a:cxnLst/>
            <a:rect l="l" t="t" r="r" b="b"/>
            <a:pathLst>
              <a:path w="13716" h="4734985">
                <a:moveTo>
                  <a:pt x="0" y="4734985"/>
                </a:moveTo>
                <a:lnTo>
                  <a:pt x="13715" y="4721270"/>
                </a:lnTo>
                <a:lnTo>
                  <a:pt x="13716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3" name="Rectangle 140"/>
          <p:cNvSpPr/>
          <p:nvPr/>
        </p:nvSpPr>
        <p:spPr>
          <a:xfrm rot="18900000" flipV="1">
            <a:off x="10932155" y="-533342"/>
            <a:ext cx="13716" cy="3542540"/>
          </a:xfrm>
          <a:custGeom>
            <a:avLst/>
            <a:gdLst/>
            <a:ahLst/>
            <a:cxnLst/>
            <a:rect l="l" t="t" r="r" b="b"/>
            <a:pathLst>
              <a:path w="13716" h="3542540">
                <a:moveTo>
                  <a:pt x="0" y="3542540"/>
                </a:moveTo>
                <a:lnTo>
                  <a:pt x="13715" y="3528825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4" name="Rectangle 141"/>
          <p:cNvSpPr/>
          <p:nvPr/>
        </p:nvSpPr>
        <p:spPr>
          <a:xfrm rot="18900000" flipV="1">
            <a:off x="11353748" y="-358712"/>
            <a:ext cx="13716" cy="2350095"/>
          </a:xfrm>
          <a:custGeom>
            <a:avLst/>
            <a:gdLst/>
            <a:ahLst/>
            <a:cxnLst/>
            <a:rect l="l" t="t" r="r" b="b"/>
            <a:pathLst>
              <a:path w="13716" h="2350095">
                <a:moveTo>
                  <a:pt x="0" y="2350095"/>
                </a:moveTo>
                <a:lnTo>
                  <a:pt x="13715" y="2336380"/>
                </a:lnTo>
                <a:lnTo>
                  <a:pt x="13716" y="137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5" name="Rectangle 142"/>
          <p:cNvSpPr/>
          <p:nvPr/>
        </p:nvSpPr>
        <p:spPr>
          <a:xfrm rot="18900000" flipV="1">
            <a:off x="11775341" y="-184083"/>
            <a:ext cx="13716" cy="1157650"/>
          </a:xfrm>
          <a:custGeom>
            <a:avLst/>
            <a:gdLst/>
            <a:ahLst/>
            <a:cxnLst/>
            <a:rect l="l" t="t" r="r" b="b"/>
            <a:pathLst>
              <a:path w="13716" h="1157650">
                <a:moveTo>
                  <a:pt x="0" y="1157650"/>
                </a:moveTo>
                <a:lnTo>
                  <a:pt x="13716" y="1143934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6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7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8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9" name="Oval 1608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0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1" name="Oval 1610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2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3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4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5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6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7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8" name="Oval 1617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9" name="Oval 1618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0" name="Oval 1619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1" name="Oval 1620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2" name="Oval 1621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3" name="Oval 1622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4" name="Oval 1623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5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6" name="Oval 1625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7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8" name="Oval 1627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9" name="Teardrop 3"/>
          <p:cNvSpPr/>
          <p:nvPr/>
        </p:nvSpPr>
        <p:spPr>
          <a:xfrm rot="5400000" flipH="1" flipV="1">
            <a:off x="98129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0" name="Oval 1629"/>
          <p:cNvSpPr/>
          <p:nvPr/>
        </p:nvSpPr>
        <p:spPr>
          <a:xfrm>
            <a:off x="104920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1" name="Teardrop 3"/>
          <p:cNvSpPr/>
          <p:nvPr/>
        </p:nvSpPr>
        <p:spPr>
          <a:xfrm rot="5400000" flipH="1" flipV="1">
            <a:off x="89703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2" name="Oval 1631"/>
          <p:cNvSpPr/>
          <p:nvPr/>
        </p:nvSpPr>
        <p:spPr>
          <a:xfrm>
            <a:off x="96491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3" name="Teardrop 3"/>
          <p:cNvSpPr/>
          <p:nvPr/>
        </p:nvSpPr>
        <p:spPr>
          <a:xfrm rot="5400000" flipH="1" flipV="1">
            <a:off x="11498011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4" name="Teardrop 3"/>
          <p:cNvSpPr/>
          <p:nvPr/>
        </p:nvSpPr>
        <p:spPr>
          <a:xfrm rot="5400000" flipH="1" flipV="1">
            <a:off x="106554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5" name="Oval 1634"/>
          <p:cNvSpPr/>
          <p:nvPr/>
        </p:nvSpPr>
        <p:spPr>
          <a:xfrm>
            <a:off x="113348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6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7" name="Oval 1636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8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9" name="Oval 1638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0" name="Oval 1639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1" name="Oval 1640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2" name="Oval 1641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3" name="Oval 1642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4" name="Oval 1643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5" name="Oval 1644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6" name="Oval 1645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7" name="Oval 1646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8" name="Oval 1647"/>
          <p:cNvSpPr/>
          <p:nvPr/>
        </p:nvSpPr>
        <p:spPr>
          <a:xfrm>
            <a:off x="100346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9" name="Oval 1648"/>
          <p:cNvSpPr/>
          <p:nvPr/>
        </p:nvSpPr>
        <p:spPr>
          <a:xfrm>
            <a:off x="91921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0" name="Oval 1649"/>
          <p:cNvSpPr/>
          <p:nvPr/>
        </p:nvSpPr>
        <p:spPr>
          <a:xfrm>
            <a:off x="11719750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1" name="Oval 1650"/>
          <p:cNvSpPr/>
          <p:nvPr/>
        </p:nvSpPr>
        <p:spPr>
          <a:xfrm>
            <a:off x="108772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2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3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4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5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6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7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8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9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0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1" name="Teardrop 3"/>
          <p:cNvSpPr/>
          <p:nvPr/>
        </p:nvSpPr>
        <p:spPr>
          <a:xfrm rot="5400000" flipH="1" flipV="1">
            <a:off x="93913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2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3" name="Teardrop 3"/>
          <p:cNvSpPr/>
          <p:nvPr/>
        </p:nvSpPr>
        <p:spPr>
          <a:xfrm rot="5400000" flipH="1" flipV="1">
            <a:off x="11076421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4" name="Teardrop 3"/>
          <p:cNvSpPr/>
          <p:nvPr/>
        </p:nvSpPr>
        <p:spPr>
          <a:xfrm rot="5400000" flipH="1" flipV="1">
            <a:off x="102338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5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6" name="Teardrop 3"/>
          <p:cNvSpPr/>
          <p:nvPr/>
        </p:nvSpPr>
        <p:spPr>
          <a:xfrm rot="5400000" flipH="1" flipV="1">
            <a:off x="11760003" y="685578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69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7" name="Oval 1666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8" name="Oval 1667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9" name="Oval 1668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0" name="Oval 1669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1" name="Oval 1670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2" name="Oval 1671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3" name="Oval 1672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4" name="Oval 1673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5" name="Oval 1674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6" name="Oval 1675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7" name="Oval 1676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8" name="Oval 1677"/>
          <p:cNvSpPr/>
          <p:nvPr/>
        </p:nvSpPr>
        <p:spPr>
          <a:xfrm>
            <a:off x="104568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9" name="Oval 1678"/>
          <p:cNvSpPr/>
          <p:nvPr/>
        </p:nvSpPr>
        <p:spPr>
          <a:xfrm>
            <a:off x="96142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0" name="Oval 860"/>
          <p:cNvSpPr/>
          <p:nvPr/>
        </p:nvSpPr>
        <p:spPr>
          <a:xfrm>
            <a:off x="12141892" y="758852"/>
            <a:ext cx="50109" cy="3538433"/>
          </a:xfrm>
          <a:custGeom>
            <a:avLst/>
            <a:gdLst/>
            <a:ahLst/>
            <a:cxnLst/>
            <a:rect l="l" t="t" r="r" b="b"/>
            <a:pathLst>
              <a:path w="50109" h="3538433">
                <a:moveTo>
                  <a:pt x="50109" y="3384355"/>
                </a:moveTo>
                <a:lnTo>
                  <a:pt x="50109" y="3538433"/>
                </a:lnTo>
                <a:cubicBezTo>
                  <a:pt x="20497" y="3525461"/>
                  <a:pt x="0" y="3495821"/>
                  <a:pt x="0" y="3461394"/>
                </a:cubicBezTo>
                <a:cubicBezTo>
                  <a:pt x="0" y="3426967"/>
                  <a:pt x="20497" y="3397327"/>
                  <a:pt x="50109" y="3384355"/>
                </a:cubicBezTo>
                <a:close/>
                <a:moveTo>
                  <a:pt x="50109" y="2538350"/>
                </a:moveTo>
                <a:lnTo>
                  <a:pt x="50109" y="2692428"/>
                </a:lnTo>
                <a:cubicBezTo>
                  <a:pt x="20497" y="2679456"/>
                  <a:pt x="0" y="2649816"/>
                  <a:pt x="0" y="2615389"/>
                </a:cubicBezTo>
                <a:cubicBezTo>
                  <a:pt x="0" y="2580962"/>
                  <a:pt x="20497" y="2551322"/>
                  <a:pt x="50109" y="2538350"/>
                </a:cubicBezTo>
                <a:close/>
                <a:moveTo>
                  <a:pt x="50109" y="1688095"/>
                </a:moveTo>
                <a:lnTo>
                  <a:pt x="50109" y="1842173"/>
                </a:lnTo>
                <a:cubicBezTo>
                  <a:pt x="20497" y="1829201"/>
                  <a:pt x="0" y="1799561"/>
                  <a:pt x="0" y="1765134"/>
                </a:cubicBezTo>
                <a:cubicBezTo>
                  <a:pt x="0" y="1730707"/>
                  <a:pt x="20497" y="1701067"/>
                  <a:pt x="50109" y="1688095"/>
                </a:cubicBezTo>
                <a:close/>
                <a:moveTo>
                  <a:pt x="50109" y="845498"/>
                </a:moveTo>
                <a:lnTo>
                  <a:pt x="50109" y="999576"/>
                </a:lnTo>
                <a:cubicBezTo>
                  <a:pt x="20497" y="986604"/>
                  <a:pt x="0" y="956964"/>
                  <a:pt x="0" y="922537"/>
                </a:cubicBezTo>
                <a:cubicBezTo>
                  <a:pt x="0" y="888110"/>
                  <a:pt x="20497" y="858470"/>
                  <a:pt x="50109" y="845498"/>
                </a:cubicBezTo>
                <a:close/>
                <a:moveTo>
                  <a:pt x="50109" y="0"/>
                </a:moveTo>
                <a:lnTo>
                  <a:pt x="50109" y="154078"/>
                </a:lnTo>
                <a:cubicBezTo>
                  <a:pt x="20497" y="141106"/>
                  <a:pt x="0" y="111466"/>
                  <a:pt x="0" y="77039"/>
                </a:cubicBezTo>
                <a:cubicBezTo>
                  <a:pt x="0" y="42612"/>
                  <a:pt x="20497" y="12972"/>
                  <a:pt x="501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1" name="Oval 1680"/>
          <p:cNvSpPr/>
          <p:nvPr/>
        </p:nvSpPr>
        <p:spPr>
          <a:xfrm>
            <a:off x="112993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2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3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4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5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6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7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8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9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0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1" name="Teardrop 3"/>
          <p:cNvSpPr/>
          <p:nvPr/>
        </p:nvSpPr>
        <p:spPr>
          <a:xfrm rot="5400000" flipH="1" flipV="1">
            <a:off x="95441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2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3" name="Teardrop 3"/>
          <p:cNvSpPr/>
          <p:nvPr/>
        </p:nvSpPr>
        <p:spPr>
          <a:xfrm rot="5400000" flipH="1" flipV="1">
            <a:off x="11229252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4" name="Teardrop 3"/>
          <p:cNvSpPr/>
          <p:nvPr/>
        </p:nvSpPr>
        <p:spPr>
          <a:xfrm rot="5400000" flipH="1" flipV="1">
            <a:off x="103867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5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6" name="Teardrop 3"/>
          <p:cNvSpPr/>
          <p:nvPr/>
        </p:nvSpPr>
        <p:spPr>
          <a:xfrm rot="5400000" flipH="1" flipV="1">
            <a:off x="11908617" y="4923"/>
            <a:ext cx="298552" cy="268215"/>
          </a:xfrm>
          <a:custGeom>
            <a:avLst/>
            <a:gdLst/>
            <a:ahLst/>
            <a:cxnLst/>
            <a:rect l="l" t="t" r="r" b="b"/>
            <a:pathLst>
              <a:path w="298552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298552" y="138"/>
                </a:moveTo>
                <a:lnTo>
                  <a:pt x="298552" y="11636"/>
                </a:lnTo>
                <a:cubicBezTo>
                  <a:pt x="298344" y="11511"/>
                  <a:pt x="298133" y="11506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4" y="189232"/>
                  <a:pt x="256525" y="205210"/>
                  <a:pt x="272877" y="215167"/>
                </a:cubicBezTo>
                <a:lnTo>
                  <a:pt x="298552" y="215277"/>
                </a:lnTo>
                <a:lnTo>
                  <a:pt x="298552" y="221928"/>
                </a:lnTo>
                <a:cubicBezTo>
                  <a:pt x="276711" y="221632"/>
                  <a:pt x="254816" y="229876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0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29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7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8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9" name="Oval 883"/>
          <p:cNvSpPr/>
          <p:nvPr/>
        </p:nvSpPr>
        <p:spPr>
          <a:xfrm>
            <a:off x="2031413" y="-10245"/>
            <a:ext cx="10160587" cy="84875"/>
          </a:xfrm>
          <a:custGeom>
            <a:avLst/>
            <a:gdLst/>
            <a:ahLst/>
            <a:cxnLst/>
            <a:rect l="l" t="t" r="r" b="b"/>
            <a:pathLst>
              <a:path w="10160587" h="84875">
                <a:moveTo>
                  <a:pt x="10110479" y="0"/>
                </a:moveTo>
                <a:lnTo>
                  <a:pt x="10160587" y="0"/>
                </a:lnTo>
                <a:lnTo>
                  <a:pt x="10160587" y="77038"/>
                </a:lnTo>
                <a:cubicBezTo>
                  <a:pt x="10130976" y="64066"/>
                  <a:pt x="10110479" y="34427"/>
                  <a:pt x="10110479" y="0"/>
                </a:cubicBezTo>
                <a:close/>
                <a:moveTo>
                  <a:pt x="9267940" y="0"/>
                </a:moveTo>
                <a:lnTo>
                  <a:pt x="9437692" y="0"/>
                </a:lnTo>
                <a:cubicBezTo>
                  <a:pt x="9437692" y="46875"/>
                  <a:pt x="9399692" y="84875"/>
                  <a:pt x="9352816" y="84875"/>
                </a:cubicBezTo>
                <a:cubicBezTo>
                  <a:pt x="9305940" y="84875"/>
                  <a:pt x="9267940" y="46875"/>
                  <a:pt x="9267940" y="0"/>
                </a:cubicBezTo>
                <a:close/>
                <a:moveTo>
                  <a:pt x="8425400" y="0"/>
                </a:moveTo>
                <a:lnTo>
                  <a:pt x="8595152" y="0"/>
                </a:lnTo>
                <a:cubicBezTo>
                  <a:pt x="8595152" y="46875"/>
                  <a:pt x="8557152" y="84875"/>
                  <a:pt x="8510276" y="84875"/>
                </a:cubicBezTo>
                <a:cubicBezTo>
                  <a:pt x="8463400" y="84875"/>
                  <a:pt x="8425400" y="46875"/>
                  <a:pt x="8425400" y="0"/>
                </a:cubicBezTo>
                <a:close/>
                <a:moveTo>
                  <a:pt x="7582860" y="0"/>
                </a:moveTo>
                <a:lnTo>
                  <a:pt x="7752612" y="0"/>
                </a:lnTo>
                <a:cubicBezTo>
                  <a:pt x="7752612" y="46875"/>
                  <a:pt x="7714612" y="84875"/>
                  <a:pt x="7667736" y="84875"/>
                </a:cubicBezTo>
                <a:cubicBezTo>
                  <a:pt x="7620860" y="84875"/>
                  <a:pt x="7582860" y="46875"/>
                  <a:pt x="7582860" y="0"/>
                </a:cubicBezTo>
                <a:close/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0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1" name="Oval 1700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02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3" name="Oval 1702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04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5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6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7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8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9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0" name="Oval 1709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1" name="Oval 1710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2" name="Oval 1711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3" name="Oval 1712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4" name="Oval 1713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5" name="Oval 1714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6" name="Oval 1715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7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8" name="Oval 1717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9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0" name="Oval 1719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1" name="Teardrop 3"/>
          <p:cNvSpPr/>
          <p:nvPr/>
        </p:nvSpPr>
        <p:spPr>
          <a:xfrm rot="5400000" flipH="1" flipV="1">
            <a:off x="98129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2" name="Oval 1721"/>
          <p:cNvSpPr/>
          <p:nvPr/>
        </p:nvSpPr>
        <p:spPr>
          <a:xfrm>
            <a:off x="104920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3" name="Teardrop 3"/>
          <p:cNvSpPr/>
          <p:nvPr/>
        </p:nvSpPr>
        <p:spPr>
          <a:xfrm rot="5400000" flipH="1" flipV="1">
            <a:off x="89703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4" name="Oval 1723"/>
          <p:cNvSpPr/>
          <p:nvPr/>
        </p:nvSpPr>
        <p:spPr>
          <a:xfrm>
            <a:off x="96491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5" name="Teardrop 3"/>
          <p:cNvSpPr/>
          <p:nvPr/>
        </p:nvSpPr>
        <p:spPr>
          <a:xfrm rot="5400000" flipH="1" flipV="1">
            <a:off x="11498011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6" name="Teardrop 3"/>
          <p:cNvSpPr/>
          <p:nvPr/>
        </p:nvSpPr>
        <p:spPr>
          <a:xfrm rot="5400000" flipH="1" flipV="1">
            <a:off x="106554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7" name="Oval 1726"/>
          <p:cNvSpPr/>
          <p:nvPr/>
        </p:nvSpPr>
        <p:spPr>
          <a:xfrm>
            <a:off x="113348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8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9" name="Oval 1728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0" name="Oval 1729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1" name="Oval 1730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2" name="Oval 1731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3" name="Oval 1732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4" name="Oval 1733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5" name="Oval 1734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6" name="Oval 1735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7" name="Oval 1736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8" name="Oval 1737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9" name="Oval 1738"/>
          <p:cNvSpPr/>
          <p:nvPr/>
        </p:nvSpPr>
        <p:spPr>
          <a:xfrm>
            <a:off x="100346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0" name="Oval 1739"/>
          <p:cNvSpPr/>
          <p:nvPr/>
        </p:nvSpPr>
        <p:spPr>
          <a:xfrm>
            <a:off x="91921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1" name="Oval 1740"/>
          <p:cNvSpPr/>
          <p:nvPr/>
        </p:nvSpPr>
        <p:spPr>
          <a:xfrm>
            <a:off x="11719750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2" name="Oval 1741"/>
          <p:cNvSpPr/>
          <p:nvPr/>
        </p:nvSpPr>
        <p:spPr>
          <a:xfrm>
            <a:off x="108772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3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4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5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6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7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8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9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0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1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2" name="Teardrop 3"/>
          <p:cNvSpPr/>
          <p:nvPr/>
        </p:nvSpPr>
        <p:spPr>
          <a:xfrm rot="5400000" flipH="1" flipV="1">
            <a:off x="93913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3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4" name="Teardrop 3"/>
          <p:cNvSpPr/>
          <p:nvPr/>
        </p:nvSpPr>
        <p:spPr>
          <a:xfrm rot="5400000" flipH="1" flipV="1">
            <a:off x="11076421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5" name="Teardrop 3"/>
          <p:cNvSpPr/>
          <p:nvPr/>
        </p:nvSpPr>
        <p:spPr>
          <a:xfrm rot="5400000" flipH="1" flipV="1">
            <a:off x="102338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6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7" name="Teardrop 3"/>
          <p:cNvSpPr/>
          <p:nvPr/>
        </p:nvSpPr>
        <p:spPr>
          <a:xfrm rot="5400000" flipH="1" flipV="1">
            <a:off x="11760002" y="1531078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8" name="Oval 1757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9" name="Oval 1758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0" name="Oval 1759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1" name="Oval 1760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2" name="Oval 1761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3" name="Oval 1762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4" name="Oval 1763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5" name="Oval 1764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6" name="Oval 1765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7" name="Oval 1766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8" name="Oval 1767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9" name="Oval 1768"/>
          <p:cNvSpPr/>
          <p:nvPr/>
        </p:nvSpPr>
        <p:spPr>
          <a:xfrm>
            <a:off x="104568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0" name="Oval 1769"/>
          <p:cNvSpPr/>
          <p:nvPr/>
        </p:nvSpPr>
        <p:spPr>
          <a:xfrm>
            <a:off x="96142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1" name="Oval 1770"/>
          <p:cNvSpPr/>
          <p:nvPr/>
        </p:nvSpPr>
        <p:spPr>
          <a:xfrm>
            <a:off x="112993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2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3" name="Oval 1772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74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5" name="Oval 1774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76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7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8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9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0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1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2" name="Oval 1781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3" name="Oval 1782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4" name="Oval 1783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5" name="Oval 1784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6" name="Oval 1785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7" name="Oval 1786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8" name="Oval 1787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9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0" name="Oval 1789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1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2" name="Oval 1791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3" name="Teardrop 3"/>
          <p:cNvSpPr/>
          <p:nvPr/>
        </p:nvSpPr>
        <p:spPr>
          <a:xfrm rot="5400000" flipH="1" flipV="1">
            <a:off x="98129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4" name="Oval 1793"/>
          <p:cNvSpPr/>
          <p:nvPr/>
        </p:nvSpPr>
        <p:spPr>
          <a:xfrm>
            <a:off x="104920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5" name="Teardrop 3"/>
          <p:cNvSpPr/>
          <p:nvPr/>
        </p:nvSpPr>
        <p:spPr>
          <a:xfrm rot="5400000" flipH="1" flipV="1">
            <a:off x="89703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6" name="Oval 1795"/>
          <p:cNvSpPr/>
          <p:nvPr/>
        </p:nvSpPr>
        <p:spPr>
          <a:xfrm>
            <a:off x="96491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7" name="Teardrop 3"/>
          <p:cNvSpPr/>
          <p:nvPr/>
        </p:nvSpPr>
        <p:spPr>
          <a:xfrm rot="5400000" flipH="1" flipV="1">
            <a:off x="11498011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8" name="Teardrop 3"/>
          <p:cNvSpPr/>
          <p:nvPr/>
        </p:nvSpPr>
        <p:spPr>
          <a:xfrm rot="5400000" flipH="1" flipV="1">
            <a:off x="106554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9" name="Oval 1798"/>
          <p:cNvSpPr/>
          <p:nvPr/>
        </p:nvSpPr>
        <p:spPr>
          <a:xfrm>
            <a:off x="113348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00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1" name="Oval 1800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2" name="Oval 1801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3" name="Oval 1802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4" name="Oval 1803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5" name="Oval 1804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6" name="Oval 1805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7" name="Oval 1806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8" name="Oval 1807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9" name="Oval 1808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0" name="Oval 1809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1" name="Oval 1810"/>
          <p:cNvSpPr/>
          <p:nvPr/>
        </p:nvSpPr>
        <p:spPr>
          <a:xfrm>
            <a:off x="100346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2" name="Oval 1811"/>
          <p:cNvSpPr/>
          <p:nvPr/>
        </p:nvSpPr>
        <p:spPr>
          <a:xfrm>
            <a:off x="91921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3" name="Oval 1812"/>
          <p:cNvSpPr/>
          <p:nvPr/>
        </p:nvSpPr>
        <p:spPr>
          <a:xfrm>
            <a:off x="11719750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4" name="Oval 1813"/>
          <p:cNvSpPr/>
          <p:nvPr/>
        </p:nvSpPr>
        <p:spPr>
          <a:xfrm>
            <a:off x="108772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5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6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7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8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9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0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1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2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3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4" name="Teardrop 3"/>
          <p:cNvSpPr/>
          <p:nvPr/>
        </p:nvSpPr>
        <p:spPr>
          <a:xfrm rot="5400000" flipH="1" flipV="1">
            <a:off x="93913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5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6" name="Teardrop 3"/>
          <p:cNvSpPr/>
          <p:nvPr/>
        </p:nvSpPr>
        <p:spPr>
          <a:xfrm rot="5400000" flipH="1" flipV="1">
            <a:off x="11076421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7" name="Teardrop 3"/>
          <p:cNvSpPr/>
          <p:nvPr/>
        </p:nvSpPr>
        <p:spPr>
          <a:xfrm rot="5400000" flipH="1" flipV="1">
            <a:off x="102338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8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9" name="Teardrop 3"/>
          <p:cNvSpPr/>
          <p:nvPr/>
        </p:nvSpPr>
        <p:spPr>
          <a:xfrm rot="5400000" flipH="1" flipV="1">
            <a:off x="11760003" y="2373673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0" name="Oval 1829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1" name="Oval 1830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2" name="Oval 1831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3" name="Oval 1832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4" name="Oval 1833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5" name="Oval 1834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6" name="Oval 1835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7" name="Oval 1836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8" name="Oval 1837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9" name="Oval 1838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0" name="Oval 1839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1" name="Oval 1840"/>
          <p:cNvSpPr/>
          <p:nvPr/>
        </p:nvSpPr>
        <p:spPr>
          <a:xfrm>
            <a:off x="104568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2" name="Oval 1841"/>
          <p:cNvSpPr/>
          <p:nvPr/>
        </p:nvSpPr>
        <p:spPr>
          <a:xfrm>
            <a:off x="96142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3" name="Oval 1842"/>
          <p:cNvSpPr/>
          <p:nvPr/>
        </p:nvSpPr>
        <p:spPr>
          <a:xfrm>
            <a:off x="112993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4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5" name="Oval 1844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46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7" name="Oval 1846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48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9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0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1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2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3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4" name="Oval 1853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5" name="Oval 1854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6" name="Oval 1855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7" name="Oval 1856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8" name="Oval 1857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9" name="Oval 1858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0" name="Oval 1859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1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2" name="Oval 1861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3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4" name="Oval 1863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5" name="Teardrop 3"/>
          <p:cNvSpPr/>
          <p:nvPr/>
        </p:nvSpPr>
        <p:spPr>
          <a:xfrm rot="5400000" flipH="1" flipV="1">
            <a:off x="98129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6" name="Oval 1865"/>
          <p:cNvSpPr/>
          <p:nvPr/>
        </p:nvSpPr>
        <p:spPr>
          <a:xfrm>
            <a:off x="104920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7" name="Teardrop 3"/>
          <p:cNvSpPr/>
          <p:nvPr/>
        </p:nvSpPr>
        <p:spPr>
          <a:xfrm rot="5400000" flipH="1" flipV="1">
            <a:off x="89703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8" name="Oval 1867"/>
          <p:cNvSpPr/>
          <p:nvPr/>
        </p:nvSpPr>
        <p:spPr>
          <a:xfrm>
            <a:off x="96491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9" name="Teardrop 3"/>
          <p:cNvSpPr/>
          <p:nvPr/>
        </p:nvSpPr>
        <p:spPr>
          <a:xfrm rot="5400000" flipH="1" flipV="1">
            <a:off x="11498011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0" name="Teardrop 3"/>
          <p:cNvSpPr/>
          <p:nvPr/>
        </p:nvSpPr>
        <p:spPr>
          <a:xfrm rot="5400000" flipH="1" flipV="1">
            <a:off x="106554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1" name="Oval 1870"/>
          <p:cNvSpPr/>
          <p:nvPr/>
        </p:nvSpPr>
        <p:spPr>
          <a:xfrm>
            <a:off x="113348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72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3" name="Oval 1872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4" name="Oval 1873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5" name="Oval 1874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6" name="Oval 1875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7" name="Oval 1876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8" name="Oval 1877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9" name="Oval 1878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0" name="Oval 1879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1" name="Oval 1880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2" name="Oval 1881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3" name="Oval 1882"/>
          <p:cNvSpPr/>
          <p:nvPr/>
        </p:nvSpPr>
        <p:spPr>
          <a:xfrm>
            <a:off x="100346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4" name="Oval 1883"/>
          <p:cNvSpPr/>
          <p:nvPr/>
        </p:nvSpPr>
        <p:spPr>
          <a:xfrm>
            <a:off x="91921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5" name="Oval 1884"/>
          <p:cNvSpPr/>
          <p:nvPr/>
        </p:nvSpPr>
        <p:spPr>
          <a:xfrm>
            <a:off x="11719750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6" name="Oval 1885"/>
          <p:cNvSpPr/>
          <p:nvPr/>
        </p:nvSpPr>
        <p:spPr>
          <a:xfrm>
            <a:off x="108772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7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8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9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0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1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2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3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4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5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6" name="Teardrop 3"/>
          <p:cNvSpPr/>
          <p:nvPr/>
        </p:nvSpPr>
        <p:spPr>
          <a:xfrm rot="5400000" flipH="1" flipV="1">
            <a:off x="93913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7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8" name="Teardrop 3"/>
          <p:cNvSpPr/>
          <p:nvPr/>
        </p:nvSpPr>
        <p:spPr>
          <a:xfrm rot="5400000" flipH="1" flipV="1">
            <a:off x="11076421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9" name="Teardrop 3"/>
          <p:cNvSpPr/>
          <p:nvPr/>
        </p:nvSpPr>
        <p:spPr>
          <a:xfrm rot="5400000" flipH="1" flipV="1">
            <a:off x="102338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0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1" name="Teardrop 3"/>
          <p:cNvSpPr/>
          <p:nvPr/>
        </p:nvSpPr>
        <p:spPr>
          <a:xfrm rot="5400000" flipH="1" flipV="1">
            <a:off x="11760002" y="3223930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2" name="Oval 1901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3" name="Oval 1902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4" name="Oval 1903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5" name="Oval 1904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6" name="Oval 1905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7" name="Oval 1906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8" name="Oval 1907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9" name="Oval 1908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0" name="Oval 1909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1" name="Oval 1910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2" name="Oval 1911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3" name="Oval 1912"/>
          <p:cNvSpPr/>
          <p:nvPr/>
        </p:nvSpPr>
        <p:spPr>
          <a:xfrm>
            <a:off x="104568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4" name="Oval 1913"/>
          <p:cNvSpPr/>
          <p:nvPr/>
        </p:nvSpPr>
        <p:spPr>
          <a:xfrm>
            <a:off x="96142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5" name="Oval 1914"/>
          <p:cNvSpPr/>
          <p:nvPr/>
        </p:nvSpPr>
        <p:spPr>
          <a:xfrm>
            <a:off x="112993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6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7" name="Oval 1916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18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9" name="Oval 1918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0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1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2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3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4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5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6" name="Oval 1925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7" name="Oval 1926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8" name="Oval 1927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9" name="Oval 1928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0" name="Oval 1929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1" name="Oval 1930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2" name="Oval 1931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3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4" name="Oval 1933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5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6" name="Oval 1935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7" name="Teardrop 3"/>
          <p:cNvSpPr/>
          <p:nvPr/>
        </p:nvSpPr>
        <p:spPr>
          <a:xfrm rot="5400000" flipH="1" flipV="1">
            <a:off x="98129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8" name="Oval 1937"/>
          <p:cNvSpPr/>
          <p:nvPr/>
        </p:nvSpPr>
        <p:spPr>
          <a:xfrm>
            <a:off x="104920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9" name="Teardrop 3"/>
          <p:cNvSpPr/>
          <p:nvPr/>
        </p:nvSpPr>
        <p:spPr>
          <a:xfrm rot="5400000" flipH="1" flipV="1">
            <a:off x="89703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0" name="Oval 1939"/>
          <p:cNvSpPr/>
          <p:nvPr/>
        </p:nvSpPr>
        <p:spPr>
          <a:xfrm>
            <a:off x="96491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41" name="Teardrop 3"/>
          <p:cNvSpPr/>
          <p:nvPr/>
        </p:nvSpPr>
        <p:spPr>
          <a:xfrm rot="5400000" flipH="1" flipV="1">
            <a:off x="11498011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2" name="Teardrop 3"/>
          <p:cNvSpPr/>
          <p:nvPr/>
        </p:nvSpPr>
        <p:spPr>
          <a:xfrm rot="5400000" flipH="1" flipV="1">
            <a:off x="106554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3" name="Oval 1942"/>
          <p:cNvSpPr/>
          <p:nvPr/>
        </p:nvSpPr>
        <p:spPr>
          <a:xfrm>
            <a:off x="113348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44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5" name="Oval 1944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6" name="Oval 1945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7" name="Oval 1946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8" name="Oval 1947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9" name="Oval 1948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0" name="Oval 1949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1" name="Oval 1950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2" name="Oval 1951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3" name="Oval 1952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4" name="Oval 1953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5" name="Oval 1954"/>
          <p:cNvSpPr/>
          <p:nvPr/>
        </p:nvSpPr>
        <p:spPr>
          <a:xfrm>
            <a:off x="100346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6" name="Oval 1955"/>
          <p:cNvSpPr/>
          <p:nvPr/>
        </p:nvSpPr>
        <p:spPr>
          <a:xfrm>
            <a:off x="91921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7" name="Oval 1956"/>
          <p:cNvSpPr/>
          <p:nvPr/>
        </p:nvSpPr>
        <p:spPr>
          <a:xfrm>
            <a:off x="11719750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8" name="Oval 1957"/>
          <p:cNvSpPr/>
          <p:nvPr/>
        </p:nvSpPr>
        <p:spPr>
          <a:xfrm>
            <a:off x="108772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9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0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1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2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3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4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5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6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7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8" name="Teardrop 3"/>
          <p:cNvSpPr/>
          <p:nvPr/>
        </p:nvSpPr>
        <p:spPr>
          <a:xfrm rot="5400000" flipH="1" flipV="1">
            <a:off x="93913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9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0" name="Teardrop 3"/>
          <p:cNvSpPr/>
          <p:nvPr/>
        </p:nvSpPr>
        <p:spPr>
          <a:xfrm rot="5400000" flipH="1" flipV="1">
            <a:off x="11076421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1" name="Teardrop 3"/>
          <p:cNvSpPr/>
          <p:nvPr/>
        </p:nvSpPr>
        <p:spPr>
          <a:xfrm rot="5400000" flipH="1" flipV="1">
            <a:off x="102338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2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3" name="Teardrop 3"/>
          <p:cNvSpPr/>
          <p:nvPr/>
        </p:nvSpPr>
        <p:spPr>
          <a:xfrm rot="5400000" flipH="1" flipV="1">
            <a:off x="11760002" y="4069935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8" y="250112"/>
                  <a:pt x="155376" y="250112"/>
                </a:cubicBezTo>
                <a:cubicBezTo>
                  <a:pt x="174455" y="249746"/>
                  <a:pt x="198601" y="254980"/>
                  <a:pt x="211458" y="268141"/>
                </a:cubicBezTo>
                <a:cubicBezTo>
                  <a:pt x="215886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7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60" y="254779"/>
                  <a:pt x="246352" y="254786"/>
                </a:cubicBezTo>
                <a:cubicBezTo>
                  <a:pt x="246345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9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90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4" name="Oval 1973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5" name="Oval 1974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6" name="Oval 1975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7" name="Oval 1976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8" name="Oval 1977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9" name="Oval 1978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0" name="Oval 1979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1" name="Oval 1980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2" name="Oval 1981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3" name="Oval 1982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4" name="Oval 1983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5" name="Oval 1984"/>
          <p:cNvSpPr/>
          <p:nvPr/>
        </p:nvSpPr>
        <p:spPr>
          <a:xfrm>
            <a:off x="104568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6" name="Oval 1985"/>
          <p:cNvSpPr/>
          <p:nvPr/>
        </p:nvSpPr>
        <p:spPr>
          <a:xfrm>
            <a:off x="96142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7" name="Oval 1986"/>
          <p:cNvSpPr/>
          <p:nvPr/>
        </p:nvSpPr>
        <p:spPr>
          <a:xfrm>
            <a:off x="112993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8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9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0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1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2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3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4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5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6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7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8" name="Teardrop 3"/>
          <p:cNvSpPr/>
          <p:nvPr/>
        </p:nvSpPr>
        <p:spPr>
          <a:xfrm rot="5400000" flipH="1" flipV="1">
            <a:off x="100063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9" name="Teardrop 3"/>
          <p:cNvSpPr/>
          <p:nvPr/>
        </p:nvSpPr>
        <p:spPr>
          <a:xfrm rot="5400000" flipH="1" flipV="1">
            <a:off x="916376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7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0" name="Teardrop 3"/>
          <p:cNvSpPr/>
          <p:nvPr/>
        </p:nvSpPr>
        <p:spPr>
          <a:xfrm rot="5400000" flipH="1" flipV="1">
            <a:off x="11691380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1" name="Teardrop 3"/>
          <p:cNvSpPr/>
          <p:nvPr/>
        </p:nvSpPr>
        <p:spPr>
          <a:xfrm rot="5400000" flipH="1" flipV="1">
            <a:off x="108488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2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3" name="Oval 1651"/>
          <p:cNvSpPr/>
          <p:nvPr/>
        </p:nvSpPr>
        <p:spPr>
          <a:xfrm>
            <a:off x="812619" y="4561319"/>
            <a:ext cx="11030995" cy="10682"/>
          </a:xfrm>
          <a:custGeom>
            <a:avLst/>
            <a:gdLst/>
            <a:ahLst/>
            <a:cxnLst/>
            <a:rect l="l" t="t" r="r" b="b"/>
            <a:pathLst>
              <a:path w="11030995" h="10682">
                <a:moveTo>
                  <a:pt x="10992007" y="0"/>
                </a:moveTo>
                <a:cubicBezTo>
                  <a:pt x="11006265" y="0"/>
                  <a:pt x="11019702" y="3516"/>
                  <a:pt x="11030995" y="10682"/>
                </a:cubicBezTo>
                <a:lnTo>
                  <a:pt x="10953019" y="10682"/>
                </a:lnTo>
                <a:cubicBezTo>
                  <a:pt x="10964312" y="3516"/>
                  <a:pt x="10977749" y="0"/>
                  <a:pt x="10992007" y="0"/>
                </a:cubicBezTo>
                <a:close/>
                <a:moveTo>
                  <a:pt x="10149468" y="0"/>
                </a:moveTo>
                <a:cubicBezTo>
                  <a:pt x="10163726" y="0"/>
                  <a:pt x="10177163" y="3516"/>
                  <a:pt x="10188456" y="10682"/>
                </a:cubicBezTo>
                <a:lnTo>
                  <a:pt x="10110480" y="10682"/>
                </a:lnTo>
                <a:cubicBezTo>
                  <a:pt x="10121773" y="3516"/>
                  <a:pt x="10135210" y="0"/>
                  <a:pt x="10149468" y="0"/>
                </a:cubicBezTo>
                <a:close/>
                <a:moveTo>
                  <a:pt x="9306928" y="0"/>
                </a:moveTo>
                <a:cubicBezTo>
                  <a:pt x="9321186" y="0"/>
                  <a:pt x="9334623" y="3516"/>
                  <a:pt x="9345916" y="10682"/>
                </a:cubicBezTo>
                <a:lnTo>
                  <a:pt x="9267940" y="10682"/>
                </a:lnTo>
                <a:cubicBezTo>
                  <a:pt x="9279233" y="3516"/>
                  <a:pt x="9292670" y="0"/>
                  <a:pt x="9306928" y="0"/>
                </a:cubicBezTo>
                <a:close/>
                <a:moveTo>
                  <a:pt x="8464388" y="0"/>
                </a:moveTo>
                <a:cubicBezTo>
                  <a:pt x="8478646" y="0"/>
                  <a:pt x="8492083" y="3516"/>
                  <a:pt x="8503376" y="10682"/>
                </a:cubicBezTo>
                <a:lnTo>
                  <a:pt x="8425400" y="10682"/>
                </a:lnTo>
                <a:cubicBezTo>
                  <a:pt x="8436693" y="3516"/>
                  <a:pt x="8450130" y="0"/>
                  <a:pt x="8464388" y="0"/>
                </a:cubicBezTo>
                <a:close/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7AC5C0D-03D0-4406-983A-508243B064C4}" type="datetime1">
              <a:rPr lang="en-US" smtClean="0"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1051-5CBB-4AD8-A5E2-003AA6CAA3E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3659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3207-F22C-4631-87EA-ED8C0F18D16A}" type="datetime1">
              <a:rPr lang="en-US" smtClean="0"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1051-5CBB-4AD8-A5E2-003AA6CA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262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9BC6-2B64-49EF-B9F3-80ED9B1AB217}" type="datetime1">
              <a:rPr lang="en-US" smtClean="0"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1051-5CBB-4AD8-A5E2-003AA6CAA3E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283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EC4C-CB64-4DEA-B5C7-20325654DDA7}" type="datetime1">
              <a:rPr lang="en-US" smtClean="0"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1051-5CBB-4AD8-A5E2-003AA6CA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239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6" name="Group 525"/>
          <p:cNvGrpSpPr/>
          <p:nvPr/>
        </p:nvGrpSpPr>
        <p:grpSpPr>
          <a:xfrm>
            <a:off x="0" y="420256"/>
            <a:ext cx="12188952" cy="3795497"/>
            <a:chOff x="0" y="420256"/>
            <a:chExt cx="12188952" cy="3795497"/>
          </a:xfrm>
        </p:grpSpPr>
        <p:cxnSp>
          <p:nvCxnSpPr>
            <p:cNvPr id="527" name="Straight Connector 526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8" name="Straight Connector 527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9" name="Straight Connector 528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0" name="Straight Connector 529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1" name="Straight Connector 530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2" name="Straight Connector 531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3" name="Straight Connector 532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4" name="Straight Connector 533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5" name="Straight Connector 534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6" name="Straight Connector 535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7" name="Rectangle 379"/>
          <p:cNvSpPr/>
          <p:nvPr/>
        </p:nvSpPr>
        <p:spPr>
          <a:xfrm rot="18900000" flipV="1">
            <a:off x="9445819" y="-965459"/>
            <a:ext cx="13717" cy="6493220"/>
          </a:xfrm>
          <a:custGeom>
            <a:avLst/>
            <a:gdLst/>
            <a:ahLst/>
            <a:cxnLst/>
            <a:rect l="l" t="t" r="r" b="b"/>
            <a:pathLst>
              <a:path w="13717" h="6493220">
                <a:moveTo>
                  <a:pt x="1" y="6493220"/>
                </a:moveTo>
                <a:lnTo>
                  <a:pt x="13717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8" name="Rectangle 56"/>
          <p:cNvSpPr/>
          <p:nvPr/>
        </p:nvSpPr>
        <p:spPr>
          <a:xfrm>
            <a:off x="0" y="0"/>
            <a:ext cx="11816540" cy="4572004"/>
          </a:xfrm>
          <a:custGeom>
            <a:avLst/>
            <a:gdLst/>
            <a:ahLst/>
            <a:cxnLst/>
            <a:rect l="l" t="t" r="r" b="b"/>
            <a:pathLst>
              <a:path w="11816540" h="4572004">
                <a:moveTo>
                  <a:pt x="11802824" y="4"/>
                </a:moveTo>
                <a:lnTo>
                  <a:pt x="11816540" y="4"/>
                </a:lnTo>
                <a:lnTo>
                  <a:pt x="11816540" y="4572004"/>
                </a:lnTo>
                <a:lnTo>
                  <a:pt x="11802824" y="4572004"/>
                </a:lnTo>
                <a:close/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10959754" y="3"/>
                </a:moveTo>
                <a:lnTo>
                  <a:pt x="10973470" y="3"/>
                </a:lnTo>
                <a:lnTo>
                  <a:pt x="10973470" y="4572003"/>
                </a:lnTo>
                <a:lnTo>
                  <a:pt x="10959754" y="4572003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11381283" y="2"/>
                </a:moveTo>
                <a:lnTo>
                  <a:pt x="11394999" y="2"/>
                </a:lnTo>
                <a:lnTo>
                  <a:pt x="11394999" y="4572002"/>
                </a:lnTo>
                <a:lnTo>
                  <a:pt x="11381283" y="4572002"/>
                </a:lnTo>
                <a:close/>
                <a:moveTo>
                  <a:pt x="10538225" y="2"/>
                </a:moveTo>
                <a:lnTo>
                  <a:pt x="10551941" y="2"/>
                </a:lnTo>
                <a:lnTo>
                  <a:pt x="10551941" y="4572002"/>
                </a:lnTo>
                <a:lnTo>
                  <a:pt x="10538225" y="4572002"/>
                </a:lnTo>
                <a:close/>
                <a:moveTo>
                  <a:pt x="10116696" y="2"/>
                </a:moveTo>
                <a:lnTo>
                  <a:pt x="10130412" y="2"/>
                </a:lnTo>
                <a:lnTo>
                  <a:pt x="10130412" y="4572002"/>
                </a:lnTo>
                <a:lnTo>
                  <a:pt x="10116696" y="4572002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9273638" y="1"/>
                </a:moveTo>
                <a:lnTo>
                  <a:pt x="9287354" y="1"/>
                </a:lnTo>
                <a:lnTo>
                  <a:pt x="9287354" y="4572001"/>
                </a:lnTo>
                <a:lnTo>
                  <a:pt x="9273638" y="4572001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9695167" y="0"/>
                </a:moveTo>
                <a:lnTo>
                  <a:pt x="9708883" y="0"/>
                </a:lnTo>
                <a:lnTo>
                  <a:pt x="9708883" y="4572000"/>
                </a:lnTo>
                <a:lnTo>
                  <a:pt x="9695167" y="4572000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9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0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1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2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3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4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5" name="Rectangle 93"/>
          <p:cNvSpPr/>
          <p:nvPr/>
        </p:nvSpPr>
        <p:spPr>
          <a:xfrm rot="2700000">
            <a:off x="7402457" y="-944051"/>
            <a:ext cx="13717" cy="6479502"/>
          </a:xfrm>
          <a:custGeom>
            <a:avLst/>
            <a:gdLst/>
            <a:ahLst/>
            <a:cxnLst/>
            <a:rect l="l" t="t" r="r" b="b"/>
            <a:pathLst>
              <a:path w="13717" h="6479502">
                <a:moveTo>
                  <a:pt x="0" y="13716"/>
                </a:moveTo>
                <a:lnTo>
                  <a:pt x="13717" y="0"/>
                </a:lnTo>
                <a:lnTo>
                  <a:pt x="13716" y="6465787"/>
                </a:lnTo>
                <a:lnTo>
                  <a:pt x="1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6" name="Rectangle 94"/>
          <p:cNvSpPr/>
          <p:nvPr/>
        </p:nvSpPr>
        <p:spPr>
          <a:xfrm rot="2700000">
            <a:off x="8245644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7" name="Rectangle 95"/>
          <p:cNvSpPr/>
          <p:nvPr/>
        </p:nvSpPr>
        <p:spPr>
          <a:xfrm rot="2700000">
            <a:off x="9088831" y="-953750"/>
            <a:ext cx="13717" cy="6479503"/>
          </a:xfrm>
          <a:custGeom>
            <a:avLst/>
            <a:gdLst/>
            <a:ahLst/>
            <a:cxnLst/>
            <a:rect l="l" t="t" r="r" b="b"/>
            <a:pathLst>
              <a:path w="13717" h="6479503">
                <a:moveTo>
                  <a:pt x="13717" y="0"/>
                </a:moveTo>
                <a:lnTo>
                  <a:pt x="13716" y="6465787"/>
                </a:lnTo>
                <a:lnTo>
                  <a:pt x="0" y="6479503"/>
                </a:lnTo>
                <a:lnTo>
                  <a:pt x="1" y="1371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8" name="Rectangle 96"/>
          <p:cNvSpPr/>
          <p:nvPr/>
        </p:nvSpPr>
        <p:spPr>
          <a:xfrm rot="2700000">
            <a:off x="9912896" y="-907596"/>
            <a:ext cx="13716" cy="6425429"/>
          </a:xfrm>
          <a:custGeom>
            <a:avLst/>
            <a:gdLst/>
            <a:ahLst/>
            <a:cxnLst/>
            <a:rect l="l" t="t" r="r" b="b"/>
            <a:pathLst>
              <a:path w="13716" h="6425429">
                <a:moveTo>
                  <a:pt x="0" y="0"/>
                </a:moveTo>
                <a:lnTo>
                  <a:pt x="13716" y="13717"/>
                </a:lnTo>
                <a:lnTo>
                  <a:pt x="13716" y="6411713"/>
                </a:lnTo>
                <a:lnTo>
                  <a:pt x="0" y="642542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9" name="Rectangle 97"/>
          <p:cNvSpPr/>
          <p:nvPr/>
        </p:nvSpPr>
        <p:spPr>
          <a:xfrm rot="2700000">
            <a:off x="10334491" y="110221"/>
            <a:ext cx="13717" cy="5232981"/>
          </a:xfrm>
          <a:custGeom>
            <a:avLst/>
            <a:gdLst/>
            <a:ahLst/>
            <a:cxnLst/>
            <a:rect l="l" t="t" r="r" b="b"/>
            <a:pathLst>
              <a:path w="13717" h="5232981">
                <a:moveTo>
                  <a:pt x="0" y="0"/>
                </a:moveTo>
                <a:lnTo>
                  <a:pt x="13717" y="13716"/>
                </a:lnTo>
                <a:lnTo>
                  <a:pt x="13717" y="5219264"/>
                </a:lnTo>
                <a:lnTo>
                  <a:pt x="1" y="523298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0" name="Rectangle 98"/>
          <p:cNvSpPr/>
          <p:nvPr/>
        </p:nvSpPr>
        <p:spPr>
          <a:xfrm rot="2700000">
            <a:off x="10756084" y="1128037"/>
            <a:ext cx="13716" cy="4040537"/>
          </a:xfrm>
          <a:custGeom>
            <a:avLst/>
            <a:gdLst/>
            <a:ahLst/>
            <a:cxnLst/>
            <a:rect l="l" t="t" r="r" b="b"/>
            <a:pathLst>
              <a:path w="13716" h="4040537">
                <a:moveTo>
                  <a:pt x="0" y="0"/>
                </a:moveTo>
                <a:lnTo>
                  <a:pt x="13716" y="13716"/>
                </a:lnTo>
                <a:lnTo>
                  <a:pt x="13715" y="4026822"/>
                </a:lnTo>
                <a:lnTo>
                  <a:pt x="1" y="404053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1" name="Rectangle 99"/>
          <p:cNvSpPr/>
          <p:nvPr/>
        </p:nvSpPr>
        <p:spPr>
          <a:xfrm rot="2700000">
            <a:off x="11177678" y="2145853"/>
            <a:ext cx="13716" cy="2848091"/>
          </a:xfrm>
          <a:custGeom>
            <a:avLst/>
            <a:gdLst/>
            <a:ahLst/>
            <a:cxnLst/>
            <a:rect l="l" t="t" r="r" b="b"/>
            <a:pathLst>
              <a:path w="13716" h="2848091">
                <a:moveTo>
                  <a:pt x="0" y="0"/>
                </a:moveTo>
                <a:lnTo>
                  <a:pt x="13716" y="13716"/>
                </a:lnTo>
                <a:lnTo>
                  <a:pt x="13715" y="2834375"/>
                </a:lnTo>
                <a:lnTo>
                  <a:pt x="0" y="284809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2" name="Rectangle 100"/>
          <p:cNvSpPr/>
          <p:nvPr/>
        </p:nvSpPr>
        <p:spPr>
          <a:xfrm rot="2700000">
            <a:off x="11599272" y="3163669"/>
            <a:ext cx="13715" cy="1655644"/>
          </a:xfrm>
          <a:custGeom>
            <a:avLst/>
            <a:gdLst/>
            <a:ahLst/>
            <a:cxnLst/>
            <a:rect l="l" t="t" r="r" b="b"/>
            <a:pathLst>
              <a:path w="13715" h="1655644">
                <a:moveTo>
                  <a:pt x="0" y="0"/>
                </a:moveTo>
                <a:lnTo>
                  <a:pt x="13715" y="13716"/>
                </a:lnTo>
                <a:lnTo>
                  <a:pt x="13715" y="1641929"/>
                </a:lnTo>
                <a:lnTo>
                  <a:pt x="0" y="165564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3" name="Rectangle 101"/>
          <p:cNvSpPr/>
          <p:nvPr/>
        </p:nvSpPr>
        <p:spPr>
          <a:xfrm rot="2700000">
            <a:off x="12020868" y="4181493"/>
            <a:ext cx="13715" cy="463189"/>
          </a:xfrm>
          <a:custGeom>
            <a:avLst/>
            <a:gdLst/>
            <a:ahLst/>
            <a:cxnLst/>
            <a:rect l="l" t="t" r="r" b="b"/>
            <a:pathLst>
              <a:path w="13715" h="463189">
                <a:moveTo>
                  <a:pt x="1" y="0"/>
                </a:moveTo>
                <a:lnTo>
                  <a:pt x="13715" y="13716"/>
                </a:lnTo>
                <a:lnTo>
                  <a:pt x="13715" y="449474"/>
                </a:lnTo>
                <a:lnTo>
                  <a:pt x="0" y="46318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4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5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6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7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8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9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0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1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2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3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4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5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6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7" name="Rectangle 376"/>
          <p:cNvSpPr/>
          <p:nvPr/>
        </p:nvSpPr>
        <p:spPr>
          <a:xfrm rot="18900000" flipV="1">
            <a:off x="6916261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7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8" name="Rectangle 377"/>
          <p:cNvSpPr/>
          <p:nvPr/>
        </p:nvSpPr>
        <p:spPr>
          <a:xfrm rot="18900000" flipV="1">
            <a:off x="7759447" y="-965458"/>
            <a:ext cx="13717" cy="6493219"/>
          </a:xfrm>
          <a:custGeom>
            <a:avLst/>
            <a:gdLst/>
            <a:ahLst/>
            <a:cxnLst/>
            <a:rect l="l" t="t" r="r" b="b"/>
            <a:pathLst>
              <a:path w="13717" h="6493219">
                <a:moveTo>
                  <a:pt x="0" y="6493219"/>
                </a:moveTo>
                <a:lnTo>
                  <a:pt x="13716" y="6479502"/>
                </a:lnTo>
                <a:lnTo>
                  <a:pt x="13717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9" name="Rectangle 378"/>
          <p:cNvSpPr/>
          <p:nvPr/>
        </p:nvSpPr>
        <p:spPr>
          <a:xfrm rot="18900000" flipV="1">
            <a:off x="8602633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6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0" name="Rectangle 138"/>
          <p:cNvSpPr/>
          <p:nvPr/>
        </p:nvSpPr>
        <p:spPr>
          <a:xfrm rot="18900000" flipV="1">
            <a:off x="10088968" y="-882602"/>
            <a:ext cx="13716" cy="5927431"/>
          </a:xfrm>
          <a:custGeom>
            <a:avLst/>
            <a:gdLst/>
            <a:ahLst/>
            <a:cxnLst/>
            <a:rect l="l" t="t" r="r" b="b"/>
            <a:pathLst>
              <a:path w="13716" h="5927431">
                <a:moveTo>
                  <a:pt x="0" y="5927431"/>
                </a:moveTo>
                <a:lnTo>
                  <a:pt x="13715" y="59137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1" name="Rectangle 139"/>
          <p:cNvSpPr/>
          <p:nvPr/>
        </p:nvSpPr>
        <p:spPr>
          <a:xfrm rot="18900000" flipV="1">
            <a:off x="10510562" y="-707971"/>
            <a:ext cx="13716" cy="4734985"/>
          </a:xfrm>
          <a:custGeom>
            <a:avLst/>
            <a:gdLst/>
            <a:ahLst/>
            <a:cxnLst/>
            <a:rect l="l" t="t" r="r" b="b"/>
            <a:pathLst>
              <a:path w="13716" h="4734985">
                <a:moveTo>
                  <a:pt x="0" y="4734985"/>
                </a:moveTo>
                <a:lnTo>
                  <a:pt x="13715" y="4721270"/>
                </a:lnTo>
                <a:lnTo>
                  <a:pt x="13716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2" name="Rectangle 140"/>
          <p:cNvSpPr/>
          <p:nvPr/>
        </p:nvSpPr>
        <p:spPr>
          <a:xfrm rot="18900000" flipV="1">
            <a:off x="10932155" y="-533342"/>
            <a:ext cx="13716" cy="3542540"/>
          </a:xfrm>
          <a:custGeom>
            <a:avLst/>
            <a:gdLst/>
            <a:ahLst/>
            <a:cxnLst/>
            <a:rect l="l" t="t" r="r" b="b"/>
            <a:pathLst>
              <a:path w="13716" h="3542540">
                <a:moveTo>
                  <a:pt x="0" y="3542540"/>
                </a:moveTo>
                <a:lnTo>
                  <a:pt x="13715" y="3528825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3" name="Rectangle 141"/>
          <p:cNvSpPr/>
          <p:nvPr/>
        </p:nvSpPr>
        <p:spPr>
          <a:xfrm rot="18900000" flipV="1">
            <a:off x="11353748" y="-358712"/>
            <a:ext cx="13716" cy="2350095"/>
          </a:xfrm>
          <a:custGeom>
            <a:avLst/>
            <a:gdLst/>
            <a:ahLst/>
            <a:cxnLst/>
            <a:rect l="l" t="t" r="r" b="b"/>
            <a:pathLst>
              <a:path w="13716" h="2350095">
                <a:moveTo>
                  <a:pt x="0" y="2350095"/>
                </a:moveTo>
                <a:lnTo>
                  <a:pt x="13715" y="2336380"/>
                </a:lnTo>
                <a:lnTo>
                  <a:pt x="13716" y="137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4" name="Rectangle 142"/>
          <p:cNvSpPr/>
          <p:nvPr/>
        </p:nvSpPr>
        <p:spPr>
          <a:xfrm rot="18900000" flipV="1">
            <a:off x="11775341" y="-184083"/>
            <a:ext cx="13716" cy="1157650"/>
          </a:xfrm>
          <a:custGeom>
            <a:avLst/>
            <a:gdLst/>
            <a:ahLst/>
            <a:cxnLst/>
            <a:rect l="l" t="t" r="r" b="b"/>
            <a:pathLst>
              <a:path w="13716" h="1157650">
                <a:moveTo>
                  <a:pt x="0" y="1157650"/>
                </a:moveTo>
                <a:lnTo>
                  <a:pt x="13716" y="1143934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5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6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7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8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9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0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1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2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3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4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5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6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7" name="Teardrop 3"/>
          <p:cNvSpPr/>
          <p:nvPr/>
        </p:nvSpPr>
        <p:spPr>
          <a:xfrm rot="5400000" flipH="1" flipV="1">
            <a:off x="98129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8" name="Teardrop 3"/>
          <p:cNvSpPr/>
          <p:nvPr/>
        </p:nvSpPr>
        <p:spPr>
          <a:xfrm rot="5400000" flipH="1" flipV="1">
            <a:off x="89703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9" name="Teardrop 3"/>
          <p:cNvSpPr/>
          <p:nvPr/>
        </p:nvSpPr>
        <p:spPr>
          <a:xfrm rot="5400000" flipH="1" flipV="1">
            <a:off x="11498011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0" name="Teardrop 3"/>
          <p:cNvSpPr/>
          <p:nvPr/>
        </p:nvSpPr>
        <p:spPr>
          <a:xfrm rot="5400000" flipH="1" flipV="1">
            <a:off x="106554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1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2" name="Oval 591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3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4" name="Oval 593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5" name="Oval 594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6" name="Oval 595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7" name="Oval 596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8" name="Oval 597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9" name="Oval 598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0" name="Oval 599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1" name="Oval 600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2" name="Oval 601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3" name="Oval 602"/>
          <p:cNvSpPr/>
          <p:nvPr/>
        </p:nvSpPr>
        <p:spPr>
          <a:xfrm>
            <a:off x="100346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4" name="Oval 603"/>
          <p:cNvSpPr/>
          <p:nvPr/>
        </p:nvSpPr>
        <p:spPr>
          <a:xfrm>
            <a:off x="91921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5" name="Oval 604"/>
          <p:cNvSpPr/>
          <p:nvPr/>
        </p:nvSpPr>
        <p:spPr>
          <a:xfrm>
            <a:off x="11719750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6" name="Oval 605"/>
          <p:cNvSpPr/>
          <p:nvPr/>
        </p:nvSpPr>
        <p:spPr>
          <a:xfrm>
            <a:off x="108772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7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8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9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0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1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2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3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4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5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6" name="Teardrop 3"/>
          <p:cNvSpPr/>
          <p:nvPr/>
        </p:nvSpPr>
        <p:spPr>
          <a:xfrm rot="5400000" flipH="1" flipV="1">
            <a:off x="93913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7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8" name="Teardrop 3"/>
          <p:cNvSpPr/>
          <p:nvPr/>
        </p:nvSpPr>
        <p:spPr>
          <a:xfrm rot="5400000" flipH="1" flipV="1">
            <a:off x="11076421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9" name="Teardrop 3"/>
          <p:cNvSpPr/>
          <p:nvPr/>
        </p:nvSpPr>
        <p:spPr>
          <a:xfrm rot="5400000" flipH="1" flipV="1">
            <a:off x="102338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0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1" name="Teardrop 3"/>
          <p:cNvSpPr/>
          <p:nvPr/>
        </p:nvSpPr>
        <p:spPr>
          <a:xfrm rot="5400000" flipH="1" flipV="1">
            <a:off x="11760003" y="685578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69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2" name="Oval 621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3" name="Oval 622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4" name="Oval 623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5" name="Oval 624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6" name="Oval 625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7" name="Oval 626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8" name="Oval 627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9" name="Oval 628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0" name="Oval 629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1" name="Oval 630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2" name="Oval 631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3" name="Oval 632"/>
          <p:cNvSpPr/>
          <p:nvPr/>
        </p:nvSpPr>
        <p:spPr>
          <a:xfrm>
            <a:off x="104568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4" name="Oval 633"/>
          <p:cNvSpPr/>
          <p:nvPr/>
        </p:nvSpPr>
        <p:spPr>
          <a:xfrm>
            <a:off x="96142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5" name="Oval 860"/>
          <p:cNvSpPr/>
          <p:nvPr/>
        </p:nvSpPr>
        <p:spPr>
          <a:xfrm>
            <a:off x="12141892" y="758852"/>
            <a:ext cx="50109" cy="3538433"/>
          </a:xfrm>
          <a:custGeom>
            <a:avLst/>
            <a:gdLst/>
            <a:ahLst/>
            <a:cxnLst/>
            <a:rect l="l" t="t" r="r" b="b"/>
            <a:pathLst>
              <a:path w="50109" h="3538433">
                <a:moveTo>
                  <a:pt x="50109" y="3384355"/>
                </a:moveTo>
                <a:lnTo>
                  <a:pt x="50109" y="3538433"/>
                </a:lnTo>
                <a:cubicBezTo>
                  <a:pt x="20497" y="3525461"/>
                  <a:pt x="0" y="3495821"/>
                  <a:pt x="0" y="3461394"/>
                </a:cubicBezTo>
                <a:cubicBezTo>
                  <a:pt x="0" y="3426967"/>
                  <a:pt x="20497" y="3397327"/>
                  <a:pt x="50109" y="3384355"/>
                </a:cubicBezTo>
                <a:close/>
                <a:moveTo>
                  <a:pt x="50109" y="2538350"/>
                </a:moveTo>
                <a:lnTo>
                  <a:pt x="50109" y="2692428"/>
                </a:lnTo>
                <a:cubicBezTo>
                  <a:pt x="20497" y="2679456"/>
                  <a:pt x="0" y="2649816"/>
                  <a:pt x="0" y="2615389"/>
                </a:cubicBezTo>
                <a:cubicBezTo>
                  <a:pt x="0" y="2580962"/>
                  <a:pt x="20497" y="2551322"/>
                  <a:pt x="50109" y="2538350"/>
                </a:cubicBezTo>
                <a:close/>
                <a:moveTo>
                  <a:pt x="50109" y="1688095"/>
                </a:moveTo>
                <a:lnTo>
                  <a:pt x="50109" y="1842173"/>
                </a:lnTo>
                <a:cubicBezTo>
                  <a:pt x="20497" y="1829201"/>
                  <a:pt x="0" y="1799561"/>
                  <a:pt x="0" y="1765134"/>
                </a:cubicBezTo>
                <a:cubicBezTo>
                  <a:pt x="0" y="1730707"/>
                  <a:pt x="20497" y="1701067"/>
                  <a:pt x="50109" y="1688095"/>
                </a:cubicBezTo>
                <a:close/>
                <a:moveTo>
                  <a:pt x="50109" y="845498"/>
                </a:moveTo>
                <a:lnTo>
                  <a:pt x="50109" y="999576"/>
                </a:lnTo>
                <a:cubicBezTo>
                  <a:pt x="20497" y="986604"/>
                  <a:pt x="0" y="956964"/>
                  <a:pt x="0" y="922537"/>
                </a:cubicBezTo>
                <a:cubicBezTo>
                  <a:pt x="0" y="888110"/>
                  <a:pt x="20497" y="858470"/>
                  <a:pt x="50109" y="845498"/>
                </a:cubicBezTo>
                <a:close/>
                <a:moveTo>
                  <a:pt x="50109" y="0"/>
                </a:moveTo>
                <a:lnTo>
                  <a:pt x="50109" y="154078"/>
                </a:lnTo>
                <a:cubicBezTo>
                  <a:pt x="20497" y="141106"/>
                  <a:pt x="0" y="111466"/>
                  <a:pt x="0" y="77039"/>
                </a:cubicBezTo>
                <a:cubicBezTo>
                  <a:pt x="0" y="42612"/>
                  <a:pt x="20497" y="12972"/>
                  <a:pt x="501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6" name="Oval 635"/>
          <p:cNvSpPr/>
          <p:nvPr/>
        </p:nvSpPr>
        <p:spPr>
          <a:xfrm>
            <a:off x="112993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7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8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9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0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1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2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3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4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5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6" name="Teardrop 3"/>
          <p:cNvSpPr/>
          <p:nvPr/>
        </p:nvSpPr>
        <p:spPr>
          <a:xfrm rot="5400000" flipH="1" flipV="1">
            <a:off x="95441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7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8" name="Teardrop 3"/>
          <p:cNvSpPr/>
          <p:nvPr/>
        </p:nvSpPr>
        <p:spPr>
          <a:xfrm rot="5400000" flipH="1" flipV="1">
            <a:off x="11229252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9" name="Teardrop 3"/>
          <p:cNvSpPr/>
          <p:nvPr/>
        </p:nvSpPr>
        <p:spPr>
          <a:xfrm rot="5400000" flipH="1" flipV="1">
            <a:off x="103867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0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1" name="Teardrop 3"/>
          <p:cNvSpPr/>
          <p:nvPr/>
        </p:nvSpPr>
        <p:spPr>
          <a:xfrm rot="5400000" flipH="1" flipV="1">
            <a:off x="11908617" y="4923"/>
            <a:ext cx="298552" cy="268215"/>
          </a:xfrm>
          <a:custGeom>
            <a:avLst/>
            <a:gdLst/>
            <a:ahLst/>
            <a:cxnLst/>
            <a:rect l="l" t="t" r="r" b="b"/>
            <a:pathLst>
              <a:path w="298552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298552" y="138"/>
                </a:moveTo>
                <a:lnTo>
                  <a:pt x="298552" y="11636"/>
                </a:lnTo>
                <a:cubicBezTo>
                  <a:pt x="298344" y="11511"/>
                  <a:pt x="298133" y="11506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4" y="189232"/>
                  <a:pt x="256525" y="205210"/>
                  <a:pt x="272877" y="215167"/>
                </a:cubicBezTo>
                <a:lnTo>
                  <a:pt x="298552" y="215277"/>
                </a:lnTo>
                <a:lnTo>
                  <a:pt x="298552" y="221928"/>
                </a:lnTo>
                <a:cubicBezTo>
                  <a:pt x="276711" y="221632"/>
                  <a:pt x="254816" y="229876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0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29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2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3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4" name="Oval 883"/>
          <p:cNvSpPr/>
          <p:nvPr/>
        </p:nvSpPr>
        <p:spPr>
          <a:xfrm>
            <a:off x="2031413" y="-10245"/>
            <a:ext cx="10160587" cy="84875"/>
          </a:xfrm>
          <a:custGeom>
            <a:avLst/>
            <a:gdLst/>
            <a:ahLst/>
            <a:cxnLst/>
            <a:rect l="l" t="t" r="r" b="b"/>
            <a:pathLst>
              <a:path w="10160587" h="84875">
                <a:moveTo>
                  <a:pt x="10110479" y="0"/>
                </a:moveTo>
                <a:lnTo>
                  <a:pt x="10160587" y="0"/>
                </a:lnTo>
                <a:lnTo>
                  <a:pt x="10160587" y="77038"/>
                </a:lnTo>
                <a:cubicBezTo>
                  <a:pt x="10130976" y="64066"/>
                  <a:pt x="10110479" y="34427"/>
                  <a:pt x="10110479" y="0"/>
                </a:cubicBezTo>
                <a:close/>
                <a:moveTo>
                  <a:pt x="9267940" y="0"/>
                </a:moveTo>
                <a:lnTo>
                  <a:pt x="9437692" y="0"/>
                </a:lnTo>
                <a:cubicBezTo>
                  <a:pt x="9437692" y="46875"/>
                  <a:pt x="9399692" y="84875"/>
                  <a:pt x="9352816" y="84875"/>
                </a:cubicBezTo>
                <a:cubicBezTo>
                  <a:pt x="9305940" y="84875"/>
                  <a:pt x="9267940" y="46875"/>
                  <a:pt x="9267940" y="0"/>
                </a:cubicBezTo>
                <a:close/>
                <a:moveTo>
                  <a:pt x="8425400" y="0"/>
                </a:moveTo>
                <a:lnTo>
                  <a:pt x="8595152" y="0"/>
                </a:lnTo>
                <a:cubicBezTo>
                  <a:pt x="8595152" y="46875"/>
                  <a:pt x="8557152" y="84875"/>
                  <a:pt x="8510276" y="84875"/>
                </a:cubicBezTo>
                <a:cubicBezTo>
                  <a:pt x="8463400" y="84875"/>
                  <a:pt x="8425400" y="46875"/>
                  <a:pt x="8425400" y="0"/>
                </a:cubicBezTo>
                <a:close/>
                <a:moveTo>
                  <a:pt x="7582860" y="0"/>
                </a:moveTo>
                <a:lnTo>
                  <a:pt x="7752612" y="0"/>
                </a:lnTo>
                <a:cubicBezTo>
                  <a:pt x="7752612" y="46875"/>
                  <a:pt x="7714612" y="84875"/>
                  <a:pt x="7667736" y="84875"/>
                </a:cubicBezTo>
                <a:cubicBezTo>
                  <a:pt x="7620860" y="84875"/>
                  <a:pt x="7582860" y="46875"/>
                  <a:pt x="7582860" y="0"/>
                </a:cubicBezTo>
                <a:close/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5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6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7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8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9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0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1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2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3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4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5" name="Teardrop 3"/>
          <p:cNvSpPr/>
          <p:nvPr/>
        </p:nvSpPr>
        <p:spPr>
          <a:xfrm rot="5400000" flipH="1" flipV="1">
            <a:off x="98129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6" name="Teardrop 3"/>
          <p:cNvSpPr/>
          <p:nvPr/>
        </p:nvSpPr>
        <p:spPr>
          <a:xfrm rot="5400000" flipH="1" flipV="1">
            <a:off x="89703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7" name="Teardrop 3"/>
          <p:cNvSpPr/>
          <p:nvPr/>
        </p:nvSpPr>
        <p:spPr>
          <a:xfrm rot="5400000" flipH="1" flipV="1">
            <a:off x="11498011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8" name="Teardrop 3"/>
          <p:cNvSpPr/>
          <p:nvPr/>
        </p:nvSpPr>
        <p:spPr>
          <a:xfrm rot="5400000" flipH="1" flipV="1">
            <a:off x="106554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9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0" name="Oval 669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1" name="Oval 670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2" name="Oval 671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3" name="Oval 672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4" name="Oval 673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5" name="Oval 674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6" name="Oval 675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7" name="Oval 676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8" name="Oval 677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9" name="Oval 678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0" name="Oval 679"/>
          <p:cNvSpPr/>
          <p:nvPr/>
        </p:nvSpPr>
        <p:spPr>
          <a:xfrm>
            <a:off x="100346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1" name="Oval 680"/>
          <p:cNvSpPr/>
          <p:nvPr/>
        </p:nvSpPr>
        <p:spPr>
          <a:xfrm>
            <a:off x="91921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2" name="Oval 681"/>
          <p:cNvSpPr/>
          <p:nvPr/>
        </p:nvSpPr>
        <p:spPr>
          <a:xfrm>
            <a:off x="11719750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3" name="Oval 682"/>
          <p:cNvSpPr/>
          <p:nvPr/>
        </p:nvSpPr>
        <p:spPr>
          <a:xfrm>
            <a:off x="108772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4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5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6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7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8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9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0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1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2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3" name="Teardrop 3"/>
          <p:cNvSpPr/>
          <p:nvPr/>
        </p:nvSpPr>
        <p:spPr>
          <a:xfrm rot="5400000" flipH="1" flipV="1">
            <a:off x="93913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4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5" name="Teardrop 3"/>
          <p:cNvSpPr/>
          <p:nvPr/>
        </p:nvSpPr>
        <p:spPr>
          <a:xfrm rot="5400000" flipH="1" flipV="1">
            <a:off x="11076421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6" name="Teardrop 3"/>
          <p:cNvSpPr/>
          <p:nvPr/>
        </p:nvSpPr>
        <p:spPr>
          <a:xfrm rot="5400000" flipH="1" flipV="1">
            <a:off x="102338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7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8" name="Teardrop 3"/>
          <p:cNvSpPr/>
          <p:nvPr/>
        </p:nvSpPr>
        <p:spPr>
          <a:xfrm rot="5400000" flipH="1" flipV="1">
            <a:off x="11760002" y="1531078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9" name="Oval 698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0" name="Oval 699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1" name="Oval 700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2" name="Oval 701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3" name="Oval 702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4" name="Oval 703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5" name="Oval 704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6" name="Oval 705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7" name="Oval 706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8" name="Oval 707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9" name="Oval 708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0" name="Oval 709"/>
          <p:cNvSpPr/>
          <p:nvPr/>
        </p:nvSpPr>
        <p:spPr>
          <a:xfrm>
            <a:off x="104568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1" name="Oval 710"/>
          <p:cNvSpPr/>
          <p:nvPr/>
        </p:nvSpPr>
        <p:spPr>
          <a:xfrm>
            <a:off x="96142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2" name="Oval 711"/>
          <p:cNvSpPr/>
          <p:nvPr/>
        </p:nvSpPr>
        <p:spPr>
          <a:xfrm>
            <a:off x="112993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3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4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5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6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7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8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9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0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1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2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3" name="Teardrop 3"/>
          <p:cNvSpPr/>
          <p:nvPr/>
        </p:nvSpPr>
        <p:spPr>
          <a:xfrm rot="5400000" flipH="1" flipV="1">
            <a:off x="98129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4" name="Teardrop 3"/>
          <p:cNvSpPr/>
          <p:nvPr/>
        </p:nvSpPr>
        <p:spPr>
          <a:xfrm rot="5400000" flipH="1" flipV="1">
            <a:off x="89703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5" name="Teardrop 3"/>
          <p:cNvSpPr/>
          <p:nvPr/>
        </p:nvSpPr>
        <p:spPr>
          <a:xfrm rot="5400000" flipH="1" flipV="1">
            <a:off x="11498011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6" name="Teardrop 3"/>
          <p:cNvSpPr/>
          <p:nvPr/>
        </p:nvSpPr>
        <p:spPr>
          <a:xfrm rot="5400000" flipH="1" flipV="1">
            <a:off x="106554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7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8" name="Oval 727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9" name="Oval 728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0" name="Oval 729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1" name="Oval 730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2" name="Oval 731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3" name="Oval 732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4" name="Oval 733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5" name="Oval 734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6" name="Oval 735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7" name="Oval 736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8" name="Oval 737"/>
          <p:cNvSpPr/>
          <p:nvPr/>
        </p:nvSpPr>
        <p:spPr>
          <a:xfrm>
            <a:off x="100346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9" name="Oval 738"/>
          <p:cNvSpPr/>
          <p:nvPr/>
        </p:nvSpPr>
        <p:spPr>
          <a:xfrm>
            <a:off x="91921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0" name="Oval 739"/>
          <p:cNvSpPr/>
          <p:nvPr/>
        </p:nvSpPr>
        <p:spPr>
          <a:xfrm>
            <a:off x="11719750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1" name="Oval 740"/>
          <p:cNvSpPr/>
          <p:nvPr/>
        </p:nvSpPr>
        <p:spPr>
          <a:xfrm>
            <a:off x="108772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2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3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4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5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6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7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8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9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0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1" name="Teardrop 3"/>
          <p:cNvSpPr/>
          <p:nvPr/>
        </p:nvSpPr>
        <p:spPr>
          <a:xfrm rot="5400000" flipH="1" flipV="1">
            <a:off x="93913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2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3" name="Teardrop 3"/>
          <p:cNvSpPr/>
          <p:nvPr/>
        </p:nvSpPr>
        <p:spPr>
          <a:xfrm rot="5400000" flipH="1" flipV="1">
            <a:off x="11076421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4" name="Teardrop 3"/>
          <p:cNvSpPr/>
          <p:nvPr/>
        </p:nvSpPr>
        <p:spPr>
          <a:xfrm rot="5400000" flipH="1" flipV="1">
            <a:off x="102338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5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6" name="Teardrop 3"/>
          <p:cNvSpPr/>
          <p:nvPr/>
        </p:nvSpPr>
        <p:spPr>
          <a:xfrm rot="5400000" flipH="1" flipV="1">
            <a:off x="11760003" y="2373673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7" name="Oval 756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8" name="Oval 757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9" name="Oval 758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0" name="Oval 759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1" name="Oval 760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2" name="Oval 761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3" name="Oval 762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4" name="Oval 763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5" name="Oval 764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6" name="Oval 765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7" name="Oval 766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8" name="Oval 767"/>
          <p:cNvSpPr/>
          <p:nvPr/>
        </p:nvSpPr>
        <p:spPr>
          <a:xfrm>
            <a:off x="104568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9" name="Oval 768"/>
          <p:cNvSpPr/>
          <p:nvPr/>
        </p:nvSpPr>
        <p:spPr>
          <a:xfrm>
            <a:off x="96142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0" name="Oval 769"/>
          <p:cNvSpPr/>
          <p:nvPr/>
        </p:nvSpPr>
        <p:spPr>
          <a:xfrm>
            <a:off x="112993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1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2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3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4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5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6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7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8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9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0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1" name="Teardrop 3"/>
          <p:cNvSpPr/>
          <p:nvPr/>
        </p:nvSpPr>
        <p:spPr>
          <a:xfrm rot="5400000" flipH="1" flipV="1">
            <a:off x="98129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2" name="Teardrop 3"/>
          <p:cNvSpPr/>
          <p:nvPr/>
        </p:nvSpPr>
        <p:spPr>
          <a:xfrm rot="5400000" flipH="1" flipV="1">
            <a:off x="89703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3" name="Teardrop 3"/>
          <p:cNvSpPr/>
          <p:nvPr/>
        </p:nvSpPr>
        <p:spPr>
          <a:xfrm rot="5400000" flipH="1" flipV="1">
            <a:off x="11498011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4" name="Teardrop 3"/>
          <p:cNvSpPr/>
          <p:nvPr/>
        </p:nvSpPr>
        <p:spPr>
          <a:xfrm rot="5400000" flipH="1" flipV="1">
            <a:off x="106554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5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6" name="Oval 785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7" name="Oval 786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8" name="Oval 787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9" name="Oval 788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0" name="Oval 789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1" name="Oval 790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2" name="Oval 791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3" name="Oval 792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4" name="Oval 793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5" name="Oval 794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6" name="Oval 795"/>
          <p:cNvSpPr/>
          <p:nvPr/>
        </p:nvSpPr>
        <p:spPr>
          <a:xfrm>
            <a:off x="100346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7" name="Oval 796"/>
          <p:cNvSpPr/>
          <p:nvPr/>
        </p:nvSpPr>
        <p:spPr>
          <a:xfrm>
            <a:off x="91921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8" name="Oval 797"/>
          <p:cNvSpPr/>
          <p:nvPr/>
        </p:nvSpPr>
        <p:spPr>
          <a:xfrm>
            <a:off x="11719750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9" name="Oval 798"/>
          <p:cNvSpPr/>
          <p:nvPr/>
        </p:nvSpPr>
        <p:spPr>
          <a:xfrm>
            <a:off x="108772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0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1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2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3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4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5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6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7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8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9" name="Teardrop 3"/>
          <p:cNvSpPr/>
          <p:nvPr/>
        </p:nvSpPr>
        <p:spPr>
          <a:xfrm rot="5400000" flipH="1" flipV="1">
            <a:off x="93913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0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1" name="Teardrop 3"/>
          <p:cNvSpPr/>
          <p:nvPr/>
        </p:nvSpPr>
        <p:spPr>
          <a:xfrm rot="5400000" flipH="1" flipV="1">
            <a:off x="11076421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2" name="Teardrop 3"/>
          <p:cNvSpPr/>
          <p:nvPr/>
        </p:nvSpPr>
        <p:spPr>
          <a:xfrm rot="5400000" flipH="1" flipV="1">
            <a:off x="102338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3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4" name="Teardrop 3"/>
          <p:cNvSpPr/>
          <p:nvPr/>
        </p:nvSpPr>
        <p:spPr>
          <a:xfrm rot="5400000" flipH="1" flipV="1">
            <a:off x="11760002" y="3223930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5" name="Oval 814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6" name="Oval 815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7" name="Oval 816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8" name="Oval 817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9" name="Oval 818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0" name="Oval 819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1" name="Oval 820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2" name="Oval 821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3" name="Oval 822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4" name="Oval 823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5" name="Oval 824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6" name="Oval 825"/>
          <p:cNvSpPr/>
          <p:nvPr/>
        </p:nvSpPr>
        <p:spPr>
          <a:xfrm>
            <a:off x="104568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7" name="Oval 826"/>
          <p:cNvSpPr/>
          <p:nvPr/>
        </p:nvSpPr>
        <p:spPr>
          <a:xfrm>
            <a:off x="96142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8" name="Oval 827"/>
          <p:cNvSpPr/>
          <p:nvPr/>
        </p:nvSpPr>
        <p:spPr>
          <a:xfrm>
            <a:off x="112993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9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0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1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2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3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4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5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6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7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8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9" name="Teardrop 3"/>
          <p:cNvSpPr/>
          <p:nvPr/>
        </p:nvSpPr>
        <p:spPr>
          <a:xfrm rot="5400000" flipH="1" flipV="1">
            <a:off x="98129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0" name="Teardrop 3"/>
          <p:cNvSpPr/>
          <p:nvPr/>
        </p:nvSpPr>
        <p:spPr>
          <a:xfrm rot="5400000" flipH="1" flipV="1">
            <a:off x="89703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1" name="Teardrop 3"/>
          <p:cNvSpPr/>
          <p:nvPr/>
        </p:nvSpPr>
        <p:spPr>
          <a:xfrm rot="5400000" flipH="1" flipV="1">
            <a:off x="11498011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2" name="Teardrop 3"/>
          <p:cNvSpPr/>
          <p:nvPr/>
        </p:nvSpPr>
        <p:spPr>
          <a:xfrm rot="5400000" flipH="1" flipV="1">
            <a:off x="106554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3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4" name="Oval 843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5" name="Oval 844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6" name="Oval 845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7" name="Oval 846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8" name="Oval 847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9" name="Oval 848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0" name="Oval 849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1" name="Oval 850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2" name="Oval 851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3" name="Oval 852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4" name="Oval 853"/>
          <p:cNvSpPr/>
          <p:nvPr/>
        </p:nvSpPr>
        <p:spPr>
          <a:xfrm>
            <a:off x="100346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5" name="Oval 854"/>
          <p:cNvSpPr/>
          <p:nvPr/>
        </p:nvSpPr>
        <p:spPr>
          <a:xfrm>
            <a:off x="91921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6" name="Oval 855"/>
          <p:cNvSpPr/>
          <p:nvPr/>
        </p:nvSpPr>
        <p:spPr>
          <a:xfrm>
            <a:off x="11719750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7" name="Oval 856"/>
          <p:cNvSpPr/>
          <p:nvPr/>
        </p:nvSpPr>
        <p:spPr>
          <a:xfrm>
            <a:off x="108772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8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9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0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1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2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3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4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5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6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7" name="Teardrop 3"/>
          <p:cNvSpPr/>
          <p:nvPr/>
        </p:nvSpPr>
        <p:spPr>
          <a:xfrm rot="5400000" flipH="1" flipV="1">
            <a:off x="93913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8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9" name="Teardrop 3"/>
          <p:cNvSpPr/>
          <p:nvPr/>
        </p:nvSpPr>
        <p:spPr>
          <a:xfrm rot="5400000" flipH="1" flipV="1">
            <a:off x="11076421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0" name="Teardrop 3"/>
          <p:cNvSpPr/>
          <p:nvPr/>
        </p:nvSpPr>
        <p:spPr>
          <a:xfrm rot="5400000" flipH="1" flipV="1">
            <a:off x="102338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1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2" name="Teardrop 3"/>
          <p:cNvSpPr/>
          <p:nvPr/>
        </p:nvSpPr>
        <p:spPr>
          <a:xfrm rot="5400000" flipH="1" flipV="1">
            <a:off x="11760002" y="4069935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8" y="250112"/>
                  <a:pt x="155376" y="250112"/>
                </a:cubicBezTo>
                <a:cubicBezTo>
                  <a:pt x="174455" y="249746"/>
                  <a:pt x="198601" y="254980"/>
                  <a:pt x="211458" y="268141"/>
                </a:cubicBezTo>
                <a:cubicBezTo>
                  <a:pt x="215886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7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60" y="254779"/>
                  <a:pt x="246352" y="254786"/>
                </a:cubicBezTo>
                <a:cubicBezTo>
                  <a:pt x="246345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9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90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3" name="Oval 872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4" name="Oval 873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5" name="Oval 874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6" name="Oval 875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7" name="Oval 876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8" name="Oval 877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9" name="Oval 878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0" name="Oval 879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1" name="Oval 880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2" name="Oval 881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3" name="Oval 882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4" name="Oval 883"/>
          <p:cNvSpPr/>
          <p:nvPr/>
        </p:nvSpPr>
        <p:spPr>
          <a:xfrm>
            <a:off x="104568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5" name="Oval 884"/>
          <p:cNvSpPr/>
          <p:nvPr/>
        </p:nvSpPr>
        <p:spPr>
          <a:xfrm>
            <a:off x="96142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6" name="Oval 885"/>
          <p:cNvSpPr/>
          <p:nvPr/>
        </p:nvSpPr>
        <p:spPr>
          <a:xfrm>
            <a:off x="112993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7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8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9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0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1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2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3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4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5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6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7" name="Teardrop 3"/>
          <p:cNvSpPr/>
          <p:nvPr/>
        </p:nvSpPr>
        <p:spPr>
          <a:xfrm rot="5400000" flipH="1" flipV="1">
            <a:off x="100063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8" name="Teardrop 3"/>
          <p:cNvSpPr/>
          <p:nvPr/>
        </p:nvSpPr>
        <p:spPr>
          <a:xfrm rot="5400000" flipH="1" flipV="1">
            <a:off x="916376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7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9" name="Teardrop 3"/>
          <p:cNvSpPr/>
          <p:nvPr/>
        </p:nvSpPr>
        <p:spPr>
          <a:xfrm rot="5400000" flipH="1" flipV="1">
            <a:off x="11691380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0" name="Teardrop 3"/>
          <p:cNvSpPr/>
          <p:nvPr/>
        </p:nvSpPr>
        <p:spPr>
          <a:xfrm rot="5400000" flipH="1" flipV="1">
            <a:off x="108488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1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2" name="Oval 1651"/>
          <p:cNvSpPr/>
          <p:nvPr/>
        </p:nvSpPr>
        <p:spPr>
          <a:xfrm>
            <a:off x="812619" y="4561319"/>
            <a:ext cx="11030995" cy="10682"/>
          </a:xfrm>
          <a:custGeom>
            <a:avLst/>
            <a:gdLst/>
            <a:ahLst/>
            <a:cxnLst/>
            <a:rect l="l" t="t" r="r" b="b"/>
            <a:pathLst>
              <a:path w="11030995" h="10682">
                <a:moveTo>
                  <a:pt x="10992007" y="0"/>
                </a:moveTo>
                <a:cubicBezTo>
                  <a:pt x="11006265" y="0"/>
                  <a:pt x="11019702" y="3516"/>
                  <a:pt x="11030995" y="10682"/>
                </a:cubicBezTo>
                <a:lnTo>
                  <a:pt x="10953019" y="10682"/>
                </a:lnTo>
                <a:cubicBezTo>
                  <a:pt x="10964312" y="3516"/>
                  <a:pt x="10977749" y="0"/>
                  <a:pt x="10992007" y="0"/>
                </a:cubicBezTo>
                <a:close/>
                <a:moveTo>
                  <a:pt x="10149468" y="0"/>
                </a:moveTo>
                <a:cubicBezTo>
                  <a:pt x="10163726" y="0"/>
                  <a:pt x="10177163" y="3516"/>
                  <a:pt x="10188456" y="10682"/>
                </a:cubicBezTo>
                <a:lnTo>
                  <a:pt x="10110480" y="10682"/>
                </a:lnTo>
                <a:cubicBezTo>
                  <a:pt x="10121773" y="3516"/>
                  <a:pt x="10135210" y="0"/>
                  <a:pt x="10149468" y="0"/>
                </a:cubicBezTo>
                <a:close/>
                <a:moveTo>
                  <a:pt x="9306928" y="0"/>
                </a:moveTo>
                <a:cubicBezTo>
                  <a:pt x="9321186" y="0"/>
                  <a:pt x="9334623" y="3516"/>
                  <a:pt x="9345916" y="10682"/>
                </a:cubicBezTo>
                <a:lnTo>
                  <a:pt x="9267940" y="10682"/>
                </a:lnTo>
                <a:cubicBezTo>
                  <a:pt x="9279233" y="3516"/>
                  <a:pt x="9292670" y="0"/>
                  <a:pt x="9306928" y="0"/>
                </a:cubicBezTo>
                <a:close/>
                <a:moveTo>
                  <a:pt x="8464388" y="0"/>
                </a:moveTo>
                <a:cubicBezTo>
                  <a:pt x="8478646" y="0"/>
                  <a:pt x="8492083" y="3516"/>
                  <a:pt x="8503376" y="10682"/>
                </a:cubicBezTo>
                <a:lnTo>
                  <a:pt x="8425400" y="10682"/>
                </a:lnTo>
                <a:cubicBezTo>
                  <a:pt x="8436693" y="3516"/>
                  <a:pt x="8450130" y="0"/>
                  <a:pt x="8464388" y="0"/>
                </a:cubicBezTo>
                <a:close/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3" name="Oval 902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4" name="Oval 903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5" name="Oval 904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6" name="Oval 905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7" name="Oval 906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8" name="Oval 907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9" name="Oval 908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0" name="Oval 909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1" name="Oval 910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2" name="Oval 911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3" name="Oval 912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4" name="Oval 913"/>
          <p:cNvSpPr/>
          <p:nvPr/>
        </p:nvSpPr>
        <p:spPr>
          <a:xfrm>
            <a:off x="104920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5" name="Oval 914"/>
          <p:cNvSpPr/>
          <p:nvPr/>
        </p:nvSpPr>
        <p:spPr>
          <a:xfrm>
            <a:off x="96491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6" name="Oval 915"/>
          <p:cNvSpPr/>
          <p:nvPr/>
        </p:nvSpPr>
        <p:spPr>
          <a:xfrm>
            <a:off x="113348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7" name="Oval 916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8" name="Oval 917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9" name="Oval 918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0" name="Oval 919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1" name="Oval 920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2" name="Oval 921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3" name="Oval 922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4" name="Oval 923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5" name="Oval 924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6" name="Oval 925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7" name="Oval 926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8" name="Oval 927"/>
          <p:cNvSpPr/>
          <p:nvPr/>
        </p:nvSpPr>
        <p:spPr>
          <a:xfrm>
            <a:off x="104920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9" name="Oval 928"/>
          <p:cNvSpPr/>
          <p:nvPr/>
        </p:nvSpPr>
        <p:spPr>
          <a:xfrm>
            <a:off x="96491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0" name="Oval 929"/>
          <p:cNvSpPr/>
          <p:nvPr/>
        </p:nvSpPr>
        <p:spPr>
          <a:xfrm>
            <a:off x="113348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1" name="Oval 930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2" name="Oval 931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3" name="Oval 932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4" name="Oval 933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5" name="Oval 934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6" name="Oval 935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7" name="Oval 936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8" name="Oval 937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9" name="Oval 938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0" name="Oval 939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1" name="Oval 940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2" name="Oval 941"/>
          <p:cNvSpPr/>
          <p:nvPr/>
        </p:nvSpPr>
        <p:spPr>
          <a:xfrm>
            <a:off x="104920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3" name="Oval 942"/>
          <p:cNvSpPr/>
          <p:nvPr/>
        </p:nvSpPr>
        <p:spPr>
          <a:xfrm>
            <a:off x="96491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4" name="Oval 943"/>
          <p:cNvSpPr/>
          <p:nvPr/>
        </p:nvSpPr>
        <p:spPr>
          <a:xfrm>
            <a:off x="113348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5" name="Oval 944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6" name="Oval 945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7" name="Oval 946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8" name="Oval 947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9" name="Oval 948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0" name="Oval 949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1" name="Oval 950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2" name="Oval 951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3" name="Oval 952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4" name="Oval 953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5" name="Oval 954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6" name="Oval 955"/>
          <p:cNvSpPr/>
          <p:nvPr/>
        </p:nvSpPr>
        <p:spPr>
          <a:xfrm>
            <a:off x="104920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7" name="Oval 956"/>
          <p:cNvSpPr/>
          <p:nvPr/>
        </p:nvSpPr>
        <p:spPr>
          <a:xfrm>
            <a:off x="96491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8" name="Oval 957"/>
          <p:cNvSpPr/>
          <p:nvPr/>
        </p:nvSpPr>
        <p:spPr>
          <a:xfrm>
            <a:off x="113348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9" name="Oval 958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0" name="Oval 959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1" name="Oval 960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2" name="Oval 961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3" name="Oval 962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4" name="Oval 963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5" name="Oval 964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6" name="Oval 965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7" name="Oval 966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8" name="Oval 967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9" name="Oval 968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0" name="Oval 969"/>
          <p:cNvSpPr/>
          <p:nvPr/>
        </p:nvSpPr>
        <p:spPr>
          <a:xfrm>
            <a:off x="104920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1" name="Oval 970"/>
          <p:cNvSpPr/>
          <p:nvPr/>
        </p:nvSpPr>
        <p:spPr>
          <a:xfrm>
            <a:off x="96491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2" name="Oval 971"/>
          <p:cNvSpPr/>
          <p:nvPr/>
        </p:nvSpPr>
        <p:spPr>
          <a:xfrm>
            <a:off x="113348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tIns="45720" rIns="91440" bIns="4572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41700-9637-417E-A553-0000FA7DF724}" type="datetime1">
              <a:rPr lang="en-US" smtClean="0"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1051-5CBB-4AD8-A5E2-003AA6CAA3E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2875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55B87-D34B-45AC-A8CE-8252499D825B}" type="datetime1">
              <a:rPr lang="en-US" smtClean="0"/>
              <a:t>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1051-5CBB-4AD8-A5E2-003AA6CA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441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84880-F7D5-40FD-A4DE-D42CF20EC078}" type="datetime1">
              <a:rPr lang="en-US" smtClean="0"/>
              <a:t>2/7/2017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1051-5CBB-4AD8-A5E2-003AA6CA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23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66D9D-D87A-4F31-BBD3-46F414A843DF}" type="datetime1">
              <a:rPr lang="en-US" smtClean="0"/>
              <a:t>2/7/2017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1051-5CBB-4AD8-A5E2-003AA6CA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5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2CED-9C3B-4EEC-8615-211295297728}" type="datetime1">
              <a:rPr lang="en-US" smtClean="0"/>
              <a:t>2/7/2017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1051-5CBB-4AD8-A5E2-003AA6CA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145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B75A2-3387-4EE8-9107-053023115F8B}" type="datetime1">
              <a:rPr lang="en-US" smtClean="0"/>
              <a:t>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1051-5CBB-4AD8-A5E2-003AA6CA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548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3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0D808-50A7-440B-8F73-6EABC961B82E}" type="datetime1">
              <a:rPr lang="en-US" smtClean="0"/>
              <a:t>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1051-5CBB-4AD8-A5E2-003AA6CAA3E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8930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DF96D62-4608-44B4-9B66-B4E3758E2011}" type="datetime1">
              <a:rPr lang="en-US" smtClean="0"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D8F1051-5CBB-4AD8-A5E2-003AA6CAA3E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0419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289800" cy="146304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Asking and Answering Questions during a Programming Change Task </a:t>
            </a:r>
            <a:br>
              <a:rPr lang="en-US" sz="3200" b="1" dirty="0" smtClean="0"/>
            </a:br>
            <a:r>
              <a:rPr lang="en-US" sz="2400" dirty="0" smtClean="0"/>
              <a:t>Jonathan Sillito, Member, IEEE Computer Society, Gail C. Murphy, Member, IEEE Computer Society, and Kris De </a:t>
            </a:r>
            <a:r>
              <a:rPr lang="en-US" sz="2400" dirty="0" err="1" smtClean="0"/>
              <a:t>Volder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0900" y="5007664"/>
            <a:ext cx="3810000" cy="146304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Summery By- </a:t>
            </a:r>
          </a:p>
          <a:p>
            <a:r>
              <a:rPr lang="en-US" dirty="0" err="1" smtClean="0"/>
              <a:t>Fardina</a:t>
            </a:r>
            <a:r>
              <a:rPr lang="en-US" dirty="0" smtClean="0"/>
              <a:t> </a:t>
            </a:r>
            <a:r>
              <a:rPr lang="en-US" dirty="0" err="1" smtClean="0"/>
              <a:t>Fathmiul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,</a:t>
            </a:r>
            <a:r>
              <a:rPr lang="en-US" dirty="0" smtClean="0"/>
              <a:t> </a:t>
            </a:r>
          </a:p>
          <a:p>
            <a:r>
              <a:rPr lang="en-US" dirty="0" smtClean="0"/>
              <a:t>G#01031111</a:t>
            </a:r>
            <a:endParaRPr lang="en-US" dirty="0" smtClean="0"/>
          </a:p>
          <a:p>
            <a:r>
              <a:rPr lang="en-US" dirty="0" smtClean="0"/>
              <a:t>SWE 795, Spring 2017 </a:t>
            </a:r>
          </a:p>
          <a:p>
            <a:r>
              <a:rPr lang="en-US" dirty="0" smtClean="0"/>
              <a:t>Software Engineering Environments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1051-5CBB-4AD8-A5E2-003AA6CAA3E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0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330200"/>
            <a:ext cx="10316972" cy="1473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Summary: </a:t>
            </a:r>
            <a:r>
              <a:rPr lang="en-US" dirty="0"/>
              <a:t>the techniques and tools &amp;</a:t>
            </a:r>
            <a:r>
              <a:rPr lang="en-US" dirty="0" smtClean="0"/>
              <a:t> their </a:t>
            </a:r>
            <a:r>
              <a:rPr lang="en-US" dirty="0"/>
              <a:t>level of support </a:t>
            </a:r>
            <a:r>
              <a:rPr lang="en-US" dirty="0" smtClean="0"/>
              <a:t>applicable </a:t>
            </a:r>
            <a:r>
              <a:rPr lang="en-US" dirty="0"/>
              <a:t>to answering each </a:t>
            </a:r>
            <a:r>
              <a:rPr lang="en-US" dirty="0" smtClean="0"/>
              <a:t>question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929" y="2084832"/>
            <a:ext cx="2815148" cy="4592786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1051-5CBB-4AD8-A5E2-003AA6CAA3E6}" type="slidenum">
              <a:rPr lang="en-US" smtClean="0"/>
              <a:t>10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1501" y="2084832"/>
            <a:ext cx="3225802" cy="459278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7728" y="2084832"/>
            <a:ext cx="2988373" cy="4592786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46527" y="2084833"/>
            <a:ext cx="2518474" cy="4660192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5452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for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Overall </a:t>
            </a:r>
            <a:r>
              <a:rPr lang="en-US" dirty="0"/>
              <a:t>reactions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Where </a:t>
            </a:r>
            <a:r>
              <a:rPr lang="en-US" dirty="0"/>
              <a:t>might </a:t>
            </a:r>
            <a:r>
              <a:rPr lang="en-US" dirty="0" smtClean="0"/>
              <a:t>the contribution of this paper </a:t>
            </a:r>
            <a:r>
              <a:rPr lang="en-US" dirty="0"/>
              <a:t>have the most impact?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What the limitations? 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Are </a:t>
            </a:r>
            <a:r>
              <a:rPr lang="en-US" dirty="0"/>
              <a:t>the </a:t>
            </a:r>
            <a:r>
              <a:rPr lang="en-US" dirty="0" smtClean="0"/>
              <a:t>claims/process </a:t>
            </a:r>
            <a:r>
              <a:rPr lang="en-US" dirty="0"/>
              <a:t>about the </a:t>
            </a:r>
            <a:r>
              <a:rPr lang="en-US" dirty="0" smtClean="0"/>
              <a:t>category of Questions are </a:t>
            </a:r>
            <a:r>
              <a:rPr lang="en-US" dirty="0"/>
              <a:t>convincing</a:t>
            </a:r>
            <a:r>
              <a:rPr lang="en-US" dirty="0" smtClean="0"/>
              <a:t>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What aspect seems the most challenging?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1051-5CBB-4AD8-A5E2-003AA6CAA3E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097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Idea: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dirty="0" smtClean="0"/>
              <a:t>Little is known about the specific kinds of questions programmers ask when evolving a code base and how well existing tools support those questions.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 smtClean="0"/>
              <a:t>To better support the activity of programming, answers are needed to three broad research questions: 1) What does a programmer need to know about a code base when evolving a software system? 2) How does a programmer go about finding that information? 3) How well do existing tools support programmers in answering those questions?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 smtClean="0"/>
              <a:t>This paper undertook two qualitative studies of programmers performing change tasks to provide answers to these questions.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 smtClean="0"/>
              <a:t>Based on these studies, they reported on an analysis of the data. 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1051-5CBB-4AD8-A5E2-003AA6CAA3E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74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</a:t>
            </a:r>
            <a:r>
              <a:rPr lang="en-US" dirty="0" smtClean="0"/>
              <a:t>ey contributions: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b="1" dirty="0"/>
              <a:t>F</a:t>
            </a:r>
            <a:r>
              <a:rPr lang="en-US" b="1" dirty="0" smtClean="0"/>
              <a:t>irst contribution:  </a:t>
            </a:r>
            <a:r>
              <a:rPr lang="en-US" b="1" dirty="0"/>
              <a:t> </a:t>
            </a:r>
            <a:r>
              <a:rPr lang="en-US" dirty="0" smtClean="0"/>
              <a:t>A catalog of 44 types of questions programmers ask during software evolution tasks.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b="1" dirty="0"/>
              <a:t>S</a:t>
            </a:r>
            <a:r>
              <a:rPr lang="en-US" b="1" dirty="0" smtClean="0"/>
              <a:t>econd contribution:</a:t>
            </a:r>
            <a:r>
              <a:rPr lang="en-US" dirty="0" smtClean="0"/>
              <a:t> </a:t>
            </a:r>
            <a:r>
              <a:rPr lang="en-US" dirty="0"/>
              <a:t>D</a:t>
            </a:r>
            <a:r>
              <a:rPr lang="en-US" dirty="0" smtClean="0"/>
              <a:t>escription of the observed behavior around answering those questions.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b="1" dirty="0" smtClean="0"/>
              <a:t>Third contribution: </a:t>
            </a:r>
            <a:r>
              <a:rPr lang="en-US" dirty="0" smtClean="0"/>
              <a:t>Description of how existing deployed and proposed tools do, and do not, support answering programmers’ questions.</a:t>
            </a:r>
          </a:p>
          <a:p>
            <a:pPr algn="just"/>
            <a:endParaRPr lang="en-US" dirty="0"/>
          </a:p>
          <a:p>
            <a:pPr marL="0" indent="0" algn="just">
              <a:buNone/>
            </a:pPr>
            <a:r>
              <a:rPr lang="en-US" dirty="0" smtClean="0"/>
              <a:t>Based on these results, this paper has discussed the support that is missing from existing programming tools.</a:t>
            </a:r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1051-5CBB-4AD8-A5E2-003AA6CAA3E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57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Works: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Contribution: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developing models of program comprehension, which are descriptions of the cognitive processes a programmer uses to build an understanding of a software system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how programmers perform change tasks, including how programmers use tools in that context </a:t>
            </a:r>
          </a:p>
          <a:p>
            <a:pPr marL="0" indent="0">
              <a:buNone/>
            </a:pPr>
            <a:r>
              <a:rPr lang="en-US" b="1" dirty="0" smtClean="0"/>
              <a:t>Limitations: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do not consider in detail what a programmer needs to know about a code base when performing a change task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how the programmer finds that information, nor how well tools support those activities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1051-5CBB-4AD8-A5E2-003AA6CAA3E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93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228" y="211709"/>
            <a:ext cx="9720072" cy="1499616"/>
          </a:xfrm>
        </p:spPr>
        <p:txBody>
          <a:bodyPr/>
          <a:lstStyle/>
          <a:p>
            <a:r>
              <a:rPr lang="en-US" dirty="0" smtClean="0"/>
              <a:t>Study One: Laboratory-Based Investigation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68900" y="1825625"/>
            <a:ext cx="62738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smtClean="0"/>
              <a:t>Goal:</a:t>
            </a:r>
            <a:r>
              <a:rPr lang="en-US" dirty="0" smtClean="0"/>
              <a:t> Observe programmers performing significant change tasks using state-of-the-practice development tools.</a:t>
            </a:r>
          </a:p>
          <a:p>
            <a:pPr marL="0" indent="0" algn="just">
              <a:buNone/>
            </a:pPr>
            <a:r>
              <a:rPr lang="en-US" b="1" dirty="0" smtClean="0"/>
              <a:t>Task: </a:t>
            </a:r>
            <a:r>
              <a:rPr lang="en-US" dirty="0" smtClean="0"/>
              <a:t>In each session, work on a change task  using the Eclipse IDE ( representative of the state-of the-practice)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1051-5CBB-4AD8-A5E2-003AA6CAA3E6}" type="slidenum">
              <a:rPr lang="en-US" smtClean="0"/>
              <a:t>5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385888"/>
            <a:ext cx="3911600" cy="251301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013200"/>
            <a:ext cx="3911600" cy="2343150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7428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3328" y="191072"/>
            <a:ext cx="9720072" cy="1499616"/>
          </a:xfrm>
        </p:spPr>
        <p:txBody>
          <a:bodyPr/>
          <a:lstStyle/>
          <a:p>
            <a:r>
              <a:rPr lang="en-US" dirty="0" smtClean="0"/>
              <a:t>Study Two: Industry-Based Investigation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40400" y="1690688"/>
            <a:ext cx="6094413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smtClean="0"/>
              <a:t>Goal:</a:t>
            </a:r>
            <a:r>
              <a:rPr lang="en-US" dirty="0"/>
              <a:t> </a:t>
            </a:r>
            <a:r>
              <a:rPr lang="en-US" dirty="0" smtClean="0"/>
              <a:t>Observe programmers performing significant change tasks </a:t>
            </a:r>
            <a:r>
              <a:rPr lang="en-US" dirty="0" smtClean="0"/>
              <a:t>to a software system for which Partici</a:t>
            </a:r>
            <a:r>
              <a:rPr lang="en-US" dirty="0" smtClean="0"/>
              <a:t>pants</a:t>
            </a:r>
            <a:r>
              <a:rPr lang="en-US" dirty="0" smtClean="0"/>
              <a:t> had responsibility. The systems were implemented in a range of languages and the participants used the tools that they would normally use. </a:t>
            </a:r>
          </a:p>
          <a:p>
            <a:pPr marL="0" indent="0" algn="just">
              <a:buNone/>
            </a:pPr>
            <a:r>
              <a:rPr lang="en-US" b="1" dirty="0" smtClean="0"/>
              <a:t>Task: </a:t>
            </a:r>
            <a:r>
              <a:rPr lang="en-US" dirty="0" smtClean="0"/>
              <a:t>In each session, the programmer was asked to describe the task he or she had selected and </a:t>
            </a:r>
            <a:r>
              <a:rPr lang="en-US" dirty="0" smtClean="0"/>
              <a:t>think aloud while working on the task.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1051-5CBB-4AD8-A5E2-003AA6CAA3E6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1690688"/>
            <a:ext cx="4927600" cy="4575175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7992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Catalog of Questions in context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4737100" cy="4320381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1051-5CBB-4AD8-A5E2-003AA6CAA3E6}" type="slidenum">
              <a:rPr lang="en-US" smtClean="0"/>
              <a:t>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727700" y="1573596"/>
            <a:ext cx="515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Discovering focus points in the graph</a:t>
            </a: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727700" y="277174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How a given entity and other entities are related</a:t>
            </a:r>
          </a:p>
        </p:txBody>
      </p:sp>
      <p:sp>
        <p:nvSpPr>
          <p:cNvPr id="8" name="Rectangle 7"/>
          <p:cNvSpPr/>
          <p:nvPr/>
        </p:nvSpPr>
        <p:spPr>
          <a:xfrm>
            <a:off x="5727700" y="353734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Multiple Relationship between an entity and other entities, about data and control flow</a:t>
            </a:r>
          </a:p>
        </p:txBody>
      </p:sp>
      <p:sp>
        <p:nvSpPr>
          <p:cNvPr id="9" name="Rectangle 8"/>
          <p:cNvSpPr/>
          <p:nvPr/>
        </p:nvSpPr>
        <p:spPr>
          <a:xfrm>
            <a:off x="5727700" y="455250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How entities relate to each other or to the rest of the system </a:t>
            </a:r>
            <a:endParaRPr lang="en-US" dirty="0"/>
          </a:p>
        </p:txBody>
      </p:sp>
      <p:cxnSp>
        <p:nvCxnSpPr>
          <p:cNvPr id="11" name="Straight Arrow Connector 10"/>
          <p:cNvCxnSpPr>
            <a:endCxn id="6" idx="1"/>
          </p:cNvCxnSpPr>
          <p:nvPr/>
        </p:nvCxnSpPr>
        <p:spPr>
          <a:xfrm>
            <a:off x="4902200" y="2035261"/>
            <a:ext cx="825500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902200" y="2956409"/>
            <a:ext cx="825500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902200" y="3722014"/>
            <a:ext cx="825500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314950" y="5041900"/>
            <a:ext cx="514350" cy="326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567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1051-5CBB-4AD8-A5E2-003AA6CAA3E6}" type="slidenum">
              <a:rPr lang="en-US" smtClean="0"/>
              <a:t>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5124"/>
            <a:ext cx="10909300" cy="599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46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Support for analysis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9" y="2286000"/>
            <a:ext cx="7421372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analyzed </a:t>
            </a:r>
            <a:r>
              <a:rPr lang="en-US" dirty="0"/>
              <a:t>the literature on programming tools and techniques for exploring source code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identified </a:t>
            </a:r>
            <a:r>
              <a:rPr lang="en-US" dirty="0"/>
              <a:t>tool with support for answering </a:t>
            </a:r>
            <a:r>
              <a:rPr lang="en-US" dirty="0" smtClean="0"/>
              <a:t>questions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determined </a:t>
            </a:r>
            <a:r>
              <a:rPr lang="en-US" dirty="0"/>
              <a:t>whether or not </a:t>
            </a:r>
            <a:r>
              <a:rPr lang="en-US" dirty="0" smtClean="0"/>
              <a:t>tools or techniques </a:t>
            </a:r>
            <a:r>
              <a:rPr lang="en-US" dirty="0"/>
              <a:t>exists to address each question. </a:t>
            </a: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Rated </a:t>
            </a:r>
            <a:r>
              <a:rPr lang="en-US" dirty="0"/>
              <a:t>the level of support provided by the best available tool </a:t>
            </a:r>
            <a:r>
              <a:rPr lang="en-US" dirty="0" smtClean="0"/>
              <a:t>they </a:t>
            </a:r>
            <a:r>
              <a:rPr lang="en-US" dirty="0"/>
              <a:t>found </a:t>
            </a:r>
            <a:r>
              <a:rPr lang="en-US" dirty="0" smtClean="0"/>
              <a:t>as full </a:t>
            </a:r>
            <a:r>
              <a:rPr lang="en-US" dirty="0"/>
              <a:t>or </a:t>
            </a:r>
            <a:r>
              <a:rPr lang="en-US" dirty="0" smtClean="0"/>
              <a:t>partial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1051-5CBB-4AD8-A5E2-003AA6CAA3E6}" type="slidenum">
              <a:rPr lang="en-US" smtClean="0"/>
              <a:t>9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01075" y="2084832"/>
            <a:ext cx="3209925" cy="2997200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2745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B4028482-F53A-4442-AB14-9B7A43F44F9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130</TotalTime>
  <Words>585</Words>
  <Application>Microsoft Office PowerPoint</Application>
  <PresentationFormat>Widescreen</PresentationFormat>
  <Paragraphs>63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Tw Cen MT</vt:lpstr>
      <vt:lpstr>Tw Cen MT Condensed</vt:lpstr>
      <vt:lpstr>Wingdings</vt:lpstr>
      <vt:lpstr>Wingdings 3</vt:lpstr>
      <vt:lpstr>Integral</vt:lpstr>
      <vt:lpstr>Asking and Answering Questions during a Programming Change Task  Jonathan Sillito, Member, IEEE Computer Society, Gail C. Murphy, Member, IEEE Computer Society, and Kris De Volder</vt:lpstr>
      <vt:lpstr>Key Idea: </vt:lpstr>
      <vt:lpstr>Key contributions: </vt:lpstr>
      <vt:lpstr>Previous Works:</vt:lpstr>
      <vt:lpstr>Study One: Laboratory-Based Investigation</vt:lpstr>
      <vt:lpstr>Study Two: Industry-Based Investigation</vt:lpstr>
      <vt:lpstr>Catalog of Questions in context</vt:lpstr>
      <vt:lpstr>PowerPoint Presentation</vt:lpstr>
      <vt:lpstr>Tools Support for analysis questions</vt:lpstr>
      <vt:lpstr>Summary: the techniques and tools &amp; their level of support applicable to answering each question</vt:lpstr>
      <vt:lpstr>Questions for discussion</vt:lpstr>
    </vt:vector>
  </TitlesOfParts>
  <Company>Volgenau School of Engineering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Asking and Answering Questions during a Programming Change Task  Jonathan Sillito, Member, IEEE Computer Society, Gail C. Murphy, Member, IEEE Computer Society, and Kris De Volder</dc:title>
  <dc:creator>Volgenau School Labs</dc:creator>
  <cp:lastModifiedBy>Volgenau School Labs</cp:lastModifiedBy>
  <cp:revision>16</cp:revision>
  <dcterms:created xsi:type="dcterms:W3CDTF">2017-02-07T18:52:10Z</dcterms:created>
  <dcterms:modified xsi:type="dcterms:W3CDTF">2017-02-07T21:02:12Z</dcterms:modified>
</cp:coreProperties>
</file>