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4E0A0D65-9C33-442D-A825-D3BF0F014687}" type="datetimeFigureOut">
              <a:rPr lang="en-US" smtClean="0"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304F310A-FB47-47AF-B018-A5CDCFEFE23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194662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A0D65-9C33-442D-A825-D3BF0F014687}" type="datetimeFigureOut">
              <a:rPr lang="en-US" smtClean="0"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F310A-FB47-47AF-B018-A5CDCFEFE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781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A0D65-9C33-442D-A825-D3BF0F014687}" type="datetimeFigureOut">
              <a:rPr lang="en-US" smtClean="0"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F310A-FB47-47AF-B018-A5CDCFEFE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983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A0D65-9C33-442D-A825-D3BF0F014687}" type="datetimeFigureOut">
              <a:rPr lang="en-US" smtClean="0"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F310A-FB47-47AF-B018-A5CDCFEFE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070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A0D65-9C33-442D-A825-D3BF0F014687}" type="datetimeFigureOut">
              <a:rPr lang="en-US" smtClean="0"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F310A-FB47-47AF-B018-A5CDCFEFE23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5029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A0D65-9C33-442D-A825-D3BF0F014687}" type="datetimeFigureOut">
              <a:rPr lang="en-US" smtClean="0"/>
              <a:t>3/21/2017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F310A-FB47-47AF-B018-A5CDCFEFE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68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A0D65-9C33-442D-A825-D3BF0F014687}" type="datetimeFigureOut">
              <a:rPr lang="en-US" smtClean="0"/>
              <a:t>3/21/2017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F310A-FB47-47AF-B018-A5CDCFEFE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848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A0D65-9C33-442D-A825-D3BF0F014687}" type="datetimeFigureOut">
              <a:rPr lang="en-US" smtClean="0"/>
              <a:t>3/21/2017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F310A-FB47-47AF-B018-A5CDCFEFE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777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A0D65-9C33-442D-A825-D3BF0F014687}" type="datetimeFigureOut">
              <a:rPr lang="en-US" smtClean="0"/>
              <a:t>3/21/2017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F310A-FB47-47AF-B018-A5CDCFEFE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37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A0D65-9C33-442D-A825-D3BF0F014687}" type="datetimeFigureOut">
              <a:rPr lang="en-US" smtClean="0"/>
              <a:t>3/21/2017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F310A-FB47-47AF-B018-A5CDCFEFE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92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A0D65-9C33-442D-A825-D3BF0F014687}" type="datetimeFigureOut">
              <a:rPr lang="en-US" smtClean="0"/>
              <a:t>3/21/2017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F310A-FB47-47AF-B018-A5CDCFEFE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360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4E0A0D65-9C33-442D-A825-D3BF0F014687}" type="datetimeFigureOut">
              <a:rPr lang="en-US" smtClean="0"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304F310A-FB47-47AF-B018-A5CDCFEFE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448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0754" y="1105989"/>
            <a:ext cx="9144000" cy="302228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+mn-lt"/>
              </a:rPr>
              <a:t>CITRUS</a:t>
            </a:r>
            <a:r>
              <a:rPr lang="en-US" dirty="0">
                <a:latin typeface="+mn-lt"/>
              </a:rPr>
              <a:t>: </a:t>
            </a:r>
            <a:r>
              <a:rPr lang="en-US" sz="5300" dirty="0">
                <a:latin typeface="+mn-lt"/>
              </a:rPr>
              <a:t>A Language and Toolkit for Simplifying the</a:t>
            </a:r>
            <a:br>
              <a:rPr lang="en-US" sz="5300" dirty="0">
                <a:latin typeface="+mn-lt"/>
              </a:rPr>
            </a:br>
            <a:r>
              <a:rPr lang="en-US" sz="5300" dirty="0">
                <a:latin typeface="+mn-lt"/>
              </a:rPr>
              <a:t>Creation of Structured Editors for Code and Data</a:t>
            </a:r>
            <a:endParaRPr lang="en-US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37764"/>
            <a:ext cx="9144000" cy="1655762"/>
          </a:xfrm>
        </p:spPr>
        <p:txBody>
          <a:bodyPr>
            <a:normAutofit/>
          </a:bodyPr>
          <a:lstStyle/>
          <a:p>
            <a:r>
              <a:rPr lang="en-US" dirty="0"/>
              <a:t>Andrew J. </a:t>
            </a:r>
            <a:r>
              <a:rPr lang="en-US" dirty="0" err="1"/>
              <a:t>Ko</a:t>
            </a:r>
            <a:r>
              <a:rPr lang="en-US" dirty="0"/>
              <a:t> &amp; Brad A. Myers</a:t>
            </a:r>
          </a:p>
          <a:p>
            <a:r>
              <a:rPr lang="en-US" dirty="0"/>
              <a:t>Carnegie Mellon University</a:t>
            </a:r>
          </a:p>
        </p:txBody>
      </p:sp>
    </p:spTree>
    <p:extLst>
      <p:ext uri="{BB962C8B-B14F-4D97-AF65-F5344CB8AC3E}">
        <p14:creationId xmlns:p14="http://schemas.microsoft.com/office/powerpoint/2010/main" val="2588651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latin typeface="+mn-lt"/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200" dirty="0"/>
              <a:t>Citrus - </a:t>
            </a:r>
            <a:r>
              <a:rPr lang="en-US" sz="3200" b="1" dirty="0"/>
              <a:t>C</a:t>
            </a:r>
            <a:r>
              <a:rPr lang="en-US" sz="3200" dirty="0"/>
              <a:t>reating </a:t>
            </a:r>
            <a:r>
              <a:rPr lang="en-US" sz="3200" b="1" dirty="0"/>
              <a:t>I</a:t>
            </a:r>
            <a:r>
              <a:rPr lang="en-US" sz="3200" dirty="0"/>
              <a:t>nteractive </a:t>
            </a:r>
            <a:r>
              <a:rPr lang="en-US" sz="3200" b="1" dirty="0"/>
              <a:t>T</a:t>
            </a:r>
            <a:r>
              <a:rPr lang="en-US" sz="3200" dirty="0"/>
              <a:t>ools for </a:t>
            </a:r>
            <a:r>
              <a:rPr lang="en-US" sz="3200" b="1" dirty="0"/>
              <a:t>R</a:t>
            </a:r>
            <a:r>
              <a:rPr lang="en-US" sz="3200" dirty="0"/>
              <a:t>eshaping and </a:t>
            </a:r>
            <a:r>
              <a:rPr lang="en-US" sz="3200" b="1" dirty="0"/>
              <a:t>U</a:t>
            </a:r>
            <a:r>
              <a:rPr lang="en-US" sz="3200" dirty="0"/>
              <a:t>tilizing </a:t>
            </a:r>
            <a:r>
              <a:rPr lang="en-US" sz="3200" b="1" dirty="0"/>
              <a:t>S</a:t>
            </a:r>
            <a:r>
              <a:rPr lang="en-US" sz="3200" dirty="0"/>
              <a:t>tructure.</a:t>
            </a:r>
          </a:p>
          <a:p>
            <a:r>
              <a:rPr lang="en-US" sz="3200" dirty="0"/>
              <a:t>It is a language and user interface toolkit.</a:t>
            </a:r>
          </a:p>
          <a:p>
            <a:r>
              <a:rPr lang="en-US" sz="3200" dirty="0"/>
              <a:t>Used to simplify the creation of editors for structured data and code.</a:t>
            </a:r>
          </a:p>
          <a:p>
            <a:r>
              <a:rPr lang="en-US" sz="3200" dirty="0"/>
              <a:t>It is specifically designed for creating model-view-controller based direct-manipulation editors for highly structured data.</a:t>
            </a:r>
          </a:p>
        </p:txBody>
      </p:sp>
    </p:spTree>
    <p:extLst>
      <p:ext uri="{BB962C8B-B14F-4D97-AF65-F5344CB8AC3E}">
        <p14:creationId xmlns:p14="http://schemas.microsoft.com/office/powerpoint/2010/main" val="3870578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>
                <a:latin typeface="+mn-lt"/>
              </a:rPr>
              <a:t>CITRUS SPECIFICATION LANGUAGE</a:t>
            </a:r>
            <a:endParaRPr lang="en-US" sz="4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16331"/>
            <a:ext cx="10058400" cy="393192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Citrus is an object-oriented, statically-typed and interpreted language</a:t>
            </a:r>
          </a:p>
          <a:p>
            <a:r>
              <a:rPr lang="en-US" sz="2800" dirty="0"/>
              <a:t>Features of the language</a:t>
            </a:r>
          </a:p>
          <a:p>
            <a:pPr lvl="1"/>
            <a:r>
              <a:rPr lang="en-US" sz="2400" dirty="0"/>
              <a:t>Elements </a:t>
            </a:r>
          </a:p>
          <a:p>
            <a:pPr lvl="1"/>
            <a:r>
              <a:rPr lang="en-US" sz="2400" dirty="0"/>
              <a:t>Properties</a:t>
            </a:r>
          </a:p>
          <a:p>
            <a:pPr lvl="1"/>
            <a:r>
              <a:rPr lang="en-US" sz="2400" dirty="0"/>
              <a:t>Expressions</a:t>
            </a:r>
          </a:p>
          <a:p>
            <a:pPr lvl="1"/>
            <a:r>
              <a:rPr lang="en-US" sz="2400" dirty="0"/>
              <a:t>Listeners and Notification</a:t>
            </a:r>
          </a:p>
          <a:p>
            <a:pPr lvl="1"/>
            <a:r>
              <a:rPr lang="en-US" sz="2400" dirty="0"/>
              <a:t>Restrictions</a:t>
            </a:r>
          </a:p>
          <a:p>
            <a:pPr lvl="1"/>
            <a:r>
              <a:rPr lang="en-US" sz="2400" dirty="0"/>
              <a:t>Serialization</a:t>
            </a:r>
          </a:p>
          <a:p>
            <a:pPr lvl="1"/>
            <a:r>
              <a:rPr lang="en-US" sz="2400" dirty="0"/>
              <a:t>Specify Languages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83066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dirty="0">
                <a:latin typeface="+mn-lt"/>
              </a:rPr>
              <a:t>CITRUS USER INTERFACE TOOLKIT</a:t>
            </a:r>
            <a:endParaRPr lang="en-US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4960"/>
            <a:ext cx="10515600" cy="5146765"/>
          </a:xfrm>
        </p:spPr>
        <p:txBody>
          <a:bodyPr>
            <a:normAutofit/>
          </a:bodyPr>
          <a:lstStyle/>
          <a:p>
            <a:r>
              <a:rPr lang="en-US" sz="2400" dirty="0"/>
              <a:t>Central design goals </a:t>
            </a:r>
          </a:p>
          <a:p>
            <a:pPr lvl="1"/>
            <a:r>
              <a:rPr lang="en-US" sz="2000" dirty="0"/>
              <a:t>Flexibility</a:t>
            </a:r>
          </a:p>
          <a:p>
            <a:pPr lvl="1"/>
            <a:r>
              <a:rPr lang="en-US" sz="2000" dirty="0"/>
              <a:t>Expressiveness</a:t>
            </a:r>
          </a:p>
          <a:p>
            <a:r>
              <a:rPr lang="en-US" sz="2400" dirty="0"/>
              <a:t>Features</a:t>
            </a:r>
          </a:p>
          <a:p>
            <a:pPr lvl="1"/>
            <a:r>
              <a:rPr lang="en-US" sz="2000" dirty="0"/>
              <a:t>Views</a:t>
            </a:r>
          </a:p>
          <a:p>
            <a:pPr lvl="1"/>
            <a:r>
              <a:rPr lang="en-US" sz="2000" dirty="0"/>
              <a:t>Graphical Objects</a:t>
            </a:r>
          </a:p>
          <a:p>
            <a:pPr lvl="1"/>
            <a:r>
              <a:rPr lang="en-US" sz="2000" dirty="0"/>
              <a:t>Layout</a:t>
            </a:r>
          </a:p>
          <a:p>
            <a:pPr lvl="1"/>
            <a:r>
              <a:rPr lang="en-US" sz="2000" dirty="0"/>
              <a:t>Behaviors</a:t>
            </a:r>
          </a:p>
          <a:p>
            <a:pPr lvl="1"/>
            <a:r>
              <a:rPr lang="en-US" sz="2000" dirty="0"/>
              <a:t>Animation</a:t>
            </a:r>
          </a:p>
          <a:p>
            <a:pPr lvl="1"/>
            <a:r>
              <a:rPr lang="en-US" sz="2000" dirty="0"/>
              <a:t>Styles</a:t>
            </a:r>
          </a:p>
          <a:p>
            <a:pPr lvl="1"/>
            <a:r>
              <a:rPr lang="en-US" sz="2000" dirty="0"/>
              <a:t>Drag and Drop</a:t>
            </a:r>
          </a:p>
          <a:p>
            <a:pPr lvl="1"/>
            <a:r>
              <a:rPr lang="en-US" sz="2000" dirty="0"/>
              <a:t>Keyboard and Mouse Pointer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76602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2149" y="213360"/>
            <a:ext cx="10058400" cy="1206137"/>
          </a:xfrm>
        </p:spPr>
        <p:txBody>
          <a:bodyPr>
            <a:normAutofit/>
          </a:bodyPr>
          <a:lstStyle/>
          <a:p>
            <a:r>
              <a:rPr lang="en-US" sz="6000" b="1" dirty="0">
                <a:latin typeface="+mn-lt"/>
              </a:rPr>
              <a:t>EXAMPLE – TO DO LIST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4591" y="1497874"/>
            <a:ext cx="10620426" cy="5129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671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QUESTIONS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Does Citrus solve a problem ?</a:t>
            </a:r>
          </a:p>
          <a:p>
            <a:r>
              <a:rPr lang="en-US" sz="3600" dirty="0"/>
              <a:t>What are the advantages over traditional methods ?</a:t>
            </a:r>
          </a:p>
          <a:p>
            <a:r>
              <a:rPr lang="en-US" sz="3600" dirty="0"/>
              <a:t>Any drawbacks ?</a:t>
            </a:r>
          </a:p>
          <a:p>
            <a:r>
              <a:rPr lang="en-US" sz="3600" dirty="0"/>
              <a:t>What would you change ? </a:t>
            </a:r>
          </a:p>
        </p:txBody>
      </p:sp>
    </p:spTree>
    <p:extLst>
      <p:ext uri="{BB962C8B-B14F-4D97-AF65-F5344CB8AC3E}">
        <p14:creationId xmlns:p14="http://schemas.microsoft.com/office/powerpoint/2010/main" val="1592252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4146" y="2926079"/>
            <a:ext cx="4755751" cy="896982"/>
          </a:xfrm>
        </p:spPr>
        <p:txBody>
          <a:bodyPr>
            <a:normAutofit/>
          </a:bodyPr>
          <a:lstStyle/>
          <a:p>
            <a:r>
              <a:rPr lang="en-US" sz="5400" b="1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587879566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268</TotalTime>
  <Words>150</Words>
  <Application>Microsoft Office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Schoolbook</vt:lpstr>
      <vt:lpstr>Wingdings 2</vt:lpstr>
      <vt:lpstr>View</vt:lpstr>
      <vt:lpstr>CITRUS: A Language and Toolkit for Simplifying the Creation of Structured Editors for Code and Data</vt:lpstr>
      <vt:lpstr>INTRODUCTION</vt:lpstr>
      <vt:lpstr>CITRUS SPECIFICATION LANGUAGE</vt:lpstr>
      <vt:lpstr>CITRUS USER INTERFACE TOOLKIT</vt:lpstr>
      <vt:lpstr>EXAMPLE – TO DO LIST</vt:lpstr>
      <vt:lpstr>QUESTIONS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Citrus: A Language and Toolkit for Simplifying the Creation of Structured Editors for Code and Data</dc:title>
  <dc:creator>Paurav S</dc:creator>
  <cp:lastModifiedBy>Paurav S</cp:lastModifiedBy>
  <cp:revision>11</cp:revision>
  <dcterms:created xsi:type="dcterms:W3CDTF">2017-03-19T20:58:09Z</dcterms:created>
  <dcterms:modified xsi:type="dcterms:W3CDTF">2017-03-21T18:20:57Z</dcterms:modified>
</cp:coreProperties>
</file>