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1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4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9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0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6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0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54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61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22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3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5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672F5-46F8-40E1-894D-CEC59CF9F17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34D11-1B87-4F32-BF7A-309302A05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1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859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Codepourri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Creating Visual Coding Tutorials Using A Volunteer Crowd Of Learners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73157"/>
            <a:ext cx="9144000" cy="1655762"/>
          </a:xfrm>
        </p:spPr>
        <p:txBody>
          <a:bodyPr/>
          <a:lstStyle/>
          <a:p>
            <a:r>
              <a:rPr lang="en-US" dirty="0"/>
              <a:t>Mitchell Gordon and Philip J. Guo Department of Computer Science University of Rochester </a:t>
            </a:r>
            <a:r>
              <a:rPr lang="en-US" dirty="0" err="1"/>
              <a:t>Rochester</a:t>
            </a:r>
            <a:endParaRPr lang="en-US" dirty="0"/>
          </a:p>
          <a:p>
            <a:r>
              <a:rPr lang="en-US" dirty="0"/>
              <a:t>mgordI2@u.rochester.edu, pg@cs.rochester.edu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3999" y="6409189"/>
            <a:ext cx="2889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by David Gonzalez</a:t>
            </a:r>
          </a:p>
        </p:txBody>
      </p:sp>
    </p:spTree>
    <p:extLst>
      <p:ext uri="{BB962C8B-B14F-4D97-AF65-F5344CB8AC3E}">
        <p14:creationId xmlns:p14="http://schemas.microsoft.com/office/powerpoint/2010/main" val="283329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“A novel crowdsourcing workflow where volunteer learners use </a:t>
            </a:r>
            <a:r>
              <a:rPr lang="en-US" dirty="0" err="1"/>
              <a:t>Codepourri</a:t>
            </a:r>
            <a:r>
              <a:rPr lang="en-US" dirty="0"/>
              <a:t> to collectively create tutorials”.</a:t>
            </a:r>
          </a:p>
          <a:p>
            <a:r>
              <a:rPr lang="en-US" dirty="0"/>
              <a:t> “Experimental results showing that crowd-created tutorials are comparable to or better than expert-created ones, for code taken from an introductory textbook.”</a:t>
            </a:r>
          </a:p>
          <a:p>
            <a:r>
              <a:rPr lang="en-US" b="1" dirty="0"/>
              <a:t>Annotations</a:t>
            </a:r>
            <a:r>
              <a:rPr lang="en-US" dirty="0"/>
              <a:t> let you select lines and ask what they do.</a:t>
            </a:r>
          </a:p>
          <a:p>
            <a:r>
              <a:rPr lang="en-US" dirty="0"/>
              <a:t>Execution visualizations expose what the program does, oriented to data </a:t>
            </a:r>
            <a:r>
              <a:rPr lang="en-US" b="1" dirty="0"/>
              <a:t>structures and their relationships.</a:t>
            </a:r>
          </a:p>
          <a:p>
            <a:r>
              <a:rPr lang="en-US" dirty="0"/>
              <a:t>Collaborative approach to improve the tutorials based on </a:t>
            </a:r>
            <a:r>
              <a:rPr lang="en-US" b="1" dirty="0"/>
              <a:t>crowd-voting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767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CodePourri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3486150" cy="28670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6345" y="744469"/>
            <a:ext cx="3495675" cy="1695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4660" y="2703116"/>
            <a:ext cx="3448050" cy="1495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9934" y="4332451"/>
            <a:ext cx="3495675" cy="15144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91550" y="5127038"/>
            <a:ext cx="3600450" cy="1676400"/>
          </a:xfrm>
          <a:prstGeom prst="rect">
            <a:avLst/>
          </a:prstGeom>
        </p:spPr>
      </p:pic>
      <p:cxnSp>
        <p:nvCxnSpPr>
          <p:cNvPr id="11" name="Connector: Elbow 10"/>
          <p:cNvCxnSpPr>
            <a:cxnSpLocks/>
          </p:cNvCxnSpPr>
          <p:nvPr/>
        </p:nvCxnSpPr>
        <p:spPr>
          <a:xfrm flipV="1">
            <a:off x="4324350" y="1592194"/>
            <a:ext cx="2593285" cy="81838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or: Elbow 12"/>
          <p:cNvCxnSpPr>
            <a:cxnSpLocks/>
          </p:cNvCxnSpPr>
          <p:nvPr/>
        </p:nvCxnSpPr>
        <p:spPr>
          <a:xfrm>
            <a:off x="4202884" y="3259137"/>
            <a:ext cx="3361776" cy="52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/>
          <p:cNvCxnSpPr>
            <a:cxnSpLocks/>
            <a:endCxn id="8" idx="1"/>
          </p:cNvCxnSpPr>
          <p:nvPr/>
        </p:nvCxnSpPr>
        <p:spPr>
          <a:xfrm>
            <a:off x="2759978" y="4351612"/>
            <a:ext cx="2029956" cy="738077"/>
          </a:xfrm>
          <a:prstGeom prst="bentConnector3">
            <a:avLst>
              <a:gd name="adj1" fmla="val -83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/>
          <p:cNvCxnSpPr>
            <a:cxnSpLocks/>
            <a:stCxn id="8" idx="2"/>
            <a:endCxn id="9" idx="1"/>
          </p:cNvCxnSpPr>
          <p:nvPr/>
        </p:nvCxnSpPr>
        <p:spPr>
          <a:xfrm rot="16200000" flipH="1">
            <a:off x="7505505" y="4879193"/>
            <a:ext cx="118312" cy="205377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/>
          <p:cNvCxnSpPr>
            <a:cxnSpLocks/>
            <a:stCxn id="7" idx="1"/>
            <a:endCxn id="8" idx="0"/>
          </p:cNvCxnSpPr>
          <p:nvPr/>
        </p:nvCxnSpPr>
        <p:spPr>
          <a:xfrm rot="10800000" flipV="1">
            <a:off x="6537772" y="3450829"/>
            <a:ext cx="1026888" cy="88162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619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 and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Create tutorials for both the easy and medium code using </a:t>
            </a:r>
            <a:r>
              <a:rPr lang="en-US" dirty="0" err="1"/>
              <a:t>Codepourri</a:t>
            </a:r>
            <a:r>
              <a:rPr lang="en-US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81" y="2424427"/>
            <a:ext cx="4848126" cy="406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95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complexity of the visualizations?</a:t>
            </a:r>
          </a:p>
          <a:p>
            <a:r>
              <a:rPr lang="en-US" dirty="0"/>
              <a:t>What about same line of code on multiple calls?</a:t>
            </a:r>
          </a:p>
          <a:p>
            <a:r>
              <a:rPr lang="en-US" dirty="0"/>
              <a:t>What about crowd-voting?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Thanks =]</a:t>
            </a:r>
          </a:p>
        </p:txBody>
      </p:sp>
    </p:spTree>
    <p:extLst>
      <p:ext uri="{BB962C8B-B14F-4D97-AF65-F5344CB8AC3E}">
        <p14:creationId xmlns:p14="http://schemas.microsoft.com/office/powerpoint/2010/main" val="2854561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155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Codepourri:  Creating Visual Coding Tutorials Using A Volunteer Crowd Of Learners </vt:lpstr>
      <vt:lpstr>Key Insights</vt:lpstr>
      <vt:lpstr>CodePourri</vt:lpstr>
      <vt:lpstr>Experiment and results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Codepourri: Creating Visual Coding Tutorials U sing A Volunteer Crowd Of Learners</dc:title>
  <dc:creator>David Ignacio González Samudio</dc:creator>
  <cp:lastModifiedBy>David Ignacio González Samudio</cp:lastModifiedBy>
  <cp:revision>7</cp:revision>
  <dcterms:created xsi:type="dcterms:W3CDTF">2017-05-02T20:29:24Z</dcterms:created>
  <dcterms:modified xsi:type="dcterms:W3CDTF">2017-05-02T21:30:41Z</dcterms:modified>
</cp:coreProperties>
</file>