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3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01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85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7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4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7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6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2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6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5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34C92-B113-48D5-A6E1-5568B598D93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7E378-7AD3-446B-AA52-5E35ED6F5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09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65760"/>
            <a:ext cx="9144000" cy="3144203"/>
          </a:xfrm>
        </p:spPr>
        <p:txBody>
          <a:bodyPr>
            <a:normAutofit/>
          </a:bodyPr>
          <a:lstStyle/>
          <a:p>
            <a:r>
              <a:rPr lang="en-US" b="1" dirty="0"/>
              <a:t>On the Criteria To Be</a:t>
            </a:r>
            <a:br>
              <a:rPr lang="en-US" b="1" dirty="0"/>
            </a:br>
            <a:r>
              <a:rPr lang="en-US" b="1" dirty="0"/>
              <a:t>Used in Decomposing</a:t>
            </a:r>
            <a:br>
              <a:rPr lang="en-US" b="1" dirty="0"/>
            </a:br>
            <a:r>
              <a:rPr lang="en-US" b="1" dirty="0"/>
              <a:t>Systems into Modules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11341"/>
            <a:ext cx="9144000" cy="1655762"/>
          </a:xfrm>
        </p:spPr>
        <p:txBody>
          <a:bodyPr/>
          <a:lstStyle/>
          <a:p>
            <a:r>
              <a:rPr lang="en-US" dirty="0"/>
              <a:t>D.L. </a:t>
            </a:r>
            <a:r>
              <a:rPr lang="en-US" dirty="0" err="1"/>
              <a:t>Parnas</a:t>
            </a:r>
            <a:br>
              <a:rPr lang="en-US" dirty="0"/>
            </a:br>
            <a:r>
              <a:rPr lang="en-US" dirty="0"/>
              <a:t>Carnegie-Mellon University</a:t>
            </a:r>
          </a:p>
        </p:txBody>
      </p:sp>
    </p:spTree>
    <p:extLst>
      <p:ext uri="{BB962C8B-B14F-4D97-AF65-F5344CB8AC3E}">
        <p14:creationId xmlns:p14="http://schemas.microsoft.com/office/powerpoint/2010/main" val="279393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8834"/>
            <a:ext cx="10515600" cy="50248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is modularization ?</a:t>
            </a:r>
          </a:p>
          <a:p>
            <a:r>
              <a:rPr lang="en-US" dirty="0"/>
              <a:t>Decomposing a system into smaller independent segments that have their own well defined inputs and outputs. These segments are generally called as Modules and the process of this segmentation is called Modularization.</a:t>
            </a:r>
          </a:p>
          <a:p>
            <a:pPr marL="0" indent="0">
              <a:buNone/>
            </a:pPr>
            <a:r>
              <a:rPr lang="en-US" b="1" dirty="0"/>
              <a:t>Why is it required 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Managerial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Product flexibility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Comprehension</a:t>
            </a:r>
          </a:p>
        </p:txBody>
      </p:sp>
    </p:spTree>
    <p:extLst>
      <p:ext uri="{BB962C8B-B14F-4D97-AF65-F5344CB8AC3E}">
        <p14:creationId xmlns:p14="http://schemas.microsoft.com/office/powerpoint/2010/main" val="416495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Based on every major step in the program</a:t>
            </a:r>
          </a:p>
          <a:p>
            <a:pPr lvl="1"/>
            <a:r>
              <a:rPr lang="en-US" dirty="0"/>
              <a:t>Flowchart</a:t>
            </a:r>
          </a:p>
          <a:p>
            <a:pPr lvl="1"/>
            <a:r>
              <a:rPr lang="en-US" dirty="0"/>
              <a:t>Suitable for small systems</a:t>
            </a:r>
          </a:p>
          <a:p>
            <a:pPr lvl="1"/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Based on Information hiding</a:t>
            </a:r>
          </a:p>
          <a:p>
            <a:pPr lvl="1"/>
            <a:r>
              <a:rPr lang="en-US" dirty="0"/>
              <a:t>Design decisions</a:t>
            </a:r>
          </a:p>
          <a:p>
            <a:pPr lvl="1"/>
            <a:r>
              <a:rPr lang="en-US" dirty="0"/>
              <a:t>Hides knowledge from others</a:t>
            </a:r>
          </a:p>
          <a:p>
            <a:pPr lvl="1"/>
            <a:r>
              <a:rPr lang="en-US" dirty="0"/>
              <a:t>Independent from each other</a:t>
            </a:r>
          </a:p>
        </p:txBody>
      </p:sp>
    </p:spTree>
    <p:extLst>
      <p:ext uri="{BB962C8B-B14F-4D97-AF65-F5344CB8AC3E}">
        <p14:creationId xmlns:p14="http://schemas.microsoft.com/office/powerpoint/2010/main" val="1732066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CRITERIAS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Few examples of specific modules that are advisable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Data structures, its access and modifying procedures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The call to a routine and the routine itself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Formats of control blocks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Character codes, alphabetic	orderings and similar data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The sequence in which certain items will be processed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Note: Decomposition is not the same as hierarchical structure.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14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criteria for decomposing a program must be based on information hiding and design decisions rather than flow of procedure and major actions. </a:t>
            </a:r>
          </a:p>
          <a:p>
            <a:r>
              <a:rPr lang="en-US" dirty="0"/>
              <a:t>This enables the programmers to change the functionality of the program by changing the respective module and not rewriting parts of modules that rely on that functionality.</a:t>
            </a:r>
          </a:p>
          <a:p>
            <a:r>
              <a:rPr lang="en-US" dirty="0"/>
              <a:t>The processes of integration, testing and maintainability are simplified </a:t>
            </a:r>
          </a:p>
        </p:txBody>
      </p:sp>
    </p:spTree>
    <p:extLst>
      <p:ext uri="{BB962C8B-B14F-4D97-AF65-F5344CB8AC3E}">
        <p14:creationId xmlns:p14="http://schemas.microsoft.com/office/powerpoint/2010/main" val="357585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agree with the author ?</a:t>
            </a:r>
          </a:p>
          <a:p>
            <a:r>
              <a:rPr lang="en-US" dirty="0"/>
              <a:t>Any other criteria for decomposition ?</a:t>
            </a:r>
          </a:p>
          <a:p>
            <a:r>
              <a:rPr lang="en-US" dirty="0"/>
              <a:t>Importance of hierarchy while decomposing</a:t>
            </a:r>
          </a:p>
          <a:p>
            <a:r>
              <a:rPr lang="en-US" dirty="0"/>
              <a:t>Examples of bad decomposition </a:t>
            </a:r>
          </a:p>
        </p:txBody>
      </p:sp>
    </p:spTree>
    <p:extLst>
      <p:ext uri="{BB962C8B-B14F-4D97-AF65-F5344CB8AC3E}">
        <p14:creationId xmlns:p14="http://schemas.microsoft.com/office/powerpoint/2010/main" val="960316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207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On the Criteria To Be Used in Decomposing Systems into Modules</vt:lpstr>
      <vt:lpstr>MODULARIZATION</vt:lpstr>
      <vt:lpstr>CRITERIA</vt:lpstr>
      <vt:lpstr>SPECIFIC CRITERIAS</vt:lpstr>
      <vt:lpstr>CONCLUSION</vt:lpstr>
      <vt:lpstr>Discussion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Criteria To Be Used in Decomposing Systems into Modules</dc:title>
  <dc:creator>Paurav S</dc:creator>
  <cp:lastModifiedBy>Paurav S</cp:lastModifiedBy>
  <cp:revision>8</cp:revision>
  <dcterms:created xsi:type="dcterms:W3CDTF">2017-02-21T17:38:53Z</dcterms:created>
  <dcterms:modified xsi:type="dcterms:W3CDTF">2017-02-21T19:06:50Z</dcterms:modified>
</cp:coreProperties>
</file>