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584200" rtl="0" fontAlgn="auto" latinLnBrk="0" hangingPunct="0">
      <a:lnSpc>
        <a:spcPct val="100000"/>
      </a:lnSpc>
      <a:spcBef>
        <a:spcPts val="1400"/>
      </a:spcBef>
      <a:spcAft>
        <a:spcPts val="0"/>
      </a:spcAft>
      <a:buClrTx/>
      <a:buSzTx/>
      <a:buFontTx/>
      <a:buNone/>
      <a:tabLst/>
      <a:defRPr b="0" baseline="0" cap="none" i="0" spc="0" strike="noStrike" sz="2800" u="none" kumimoji="0" normalizeH="0">
        <a:ln>
          <a:noFill/>
        </a:ln>
        <a:solidFill>
          <a:srgbClr val="5C5C5C"/>
        </a:solidFill>
        <a:effectLst/>
        <a:uFillTx/>
        <a:latin typeface="+mn-lt"/>
        <a:ea typeface="+mn-ea"/>
        <a:cs typeface="+mn-cs"/>
        <a:sym typeface="Helvetica Neue"/>
      </a:defRPr>
    </a:lvl1pPr>
    <a:lvl2pPr marL="0" marR="0" indent="0" algn="l" defTabSz="584200" rtl="0" fontAlgn="auto" latinLnBrk="0" hangingPunct="0">
      <a:lnSpc>
        <a:spcPct val="100000"/>
      </a:lnSpc>
      <a:spcBef>
        <a:spcPts val="1400"/>
      </a:spcBef>
      <a:spcAft>
        <a:spcPts val="0"/>
      </a:spcAft>
      <a:buClrTx/>
      <a:buSzTx/>
      <a:buFontTx/>
      <a:buNone/>
      <a:tabLst/>
      <a:defRPr b="0" baseline="0" cap="none" i="0" spc="0" strike="noStrike" sz="2800" u="none" kumimoji="0" normalizeH="0">
        <a:ln>
          <a:noFill/>
        </a:ln>
        <a:solidFill>
          <a:srgbClr val="5C5C5C"/>
        </a:solidFill>
        <a:effectLst/>
        <a:uFillTx/>
        <a:latin typeface="+mn-lt"/>
        <a:ea typeface="+mn-ea"/>
        <a:cs typeface="+mn-cs"/>
        <a:sym typeface="Helvetica Neue"/>
      </a:defRPr>
    </a:lvl2pPr>
    <a:lvl3pPr marL="0" marR="0" indent="0" algn="l" defTabSz="584200" rtl="0" fontAlgn="auto" latinLnBrk="0" hangingPunct="0">
      <a:lnSpc>
        <a:spcPct val="100000"/>
      </a:lnSpc>
      <a:spcBef>
        <a:spcPts val="1400"/>
      </a:spcBef>
      <a:spcAft>
        <a:spcPts val="0"/>
      </a:spcAft>
      <a:buClrTx/>
      <a:buSzTx/>
      <a:buFontTx/>
      <a:buNone/>
      <a:tabLst/>
      <a:defRPr b="0" baseline="0" cap="none" i="0" spc="0" strike="noStrike" sz="2800" u="none" kumimoji="0" normalizeH="0">
        <a:ln>
          <a:noFill/>
        </a:ln>
        <a:solidFill>
          <a:srgbClr val="5C5C5C"/>
        </a:solidFill>
        <a:effectLst/>
        <a:uFillTx/>
        <a:latin typeface="+mn-lt"/>
        <a:ea typeface="+mn-ea"/>
        <a:cs typeface="+mn-cs"/>
        <a:sym typeface="Helvetica Neue"/>
      </a:defRPr>
    </a:lvl3pPr>
    <a:lvl4pPr marL="0" marR="0" indent="0" algn="l" defTabSz="584200" rtl="0" fontAlgn="auto" latinLnBrk="0" hangingPunct="0">
      <a:lnSpc>
        <a:spcPct val="100000"/>
      </a:lnSpc>
      <a:spcBef>
        <a:spcPts val="1400"/>
      </a:spcBef>
      <a:spcAft>
        <a:spcPts val="0"/>
      </a:spcAft>
      <a:buClrTx/>
      <a:buSzTx/>
      <a:buFontTx/>
      <a:buNone/>
      <a:tabLst/>
      <a:defRPr b="0" baseline="0" cap="none" i="0" spc="0" strike="noStrike" sz="2800" u="none" kumimoji="0" normalizeH="0">
        <a:ln>
          <a:noFill/>
        </a:ln>
        <a:solidFill>
          <a:srgbClr val="5C5C5C"/>
        </a:solidFill>
        <a:effectLst/>
        <a:uFillTx/>
        <a:latin typeface="+mn-lt"/>
        <a:ea typeface="+mn-ea"/>
        <a:cs typeface="+mn-cs"/>
        <a:sym typeface="Helvetica Neue"/>
      </a:defRPr>
    </a:lvl4pPr>
    <a:lvl5pPr marL="0" marR="0" indent="0" algn="l" defTabSz="584200" rtl="0" fontAlgn="auto" latinLnBrk="0" hangingPunct="0">
      <a:lnSpc>
        <a:spcPct val="100000"/>
      </a:lnSpc>
      <a:spcBef>
        <a:spcPts val="1400"/>
      </a:spcBef>
      <a:spcAft>
        <a:spcPts val="0"/>
      </a:spcAft>
      <a:buClrTx/>
      <a:buSzTx/>
      <a:buFontTx/>
      <a:buNone/>
      <a:tabLst/>
      <a:defRPr b="0" baseline="0" cap="none" i="0" spc="0" strike="noStrike" sz="2800" u="none" kumimoji="0" normalizeH="0">
        <a:ln>
          <a:noFill/>
        </a:ln>
        <a:solidFill>
          <a:srgbClr val="5C5C5C"/>
        </a:solidFill>
        <a:effectLst/>
        <a:uFillTx/>
        <a:latin typeface="+mn-lt"/>
        <a:ea typeface="+mn-ea"/>
        <a:cs typeface="+mn-cs"/>
        <a:sym typeface="Helvetica Neue"/>
      </a:defRPr>
    </a:lvl5pPr>
    <a:lvl6pPr marL="0" marR="0" indent="0" algn="l" defTabSz="584200" rtl="0" fontAlgn="auto" latinLnBrk="0" hangingPunct="0">
      <a:lnSpc>
        <a:spcPct val="100000"/>
      </a:lnSpc>
      <a:spcBef>
        <a:spcPts val="1400"/>
      </a:spcBef>
      <a:spcAft>
        <a:spcPts val="0"/>
      </a:spcAft>
      <a:buClrTx/>
      <a:buSzTx/>
      <a:buFontTx/>
      <a:buNone/>
      <a:tabLst/>
      <a:defRPr b="0" baseline="0" cap="none" i="0" spc="0" strike="noStrike" sz="2800" u="none" kumimoji="0" normalizeH="0">
        <a:ln>
          <a:noFill/>
        </a:ln>
        <a:solidFill>
          <a:srgbClr val="5C5C5C"/>
        </a:solidFill>
        <a:effectLst/>
        <a:uFillTx/>
        <a:latin typeface="+mn-lt"/>
        <a:ea typeface="+mn-ea"/>
        <a:cs typeface="+mn-cs"/>
        <a:sym typeface="Helvetica Neue"/>
      </a:defRPr>
    </a:lvl6pPr>
    <a:lvl7pPr marL="0" marR="0" indent="0" algn="l" defTabSz="584200" rtl="0" fontAlgn="auto" latinLnBrk="0" hangingPunct="0">
      <a:lnSpc>
        <a:spcPct val="100000"/>
      </a:lnSpc>
      <a:spcBef>
        <a:spcPts val="1400"/>
      </a:spcBef>
      <a:spcAft>
        <a:spcPts val="0"/>
      </a:spcAft>
      <a:buClrTx/>
      <a:buSzTx/>
      <a:buFontTx/>
      <a:buNone/>
      <a:tabLst/>
      <a:defRPr b="0" baseline="0" cap="none" i="0" spc="0" strike="noStrike" sz="2800" u="none" kumimoji="0" normalizeH="0">
        <a:ln>
          <a:noFill/>
        </a:ln>
        <a:solidFill>
          <a:srgbClr val="5C5C5C"/>
        </a:solidFill>
        <a:effectLst/>
        <a:uFillTx/>
        <a:latin typeface="+mn-lt"/>
        <a:ea typeface="+mn-ea"/>
        <a:cs typeface="+mn-cs"/>
        <a:sym typeface="Helvetica Neue"/>
      </a:defRPr>
    </a:lvl7pPr>
    <a:lvl8pPr marL="0" marR="0" indent="0" algn="l" defTabSz="584200" rtl="0" fontAlgn="auto" latinLnBrk="0" hangingPunct="0">
      <a:lnSpc>
        <a:spcPct val="100000"/>
      </a:lnSpc>
      <a:spcBef>
        <a:spcPts val="1400"/>
      </a:spcBef>
      <a:spcAft>
        <a:spcPts val="0"/>
      </a:spcAft>
      <a:buClrTx/>
      <a:buSzTx/>
      <a:buFontTx/>
      <a:buNone/>
      <a:tabLst/>
      <a:defRPr b="0" baseline="0" cap="none" i="0" spc="0" strike="noStrike" sz="2800" u="none" kumimoji="0" normalizeH="0">
        <a:ln>
          <a:noFill/>
        </a:ln>
        <a:solidFill>
          <a:srgbClr val="5C5C5C"/>
        </a:solidFill>
        <a:effectLst/>
        <a:uFillTx/>
        <a:latin typeface="+mn-lt"/>
        <a:ea typeface="+mn-ea"/>
        <a:cs typeface="+mn-cs"/>
        <a:sym typeface="Helvetica Neue"/>
      </a:defRPr>
    </a:lvl8pPr>
    <a:lvl9pPr marL="0" marR="0" indent="0" algn="l" defTabSz="584200" rtl="0" fontAlgn="auto" latinLnBrk="0" hangingPunct="0">
      <a:lnSpc>
        <a:spcPct val="100000"/>
      </a:lnSpc>
      <a:spcBef>
        <a:spcPts val="1400"/>
      </a:spcBef>
      <a:spcAft>
        <a:spcPts val="0"/>
      </a:spcAft>
      <a:buClrTx/>
      <a:buSzTx/>
      <a:buFontTx/>
      <a:buNone/>
      <a:tabLst/>
      <a:defRPr b="0" baseline="0" cap="none" i="0" spc="0" strike="noStrike" sz="2800" u="none" kumimoji="0" normalizeH="0">
        <a:ln>
          <a:noFill/>
        </a:ln>
        <a:solidFill>
          <a:srgbClr val="5C5C5C"/>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5C5C5C"/>
        </a:fontRef>
        <a:srgbClr val="5C5C5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7DDDE"/>
          </a:solidFill>
        </a:fill>
      </a:tcStyle>
    </a:wholeTbl>
    <a:band2H>
      <a:tcTxStyle b="def" i="def"/>
      <a:tcStyle>
        <a:tcBdr/>
        <a:fill>
          <a:solidFill>
            <a:srgbClr val="ECEFE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5C5C5C"/>
        </a:fontRef>
        <a:srgbClr val="5C5C5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7DDDE"/>
          </a:solidFill>
        </a:fill>
      </a:tcStyle>
    </a:wholeTbl>
    <a:band2H>
      <a:tcTxStyle b="def" i="def"/>
      <a:tcStyle>
        <a:tcBdr/>
        <a:fill>
          <a:solidFill>
            <a:srgbClr val="ECEFE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Ref idx="minor">
          <a:srgbClr val="5C5C5C"/>
        </a:fontRef>
        <a:srgbClr val="5C5C5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Ref idx="minor">
          <a:srgbClr val="5C5C5C"/>
        </a:fontRef>
        <a:srgbClr val="5C5C5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Ref idx="minor">
          <a:srgbClr val="5C5C5C"/>
        </a:fontRef>
        <a:srgbClr val="5C5C5C"/>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9E9E9"/>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5C5C5C"/>
        </a:fontRef>
        <a:srgbClr val="5C5C5C"/>
      </a:tcTxStyle>
      <a:tcStyle>
        <a:tcBdr>
          <a:left>
            <a:ln w="12700" cap="flat">
              <a:noFill/>
              <a:miter lim="400000"/>
            </a:ln>
          </a:left>
          <a:right>
            <a:ln w="12700" cap="flat">
              <a:noFill/>
              <a:miter lim="400000"/>
            </a:ln>
          </a:right>
          <a:top>
            <a:ln w="50800" cap="flat">
              <a:solidFill>
                <a:srgbClr val="5C5C5C"/>
              </a:solidFill>
              <a:prstDash val="solid"/>
              <a:round/>
            </a:ln>
          </a:top>
          <a:bottom>
            <a:ln w="25400" cap="flat">
              <a:solidFill>
                <a:srgbClr val="5C5C5C"/>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5C5C5C"/>
              </a:solidFill>
              <a:prstDash val="solid"/>
              <a:round/>
            </a:ln>
          </a:top>
          <a:bottom>
            <a:ln w="25400" cap="flat">
              <a:solidFill>
                <a:srgbClr val="5C5C5C"/>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Ref idx="minor">
          <a:srgbClr val="5C5C5C"/>
        </a:fontRef>
        <a:srgbClr val="5C5C5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D1D1"/>
          </a:solidFill>
        </a:fill>
      </a:tcStyle>
    </a:wholeTbl>
    <a:band2H>
      <a:tcTxStyle b="def" i="def"/>
      <a:tcStyle>
        <a:tcBdr/>
        <a:fill>
          <a:solidFill>
            <a:srgbClr val="E9E9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C5C5C"/>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C5C5C"/>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C5C5C"/>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33"/>
          <p:cNvSpPr/>
          <p:nvPr>
            <p:ph type="sldImg"/>
          </p:nvPr>
        </p:nvSpPr>
        <p:spPr>
          <a:xfrm>
            <a:off x="1143000" y="685800"/>
            <a:ext cx="4572000" cy="3429000"/>
          </a:xfrm>
          <a:prstGeom prst="rect">
            <a:avLst/>
          </a:prstGeom>
        </p:spPr>
        <p:txBody>
          <a:bodyPr/>
          <a:lstStyle/>
          <a:p>
            <a:pPr/>
          </a:p>
        </p:txBody>
      </p:sp>
      <p:sp>
        <p:nvSpPr>
          <p:cNvPr id="34" name="Shape 34"/>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6999"/>
      </a:lnSpc>
      <a:defRPr sz="2200">
        <a:latin typeface="+mn-lt"/>
        <a:ea typeface="+mn-ea"/>
        <a:cs typeface="+mn-cs"/>
        <a:sym typeface="Helvetica Neue"/>
      </a:defRPr>
    </a:lvl1pPr>
    <a:lvl2pPr indent="228600" defTabSz="457200" latinLnBrk="0">
      <a:lnSpc>
        <a:spcPct val="116999"/>
      </a:lnSpc>
      <a:defRPr sz="2200">
        <a:latin typeface="+mn-lt"/>
        <a:ea typeface="+mn-ea"/>
        <a:cs typeface="+mn-cs"/>
        <a:sym typeface="Helvetica Neue"/>
      </a:defRPr>
    </a:lvl2pPr>
    <a:lvl3pPr indent="457200" defTabSz="457200" latinLnBrk="0">
      <a:lnSpc>
        <a:spcPct val="116999"/>
      </a:lnSpc>
      <a:defRPr sz="2200">
        <a:latin typeface="+mn-lt"/>
        <a:ea typeface="+mn-ea"/>
        <a:cs typeface="+mn-cs"/>
        <a:sym typeface="Helvetica Neue"/>
      </a:defRPr>
    </a:lvl3pPr>
    <a:lvl4pPr indent="685800" defTabSz="457200" latinLnBrk="0">
      <a:lnSpc>
        <a:spcPct val="116999"/>
      </a:lnSpc>
      <a:defRPr sz="2200">
        <a:latin typeface="+mn-lt"/>
        <a:ea typeface="+mn-ea"/>
        <a:cs typeface="+mn-cs"/>
        <a:sym typeface="Helvetica Neue"/>
      </a:defRPr>
    </a:lvl4pPr>
    <a:lvl5pPr indent="914400" defTabSz="457200" latinLnBrk="0">
      <a:lnSpc>
        <a:spcPct val="116999"/>
      </a:lnSpc>
      <a:defRPr sz="2200">
        <a:latin typeface="+mn-lt"/>
        <a:ea typeface="+mn-ea"/>
        <a:cs typeface="+mn-cs"/>
        <a:sym typeface="Helvetica Neue"/>
      </a:defRPr>
    </a:lvl5pPr>
    <a:lvl6pPr indent="1143000" defTabSz="457200" latinLnBrk="0">
      <a:lnSpc>
        <a:spcPct val="116999"/>
      </a:lnSpc>
      <a:defRPr sz="2200">
        <a:latin typeface="+mn-lt"/>
        <a:ea typeface="+mn-ea"/>
        <a:cs typeface="+mn-cs"/>
        <a:sym typeface="Helvetica Neue"/>
      </a:defRPr>
    </a:lvl6pPr>
    <a:lvl7pPr indent="1371600" defTabSz="457200" latinLnBrk="0">
      <a:lnSpc>
        <a:spcPct val="116999"/>
      </a:lnSpc>
      <a:defRPr sz="2200">
        <a:latin typeface="+mn-lt"/>
        <a:ea typeface="+mn-ea"/>
        <a:cs typeface="+mn-cs"/>
        <a:sym typeface="Helvetica Neue"/>
      </a:defRPr>
    </a:lvl7pPr>
    <a:lvl8pPr indent="1600200" defTabSz="457200" latinLnBrk="0">
      <a:lnSpc>
        <a:spcPct val="116999"/>
      </a:lnSpc>
      <a:defRPr sz="2200">
        <a:latin typeface="+mn-lt"/>
        <a:ea typeface="+mn-ea"/>
        <a:cs typeface="+mn-cs"/>
        <a:sym typeface="Helvetica Neue"/>
      </a:defRPr>
    </a:lvl8pPr>
    <a:lvl9pPr indent="1828800" defTabSz="457200" latinLnBrk="0">
      <a:lnSpc>
        <a:spcPct val="116999"/>
      </a:lnSpc>
      <a:defRPr sz="2200">
        <a:latin typeface="+mn-lt"/>
        <a:ea typeface="+mn-ea"/>
        <a:cs typeface="+mn-cs"/>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11" name="Shape 1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18" name="Shape 18"/>
          <p:cNvSpPr/>
          <p:nvPr/>
        </p:nvSpPr>
        <p:spPr>
          <a:xfrm>
            <a:off x="7936" y="7936"/>
            <a:ext cx="12968290" cy="9717091"/>
          </a:xfrm>
          <a:prstGeom prst="rect">
            <a:avLst/>
          </a:prstGeom>
          <a:ln w="12700">
            <a:solidFill>
              <a:srgbClr val="FFFFFF"/>
            </a:solidFill>
          </a:ln>
        </p:spPr>
        <p:txBody>
          <a:bodyPr lIns="50800" tIns="50800" rIns="50800" bIns="50800" anchor="ctr"/>
          <a:lstStyle/>
          <a:p>
            <a:pPr defTabSz="1300162">
              <a:spcBef>
                <a:spcPts val="0"/>
              </a:spcBef>
              <a:defRPr sz="2400">
                <a:solidFill>
                  <a:srgbClr val="FFFFFF"/>
                </a:solidFill>
                <a:latin typeface="Arial"/>
                <a:ea typeface="Arial"/>
                <a:cs typeface="Arial"/>
                <a:sym typeface="Arial"/>
              </a:defRPr>
            </a:pPr>
          </a:p>
        </p:txBody>
      </p:sp>
      <p:sp>
        <p:nvSpPr>
          <p:cNvPr id="19" name="Shape 19"/>
          <p:cNvSpPr/>
          <p:nvPr>
            <p:ph type="sldNum" sz="quarter" idx="2"/>
          </p:nvPr>
        </p:nvSpPr>
        <p:spPr>
          <a:xfrm>
            <a:off x="12627774" y="9096375"/>
            <a:ext cx="340515" cy="327430"/>
          </a:xfrm>
          <a:prstGeom prst="rect">
            <a:avLst/>
          </a:prstGeom>
        </p:spPr>
        <p:txBody>
          <a:bodyPr lIns="65022" tIns="65022" rIns="65022" bIns="65022"/>
          <a:lstStyle>
            <a:lvl1pPr defTabSz="1300162">
              <a:defRPr sz="1400">
                <a:solidFill>
                  <a:srgbClr val="000000"/>
                </a:solidFill>
                <a:latin typeface="Arial"/>
                <a:ea typeface="Arial"/>
                <a:cs typeface="Arial"/>
                <a:sym typeface="Aria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26" name="Shape 26"/>
          <p:cNvSpPr/>
          <p:nvPr/>
        </p:nvSpPr>
        <p:spPr>
          <a:xfrm>
            <a:off x="7936" y="7936"/>
            <a:ext cx="12968290" cy="9717091"/>
          </a:xfrm>
          <a:prstGeom prst="rect">
            <a:avLst/>
          </a:prstGeom>
          <a:ln w="12700">
            <a:solidFill>
              <a:srgbClr val="FFFFFF"/>
            </a:solidFill>
          </a:ln>
        </p:spPr>
        <p:txBody>
          <a:bodyPr lIns="50800" tIns="50800" rIns="50800" bIns="50800" anchor="ctr"/>
          <a:lstStyle/>
          <a:p>
            <a:pPr defTabSz="1300162">
              <a:spcBef>
                <a:spcPts val="0"/>
              </a:spcBef>
              <a:defRPr sz="2400">
                <a:solidFill>
                  <a:srgbClr val="FFFFFF"/>
                </a:solidFill>
                <a:latin typeface="Arial"/>
                <a:ea typeface="Arial"/>
                <a:cs typeface="Arial"/>
                <a:sym typeface="Arial"/>
              </a:defRPr>
            </a:pPr>
          </a:p>
        </p:txBody>
      </p:sp>
      <p:sp>
        <p:nvSpPr>
          <p:cNvPr id="27" name="Shape 27"/>
          <p:cNvSpPr/>
          <p:nvPr>
            <p:ph type="sldNum" sz="quarter" idx="2"/>
          </p:nvPr>
        </p:nvSpPr>
        <p:spPr>
          <a:xfrm>
            <a:off x="12627774" y="9096375"/>
            <a:ext cx="340515" cy="327430"/>
          </a:xfrm>
          <a:prstGeom prst="rect">
            <a:avLst/>
          </a:prstGeom>
        </p:spPr>
        <p:txBody>
          <a:bodyPr lIns="65022" tIns="65022" rIns="65022" bIns="65022"/>
          <a:lstStyle>
            <a:lvl1pPr defTabSz="1300162">
              <a:defRPr sz="1400">
                <a:solidFill>
                  <a:srgbClr val="000000"/>
                </a:solidFill>
                <a:latin typeface="Arial"/>
                <a:ea typeface="Arial"/>
                <a:cs typeface="Arial"/>
                <a:sym typeface="Arial"/>
              </a:defRPr>
            </a:lvl1p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ph type="title"/>
          </p:nvPr>
        </p:nvSpPr>
        <p:spPr>
          <a:xfrm>
            <a:off x="1948462" y="1950720"/>
            <a:ext cx="10403841" cy="1517227"/>
          </a:xfrm>
          <a:prstGeom prst="rect">
            <a:avLst/>
          </a:prstGeom>
          <a:ln w="12700">
            <a:miter lim="400000"/>
          </a:ln>
        </p:spPr>
        <p:txBody>
          <a:bodyPr lIns="50800" tIns="50800" rIns="50800" bIns="50800"/>
          <a:lstStyle/>
          <a:p>
            <a:pPr/>
          </a:p>
        </p:txBody>
      </p:sp>
      <p:sp>
        <p:nvSpPr>
          <p:cNvPr id="3" name="Shape 3"/>
          <p:cNvSpPr/>
          <p:nvPr>
            <p:ph type="body" idx="1"/>
          </p:nvPr>
        </p:nvSpPr>
        <p:spPr>
          <a:xfrm>
            <a:off x="7258755" y="3467946"/>
            <a:ext cx="5093548" cy="6285655"/>
          </a:xfrm>
          <a:prstGeom prst="rect">
            <a:avLst/>
          </a:prstGeom>
          <a:ln w="12700">
            <a:miter lim="400000"/>
          </a:ln>
        </p:spPr>
        <p:txBody>
          <a:bodyPr lIns="50800" tIns="50800" rIns="50800" bIns="50800"/>
          <a:lstStyle/>
          <a:p>
            <a:pPr/>
          </a:p>
        </p:txBody>
      </p:sp>
      <p:sp>
        <p:nvSpPr>
          <p:cNvPr id="4" name="Shape 4"/>
          <p:cNvSpPr/>
          <p:nvPr>
            <p:ph type="sldNum" sz="quarter" idx="2"/>
          </p:nvPr>
        </p:nvSpPr>
        <p:spPr>
          <a:xfrm>
            <a:off x="12079486" y="9194800"/>
            <a:ext cx="309365" cy="342900"/>
          </a:xfrm>
          <a:prstGeom prst="rect">
            <a:avLst/>
          </a:prstGeom>
          <a:ln w="12700">
            <a:miter lim="400000"/>
          </a:ln>
        </p:spPr>
        <p:txBody>
          <a:bodyPr wrap="none" lIns="50800" tIns="50800" rIns="50800" bIns="50800">
            <a:spAutoFit/>
          </a:bodyPr>
          <a:lstStyle>
            <a:lvl1pPr algn="r" defTabSz="914400">
              <a:spcBef>
                <a:spcPts val="0"/>
              </a:spcBef>
              <a:defRPr sz="1600">
                <a:solidFill>
                  <a:srgbClr val="747676"/>
                </a:solidFill>
                <a:latin typeface="DIN Alternate"/>
                <a:ea typeface="DIN Alternate"/>
                <a:cs typeface="DIN Alternate"/>
                <a:sym typeface="DIN Alternate"/>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transition xmlns:p14="http://schemas.microsoft.com/office/powerpoint/2010/main" spd="med" advClick="1"/>
  <p:txStyles>
    <p:titleStyle>
      <a:lvl1pPr marL="0" marR="0" indent="0" algn="l" defTabSz="584200" rtl="0" latinLnBrk="0">
        <a:lnSpc>
          <a:spcPct val="100000"/>
        </a:lnSpc>
        <a:spcBef>
          <a:spcPts val="2300"/>
        </a:spcBef>
        <a:spcAft>
          <a:spcPts val="0"/>
        </a:spcAft>
        <a:buClrTx/>
        <a:buSzTx/>
        <a:buFontTx/>
        <a:buNone/>
        <a:tabLst/>
        <a:defRPr b="0" baseline="0" cap="none" i="0" spc="0" strike="noStrike" sz="5200" u="none">
          <a:ln>
            <a:noFill/>
          </a:ln>
          <a:solidFill>
            <a:srgbClr val="747676"/>
          </a:solidFill>
          <a:uFillTx/>
          <a:latin typeface="DIN Condensed"/>
          <a:ea typeface="DIN Condensed"/>
          <a:cs typeface="DIN Condensed"/>
          <a:sym typeface="DIN Condensed"/>
        </a:defRPr>
      </a:lvl1pPr>
      <a:lvl2pPr marL="0" marR="0" indent="0" algn="l" defTabSz="584200" rtl="0" latinLnBrk="0">
        <a:lnSpc>
          <a:spcPct val="100000"/>
        </a:lnSpc>
        <a:spcBef>
          <a:spcPts val="2300"/>
        </a:spcBef>
        <a:spcAft>
          <a:spcPts val="0"/>
        </a:spcAft>
        <a:buClrTx/>
        <a:buSzTx/>
        <a:buFontTx/>
        <a:buNone/>
        <a:tabLst/>
        <a:defRPr b="0" baseline="0" cap="none" i="0" spc="0" strike="noStrike" sz="5200" u="none">
          <a:ln>
            <a:noFill/>
          </a:ln>
          <a:solidFill>
            <a:srgbClr val="747676"/>
          </a:solidFill>
          <a:uFillTx/>
          <a:latin typeface="DIN Condensed"/>
          <a:ea typeface="DIN Condensed"/>
          <a:cs typeface="DIN Condensed"/>
          <a:sym typeface="DIN Condensed"/>
        </a:defRPr>
      </a:lvl2pPr>
      <a:lvl3pPr marL="0" marR="0" indent="0" algn="l" defTabSz="584200" rtl="0" latinLnBrk="0">
        <a:lnSpc>
          <a:spcPct val="100000"/>
        </a:lnSpc>
        <a:spcBef>
          <a:spcPts val="2300"/>
        </a:spcBef>
        <a:spcAft>
          <a:spcPts val="0"/>
        </a:spcAft>
        <a:buClrTx/>
        <a:buSzTx/>
        <a:buFontTx/>
        <a:buNone/>
        <a:tabLst/>
        <a:defRPr b="0" baseline="0" cap="none" i="0" spc="0" strike="noStrike" sz="5200" u="none">
          <a:ln>
            <a:noFill/>
          </a:ln>
          <a:solidFill>
            <a:srgbClr val="747676"/>
          </a:solidFill>
          <a:uFillTx/>
          <a:latin typeface="DIN Condensed"/>
          <a:ea typeface="DIN Condensed"/>
          <a:cs typeface="DIN Condensed"/>
          <a:sym typeface="DIN Condensed"/>
        </a:defRPr>
      </a:lvl3pPr>
      <a:lvl4pPr marL="0" marR="0" indent="0" algn="l" defTabSz="584200" rtl="0" latinLnBrk="0">
        <a:lnSpc>
          <a:spcPct val="100000"/>
        </a:lnSpc>
        <a:spcBef>
          <a:spcPts val="2300"/>
        </a:spcBef>
        <a:spcAft>
          <a:spcPts val="0"/>
        </a:spcAft>
        <a:buClrTx/>
        <a:buSzTx/>
        <a:buFontTx/>
        <a:buNone/>
        <a:tabLst/>
        <a:defRPr b="0" baseline="0" cap="none" i="0" spc="0" strike="noStrike" sz="5200" u="none">
          <a:ln>
            <a:noFill/>
          </a:ln>
          <a:solidFill>
            <a:srgbClr val="747676"/>
          </a:solidFill>
          <a:uFillTx/>
          <a:latin typeface="DIN Condensed"/>
          <a:ea typeface="DIN Condensed"/>
          <a:cs typeface="DIN Condensed"/>
          <a:sym typeface="DIN Condensed"/>
        </a:defRPr>
      </a:lvl4pPr>
      <a:lvl5pPr marL="0" marR="0" indent="0" algn="l" defTabSz="584200" rtl="0" latinLnBrk="0">
        <a:lnSpc>
          <a:spcPct val="100000"/>
        </a:lnSpc>
        <a:spcBef>
          <a:spcPts val="2300"/>
        </a:spcBef>
        <a:spcAft>
          <a:spcPts val="0"/>
        </a:spcAft>
        <a:buClrTx/>
        <a:buSzTx/>
        <a:buFontTx/>
        <a:buNone/>
        <a:tabLst/>
        <a:defRPr b="0" baseline="0" cap="none" i="0" spc="0" strike="noStrike" sz="5200" u="none">
          <a:ln>
            <a:noFill/>
          </a:ln>
          <a:solidFill>
            <a:srgbClr val="747676"/>
          </a:solidFill>
          <a:uFillTx/>
          <a:latin typeface="DIN Condensed"/>
          <a:ea typeface="DIN Condensed"/>
          <a:cs typeface="DIN Condensed"/>
          <a:sym typeface="DIN Condensed"/>
        </a:defRPr>
      </a:lvl5pPr>
      <a:lvl6pPr marL="0" marR="0" indent="0" algn="l" defTabSz="584200" rtl="0" latinLnBrk="0">
        <a:lnSpc>
          <a:spcPct val="100000"/>
        </a:lnSpc>
        <a:spcBef>
          <a:spcPts val="2300"/>
        </a:spcBef>
        <a:spcAft>
          <a:spcPts val="0"/>
        </a:spcAft>
        <a:buClrTx/>
        <a:buSzTx/>
        <a:buFontTx/>
        <a:buNone/>
        <a:tabLst/>
        <a:defRPr b="0" baseline="0" cap="none" i="0" spc="0" strike="noStrike" sz="5200" u="none">
          <a:ln>
            <a:noFill/>
          </a:ln>
          <a:solidFill>
            <a:srgbClr val="747676"/>
          </a:solidFill>
          <a:uFillTx/>
          <a:latin typeface="DIN Condensed"/>
          <a:ea typeface="DIN Condensed"/>
          <a:cs typeface="DIN Condensed"/>
          <a:sym typeface="DIN Condensed"/>
        </a:defRPr>
      </a:lvl6pPr>
      <a:lvl7pPr marL="0" marR="0" indent="0" algn="l" defTabSz="584200" rtl="0" latinLnBrk="0">
        <a:lnSpc>
          <a:spcPct val="100000"/>
        </a:lnSpc>
        <a:spcBef>
          <a:spcPts val="2300"/>
        </a:spcBef>
        <a:spcAft>
          <a:spcPts val="0"/>
        </a:spcAft>
        <a:buClrTx/>
        <a:buSzTx/>
        <a:buFontTx/>
        <a:buNone/>
        <a:tabLst/>
        <a:defRPr b="0" baseline="0" cap="none" i="0" spc="0" strike="noStrike" sz="5200" u="none">
          <a:ln>
            <a:noFill/>
          </a:ln>
          <a:solidFill>
            <a:srgbClr val="747676"/>
          </a:solidFill>
          <a:uFillTx/>
          <a:latin typeface="DIN Condensed"/>
          <a:ea typeface="DIN Condensed"/>
          <a:cs typeface="DIN Condensed"/>
          <a:sym typeface="DIN Condensed"/>
        </a:defRPr>
      </a:lvl7pPr>
      <a:lvl8pPr marL="0" marR="0" indent="0" algn="l" defTabSz="584200" rtl="0" latinLnBrk="0">
        <a:lnSpc>
          <a:spcPct val="100000"/>
        </a:lnSpc>
        <a:spcBef>
          <a:spcPts val="2300"/>
        </a:spcBef>
        <a:spcAft>
          <a:spcPts val="0"/>
        </a:spcAft>
        <a:buClrTx/>
        <a:buSzTx/>
        <a:buFontTx/>
        <a:buNone/>
        <a:tabLst/>
        <a:defRPr b="0" baseline="0" cap="none" i="0" spc="0" strike="noStrike" sz="5200" u="none">
          <a:ln>
            <a:noFill/>
          </a:ln>
          <a:solidFill>
            <a:srgbClr val="747676"/>
          </a:solidFill>
          <a:uFillTx/>
          <a:latin typeface="DIN Condensed"/>
          <a:ea typeface="DIN Condensed"/>
          <a:cs typeface="DIN Condensed"/>
          <a:sym typeface="DIN Condensed"/>
        </a:defRPr>
      </a:lvl8pPr>
      <a:lvl9pPr marL="0" marR="0" indent="0" algn="l" defTabSz="584200" rtl="0" latinLnBrk="0">
        <a:lnSpc>
          <a:spcPct val="100000"/>
        </a:lnSpc>
        <a:spcBef>
          <a:spcPts val="2300"/>
        </a:spcBef>
        <a:spcAft>
          <a:spcPts val="0"/>
        </a:spcAft>
        <a:buClrTx/>
        <a:buSzTx/>
        <a:buFontTx/>
        <a:buNone/>
        <a:tabLst/>
        <a:defRPr b="0" baseline="0" cap="none" i="0" spc="0" strike="noStrike" sz="5200" u="none">
          <a:ln>
            <a:noFill/>
          </a:ln>
          <a:solidFill>
            <a:srgbClr val="747676"/>
          </a:solidFill>
          <a:uFillTx/>
          <a:latin typeface="DIN Condensed"/>
          <a:ea typeface="DIN Condensed"/>
          <a:cs typeface="DIN Condensed"/>
          <a:sym typeface="DIN Condensed"/>
        </a:defRPr>
      </a:lvl9pPr>
    </p:titleStyle>
    <p:bodyStyle>
      <a:lvl1pPr marL="469900" marR="0" indent="-469900" algn="l" defTabSz="584200" rtl="0" latinLnBrk="0">
        <a:lnSpc>
          <a:spcPct val="100000"/>
        </a:lnSpc>
        <a:spcBef>
          <a:spcPts val="1800"/>
        </a:spcBef>
        <a:spcAft>
          <a:spcPts val="0"/>
        </a:spcAft>
        <a:buClrTx/>
        <a:buSzPct val="75000"/>
        <a:buFont typeface="Zapf Dingbats"/>
        <a:buChar char="➤"/>
        <a:tabLst/>
        <a:defRPr b="0" baseline="0" cap="none" i="0" spc="0" strike="noStrike" sz="3200" u="none">
          <a:ln>
            <a:noFill/>
          </a:ln>
          <a:solidFill>
            <a:srgbClr val="5C5C5C"/>
          </a:solidFill>
          <a:uFillTx/>
          <a:latin typeface="Iowan Old Style Roman"/>
          <a:ea typeface="Iowan Old Style Roman"/>
          <a:cs typeface="Iowan Old Style Roman"/>
          <a:sym typeface="Iowan Old Style Roman"/>
        </a:defRPr>
      </a:lvl1pPr>
      <a:lvl2pPr marL="1305277" marR="0" indent="-835377" algn="l" defTabSz="584200" rtl="0" latinLnBrk="0">
        <a:lnSpc>
          <a:spcPct val="100000"/>
        </a:lnSpc>
        <a:spcBef>
          <a:spcPts val="1800"/>
        </a:spcBef>
        <a:spcAft>
          <a:spcPts val="0"/>
        </a:spcAft>
        <a:buClrTx/>
        <a:buSzPct val="75000"/>
        <a:buFont typeface="Zapf Dingbats"/>
        <a:buChar char="➤"/>
        <a:tabLst/>
        <a:defRPr b="0" baseline="0" cap="none" i="0" spc="0" strike="noStrike" sz="3200" u="none">
          <a:ln>
            <a:noFill/>
          </a:ln>
          <a:solidFill>
            <a:srgbClr val="5C5C5C"/>
          </a:solidFill>
          <a:uFillTx/>
          <a:latin typeface="Iowan Old Style Roman"/>
          <a:ea typeface="Iowan Old Style Roman"/>
          <a:cs typeface="Iowan Old Style Roman"/>
          <a:sym typeface="Iowan Old Style Roman"/>
        </a:defRPr>
      </a:lvl2pPr>
      <a:lvl3pPr marL="1775176" marR="0" indent="-835377" algn="l" defTabSz="584200" rtl="0" latinLnBrk="0">
        <a:lnSpc>
          <a:spcPct val="100000"/>
        </a:lnSpc>
        <a:spcBef>
          <a:spcPts val="1800"/>
        </a:spcBef>
        <a:spcAft>
          <a:spcPts val="0"/>
        </a:spcAft>
        <a:buClrTx/>
        <a:buSzPct val="75000"/>
        <a:buFont typeface="Zapf Dingbats"/>
        <a:buChar char="➤"/>
        <a:tabLst/>
        <a:defRPr b="0" baseline="0" cap="none" i="0" spc="0" strike="noStrike" sz="3200" u="none">
          <a:ln>
            <a:noFill/>
          </a:ln>
          <a:solidFill>
            <a:srgbClr val="5C5C5C"/>
          </a:solidFill>
          <a:uFillTx/>
          <a:latin typeface="Iowan Old Style Roman"/>
          <a:ea typeface="Iowan Old Style Roman"/>
          <a:cs typeface="Iowan Old Style Roman"/>
          <a:sym typeface="Iowan Old Style Roman"/>
        </a:defRPr>
      </a:lvl3pPr>
      <a:lvl4pPr marL="2245076" marR="0" indent="-835377" algn="l" defTabSz="584200" rtl="0" latinLnBrk="0">
        <a:lnSpc>
          <a:spcPct val="100000"/>
        </a:lnSpc>
        <a:spcBef>
          <a:spcPts val="1800"/>
        </a:spcBef>
        <a:spcAft>
          <a:spcPts val="0"/>
        </a:spcAft>
        <a:buClrTx/>
        <a:buSzPct val="75000"/>
        <a:buFont typeface="Zapf Dingbats"/>
        <a:buChar char="➤"/>
        <a:tabLst/>
        <a:defRPr b="0" baseline="0" cap="none" i="0" spc="0" strike="noStrike" sz="3200" u="none">
          <a:ln>
            <a:noFill/>
          </a:ln>
          <a:solidFill>
            <a:srgbClr val="5C5C5C"/>
          </a:solidFill>
          <a:uFillTx/>
          <a:latin typeface="Iowan Old Style Roman"/>
          <a:ea typeface="Iowan Old Style Roman"/>
          <a:cs typeface="Iowan Old Style Roman"/>
          <a:sym typeface="Iowan Old Style Roman"/>
        </a:defRPr>
      </a:lvl4pPr>
      <a:lvl5pPr marL="2714976" marR="0" indent="-835376" algn="l" defTabSz="584200" rtl="0" latinLnBrk="0">
        <a:lnSpc>
          <a:spcPct val="100000"/>
        </a:lnSpc>
        <a:spcBef>
          <a:spcPts val="1800"/>
        </a:spcBef>
        <a:spcAft>
          <a:spcPts val="0"/>
        </a:spcAft>
        <a:buClrTx/>
        <a:buSzPct val="75000"/>
        <a:buFont typeface="Zapf Dingbats"/>
        <a:buChar char="➤"/>
        <a:tabLst/>
        <a:defRPr b="0" baseline="0" cap="none" i="0" spc="0" strike="noStrike" sz="3200" u="none">
          <a:ln>
            <a:noFill/>
          </a:ln>
          <a:solidFill>
            <a:srgbClr val="5C5C5C"/>
          </a:solidFill>
          <a:uFillTx/>
          <a:latin typeface="Iowan Old Style Roman"/>
          <a:ea typeface="Iowan Old Style Roman"/>
          <a:cs typeface="Iowan Old Style Roman"/>
          <a:sym typeface="Iowan Old Style Roman"/>
        </a:defRPr>
      </a:lvl5pPr>
      <a:lvl6pPr marL="3172176" marR="0" indent="-835376" algn="l" defTabSz="584200" rtl="0" latinLnBrk="0">
        <a:lnSpc>
          <a:spcPct val="100000"/>
        </a:lnSpc>
        <a:spcBef>
          <a:spcPts val="1800"/>
        </a:spcBef>
        <a:spcAft>
          <a:spcPts val="0"/>
        </a:spcAft>
        <a:buClrTx/>
        <a:buSzPct val="75000"/>
        <a:buFont typeface="Zapf Dingbats"/>
        <a:buChar char="•"/>
        <a:tabLst/>
        <a:defRPr b="0" baseline="0" cap="none" i="0" spc="0" strike="noStrike" sz="3200" u="none">
          <a:ln>
            <a:noFill/>
          </a:ln>
          <a:solidFill>
            <a:srgbClr val="5C5C5C"/>
          </a:solidFill>
          <a:uFillTx/>
          <a:latin typeface="Iowan Old Style Roman"/>
          <a:ea typeface="Iowan Old Style Roman"/>
          <a:cs typeface="Iowan Old Style Roman"/>
          <a:sym typeface="Iowan Old Style Roman"/>
        </a:defRPr>
      </a:lvl6pPr>
      <a:lvl7pPr marL="3629376" marR="0" indent="-835376" algn="l" defTabSz="584200" rtl="0" latinLnBrk="0">
        <a:lnSpc>
          <a:spcPct val="100000"/>
        </a:lnSpc>
        <a:spcBef>
          <a:spcPts val="1800"/>
        </a:spcBef>
        <a:spcAft>
          <a:spcPts val="0"/>
        </a:spcAft>
        <a:buClrTx/>
        <a:buSzPct val="75000"/>
        <a:buFont typeface="Zapf Dingbats"/>
        <a:buChar char="•"/>
        <a:tabLst/>
        <a:defRPr b="0" baseline="0" cap="none" i="0" spc="0" strike="noStrike" sz="3200" u="none">
          <a:ln>
            <a:noFill/>
          </a:ln>
          <a:solidFill>
            <a:srgbClr val="5C5C5C"/>
          </a:solidFill>
          <a:uFillTx/>
          <a:latin typeface="Iowan Old Style Roman"/>
          <a:ea typeface="Iowan Old Style Roman"/>
          <a:cs typeface="Iowan Old Style Roman"/>
          <a:sym typeface="Iowan Old Style Roman"/>
        </a:defRPr>
      </a:lvl7pPr>
      <a:lvl8pPr marL="4086576" marR="0" indent="-835376" algn="l" defTabSz="584200" rtl="0" latinLnBrk="0">
        <a:lnSpc>
          <a:spcPct val="100000"/>
        </a:lnSpc>
        <a:spcBef>
          <a:spcPts val="1800"/>
        </a:spcBef>
        <a:spcAft>
          <a:spcPts val="0"/>
        </a:spcAft>
        <a:buClrTx/>
        <a:buSzPct val="75000"/>
        <a:buFont typeface="Zapf Dingbats"/>
        <a:buChar char="•"/>
        <a:tabLst/>
        <a:defRPr b="0" baseline="0" cap="none" i="0" spc="0" strike="noStrike" sz="3200" u="none">
          <a:ln>
            <a:noFill/>
          </a:ln>
          <a:solidFill>
            <a:srgbClr val="5C5C5C"/>
          </a:solidFill>
          <a:uFillTx/>
          <a:latin typeface="Iowan Old Style Roman"/>
          <a:ea typeface="Iowan Old Style Roman"/>
          <a:cs typeface="Iowan Old Style Roman"/>
          <a:sym typeface="Iowan Old Style Roman"/>
        </a:defRPr>
      </a:lvl8pPr>
      <a:lvl9pPr marL="4543776" marR="0" indent="-835376" algn="l" defTabSz="584200" rtl="0" latinLnBrk="0">
        <a:lnSpc>
          <a:spcPct val="100000"/>
        </a:lnSpc>
        <a:spcBef>
          <a:spcPts val="1800"/>
        </a:spcBef>
        <a:spcAft>
          <a:spcPts val="0"/>
        </a:spcAft>
        <a:buClrTx/>
        <a:buSzPct val="75000"/>
        <a:buFont typeface="Zapf Dingbats"/>
        <a:buChar char="•"/>
        <a:tabLst/>
        <a:defRPr b="0" baseline="0" cap="none" i="0" spc="0" strike="noStrike" sz="3200" u="none">
          <a:ln>
            <a:noFill/>
          </a:ln>
          <a:solidFill>
            <a:srgbClr val="5C5C5C"/>
          </a:solidFill>
          <a:uFillTx/>
          <a:latin typeface="Iowan Old Style Roman"/>
          <a:ea typeface="Iowan Old Style Roman"/>
          <a:cs typeface="Iowan Old Style Roman"/>
          <a:sym typeface="Iowan Old Style Roman"/>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DIN Alternate"/>
        </a:defRPr>
      </a:lvl1pPr>
      <a:lvl2pPr marL="0" marR="0" indent="0" algn="r" defTabSz="9144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DIN Alternate"/>
        </a:defRPr>
      </a:lvl2pPr>
      <a:lvl3pPr marL="0" marR="0" indent="0" algn="r" defTabSz="9144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DIN Alternate"/>
        </a:defRPr>
      </a:lvl3pPr>
      <a:lvl4pPr marL="0" marR="0" indent="0" algn="r" defTabSz="9144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DIN Alternate"/>
        </a:defRPr>
      </a:lvl4pPr>
      <a:lvl5pPr marL="0" marR="0" indent="0" algn="r" defTabSz="9144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DIN Alternate"/>
        </a:defRPr>
      </a:lvl5pPr>
      <a:lvl6pPr marL="0" marR="0" indent="0" algn="r" defTabSz="9144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DIN Alternate"/>
        </a:defRPr>
      </a:lvl6pPr>
      <a:lvl7pPr marL="0" marR="0" indent="0" algn="r" defTabSz="9144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DIN Alternate"/>
        </a:defRPr>
      </a:lvl7pPr>
      <a:lvl8pPr marL="0" marR="0" indent="0" algn="r" defTabSz="9144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DIN Alternate"/>
        </a:defRPr>
      </a:lvl8pPr>
      <a:lvl9pPr marL="0" marR="0" indent="0" algn="r" defTabSz="9144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DIN Alternate"/>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6" name="Shape 36"/>
          <p:cNvSpPr/>
          <p:nvPr/>
        </p:nvSpPr>
        <p:spPr>
          <a:xfrm>
            <a:off x="571498" y="5588000"/>
            <a:ext cx="11874503" cy="0"/>
          </a:xfrm>
          <a:prstGeom prst="line">
            <a:avLst/>
          </a:prstGeom>
          <a:ln w="38100" cap="rnd">
            <a:solidFill>
              <a:srgbClr val="747676"/>
            </a:solidFill>
            <a:prstDash val="sysDot"/>
          </a:ln>
        </p:spPr>
        <p:txBody>
          <a:bodyPr lIns="45718" tIns="45718" rIns="45718" bIns="45718"/>
          <a:lstStyle/>
          <a:p>
            <a:pPr/>
          </a:p>
        </p:txBody>
      </p:sp>
      <p:sp>
        <p:nvSpPr>
          <p:cNvPr id="37" name="Shape 37"/>
          <p:cNvSpPr/>
          <p:nvPr>
            <p:ph type="title" idx="4294967295"/>
          </p:nvPr>
        </p:nvSpPr>
        <p:spPr>
          <a:xfrm>
            <a:off x="571500" y="571500"/>
            <a:ext cx="11861800" cy="4838700"/>
          </a:xfrm>
          <a:prstGeom prst="rect">
            <a:avLst/>
          </a:prstGeom>
          <a:extLst>
            <a:ext uri="{C572A759-6A51-4108-AA02-DFA0A04FC94B}">
              <ma14:wrappingTextBoxFlag xmlns:ma14="http://schemas.microsoft.com/office/mac/drawingml/2011/main" val="1"/>
            </a:ext>
          </a:extLst>
        </p:spPr>
        <p:txBody>
          <a:bodyPr anchor="b">
            <a:normAutofit fontScale="100000" lnSpcReduction="0"/>
          </a:bodyPr>
          <a:lstStyle/>
          <a:p>
            <a:pPr>
              <a:defRPr b="1" sz="4800">
                <a:solidFill>
                  <a:srgbClr val="333333"/>
                </a:solidFill>
                <a:latin typeface="Arial"/>
                <a:ea typeface="Arial"/>
                <a:cs typeface="Arial"/>
                <a:sym typeface="Arial"/>
              </a:defRPr>
            </a:pPr>
            <a:r>
              <a:t>Program comprehension during Software maintenance and evolution</a:t>
            </a:r>
            <a:br/>
            <a:r>
              <a:rPr b="0" sz="1600">
                <a:solidFill>
                  <a:srgbClr val="747676"/>
                </a:solidFill>
                <a:latin typeface="DIN Condensed"/>
                <a:ea typeface="DIN Condensed"/>
                <a:cs typeface="DIN Condensed"/>
                <a:sym typeface="DIN Condensed"/>
              </a:rPr>
              <a:t>Armeliese von Mayrhauser ,</a:t>
            </a:r>
            <a:br>
              <a:rPr b="0" sz="1600">
                <a:solidFill>
                  <a:srgbClr val="747676"/>
                </a:solidFill>
                <a:latin typeface="DIN Condensed"/>
                <a:ea typeface="DIN Condensed"/>
                <a:cs typeface="DIN Condensed"/>
                <a:sym typeface="DIN Condensed"/>
              </a:rPr>
            </a:br>
            <a:r>
              <a:rPr b="0" sz="1600">
                <a:solidFill>
                  <a:srgbClr val="747676"/>
                </a:solidFill>
                <a:latin typeface="DIN Condensed"/>
                <a:ea typeface="DIN Condensed"/>
                <a:cs typeface="DIN Condensed"/>
                <a:sym typeface="DIN Condensed"/>
              </a:rPr>
              <a:t>A. Marie Vans </a:t>
            </a:r>
            <a:br>
              <a:rPr b="0" sz="1600">
                <a:solidFill>
                  <a:srgbClr val="747676"/>
                </a:solidFill>
                <a:latin typeface="DIN Condensed"/>
                <a:ea typeface="DIN Condensed"/>
                <a:cs typeface="DIN Condensed"/>
                <a:sym typeface="DIN Condensed"/>
              </a:rPr>
            </a:br>
            <a:r>
              <a:rPr b="0" sz="1600">
                <a:solidFill>
                  <a:srgbClr val="747676"/>
                </a:solidFill>
                <a:latin typeface="DIN Condensed"/>
                <a:ea typeface="DIN Condensed"/>
                <a:cs typeface="DIN Condensed"/>
                <a:sym typeface="DIN Condensed"/>
              </a:rPr>
              <a:t>Colorado State University </a:t>
            </a:r>
          </a:p>
        </p:txBody>
      </p:sp>
      <p:sp>
        <p:nvSpPr>
          <p:cNvPr id="38" name="Shape 38"/>
          <p:cNvSpPr/>
          <p:nvPr>
            <p:ph type="body" sz="half" idx="4294967295"/>
          </p:nvPr>
        </p:nvSpPr>
        <p:spPr>
          <a:xfrm>
            <a:off x="571500" y="5676900"/>
            <a:ext cx="11861800" cy="3263900"/>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marL="0" indent="0" algn="r">
              <a:lnSpc>
                <a:spcPct val="70000"/>
              </a:lnSpc>
              <a:spcBef>
                <a:spcPts val="0"/>
              </a:spcBef>
              <a:buSzTx/>
              <a:buNone/>
              <a:defRPr sz="2400">
                <a:solidFill>
                  <a:srgbClr val="C00000"/>
                </a:solidFill>
              </a:defRPr>
            </a:pPr>
            <a:r>
              <a:t>Summary By- Fardina Fathmiul Alam</a:t>
            </a:r>
          </a:p>
          <a:p>
            <a:pPr marL="0" indent="0" algn="r">
              <a:lnSpc>
                <a:spcPct val="70000"/>
              </a:lnSpc>
              <a:spcBef>
                <a:spcPts val="0"/>
              </a:spcBef>
              <a:buSzTx/>
              <a:buNone/>
              <a:defRPr sz="2400">
                <a:solidFill>
                  <a:srgbClr val="C00000"/>
                </a:solidFill>
              </a:defRPr>
            </a:pPr>
          </a:p>
          <a:p>
            <a:pPr marL="0" indent="0" algn="r">
              <a:lnSpc>
                <a:spcPct val="70000"/>
              </a:lnSpc>
              <a:spcBef>
                <a:spcPts val="0"/>
              </a:spcBef>
              <a:buSzTx/>
              <a:buNone/>
              <a:defRPr sz="2400">
                <a:solidFill>
                  <a:srgbClr val="C00000"/>
                </a:solidFill>
              </a:defRPr>
            </a:pPr>
            <a:r>
              <a:t>G#01031111</a:t>
            </a:r>
          </a:p>
        </p:txBody>
      </p:sp>
      <p:sp>
        <p:nvSpPr>
          <p:cNvPr id="39" name="Shape 39"/>
          <p:cNvSpPr/>
          <p:nvPr>
            <p:ph type="sldNum" sz="quarter" idx="4294967295"/>
          </p:nvPr>
        </p:nvSpPr>
        <p:spPr>
          <a:xfrm>
            <a:off x="12177017" y="9194800"/>
            <a:ext cx="211833" cy="342900"/>
          </a:xfrm>
          <a:prstGeom prst="rect">
            <a:avLst/>
          </a:prstGeom>
          <a:extLst>
            <a:ext uri="{C572A759-6A51-4108-AA02-DFA0A04FC94B}">
              <ma14:wrappingTextBoxFlag xmlns:ma14="http://schemas.microsoft.com/office/mac/drawingml/2011/main" val="1"/>
            </a:ext>
          </a:extLst>
        </p:spPr>
        <p:txBody>
          <a:bodyPr/>
          <a:lstStyle>
            <a:lvl1pPr defTabSz="584200"/>
          </a:lstStyle>
          <a:p>
            <a:pPr/>
            <a:fld id="{86CB4B4D-7CA3-9044-876B-883B54F8677D}" type="slidenum"/>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9" name="Shape 99"/>
          <p:cNvSpPr/>
          <p:nvPr>
            <p:ph type="sldNum" sz="quarter" idx="4294967295"/>
          </p:nvPr>
        </p:nvSpPr>
        <p:spPr>
          <a:xfrm>
            <a:off x="12627771" y="9096374"/>
            <a:ext cx="340514" cy="327430"/>
          </a:xfrm>
          <a:prstGeom prst="rect">
            <a:avLst/>
          </a:prstGeom>
          <a:extLst>
            <a:ext uri="{C572A759-6A51-4108-AA02-DFA0A04FC94B}">
              <ma14:wrappingTextBoxFlag xmlns:ma14="http://schemas.microsoft.com/office/mac/drawingml/2011/main" val="1"/>
            </a:ext>
          </a:extLst>
        </p:spPr>
        <p:txBody>
          <a:bodyPr lIns="65022" tIns="65022" rIns="65022" bIns="65022"/>
          <a:lstStyle>
            <a:lvl1pPr defTabSz="1300162">
              <a:defRPr sz="1400">
                <a:solidFill>
                  <a:srgbClr val="000000"/>
                </a:solidFill>
                <a:latin typeface="Arial"/>
                <a:ea typeface="Arial"/>
                <a:cs typeface="Arial"/>
                <a:sym typeface="Arial"/>
              </a:defRPr>
            </a:lvl1pPr>
          </a:lstStyle>
          <a:p>
            <a:pPr/>
            <a:fld id="{86CB4B4D-7CA3-9044-876B-883B54F8677D}" type="slidenum"/>
          </a:p>
        </p:txBody>
      </p:sp>
      <p:sp>
        <p:nvSpPr>
          <p:cNvPr id="100" name="Shape 100"/>
          <p:cNvSpPr/>
          <p:nvPr/>
        </p:nvSpPr>
        <p:spPr>
          <a:xfrm>
            <a:off x="3455986" y="8374061"/>
            <a:ext cx="5327510" cy="611221"/>
          </a:xfrm>
          <a:prstGeom prst="rect">
            <a:avLst/>
          </a:prstGeom>
          <a:ln w="12700">
            <a:miter lim="400000"/>
          </a:ln>
          <a:extLst>
            <a:ext uri="{C572A759-6A51-4108-AA02-DFA0A04FC94B}">
              <ma14:wrappingTextBoxFlag xmlns:ma14="http://schemas.microsoft.com/office/mac/drawingml/2011/main" val="1"/>
            </a:ext>
          </a:extLst>
        </p:spPr>
        <p:txBody>
          <a:bodyPr wrap="none" lIns="65022" tIns="65022" rIns="65022" bIns="65022">
            <a:spAutoFit/>
          </a:bodyPr>
          <a:lstStyle>
            <a:lvl1pPr defTabSz="1300162">
              <a:spcBef>
                <a:spcPts val="0"/>
              </a:spcBef>
              <a:defRPr sz="3400">
                <a:solidFill>
                  <a:srgbClr val="0000FF"/>
                </a:solidFill>
                <a:latin typeface="Arial"/>
                <a:ea typeface="Arial"/>
                <a:cs typeface="Arial"/>
                <a:sym typeface="Arial"/>
              </a:defRPr>
            </a:lvl1pPr>
          </a:lstStyle>
          <a:p>
            <a:pPr/>
            <a:r>
              <a:t>Figure : Pennington model.</a:t>
            </a:r>
          </a:p>
        </p:txBody>
      </p:sp>
      <p:sp>
        <p:nvSpPr>
          <p:cNvPr id="101" name="Shape 101"/>
          <p:cNvSpPr/>
          <p:nvPr>
            <p:ph type="title" idx="4294967295"/>
          </p:nvPr>
        </p:nvSpPr>
        <p:spPr>
          <a:xfrm>
            <a:off x="0" y="147636"/>
            <a:ext cx="13004800" cy="1260478"/>
          </a:xfrm>
          <a:prstGeom prst="rect">
            <a:avLst/>
          </a:prstGeom>
          <a:extLst>
            <a:ext uri="{C572A759-6A51-4108-AA02-DFA0A04FC94B}">
              <ma14:wrappingTextBoxFlag xmlns:ma14="http://schemas.microsoft.com/office/mac/drawingml/2011/main" val="1"/>
            </a:ext>
          </a:extLst>
        </p:spPr>
        <p:txBody>
          <a:bodyPr lIns="65475" tIns="65475" rIns="65475" bIns="65475" anchor="ctr">
            <a:normAutofit fontScale="100000" lnSpcReduction="0"/>
          </a:bodyPr>
          <a:lstStyle>
            <a:lvl1pPr algn="ctr" defTabSz="1300162">
              <a:lnSpc>
                <a:spcPct val="90000"/>
              </a:lnSpc>
              <a:spcBef>
                <a:spcPts val="0"/>
              </a:spcBef>
              <a:defRPr sz="3800">
                <a:solidFill>
                  <a:srgbClr val="0000FF"/>
                </a:solidFill>
                <a:latin typeface="Arial"/>
                <a:ea typeface="Arial"/>
                <a:cs typeface="Arial"/>
                <a:sym typeface="Arial"/>
              </a:defRPr>
            </a:lvl1pPr>
          </a:lstStyle>
          <a:p>
            <a:pPr/>
            <a:r>
              <a:t>Pennington Model (Bottom-up Comprehension)</a:t>
            </a:r>
          </a:p>
        </p:txBody>
      </p:sp>
      <p:sp>
        <p:nvSpPr>
          <p:cNvPr id="102" name="Shape 102"/>
          <p:cNvSpPr/>
          <p:nvPr/>
        </p:nvSpPr>
        <p:spPr>
          <a:xfrm>
            <a:off x="8342311" y="1774825"/>
            <a:ext cx="4419602" cy="5235949"/>
          </a:xfrm>
          <a:prstGeom prst="rect">
            <a:avLst/>
          </a:prstGeom>
          <a:solidFill>
            <a:srgbClr val="E6EAEA"/>
          </a:solidFill>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defTabSz="914400">
              <a:defRPr sz="1100">
                <a:solidFill>
                  <a:srgbClr val="000000"/>
                </a:solidFill>
                <a:latin typeface="Iowan Old Style Roman"/>
                <a:ea typeface="Iowan Old Style Roman"/>
                <a:cs typeface="Iowan Old Style Roman"/>
                <a:sym typeface="Iowan Old Style Roman"/>
              </a:defRPr>
            </a:pPr>
            <a:r>
              <a:t>The model applies two concepts:</a:t>
            </a:r>
          </a:p>
          <a:p>
            <a:pPr defTabSz="914400">
              <a:defRPr sz="1100">
                <a:solidFill>
                  <a:srgbClr val="000000"/>
                </a:solidFill>
                <a:latin typeface="Iowan Old Style Roman"/>
                <a:ea typeface="Iowan Old Style Roman"/>
                <a:cs typeface="Iowan Old Style Roman"/>
                <a:sym typeface="Iowan Old Style Roman"/>
              </a:defRPr>
            </a:pPr>
            <a:r>
              <a:t>1.Program model: (high Right of the figure) textbase (</a:t>
            </a:r>
            <a:r>
              <a:rPr>
                <a:solidFill>
                  <a:srgbClr val="663300"/>
                </a:solidFill>
                <a:latin typeface="Arial"/>
                <a:ea typeface="Arial"/>
                <a:cs typeface="Arial"/>
                <a:sym typeface="Arial"/>
              </a:rPr>
              <a:t>A textbase represents information that the reader of a text can recall from memory after reading the text</a:t>
            </a:r>
            <a:r>
              <a:t>)and  </a:t>
            </a:r>
          </a:p>
          <a:p>
            <a:pPr defTabSz="914400">
              <a:defRPr sz="1100">
                <a:solidFill>
                  <a:srgbClr val="000000"/>
                </a:solidFill>
                <a:latin typeface="Iowan Old Style Roman"/>
                <a:ea typeface="Iowan Old Style Roman"/>
                <a:cs typeface="Iowan Old Style Roman"/>
                <a:sym typeface="Iowan Old Style Roman"/>
              </a:defRPr>
            </a:pPr>
            <a:r>
              <a:t>2. situation model: (high Left of the figure) (</a:t>
            </a:r>
            <a:r>
              <a:rPr>
                <a:solidFill>
                  <a:srgbClr val="663300"/>
                </a:solidFill>
                <a:latin typeface="Arial"/>
                <a:ea typeface="Arial"/>
                <a:cs typeface="Arial"/>
                <a:sym typeface="Arial"/>
              </a:rPr>
              <a:t>represents what the text is about</a:t>
            </a:r>
            <a:r>
              <a:t>)</a:t>
            </a:r>
          </a:p>
          <a:p>
            <a:pPr defTabSz="914400">
              <a:buSzPct val="100000"/>
              <a:buFont typeface="Arial"/>
              <a:buChar char="•"/>
              <a:defRPr sz="1100">
                <a:solidFill>
                  <a:srgbClr val="000000"/>
                </a:solidFill>
                <a:latin typeface="Iowan Old Style Roman"/>
                <a:ea typeface="Iowan Old Style Roman"/>
                <a:cs typeface="Iowan Old Style Roman"/>
                <a:sym typeface="Iowan Old Style Roman"/>
              </a:defRPr>
            </a:pPr>
            <a:r>
              <a:t> They are important to Pay attention to the loop: </a:t>
            </a:r>
          </a:p>
          <a:p>
            <a:pPr defTabSz="914400">
              <a:defRPr sz="1100">
                <a:solidFill>
                  <a:srgbClr val="000000"/>
                </a:solidFill>
                <a:latin typeface="Iowan Old Style Roman"/>
                <a:ea typeface="Iowan Old Style Roman"/>
                <a:cs typeface="Iowan Old Style Roman"/>
                <a:sym typeface="Iowan Old Style Roman"/>
              </a:defRPr>
            </a:pPr>
            <a:r>
              <a:t>{Match – Mental representation – Text structure knowledge} followed by the Text base. </a:t>
            </a:r>
          </a:p>
          <a:p>
            <a:pPr defTabSz="914400">
              <a:buSzPct val="100000"/>
              <a:buFont typeface="Arial"/>
              <a:buChar char="•"/>
              <a:defRPr sz="1100">
                <a:solidFill>
                  <a:srgbClr val="000000"/>
                </a:solidFill>
                <a:latin typeface="Arial"/>
                <a:ea typeface="Arial"/>
                <a:cs typeface="Arial"/>
                <a:sym typeface="Arial"/>
              </a:defRPr>
            </a:pPr>
            <a:r>
              <a:t>Finally, when the programmer stops iterating through the loop, the final mental representation is known as the textbase. </a:t>
            </a:r>
          </a:p>
          <a:p>
            <a:pPr defTabSz="914400">
              <a:buSzPct val="100000"/>
              <a:buFont typeface="Arial"/>
              <a:buChar char="•"/>
              <a:defRPr sz="1100">
                <a:solidFill>
                  <a:srgbClr val="000000"/>
                </a:solidFill>
                <a:latin typeface="Arial"/>
                <a:ea typeface="Arial"/>
                <a:cs typeface="Arial"/>
                <a:sym typeface="Arial"/>
              </a:defRPr>
            </a:pPr>
            <a:r>
              <a:t>The programmer assimilates their understanding of the code, knowledge of the text structure, and the situation model to create a mental model in the form of a textbase.</a:t>
            </a:r>
          </a:p>
          <a:p>
            <a:pPr defTabSz="914400">
              <a:buSzPct val="100000"/>
              <a:buFont typeface="Arial"/>
              <a:buChar char="•"/>
              <a:defRPr sz="1100">
                <a:solidFill>
                  <a:srgbClr val="000000"/>
                </a:solidFill>
                <a:latin typeface="Arial"/>
                <a:ea typeface="Arial"/>
                <a:cs typeface="Arial"/>
                <a:sym typeface="Arial"/>
              </a:defRPr>
            </a:pPr>
            <a:r>
              <a:t>The programmer assimilates the documentations, plan knowledge, and the textbase to create the situation model.</a:t>
            </a:r>
          </a:p>
          <a:p>
            <a:pPr defTabSz="914400">
              <a:buSzPct val="100000"/>
              <a:buFont typeface="Arial"/>
              <a:buChar char="•"/>
              <a:defRPr sz="1100">
                <a:solidFill>
                  <a:srgbClr val="000000"/>
                </a:solidFill>
                <a:latin typeface="Arial"/>
                <a:ea typeface="Arial"/>
                <a:cs typeface="Arial"/>
                <a:sym typeface="Arial"/>
              </a:defRPr>
            </a:pPr>
            <a:r>
              <a:t>The textbase and the situation model are cross-referenced to refine and update the two models.</a:t>
            </a:r>
          </a:p>
          <a:p>
            <a:pPr defTabSz="914400">
              <a:buSzPct val="100000"/>
              <a:buFont typeface="Arial"/>
              <a:buChar char="•"/>
              <a:defRPr sz="1100">
                <a:solidFill>
                  <a:srgbClr val="000000"/>
                </a:solidFill>
                <a:latin typeface="Arial"/>
                <a:ea typeface="Arial"/>
                <a:cs typeface="Arial"/>
                <a:sym typeface="Arial"/>
              </a:defRPr>
            </a:pPr>
          </a:p>
        </p:txBody>
      </p:sp>
      <p:sp>
        <p:nvSpPr>
          <p:cNvPr id="103" name="Shape 103"/>
          <p:cNvSpPr/>
          <p:nvPr/>
        </p:nvSpPr>
        <p:spPr>
          <a:xfrm>
            <a:off x="12627771" y="9096374"/>
            <a:ext cx="340514" cy="327430"/>
          </a:xfrm>
          <a:prstGeom prst="rect">
            <a:avLst/>
          </a:prstGeom>
          <a:ln w="12700">
            <a:miter lim="400000"/>
          </a:ln>
          <a:extLst>
            <a:ext uri="{C572A759-6A51-4108-AA02-DFA0A04FC94B}">
              <ma14:wrappingTextBoxFlag xmlns:ma14="http://schemas.microsoft.com/office/mac/drawingml/2011/main" val="1"/>
            </a:ext>
          </a:extLst>
        </p:spPr>
        <p:txBody>
          <a:bodyPr wrap="none" lIns="65022" tIns="65022" rIns="65022" bIns="65022">
            <a:spAutoFit/>
          </a:bodyPr>
          <a:lstStyle>
            <a:lvl1pPr algn="r" defTabSz="1300162">
              <a:spcBef>
                <a:spcPts val="0"/>
              </a:spcBef>
              <a:defRPr sz="1400">
                <a:solidFill>
                  <a:srgbClr val="000000"/>
                </a:solidFill>
                <a:latin typeface="Arial"/>
                <a:ea typeface="Arial"/>
                <a:cs typeface="Arial"/>
                <a:sym typeface="Arial"/>
              </a:defRPr>
            </a:lvl1pPr>
          </a:lstStyle>
          <a:p>
            <a:pPr/>
            <a:r>
              <a:t>10</a:t>
            </a:r>
          </a:p>
        </p:txBody>
      </p:sp>
      <p:pic>
        <p:nvPicPr>
          <p:cNvPr id="104" name="image5.png"/>
          <p:cNvPicPr>
            <a:picLocks noChangeAspect="1"/>
          </p:cNvPicPr>
          <p:nvPr/>
        </p:nvPicPr>
        <p:blipFill>
          <a:blip r:embed="rId2">
            <a:extLst/>
          </a:blip>
          <a:stretch>
            <a:fillRect/>
          </a:stretch>
        </p:blipFill>
        <p:spPr>
          <a:xfrm>
            <a:off x="635000" y="1408112"/>
            <a:ext cx="7391400" cy="6553201"/>
          </a:xfrm>
          <a:prstGeom prst="rect">
            <a:avLst/>
          </a:prstGeom>
          <a:ln w="12700">
            <a:miter lim="400000"/>
          </a:ln>
        </p:spPr>
      </p:pic>
    </p:spTree>
  </p:cSld>
  <p:clrMapOvr>
    <a:masterClrMapping/>
  </p:clrMapOvr>
  <mc:AlternateContent xmlns:mc="http://schemas.openxmlformats.org/markup-compatibility/2006">
    <mc:Choice xmlns:p14="http://schemas.microsoft.com/office/powerpoint/2010/main" Requires="p14">
      <p:transition spd="med" advClick="1" p14:dur="1000">
        <p:dissolv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6" name="Shape 106"/>
          <p:cNvSpPr/>
          <p:nvPr>
            <p:ph type="sldNum" sz="quarter" idx="4294967295"/>
          </p:nvPr>
        </p:nvSpPr>
        <p:spPr>
          <a:xfrm>
            <a:off x="12640967" y="9096374"/>
            <a:ext cx="327318" cy="327430"/>
          </a:xfrm>
          <a:prstGeom prst="rect">
            <a:avLst/>
          </a:prstGeom>
          <a:extLst>
            <a:ext uri="{C572A759-6A51-4108-AA02-DFA0A04FC94B}">
              <ma14:wrappingTextBoxFlag xmlns:ma14="http://schemas.microsoft.com/office/mac/drawingml/2011/main" val="1"/>
            </a:ext>
          </a:extLst>
        </p:spPr>
        <p:txBody>
          <a:bodyPr lIns="65022" tIns="65022" rIns="65022" bIns="65022"/>
          <a:lstStyle>
            <a:lvl1pPr defTabSz="1300162">
              <a:defRPr sz="1400">
                <a:solidFill>
                  <a:srgbClr val="000000"/>
                </a:solidFill>
                <a:latin typeface="Arial"/>
                <a:ea typeface="Arial"/>
                <a:cs typeface="Arial"/>
                <a:sym typeface="Arial"/>
              </a:defRPr>
            </a:lvl1pPr>
          </a:lstStyle>
          <a:p>
            <a:pPr/>
            <a:fld id="{86CB4B4D-7CA3-9044-876B-883B54F8677D}" type="slidenum"/>
          </a:p>
        </p:txBody>
      </p:sp>
      <p:sp>
        <p:nvSpPr>
          <p:cNvPr id="107" name="Shape 107"/>
          <p:cNvSpPr/>
          <p:nvPr/>
        </p:nvSpPr>
        <p:spPr>
          <a:xfrm>
            <a:off x="2541587" y="8207374"/>
            <a:ext cx="10426701" cy="611220"/>
          </a:xfrm>
          <a:prstGeom prst="rect">
            <a:avLst/>
          </a:prstGeom>
          <a:ln w="12700">
            <a:miter lim="400000"/>
          </a:ln>
          <a:extLst>
            <a:ext uri="{C572A759-6A51-4108-AA02-DFA0A04FC94B}">
              <ma14:wrappingTextBoxFlag xmlns:ma14="http://schemas.microsoft.com/office/mac/drawingml/2011/main" val="1"/>
            </a:ext>
          </a:extLst>
        </p:spPr>
        <p:txBody>
          <a:bodyPr lIns="65022" tIns="65022" rIns="65022" bIns="65022">
            <a:spAutoFit/>
          </a:bodyPr>
          <a:lstStyle>
            <a:lvl1pPr defTabSz="1300162">
              <a:spcBef>
                <a:spcPts val="0"/>
              </a:spcBef>
              <a:defRPr sz="3400">
                <a:solidFill>
                  <a:srgbClr val="0000FF"/>
                </a:solidFill>
                <a:latin typeface="Arial"/>
                <a:ea typeface="Arial"/>
                <a:cs typeface="Arial"/>
                <a:sym typeface="Arial"/>
              </a:defRPr>
            </a:lvl1pPr>
          </a:lstStyle>
          <a:p>
            <a:pPr/>
            <a:r>
              <a:t>Figure : Integrated Metamodel</a:t>
            </a:r>
          </a:p>
        </p:txBody>
      </p:sp>
      <p:pic>
        <p:nvPicPr>
          <p:cNvPr id="108" name="image6.png" descr="C:\DataFebruary7\ASAGAR\PAPER\MYBOOK2\SEVBOOK\PCOM\integrated.xfig.eps"/>
          <p:cNvPicPr>
            <a:picLocks noChangeAspect="1"/>
          </p:cNvPicPr>
          <p:nvPr/>
        </p:nvPicPr>
        <p:blipFill>
          <a:blip r:embed="rId2">
            <a:extLst/>
          </a:blip>
          <a:stretch>
            <a:fillRect/>
          </a:stretch>
        </p:blipFill>
        <p:spPr>
          <a:xfrm>
            <a:off x="668337" y="1524000"/>
            <a:ext cx="7086601" cy="6516689"/>
          </a:xfrm>
          <a:prstGeom prst="rect">
            <a:avLst/>
          </a:prstGeom>
          <a:ln w="12700">
            <a:miter lim="400000"/>
          </a:ln>
        </p:spPr>
      </p:pic>
      <p:sp>
        <p:nvSpPr>
          <p:cNvPr id="109" name="Shape 109"/>
          <p:cNvSpPr/>
          <p:nvPr>
            <p:ph type="title" idx="4294967295"/>
          </p:nvPr>
        </p:nvSpPr>
        <p:spPr>
          <a:xfrm>
            <a:off x="0" y="184148"/>
            <a:ext cx="13004800" cy="1260479"/>
          </a:xfrm>
          <a:prstGeom prst="rect">
            <a:avLst/>
          </a:prstGeom>
          <a:extLst>
            <a:ext uri="{C572A759-6A51-4108-AA02-DFA0A04FC94B}">
              <ma14:wrappingTextBoxFlag xmlns:ma14="http://schemas.microsoft.com/office/mac/drawingml/2011/main" val="1"/>
            </a:ext>
          </a:extLst>
        </p:spPr>
        <p:txBody>
          <a:bodyPr lIns="65475" tIns="65475" rIns="65475" bIns="65475" anchor="ctr">
            <a:normAutofit fontScale="100000" lnSpcReduction="0"/>
          </a:bodyPr>
          <a:lstStyle>
            <a:lvl1pPr algn="ctr" defTabSz="1300162">
              <a:lnSpc>
                <a:spcPct val="90000"/>
              </a:lnSpc>
              <a:spcBef>
                <a:spcPts val="0"/>
              </a:spcBef>
              <a:defRPr sz="3800">
                <a:solidFill>
                  <a:srgbClr val="0000FF"/>
                </a:solidFill>
                <a:latin typeface="Arial"/>
                <a:ea typeface="Arial"/>
                <a:cs typeface="Arial"/>
                <a:sym typeface="Arial"/>
              </a:defRPr>
            </a:lvl1pPr>
          </a:lstStyle>
          <a:p>
            <a:pPr/>
            <a:r>
              <a:t>Integrated Metamodel</a:t>
            </a:r>
          </a:p>
        </p:txBody>
      </p:sp>
      <p:sp>
        <p:nvSpPr>
          <p:cNvPr id="110" name="Shape 110"/>
          <p:cNvSpPr/>
          <p:nvPr/>
        </p:nvSpPr>
        <p:spPr>
          <a:xfrm>
            <a:off x="8255000" y="1981199"/>
            <a:ext cx="4191000" cy="5852254"/>
          </a:xfrm>
          <a:prstGeom prst="rect">
            <a:avLst/>
          </a:prstGeom>
          <a:solidFill>
            <a:srgbClr val="E6EAEA"/>
          </a:solidFill>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defTabSz="914400">
              <a:defRPr sz="1200">
                <a:solidFill>
                  <a:srgbClr val="000000"/>
                </a:solidFill>
                <a:latin typeface="Iowan Old Style Roman"/>
                <a:ea typeface="Iowan Old Style Roman"/>
                <a:cs typeface="Iowan Old Style Roman"/>
                <a:sym typeface="Iowan Old Style Roman"/>
              </a:defRPr>
            </a:pPr>
            <a:r>
              <a:t>The four major components of the model are explained in the following:</a:t>
            </a:r>
          </a:p>
          <a:p>
            <a:pPr algn="just" defTabSz="914400">
              <a:buSzPct val="100000"/>
              <a:buFont typeface="Arial"/>
              <a:buChar char="•"/>
              <a:defRPr sz="1200">
                <a:solidFill>
                  <a:srgbClr val="000000"/>
                </a:solidFill>
                <a:latin typeface="Iowan Old Style Bold"/>
                <a:ea typeface="Iowan Old Style Bold"/>
                <a:cs typeface="Iowan Old Style Bold"/>
                <a:sym typeface="Iowan Old Style Bold"/>
              </a:defRPr>
            </a:pPr>
            <a:r>
              <a:t>Top-down model</a:t>
            </a:r>
          </a:p>
          <a:p>
            <a:pPr algn="just" defTabSz="914400">
              <a:defRPr sz="1200">
                <a:solidFill>
                  <a:srgbClr val="000000"/>
                </a:solidFill>
                <a:latin typeface="Iowan Old Style Roman"/>
                <a:ea typeface="Iowan Old Style Roman"/>
                <a:cs typeface="Iowan Old Style Roman"/>
                <a:sym typeface="Iowan Old Style Roman"/>
              </a:defRPr>
            </a:pPr>
            <a:r>
              <a:t>It represents domain knowledge about the program. These include programming plans and rules of discourse.</a:t>
            </a:r>
          </a:p>
          <a:p>
            <a:pPr algn="just" defTabSz="914400">
              <a:buSzPct val="100000"/>
              <a:buFont typeface="Arial"/>
              <a:buChar char="•"/>
              <a:defRPr sz="1200">
                <a:solidFill>
                  <a:srgbClr val="000000"/>
                </a:solidFill>
                <a:latin typeface="Iowan Old Style Bold"/>
                <a:ea typeface="Iowan Old Style Bold"/>
                <a:cs typeface="Iowan Old Style Bold"/>
                <a:sym typeface="Iowan Old Style Bold"/>
              </a:defRPr>
            </a:pPr>
            <a:r>
              <a:t>Program model</a:t>
            </a:r>
          </a:p>
          <a:p>
            <a:pPr algn="just" defTabSz="914400">
              <a:defRPr sz="1200">
                <a:solidFill>
                  <a:srgbClr val="000000"/>
                </a:solidFill>
                <a:latin typeface="Iowan Old Style Roman"/>
                <a:ea typeface="Iowan Old Style Roman"/>
                <a:cs typeface="Iowan Old Style Roman"/>
                <a:sym typeface="Iowan Old Style Roman"/>
              </a:defRPr>
            </a:pPr>
            <a:r>
              <a:t>If the programmer understands what the program is doing from the control flow aspect, then he has a program model of the code. These include two kinds of knowledge: text-structure knowledge and plan knowledge.</a:t>
            </a:r>
          </a:p>
          <a:p>
            <a:pPr algn="just" defTabSz="914400">
              <a:buSzPct val="100000"/>
              <a:buFont typeface="Arial"/>
              <a:buChar char="•"/>
              <a:defRPr sz="1200">
                <a:solidFill>
                  <a:srgbClr val="000000"/>
                </a:solidFill>
                <a:latin typeface="Iowan Old Style Bold"/>
                <a:ea typeface="Iowan Old Style Bold"/>
                <a:cs typeface="Iowan Old Style Bold"/>
                <a:sym typeface="Iowan Old Style Bold"/>
              </a:defRPr>
            </a:pPr>
            <a:r>
              <a:t>Situation model (See the Pennington’s model)</a:t>
            </a:r>
          </a:p>
          <a:p>
            <a:pPr algn="just" defTabSz="914400">
              <a:defRPr sz="1200">
                <a:solidFill>
                  <a:srgbClr val="000000"/>
                </a:solidFill>
                <a:latin typeface="Iowan Old Style Roman"/>
                <a:ea typeface="Iowan Old Style Roman"/>
                <a:cs typeface="Iowan Old Style Roman"/>
                <a:sym typeface="Iowan Old Style Roman"/>
              </a:defRPr>
            </a:pPr>
            <a:r>
              <a:t>After building a program model, a programmer builds a situation model by using control flow and data flow information in a bottom-up manner.</a:t>
            </a:r>
          </a:p>
          <a:p>
            <a:pPr algn="just" defTabSz="914400">
              <a:buSzPct val="100000"/>
              <a:buFont typeface="Arial"/>
              <a:buChar char="•"/>
              <a:defRPr sz="1200">
                <a:solidFill>
                  <a:srgbClr val="000000"/>
                </a:solidFill>
                <a:latin typeface="Iowan Old Style Bold"/>
                <a:ea typeface="Iowan Old Style Bold"/>
                <a:cs typeface="Iowan Old Style Bold"/>
                <a:sym typeface="Iowan Old Style Bold"/>
              </a:defRPr>
            </a:pPr>
            <a:r>
              <a:t>Knowledge base</a:t>
            </a:r>
          </a:p>
          <a:p>
            <a:pPr algn="just" defTabSz="914400">
              <a:defRPr sz="1200">
                <a:solidFill>
                  <a:srgbClr val="000000"/>
                </a:solidFill>
                <a:latin typeface="Iowan Old Style Roman"/>
                <a:ea typeface="Iowan Old Style Roman"/>
                <a:cs typeface="Iowan Old Style Roman"/>
                <a:sym typeface="Iowan Old Style Roman"/>
              </a:defRPr>
            </a:pPr>
            <a:r>
              <a:t>The knowledge base provides a medium for interactions among the above three models.</a:t>
            </a:r>
          </a:p>
          <a:p>
            <a:pPr algn="just" defTabSz="914400">
              <a:defRPr sz="1200">
                <a:solidFill>
                  <a:srgbClr val="000000"/>
                </a:solidFill>
                <a:latin typeface="Arial"/>
                <a:ea typeface="Arial"/>
                <a:cs typeface="Arial"/>
                <a:sym typeface="Arial"/>
              </a:defRPr>
            </a:pPr>
            <a:r>
              <a:t>The programmer takes an opportunistic approach and simultaneously builds all the three models by updating the knowledge base with the understanding of one model and applying the knowledge to further build another model.</a:t>
            </a:r>
          </a:p>
        </p:txBody>
      </p:sp>
      <p:sp>
        <p:nvSpPr>
          <p:cNvPr id="111" name="Shape 111"/>
          <p:cNvSpPr/>
          <p:nvPr/>
        </p:nvSpPr>
        <p:spPr>
          <a:xfrm>
            <a:off x="12640967" y="9096374"/>
            <a:ext cx="327318" cy="327430"/>
          </a:xfrm>
          <a:prstGeom prst="rect">
            <a:avLst/>
          </a:prstGeom>
          <a:ln w="12700">
            <a:miter lim="400000"/>
          </a:ln>
          <a:extLst>
            <a:ext uri="{C572A759-6A51-4108-AA02-DFA0A04FC94B}">
              <ma14:wrappingTextBoxFlag xmlns:ma14="http://schemas.microsoft.com/office/mac/drawingml/2011/main" val="1"/>
            </a:ext>
          </a:extLst>
        </p:spPr>
        <p:txBody>
          <a:bodyPr wrap="none" lIns="65022" tIns="65022" rIns="65022" bIns="65022">
            <a:spAutoFit/>
          </a:bodyPr>
          <a:lstStyle>
            <a:lvl1pPr algn="r" defTabSz="1300162">
              <a:spcBef>
                <a:spcPts val="0"/>
              </a:spcBef>
              <a:defRPr sz="1400">
                <a:solidFill>
                  <a:srgbClr val="000000"/>
                </a:solidFill>
                <a:latin typeface="Arial"/>
                <a:ea typeface="Arial"/>
                <a:cs typeface="Arial"/>
                <a:sym typeface="Arial"/>
              </a:defRPr>
            </a:lvl1pPr>
          </a:lstStyle>
          <a:p>
            <a:pPr/>
            <a:r>
              <a:t>11</a:t>
            </a:r>
          </a:p>
        </p:txBody>
      </p:sp>
    </p:spTree>
  </p:cSld>
  <p:clrMapOvr>
    <a:masterClrMapping/>
  </p:clrMapOvr>
  <mc:AlternateContent xmlns:mc="http://schemas.openxmlformats.org/markup-compatibility/2006">
    <mc:Choice xmlns:p14="http://schemas.microsoft.com/office/powerpoint/2010/main" Requires="p14">
      <p:transition spd="med" advClick="1" p14:dur="1000">
        <p:dissolv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3" name="Shape 113"/>
          <p:cNvSpPr/>
          <p:nvPr>
            <p:ph type="title" idx="4294967295"/>
          </p:nvPr>
        </p:nvSpPr>
        <p:spPr>
          <a:xfrm>
            <a:off x="650875" y="390525"/>
            <a:ext cx="11703050" cy="1625600"/>
          </a:xfrm>
          <a:prstGeom prst="rect">
            <a:avLst/>
          </a:prstGeom>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Model Evaluation Criteria</a:t>
            </a:r>
          </a:p>
        </p:txBody>
      </p:sp>
      <p:pic>
        <p:nvPicPr>
          <p:cNvPr id="114" name="image7.png"/>
          <p:cNvPicPr>
            <a:picLocks noChangeAspect="1"/>
          </p:cNvPicPr>
          <p:nvPr/>
        </p:nvPicPr>
        <p:blipFill>
          <a:blip r:embed="rId2">
            <a:extLst/>
          </a:blip>
          <a:stretch>
            <a:fillRect/>
          </a:stretch>
        </p:blipFill>
        <p:spPr>
          <a:xfrm>
            <a:off x="-177599" y="1104900"/>
            <a:ext cx="12902798" cy="7523164"/>
          </a:xfrm>
          <a:prstGeom prst="rect">
            <a:avLst/>
          </a:prstGeom>
          <a:ln w="12700">
            <a:miter lim="400000"/>
          </a:ln>
        </p:spPr>
      </p:pic>
      <p:sp>
        <p:nvSpPr>
          <p:cNvPr id="115" name="Shape 115"/>
          <p:cNvSpPr/>
          <p:nvPr>
            <p:ph type="sldNum" sz="quarter" idx="4294967295"/>
          </p:nvPr>
        </p:nvSpPr>
        <p:spPr>
          <a:xfrm>
            <a:off x="12627771" y="9096374"/>
            <a:ext cx="340514" cy="327430"/>
          </a:xfrm>
          <a:prstGeom prst="rect">
            <a:avLst/>
          </a:prstGeom>
          <a:extLst>
            <a:ext uri="{C572A759-6A51-4108-AA02-DFA0A04FC94B}">
              <ma14:wrappingTextBoxFlag xmlns:ma14="http://schemas.microsoft.com/office/mac/drawingml/2011/main" val="1"/>
            </a:ext>
          </a:extLst>
        </p:spPr>
        <p:txBody>
          <a:bodyPr lIns="65022" tIns="65022" rIns="65022" bIns="65022"/>
          <a:lstStyle>
            <a:lvl1pPr defTabSz="1300162">
              <a:defRPr sz="1400">
                <a:solidFill>
                  <a:srgbClr val="000000"/>
                </a:solidFill>
                <a:latin typeface="Arial"/>
                <a:ea typeface="Arial"/>
                <a:cs typeface="Arial"/>
                <a:sym typeface="Arial"/>
              </a:defRPr>
            </a:lvl1pPr>
          </a:lstStyle>
          <a:p>
            <a:pPr/>
            <a:fld id="{86CB4B4D-7CA3-9044-876B-883B54F8677D}" type="slidenum"/>
          </a:p>
        </p:txBody>
      </p:sp>
    </p:spTree>
  </p:cSld>
  <p:clrMapOvr>
    <a:masterClrMapping/>
  </p:clrMapOvr>
  <p:transition xmlns:p14="http://schemas.microsoft.com/office/powerpoint/2010/main" spd="med" advClick="1" p14:dur="1000"/>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7" name="Shape 117"/>
          <p:cNvSpPr/>
          <p:nvPr>
            <p:ph type="title" idx="4294967295"/>
          </p:nvPr>
        </p:nvSpPr>
        <p:spPr>
          <a:xfrm>
            <a:off x="650875" y="390525"/>
            <a:ext cx="11703050" cy="1625600"/>
          </a:xfrm>
          <a:prstGeom prst="rect">
            <a:avLst/>
          </a:prstGeom>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Program Comprehension Experiments</a:t>
            </a:r>
          </a:p>
        </p:txBody>
      </p:sp>
      <p:pic>
        <p:nvPicPr>
          <p:cNvPr id="118" name="image8.png"/>
          <p:cNvPicPr>
            <a:picLocks noChangeAspect="1"/>
          </p:cNvPicPr>
          <p:nvPr/>
        </p:nvPicPr>
        <p:blipFill>
          <a:blip r:embed="rId2">
            <a:extLst/>
          </a:blip>
          <a:stretch>
            <a:fillRect/>
          </a:stretch>
        </p:blipFill>
        <p:spPr>
          <a:xfrm>
            <a:off x="705648" y="1185974"/>
            <a:ext cx="11593503" cy="8042052"/>
          </a:xfrm>
          <a:prstGeom prst="rect">
            <a:avLst/>
          </a:prstGeom>
          <a:ln w="12700">
            <a:miter lim="400000"/>
          </a:ln>
        </p:spPr>
      </p:pic>
      <p:sp>
        <p:nvSpPr>
          <p:cNvPr id="119" name="Shape 119"/>
          <p:cNvSpPr/>
          <p:nvPr>
            <p:ph type="sldNum" sz="quarter" idx="4294967295"/>
          </p:nvPr>
        </p:nvSpPr>
        <p:spPr>
          <a:xfrm>
            <a:off x="12627771" y="9096374"/>
            <a:ext cx="340514" cy="327430"/>
          </a:xfrm>
          <a:prstGeom prst="rect">
            <a:avLst/>
          </a:prstGeom>
          <a:extLst>
            <a:ext uri="{C572A759-6A51-4108-AA02-DFA0A04FC94B}">
              <ma14:wrappingTextBoxFlag xmlns:ma14="http://schemas.microsoft.com/office/mac/drawingml/2011/main" val="1"/>
            </a:ext>
          </a:extLst>
        </p:spPr>
        <p:txBody>
          <a:bodyPr lIns="65022" tIns="65022" rIns="65022" bIns="65022"/>
          <a:lstStyle>
            <a:lvl1pPr defTabSz="1300162">
              <a:defRPr sz="1400">
                <a:solidFill>
                  <a:srgbClr val="000000"/>
                </a:solidFill>
                <a:latin typeface="Arial"/>
                <a:ea typeface="Arial"/>
                <a:cs typeface="Arial"/>
                <a:sym typeface="Arial"/>
              </a:defRPr>
            </a:lvl1pPr>
          </a:lstStyle>
          <a:p>
            <a:pPr/>
            <a:fld id="{86CB4B4D-7CA3-9044-876B-883B54F8677D}" type="slidenum"/>
          </a:p>
        </p:txBody>
      </p:sp>
    </p:spTree>
  </p:cSld>
  <p:clrMapOvr>
    <a:masterClrMapping/>
  </p:clrMapOvr>
  <p:transition xmlns:p14="http://schemas.microsoft.com/office/powerpoint/2010/main" spd="med" advClick="1" p14:dur="1000"/>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1" name="Shape 121"/>
          <p:cNvSpPr/>
          <p:nvPr>
            <p:ph type="title" idx="4294967295"/>
          </p:nvPr>
        </p:nvSpPr>
        <p:spPr>
          <a:xfrm>
            <a:off x="650875" y="390525"/>
            <a:ext cx="11703050" cy="1625600"/>
          </a:xfrm>
          <a:prstGeom prst="rect">
            <a:avLst/>
          </a:prstGeom>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Some observation from the analysis of model evaluation criteria</a:t>
            </a:r>
          </a:p>
        </p:txBody>
      </p:sp>
      <p:sp>
        <p:nvSpPr>
          <p:cNvPr id="122" name="Shape 122"/>
          <p:cNvSpPr/>
          <p:nvPr>
            <p:ph type="body" idx="4294967295"/>
          </p:nvPr>
        </p:nvSpPr>
        <p:spPr>
          <a:xfrm>
            <a:off x="650875" y="2276474"/>
            <a:ext cx="11703050" cy="6435727"/>
          </a:xfrm>
          <a:prstGeom prst="rect">
            <a:avLst/>
          </a:prstGeom>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defRPr sz="2000"/>
            </a:pPr>
            <a:r>
              <a:t>Many characteristics are shared among different models. For example,</a:t>
            </a:r>
          </a:p>
          <a:p>
            <a:pPr>
              <a:buFont typeface="Wingdings"/>
              <a:buChar char="❑"/>
              <a:defRPr sz="2000"/>
            </a:pPr>
            <a:r>
              <a:t> Brooks, Letovsky, and Shneiderman and Mayer all focus on hierarchical layers in the mental representations. </a:t>
            </a:r>
          </a:p>
          <a:p>
            <a:pPr>
              <a:buFont typeface="Wingdings"/>
              <a:buChar char="❑"/>
              <a:defRPr sz="2000"/>
            </a:pPr>
            <a:r>
              <a:t>Brooks and Soloway, Adelson, and Ehrlich use a form of top-down program comprehension, while Pennington uses a bottom-up approach to code understanding. </a:t>
            </a:r>
          </a:p>
          <a:p>
            <a:pPr>
              <a:buFont typeface="Wingdings"/>
              <a:buChar char="❑"/>
              <a:defRPr sz="2000"/>
            </a:pPr>
            <a:r>
              <a:t>Letovsky and Shneiderman and Mayer use both top-down and bottomup comprehension. </a:t>
            </a:r>
          </a:p>
          <a:p>
            <a:pPr>
              <a:buFont typeface="Wingdings"/>
              <a:buChar char="➢"/>
              <a:defRPr sz="2000"/>
            </a:pPr>
            <a:r>
              <a:t>All five models use a matching process between knowledge structures and the artifact under study. </a:t>
            </a:r>
          </a:p>
          <a:p>
            <a:pPr>
              <a:buFont typeface="Wingdings"/>
              <a:buChar char="➢"/>
              <a:defRPr sz="2000"/>
            </a:pPr>
            <a:r>
              <a:t>No one model accounts for all behavior as programmers understand unfamiliar code. </a:t>
            </a:r>
          </a:p>
          <a:p>
            <a:pPr>
              <a:buFont typeface="Wingdings"/>
              <a:buChar char="➢"/>
              <a:defRPr sz="2000"/>
            </a:pPr>
            <a:r>
              <a:t>The Integrated Metamodel responds to the cognition needs for large software systems. </a:t>
            </a:r>
          </a:p>
        </p:txBody>
      </p:sp>
      <p:sp>
        <p:nvSpPr>
          <p:cNvPr id="123" name="Shape 123"/>
          <p:cNvSpPr/>
          <p:nvPr>
            <p:ph type="sldNum" sz="quarter" idx="4294967295"/>
          </p:nvPr>
        </p:nvSpPr>
        <p:spPr>
          <a:xfrm>
            <a:off x="12627771" y="9096374"/>
            <a:ext cx="340514" cy="327430"/>
          </a:xfrm>
          <a:prstGeom prst="rect">
            <a:avLst/>
          </a:prstGeom>
          <a:extLst>
            <a:ext uri="{C572A759-6A51-4108-AA02-DFA0A04FC94B}">
              <ma14:wrappingTextBoxFlag xmlns:ma14="http://schemas.microsoft.com/office/mac/drawingml/2011/main" val="1"/>
            </a:ext>
          </a:extLst>
        </p:spPr>
        <p:txBody>
          <a:bodyPr lIns="65022" tIns="65022" rIns="65022" bIns="65022"/>
          <a:lstStyle>
            <a:lvl1pPr defTabSz="1300162">
              <a:defRPr sz="1400">
                <a:solidFill>
                  <a:srgbClr val="000000"/>
                </a:solidFill>
                <a:latin typeface="Arial"/>
                <a:ea typeface="Arial"/>
                <a:cs typeface="Arial"/>
                <a:sym typeface="Arial"/>
              </a:defRPr>
            </a:lvl1pPr>
          </a:lstStyle>
          <a:p>
            <a:pPr/>
            <a:fld id="{86CB4B4D-7CA3-9044-876B-883B54F8677D}" type="slidenum"/>
          </a:p>
        </p:txBody>
      </p:sp>
    </p:spTree>
  </p:cSld>
  <p:clrMapOvr>
    <a:masterClrMapping/>
  </p:clrMapOvr>
  <p:transition xmlns:p14="http://schemas.microsoft.com/office/powerpoint/2010/main" spd="med" advClick="1" p14:dur="1000"/>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5" name="Shape 125"/>
          <p:cNvSpPr/>
          <p:nvPr>
            <p:ph type="title" idx="4294967295"/>
          </p:nvPr>
        </p:nvSpPr>
        <p:spPr>
          <a:xfrm>
            <a:off x="650875" y="390525"/>
            <a:ext cx="11703050" cy="1625600"/>
          </a:xfrm>
          <a:prstGeom prst="rect">
            <a:avLst/>
          </a:prstGeom>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Conclusion</a:t>
            </a:r>
          </a:p>
        </p:txBody>
      </p:sp>
      <p:sp>
        <p:nvSpPr>
          <p:cNvPr id="126" name="Shape 126"/>
          <p:cNvSpPr/>
          <p:nvPr>
            <p:ph type="body" idx="4294967295"/>
          </p:nvPr>
        </p:nvSpPr>
        <p:spPr>
          <a:xfrm>
            <a:off x="650875" y="2276474"/>
            <a:ext cx="11703050" cy="6435727"/>
          </a:xfrm>
          <a:prstGeom prst="rect">
            <a:avLst/>
          </a:prstGeom>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marL="0" indent="0" defTabSz="914400">
              <a:lnSpc>
                <a:spcPct val="90000"/>
              </a:lnSpc>
              <a:spcBef>
                <a:spcPts val="1000"/>
              </a:spcBef>
              <a:buSzTx/>
              <a:buNone/>
              <a:defRPr sz="1600">
                <a:solidFill>
                  <a:srgbClr val="000000"/>
                </a:solidFill>
                <a:latin typeface="Arial"/>
                <a:ea typeface="Arial"/>
                <a:cs typeface="Arial"/>
                <a:sym typeface="Arial"/>
              </a:defRPr>
            </a:pPr>
            <a:r>
              <a:t>Based on all of these evaluations and analyses, this paper has drawn some conclusion that-</a:t>
            </a:r>
          </a:p>
          <a:p>
            <a:pPr marL="0" indent="0" defTabSz="914400">
              <a:defRPr sz="1600">
                <a:solidFill>
                  <a:srgbClr val="000000"/>
                </a:solidFill>
              </a:defRPr>
            </a:pPr>
            <a:r>
              <a:t>Existing experimental results </a:t>
            </a:r>
            <a:r>
              <a:rPr>
                <a:solidFill>
                  <a:srgbClr val="5C5C5C"/>
                </a:solidFill>
              </a:rPr>
              <a:t>of </a:t>
            </a:r>
            <a:r>
              <a:rPr>
                <a:solidFill>
                  <a:srgbClr val="333333"/>
                </a:solidFill>
                <a:latin typeface="+mn-lt"/>
                <a:ea typeface="+mn-ea"/>
                <a:cs typeface="+mn-cs"/>
                <a:sym typeface="Helvetica Neue"/>
              </a:rPr>
              <a:t>program understanding work is based of small scale programs and some of the model may or may not scale up successfully .So existing results from related areas need further investigation.</a:t>
            </a:r>
            <a:endParaRPr>
              <a:solidFill>
                <a:srgbClr val="333333"/>
              </a:solidFill>
              <a:latin typeface="+mn-lt"/>
              <a:ea typeface="+mn-ea"/>
              <a:cs typeface="+mn-cs"/>
              <a:sym typeface="Helvetica Neue"/>
            </a:endParaRPr>
          </a:p>
          <a:p>
            <a:pPr marL="0" indent="0" defTabSz="914400">
              <a:defRPr sz="1600">
                <a:solidFill>
                  <a:srgbClr val="333333"/>
                </a:solidFill>
                <a:latin typeface="+mn-lt"/>
                <a:ea typeface="+mn-ea"/>
                <a:cs typeface="+mn-cs"/>
                <a:sym typeface="Helvetica Neue"/>
              </a:defRPr>
            </a:pPr>
            <a:r>
              <a:t>Some results generalize or appear as components of to larger results (Ex: Pennington’s and Soloway, Adelson, and Ehrlich’s models in the Integrated Metamodel ).</a:t>
            </a:r>
          </a:p>
          <a:p>
            <a:pPr marL="0" indent="0" defTabSz="914400">
              <a:defRPr sz="1600">
                <a:solidFill>
                  <a:srgbClr val="000000"/>
                </a:solidFill>
              </a:defRPr>
            </a:pPr>
            <a:r>
              <a:t>Accurate documentation  and </a:t>
            </a:r>
            <a:r>
              <a:rPr>
                <a:latin typeface="+mn-lt"/>
                <a:ea typeface="+mn-ea"/>
                <a:cs typeface="+mn-cs"/>
                <a:sym typeface="Helvetica Neue"/>
              </a:rPr>
              <a:t>Data availability is a challenge. Because of it </a:t>
            </a:r>
            <a:r>
              <a:t>program comprehension is difficult .Because of these challenges, it become hard even for experts to work on project maintenance and evolution. </a:t>
            </a:r>
          </a:p>
        </p:txBody>
      </p:sp>
      <p:sp>
        <p:nvSpPr>
          <p:cNvPr id="127" name="Shape 127"/>
          <p:cNvSpPr/>
          <p:nvPr>
            <p:ph type="sldNum" sz="quarter" idx="4294967295"/>
          </p:nvPr>
        </p:nvSpPr>
        <p:spPr>
          <a:xfrm>
            <a:off x="12627771" y="9096374"/>
            <a:ext cx="340514" cy="327430"/>
          </a:xfrm>
          <a:prstGeom prst="rect">
            <a:avLst/>
          </a:prstGeom>
          <a:extLst>
            <a:ext uri="{C572A759-6A51-4108-AA02-DFA0A04FC94B}">
              <ma14:wrappingTextBoxFlag xmlns:ma14="http://schemas.microsoft.com/office/mac/drawingml/2011/main" val="1"/>
            </a:ext>
          </a:extLst>
        </p:spPr>
        <p:txBody>
          <a:bodyPr lIns="65022" tIns="65022" rIns="65022" bIns="65022"/>
          <a:lstStyle>
            <a:lvl1pPr defTabSz="1300162">
              <a:defRPr sz="1400">
                <a:solidFill>
                  <a:srgbClr val="000000"/>
                </a:solidFill>
                <a:latin typeface="Arial"/>
                <a:ea typeface="Arial"/>
                <a:cs typeface="Arial"/>
                <a:sym typeface="Arial"/>
              </a:defRPr>
            </a:lvl1pPr>
          </a:lstStyle>
          <a:p>
            <a:pPr/>
            <a:fld id="{86CB4B4D-7CA3-9044-876B-883B54F8677D}" type="slidenum"/>
          </a:p>
        </p:txBody>
      </p:sp>
    </p:spTree>
  </p:cSld>
  <p:clrMapOvr>
    <a:masterClrMapping/>
  </p:clrMapOvr>
  <p:transition xmlns:p14="http://schemas.microsoft.com/office/powerpoint/2010/main" spd="med" advClick="1" p14:dur="1000"/>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9" name="Shape 129"/>
          <p:cNvSpPr/>
          <p:nvPr>
            <p:ph type="title" idx="4294967295"/>
          </p:nvPr>
        </p:nvSpPr>
        <p:spPr>
          <a:xfrm>
            <a:off x="650875" y="390525"/>
            <a:ext cx="11703050" cy="1625600"/>
          </a:xfrm>
          <a:prstGeom prst="rect">
            <a:avLst/>
          </a:prstGeom>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Questions</a:t>
            </a:r>
          </a:p>
        </p:txBody>
      </p:sp>
      <p:sp>
        <p:nvSpPr>
          <p:cNvPr id="130" name="Shape 130"/>
          <p:cNvSpPr/>
          <p:nvPr>
            <p:ph type="body" idx="4294967295"/>
          </p:nvPr>
        </p:nvSpPr>
        <p:spPr>
          <a:xfrm>
            <a:off x="650875" y="2276474"/>
            <a:ext cx="11703050" cy="6435727"/>
          </a:xfrm>
          <a:prstGeom prst="rect">
            <a:avLst/>
          </a:prstGeom>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defRPr sz="2000">
                <a:solidFill>
                  <a:srgbClr val="000000"/>
                </a:solidFill>
                <a:latin typeface="Arial"/>
                <a:ea typeface="Arial"/>
                <a:cs typeface="Arial"/>
                <a:sym typeface="Arial"/>
              </a:defRPr>
            </a:pPr>
            <a:r>
              <a:t>Overall reaction</a:t>
            </a:r>
            <a:r>
              <a:t> of this paper?.</a:t>
            </a:r>
          </a:p>
          <a:p>
            <a:pPr>
              <a:defRPr sz="2000">
                <a:solidFill>
                  <a:srgbClr val="000000"/>
                </a:solidFill>
                <a:latin typeface="Arial"/>
                <a:ea typeface="Arial"/>
                <a:cs typeface="Arial"/>
                <a:sym typeface="Arial"/>
              </a:defRPr>
            </a:pPr>
            <a:r>
              <a:t>Do you think that comparing this six program comprehension models is giving a whole scenario of understand programming code?</a:t>
            </a:r>
          </a:p>
          <a:p>
            <a:pPr>
              <a:defRPr sz="2000">
                <a:solidFill>
                  <a:srgbClr val="000000"/>
                </a:solidFill>
                <a:latin typeface="Arial"/>
                <a:ea typeface="Arial"/>
                <a:cs typeface="Arial"/>
                <a:sym typeface="Arial"/>
              </a:defRPr>
            </a:pPr>
            <a:r>
              <a:t>Some Limitations of these comprehension models.</a:t>
            </a:r>
          </a:p>
        </p:txBody>
      </p:sp>
      <p:sp>
        <p:nvSpPr>
          <p:cNvPr id="131" name="Shape 131"/>
          <p:cNvSpPr/>
          <p:nvPr>
            <p:ph type="sldNum" sz="quarter" idx="4294967295"/>
          </p:nvPr>
        </p:nvSpPr>
        <p:spPr>
          <a:xfrm>
            <a:off x="12627771" y="9096374"/>
            <a:ext cx="340514" cy="327430"/>
          </a:xfrm>
          <a:prstGeom prst="rect">
            <a:avLst/>
          </a:prstGeom>
          <a:extLst>
            <a:ext uri="{C572A759-6A51-4108-AA02-DFA0A04FC94B}">
              <ma14:wrappingTextBoxFlag xmlns:ma14="http://schemas.microsoft.com/office/mac/drawingml/2011/main" val="1"/>
            </a:ext>
          </a:extLst>
        </p:spPr>
        <p:txBody>
          <a:bodyPr lIns="65022" tIns="65022" rIns="65022" bIns="65022"/>
          <a:lstStyle>
            <a:lvl1pPr defTabSz="1300162">
              <a:defRPr sz="1400">
                <a:solidFill>
                  <a:srgbClr val="000000"/>
                </a:solidFill>
                <a:latin typeface="Arial"/>
                <a:ea typeface="Arial"/>
                <a:cs typeface="Arial"/>
                <a:sym typeface="Arial"/>
              </a:defRPr>
            </a:lvl1pPr>
          </a:lstStyle>
          <a:p>
            <a:pPr/>
            <a:fld id="{86CB4B4D-7CA3-9044-876B-883B54F8677D}" type="slidenum"/>
          </a:p>
        </p:txBody>
      </p:sp>
    </p:spTree>
  </p:cSld>
  <p:clrMapOvr>
    <a:masterClrMapping/>
  </p:clrMapOvr>
  <p:transition xmlns:p14="http://schemas.microsoft.com/office/powerpoint/2010/main" spd="med" advClick="1" p14:dur="1000"/>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1" name="Shape 41"/>
          <p:cNvSpPr/>
          <p:nvPr/>
        </p:nvSpPr>
        <p:spPr>
          <a:xfrm>
            <a:off x="571499" y="1574800"/>
            <a:ext cx="11861802" cy="0"/>
          </a:xfrm>
          <a:prstGeom prst="line">
            <a:avLst/>
          </a:prstGeom>
          <a:ln w="38100" cap="rnd">
            <a:solidFill>
              <a:srgbClr val="747676"/>
            </a:solidFill>
            <a:prstDash val="sysDot"/>
          </a:ln>
        </p:spPr>
        <p:txBody>
          <a:bodyPr lIns="45718" tIns="45718" rIns="45718" bIns="45718"/>
          <a:lstStyle/>
          <a:p>
            <a:pPr/>
          </a:p>
        </p:txBody>
      </p:sp>
      <p:sp>
        <p:nvSpPr>
          <p:cNvPr id="42" name="Shape 42"/>
          <p:cNvSpPr/>
          <p:nvPr>
            <p:ph type="title" idx="4294967295"/>
          </p:nvPr>
        </p:nvSpPr>
        <p:spPr>
          <a:xfrm>
            <a:off x="571500" y="723900"/>
            <a:ext cx="11861800" cy="723900"/>
          </a:xfrm>
          <a:prstGeom prst="rect">
            <a:avLst/>
          </a:prstGeom>
          <a:extLst>
            <a:ext uri="{C572A759-6A51-4108-AA02-DFA0A04FC94B}">
              <ma14:wrappingTextBoxFlag xmlns:ma14="http://schemas.microsoft.com/office/mac/drawingml/2011/main" val="1"/>
            </a:ext>
          </a:extLst>
        </p:spPr>
        <p:txBody>
          <a:bodyPr>
            <a:normAutofit fontScale="100000" lnSpcReduction="0"/>
          </a:bodyPr>
          <a:lstStyle>
            <a:lvl1pPr algn="ctr" defTabSz="914400">
              <a:lnSpc>
                <a:spcPct val="90000"/>
              </a:lnSpc>
              <a:spcBef>
                <a:spcPts val="0"/>
              </a:spcBef>
              <a:defRPr sz="3200">
                <a:solidFill>
                  <a:srgbClr val="0000FF"/>
                </a:solidFill>
                <a:latin typeface="Arial"/>
                <a:ea typeface="Arial"/>
                <a:cs typeface="Arial"/>
                <a:sym typeface="Arial"/>
              </a:defRPr>
            </a:lvl1pPr>
          </a:lstStyle>
          <a:p>
            <a:pPr/>
            <a:r>
              <a:t>General Idea</a:t>
            </a:r>
          </a:p>
        </p:txBody>
      </p:sp>
      <p:sp>
        <p:nvSpPr>
          <p:cNvPr id="43" name="Shape 43"/>
          <p:cNvSpPr/>
          <p:nvPr>
            <p:ph type="body" idx="4294967295"/>
          </p:nvPr>
        </p:nvSpPr>
        <p:spPr>
          <a:xfrm>
            <a:off x="571500" y="1816100"/>
            <a:ext cx="11861800" cy="7226300"/>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marL="0" indent="0" algn="just" defTabSz="914400">
              <a:lnSpc>
                <a:spcPct val="90000"/>
              </a:lnSpc>
              <a:spcBef>
                <a:spcPts val="1000"/>
              </a:spcBef>
              <a:buSzTx/>
              <a:buNone/>
              <a:defRPr sz="1600">
                <a:solidFill>
                  <a:srgbClr val="000000"/>
                </a:solidFill>
                <a:latin typeface="Arial"/>
                <a:ea typeface="Arial"/>
                <a:cs typeface="Arial"/>
                <a:sym typeface="Arial"/>
              </a:defRPr>
            </a:pPr>
          </a:p>
          <a:p>
            <a:pPr marL="0" indent="0" algn="just" defTabSz="914400">
              <a:lnSpc>
                <a:spcPct val="90000"/>
              </a:lnSpc>
              <a:spcBef>
                <a:spcPts val="1000"/>
              </a:spcBef>
              <a:buSzTx/>
              <a:buNone/>
              <a:defRPr sz="1600">
                <a:solidFill>
                  <a:srgbClr val="000000"/>
                </a:solidFill>
                <a:latin typeface="Arial"/>
                <a:ea typeface="Arial"/>
                <a:cs typeface="Arial"/>
                <a:sym typeface="Arial"/>
              </a:defRPr>
            </a:pPr>
            <a:r>
              <a:t>Programming Understanding is a key factor in Software maintenance and evolution. Code cognition models examine how programmers understand program code. This paper has survey the current knowledge in this area by comparing six program comprehension models: </a:t>
            </a:r>
            <a:r>
              <a:rPr>
                <a:solidFill>
                  <a:srgbClr val="C00000"/>
                </a:solidFill>
              </a:rPr>
              <a:t>the Letovsky (1986) model; the Shneiderman and Mayer (1979) model; the Brooks (1983) model; Soloway, Adelson and Ehrlich's (1988) top-down model; Pennington's (1987) bottom-up model; and the integrated metamodel of von Mayrhauser and Vans (1994) </a:t>
            </a:r>
            <a:r>
              <a:t>based on their scope and experimental support. All models use existing knowledge to build new knowledge about the mental model of the software that is under consideration. </a:t>
            </a:r>
          </a:p>
          <a:p>
            <a:pPr marL="0" indent="0" algn="just" defTabSz="914400">
              <a:lnSpc>
                <a:spcPct val="90000"/>
              </a:lnSpc>
              <a:spcBef>
                <a:spcPts val="1000"/>
              </a:spcBef>
              <a:buSzTx/>
              <a:buNone/>
              <a:defRPr sz="1600">
                <a:solidFill>
                  <a:srgbClr val="000000"/>
                </a:solidFill>
                <a:latin typeface="Arial"/>
                <a:ea typeface="Arial"/>
                <a:cs typeface="Arial"/>
                <a:sym typeface="Arial"/>
              </a:defRPr>
            </a:pPr>
          </a:p>
          <a:p>
            <a:pPr marL="0" indent="0" algn="just" defTabSz="914400">
              <a:lnSpc>
                <a:spcPct val="90000"/>
              </a:lnSpc>
              <a:spcBef>
                <a:spcPts val="1000"/>
              </a:spcBef>
              <a:buSzTx/>
              <a:buNone/>
              <a:defRPr sz="1600">
                <a:solidFill>
                  <a:srgbClr val="000000"/>
                </a:solidFill>
                <a:latin typeface="Arial"/>
                <a:ea typeface="Arial"/>
                <a:cs typeface="Arial"/>
                <a:sym typeface="Arial"/>
              </a:defRPr>
            </a:pPr>
            <a:r>
              <a:t>This paper identifies open questions, particularly considering maintenance and evolution of large-scale code. </a:t>
            </a:r>
          </a:p>
          <a:p>
            <a:pPr marL="0" indent="0" algn="just" defTabSz="914400">
              <a:lnSpc>
                <a:spcPct val="90000"/>
              </a:lnSpc>
              <a:spcBef>
                <a:spcPts val="1000"/>
              </a:spcBef>
              <a:buSzTx/>
              <a:buNone/>
              <a:defRPr sz="1600">
                <a:solidFill>
                  <a:srgbClr val="000000"/>
                </a:solidFill>
                <a:latin typeface="Arial"/>
                <a:ea typeface="Arial"/>
                <a:cs typeface="Arial"/>
                <a:sym typeface="Arial"/>
              </a:defRPr>
            </a:pPr>
            <a:r>
              <a:t>These questions relate to scalability of </a:t>
            </a:r>
          </a:p>
          <a:p>
            <a:pPr marL="160420" indent="-160420" algn="just" defTabSz="914400">
              <a:lnSpc>
                <a:spcPct val="90000"/>
              </a:lnSpc>
              <a:spcBef>
                <a:spcPts val="1000"/>
              </a:spcBef>
              <a:buSzPct val="100000"/>
              <a:buFontTx/>
              <a:buChar char="•"/>
              <a:defRPr sz="1600">
                <a:solidFill>
                  <a:srgbClr val="000000"/>
                </a:solidFill>
                <a:latin typeface="Arial"/>
                <a:ea typeface="Arial"/>
                <a:cs typeface="Arial"/>
                <a:sym typeface="Arial"/>
              </a:defRPr>
            </a:pPr>
            <a:r>
              <a:t>existing experimental results with small programs</a:t>
            </a:r>
          </a:p>
          <a:p>
            <a:pPr marL="160420" indent="-160420" algn="just" defTabSz="914400">
              <a:lnSpc>
                <a:spcPct val="90000"/>
              </a:lnSpc>
              <a:spcBef>
                <a:spcPts val="1000"/>
              </a:spcBef>
              <a:buSzPct val="100000"/>
              <a:buFontTx/>
              <a:buChar char="•"/>
              <a:defRPr sz="1600">
                <a:solidFill>
                  <a:srgbClr val="000000"/>
                </a:solidFill>
                <a:latin typeface="Arial"/>
                <a:ea typeface="Arial"/>
                <a:cs typeface="Arial"/>
                <a:sym typeface="Arial"/>
              </a:defRPr>
            </a:pPr>
            <a:r>
              <a:t>validity and credibility of results based on experimental procedure and challenges of data availability</a:t>
            </a:r>
          </a:p>
        </p:txBody>
      </p:sp>
      <p:sp>
        <p:nvSpPr>
          <p:cNvPr id="44" name="Shape 44"/>
          <p:cNvSpPr/>
          <p:nvPr>
            <p:ph type="sldNum" sz="quarter" idx="4294967295"/>
          </p:nvPr>
        </p:nvSpPr>
        <p:spPr>
          <a:xfrm>
            <a:off x="12177017" y="9194800"/>
            <a:ext cx="211833" cy="342900"/>
          </a:xfrm>
          <a:prstGeom prst="rect">
            <a:avLst/>
          </a:prstGeom>
          <a:extLst>
            <a:ext uri="{C572A759-6A51-4108-AA02-DFA0A04FC94B}">
              <ma14:wrappingTextBoxFlag xmlns:ma14="http://schemas.microsoft.com/office/mac/drawingml/2011/main" val="1"/>
            </a:ext>
          </a:extLst>
        </p:spPr>
        <p:txBody>
          <a:bodyPr/>
          <a:lstStyle>
            <a:lvl1pPr defTabSz="584200"/>
          </a:lstStyle>
          <a:p>
            <a:pPr/>
            <a:fld id="{86CB4B4D-7CA3-9044-876B-883B54F8677D}" type="slidenum"/>
          </a:p>
        </p:txBody>
      </p:sp>
      <p:sp>
        <p:nvSpPr>
          <p:cNvPr id="45" name="Shape 45"/>
          <p:cNvSpPr/>
          <p:nvPr/>
        </p:nvSpPr>
        <p:spPr>
          <a:xfrm>
            <a:off x="12177017" y="9194800"/>
            <a:ext cx="211833" cy="3429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spAutoFit/>
          </a:bodyPr>
          <a:lstStyle>
            <a:lvl1pPr algn="r">
              <a:spcBef>
                <a:spcPts val="0"/>
              </a:spcBef>
              <a:defRPr sz="1600">
                <a:solidFill>
                  <a:srgbClr val="747676"/>
                </a:solidFill>
                <a:latin typeface="DIN Alternate"/>
                <a:ea typeface="DIN Alternate"/>
                <a:cs typeface="DIN Alternate"/>
                <a:sym typeface="DIN Alternate"/>
              </a:defRPr>
            </a:lvl1pPr>
          </a:lstStyle>
          <a:p>
            <a:pPr/>
            <a:r>
              <a:t>2</a:t>
            </a:r>
          </a:p>
        </p:txBody>
      </p:sp>
    </p:spTree>
  </p:cSld>
  <p:clrMapOvr>
    <a:masterClrMapping/>
  </p:clrMapOvr>
  <mc:AlternateContent xmlns:mc="http://schemas.openxmlformats.org/markup-compatibility/2006">
    <mc:Choice xmlns:p14="http://schemas.microsoft.com/office/powerpoint/2010/main" Requires="p14">
      <p:transition spd="med" advClick="1" p14:dur="1000">
        <p:dissolv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7" name="Shape 47"/>
          <p:cNvSpPr/>
          <p:nvPr>
            <p:ph type="title" idx="4294967295"/>
          </p:nvPr>
        </p:nvSpPr>
        <p:spPr>
          <a:xfrm>
            <a:off x="0" y="0"/>
            <a:ext cx="13004800" cy="692150"/>
          </a:xfrm>
          <a:prstGeom prst="rect">
            <a:avLst/>
          </a:prstGeom>
          <a:extLst>
            <a:ext uri="{C572A759-6A51-4108-AA02-DFA0A04FC94B}">
              <ma14:wrappingTextBoxFlag xmlns:ma14="http://schemas.microsoft.com/office/mac/drawingml/2011/main" val="1"/>
            </a:ext>
          </a:extLst>
        </p:spPr>
        <p:txBody>
          <a:bodyPr lIns="65475" tIns="65475" rIns="65475" bIns="65475" anchor="ctr">
            <a:normAutofit fontScale="100000" lnSpcReduction="0"/>
          </a:bodyPr>
          <a:lstStyle>
            <a:lvl1pPr algn="ctr" defTabSz="1182687">
              <a:lnSpc>
                <a:spcPct val="90000"/>
              </a:lnSpc>
              <a:spcBef>
                <a:spcPts val="0"/>
              </a:spcBef>
              <a:defRPr sz="4000">
                <a:solidFill>
                  <a:srgbClr val="0000FF"/>
                </a:solidFill>
                <a:latin typeface="Arial"/>
                <a:ea typeface="Arial"/>
                <a:cs typeface="Arial"/>
                <a:sym typeface="Arial"/>
              </a:defRPr>
            </a:lvl1pPr>
          </a:lstStyle>
          <a:p>
            <a:pPr/>
            <a:r>
              <a:t>Table 1</a:t>
            </a:r>
          </a:p>
        </p:txBody>
      </p:sp>
      <p:sp>
        <p:nvSpPr>
          <p:cNvPr id="48" name="Shape 48"/>
          <p:cNvSpPr/>
          <p:nvPr>
            <p:ph type="sldNum" sz="quarter" idx="4294967295"/>
          </p:nvPr>
        </p:nvSpPr>
        <p:spPr>
          <a:xfrm>
            <a:off x="12726654" y="9096374"/>
            <a:ext cx="241631" cy="327430"/>
          </a:xfrm>
          <a:prstGeom prst="rect">
            <a:avLst/>
          </a:prstGeom>
          <a:extLst>
            <a:ext uri="{C572A759-6A51-4108-AA02-DFA0A04FC94B}">
              <ma14:wrappingTextBoxFlag xmlns:ma14="http://schemas.microsoft.com/office/mac/drawingml/2011/main" val="1"/>
            </a:ext>
          </a:extLst>
        </p:spPr>
        <p:txBody>
          <a:bodyPr lIns="65022" tIns="65022" rIns="65022" bIns="65022"/>
          <a:lstStyle>
            <a:lvl1pPr defTabSz="1300162">
              <a:defRPr sz="1400">
                <a:solidFill>
                  <a:srgbClr val="000000"/>
                </a:solidFill>
                <a:latin typeface="Arial"/>
                <a:ea typeface="Arial"/>
                <a:cs typeface="Arial"/>
                <a:sym typeface="Arial"/>
              </a:defRPr>
            </a:lvl1pPr>
          </a:lstStyle>
          <a:p>
            <a:pPr/>
            <a:fld id="{86CB4B4D-7CA3-9044-876B-883B54F8677D}" type="slidenum"/>
          </a:p>
        </p:txBody>
      </p:sp>
      <p:graphicFrame>
        <p:nvGraphicFramePr>
          <p:cNvPr id="49" name="Table 49"/>
          <p:cNvGraphicFramePr/>
          <p:nvPr/>
        </p:nvGraphicFramePr>
        <p:xfrm>
          <a:off x="892175" y="712787"/>
          <a:ext cx="11360150" cy="8059739"/>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11360150"/>
              </a:tblGrid>
              <a:tr h="530225">
                <a:tc>
                  <a:txBody>
                    <a:bodyPr/>
                    <a:lstStyle/>
                    <a:p>
                      <a:pPr algn="l" defTabSz="1300162">
                        <a:defRPr sz="1800">
                          <a:solidFill>
                            <a:srgbClr val="000000"/>
                          </a:solidFill>
                        </a:defRPr>
                      </a:pPr>
                      <a:r>
                        <a:rPr sz="2200">
                          <a:solidFill>
                            <a:srgbClr val="FFFFFF"/>
                          </a:solidFill>
                          <a:latin typeface="Arial"/>
                          <a:ea typeface="Arial"/>
                          <a:cs typeface="Arial"/>
                          <a:sym typeface="Arial"/>
                        </a:rPr>
                        <a:t>Maintenance Tasks     Activities</a:t>
                      </a:r>
                    </a:p>
                  </a:txBody>
                  <a:tcPr marL="45702" marR="45702" marT="45702" marB="45702" anchor="t" anchorCtr="0" horzOverflow="overflow">
                    <a:lnB w="50800">
                      <a:solidFill>
                        <a:srgbClr val="FFFFFF"/>
                      </a:solidFill>
                    </a:lnB>
                    <a:solidFill>
                      <a:srgbClr val="BFBF00"/>
                    </a:solidFill>
                  </a:tcPr>
                </a:tc>
              </a:tr>
              <a:tr h="1763711">
                <a:tc>
                  <a:txBody>
                    <a:bodyPr/>
                    <a:lstStyle/>
                    <a:p>
                      <a:pPr algn="l" defTabSz="1300162">
                        <a:defRPr sz="2200">
                          <a:solidFill>
                            <a:srgbClr val="2A1000"/>
                          </a:solidFill>
                          <a:latin typeface="Arial"/>
                          <a:ea typeface="Arial"/>
                          <a:cs typeface="Arial"/>
                          <a:sym typeface="Arial"/>
                        </a:defRPr>
                      </a:pPr>
                      <a:r>
                        <a:t>Adaptive                       </a:t>
                      </a:r>
                      <a:r>
                        <a:rPr sz="1600"/>
                        <a:t>Understand system</a:t>
                      </a:r>
                    </a:p>
                    <a:p>
                      <a:pPr algn="l" defTabSz="1300162">
                        <a:defRPr>
                          <a:solidFill>
                            <a:srgbClr val="2A1000"/>
                          </a:solidFill>
                          <a:latin typeface="Arial"/>
                          <a:ea typeface="Arial"/>
                          <a:cs typeface="Arial"/>
                          <a:sym typeface="Arial"/>
                        </a:defRPr>
                      </a:pPr>
                      <a:r>
                        <a:t>                                                   Define adaptation requirements</a:t>
                      </a:r>
                    </a:p>
                    <a:p>
                      <a:pPr algn="l" defTabSz="1300162">
                        <a:defRPr>
                          <a:solidFill>
                            <a:srgbClr val="2A1000"/>
                          </a:solidFill>
                          <a:latin typeface="Arial"/>
                          <a:ea typeface="Arial"/>
                          <a:cs typeface="Arial"/>
                          <a:sym typeface="Arial"/>
                        </a:defRPr>
                      </a:pPr>
                      <a:r>
                        <a:t>                                                   Develop preliminary and detailed adaptation design</a:t>
                      </a:r>
                    </a:p>
                    <a:p>
                      <a:pPr algn="l" defTabSz="1300162">
                        <a:defRPr>
                          <a:solidFill>
                            <a:srgbClr val="2A1000"/>
                          </a:solidFill>
                          <a:latin typeface="Arial"/>
                          <a:ea typeface="Arial"/>
                          <a:cs typeface="Arial"/>
                          <a:sym typeface="Arial"/>
                        </a:defRPr>
                      </a:pPr>
                      <a:r>
                        <a:t>                                                   Code changes</a:t>
                      </a:r>
                    </a:p>
                    <a:p>
                      <a:pPr algn="l" defTabSz="1300162">
                        <a:defRPr>
                          <a:solidFill>
                            <a:srgbClr val="2A1000"/>
                          </a:solidFill>
                          <a:latin typeface="Arial"/>
                          <a:ea typeface="Arial"/>
                          <a:cs typeface="Arial"/>
                          <a:sym typeface="Arial"/>
                        </a:defRPr>
                      </a:pPr>
                      <a:r>
                        <a:t>                                                   Debug</a:t>
                      </a:r>
                    </a:p>
                    <a:p>
                      <a:pPr algn="l" defTabSz="1300162">
                        <a:defRPr>
                          <a:solidFill>
                            <a:srgbClr val="2A1000"/>
                          </a:solidFill>
                          <a:latin typeface="Arial"/>
                          <a:ea typeface="Arial"/>
                          <a:cs typeface="Arial"/>
                          <a:sym typeface="Arial"/>
                        </a:defRPr>
                      </a:pPr>
                      <a:r>
                        <a:t>                                                   Regression tests</a:t>
                      </a:r>
                    </a:p>
                  </a:txBody>
                  <a:tcPr marL="45702" marR="45702" marT="45702" marB="45702" anchor="t" anchorCtr="0" horzOverflow="overflow">
                    <a:lnT w="50800">
                      <a:solidFill>
                        <a:srgbClr val="FFFFFF"/>
                      </a:solidFill>
                    </a:lnT>
                    <a:solidFill>
                      <a:srgbClr val="FFDECB"/>
                    </a:solidFill>
                  </a:tcPr>
                </a:tc>
              </a:tr>
              <a:tr h="1765300">
                <a:tc>
                  <a:txBody>
                    <a:bodyPr/>
                    <a:lstStyle/>
                    <a:p>
                      <a:pPr algn="l" defTabSz="1300162">
                        <a:defRPr sz="2200">
                          <a:solidFill>
                            <a:srgbClr val="2929FF"/>
                          </a:solidFill>
                          <a:latin typeface="Arial"/>
                          <a:ea typeface="Arial"/>
                          <a:cs typeface="Arial"/>
                          <a:sym typeface="Arial"/>
                        </a:defRPr>
                      </a:pPr>
                      <a:r>
                        <a:t>Perfective                     </a:t>
                      </a:r>
                      <a:r>
                        <a:rPr sz="1600"/>
                        <a:t>Understand system</a:t>
                      </a:r>
                    </a:p>
                    <a:p>
                      <a:pPr algn="l" defTabSz="1300162">
                        <a:defRPr>
                          <a:solidFill>
                            <a:srgbClr val="2929FF"/>
                          </a:solidFill>
                          <a:latin typeface="Arial"/>
                          <a:ea typeface="Arial"/>
                          <a:cs typeface="Arial"/>
                          <a:sym typeface="Arial"/>
                        </a:defRPr>
                      </a:pPr>
                      <a:r>
                        <a:t>                                                   Diagnosis and requirements definition for improvements</a:t>
                      </a:r>
                    </a:p>
                    <a:p>
                      <a:pPr algn="l" defTabSz="1300162">
                        <a:defRPr>
                          <a:solidFill>
                            <a:srgbClr val="2929FF"/>
                          </a:solidFill>
                          <a:latin typeface="Arial"/>
                          <a:ea typeface="Arial"/>
                          <a:cs typeface="Arial"/>
                          <a:sym typeface="Arial"/>
                        </a:defRPr>
                      </a:pPr>
                      <a:r>
                        <a:t>                                                   Develop preliminary and detailed perfective design</a:t>
                      </a:r>
                    </a:p>
                    <a:p>
                      <a:pPr algn="l" defTabSz="1300162">
                        <a:defRPr>
                          <a:solidFill>
                            <a:srgbClr val="2929FF"/>
                          </a:solidFill>
                          <a:latin typeface="Arial"/>
                          <a:ea typeface="Arial"/>
                          <a:cs typeface="Arial"/>
                          <a:sym typeface="Arial"/>
                        </a:defRPr>
                      </a:pPr>
                      <a:r>
                        <a:t>                                                   Code changes/additions</a:t>
                      </a:r>
                    </a:p>
                    <a:p>
                      <a:pPr algn="l" defTabSz="1300162">
                        <a:defRPr>
                          <a:solidFill>
                            <a:srgbClr val="2929FF"/>
                          </a:solidFill>
                          <a:latin typeface="Arial"/>
                          <a:ea typeface="Arial"/>
                          <a:cs typeface="Arial"/>
                          <a:sym typeface="Arial"/>
                        </a:defRPr>
                      </a:pPr>
                      <a:r>
                        <a:t>                                                   Debug</a:t>
                      </a:r>
                    </a:p>
                    <a:p>
                      <a:pPr algn="l" defTabSz="1300162">
                        <a:defRPr>
                          <a:solidFill>
                            <a:srgbClr val="2929FF"/>
                          </a:solidFill>
                          <a:latin typeface="Arial"/>
                          <a:ea typeface="Arial"/>
                          <a:cs typeface="Arial"/>
                          <a:sym typeface="Arial"/>
                        </a:defRPr>
                      </a:pPr>
                      <a:r>
                        <a:t>                                                   Regression tests</a:t>
                      </a:r>
                    </a:p>
                  </a:txBody>
                  <a:tcPr marL="45702" marR="45702" marT="45702" marB="45702" anchor="t" anchorCtr="0" horzOverflow="overflow">
                    <a:solidFill>
                      <a:srgbClr val="FFEFE7"/>
                    </a:solidFill>
                  </a:tcPr>
                </a:tc>
              </a:tr>
              <a:tr h="1246187">
                <a:tc>
                  <a:txBody>
                    <a:bodyPr/>
                    <a:lstStyle/>
                    <a:p>
                      <a:pPr algn="l" defTabSz="1300162">
                        <a:defRPr sz="2200">
                          <a:solidFill>
                            <a:srgbClr val="7030A0"/>
                          </a:solidFill>
                          <a:latin typeface="Arial"/>
                          <a:ea typeface="Arial"/>
                          <a:cs typeface="Arial"/>
                          <a:sym typeface="Arial"/>
                        </a:defRPr>
                      </a:pPr>
                      <a:r>
                        <a:t>Corrective                     </a:t>
                      </a:r>
                      <a:r>
                        <a:rPr sz="1600"/>
                        <a:t>Understand system</a:t>
                      </a:r>
                    </a:p>
                    <a:p>
                      <a:pPr algn="l" defTabSz="1300162">
                        <a:defRPr>
                          <a:solidFill>
                            <a:srgbClr val="7030A0"/>
                          </a:solidFill>
                          <a:latin typeface="Arial"/>
                          <a:ea typeface="Arial"/>
                          <a:cs typeface="Arial"/>
                          <a:sym typeface="Arial"/>
                        </a:defRPr>
                      </a:pPr>
                      <a:r>
                        <a:t>                                                   Generate/evaluate hypotheses concerning problem</a:t>
                      </a:r>
                    </a:p>
                    <a:p>
                      <a:pPr algn="l" defTabSz="1300162">
                        <a:defRPr>
                          <a:solidFill>
                            <a:srgbClr val="7030A0"/>
                          </a:solidFill>
                          <a:latin typeface="Arial"/>
                          <a:ea typeface="Arial"/>
                          <a:cs typeface="Arial"/>
                          <a:sym typeface="Arial"/>
                        </a:defRPr>
                      </a:pPr>
                      <a:r>
                        <a:t>                                                   Repair code</a:t>
                      </a:r>
                    </a:p>
                    <a:p>
                      <a:pPr algn="l" defTabSz="1300162">
                        <a:defRPr>
                          <a:solidFill>
                            <a:srgbClr val="7030A0"/>
                          </a:solidFill>
                          <a:latin typeface="Arial"/>
                          <a:ea typeface="Arial"/>
                          <a:cs typeface="Arial"/>
                          <a:sym typeface="Arial"/>
                        </a:defRPr>
                      </a:pPr>
                      <a:r>
                        <a:t>                                                   Regression tests</a:t>
                      </a:r>
                    </a:p>
                  </a:txBody>
                  <a:tcPr marL="45702" marR="45702" marT="45702" marB="45702" anchor="t" anchorCtr="0" horzOverflow="overflow">
                    <a:solidFill>
                      <a:srgbClr val="FFDECB"/>
                    </a:solidFill>
                  </a:tcPr>
                </a:tc>
              </a:tr>
              <a:tr h="1247775">
                <a:tc>
                  <a:txBody>
                    <a:bodyPr/>
                    <a:lstStyle/>
                    <a:p>
                      <a:pPr algn="l" defTabSz="1300162">
                        <a:defRPr sz="2200">
                          <a:solidFill>
                            <a:srgbClr val="D55000"/>
                          </a:solidFill>
                          <a:latin typeface="Arial"/>
                          <a:ea typeface="Arial"/>
                          <a:cs typeface="Arial"/>
                          <a:sym typeface="Arial"/>
                        </a:defRPr>
                      </a:pPr>
                      <a:r>
                        <a:t>Reuse                          </a:t>
                      </a:r>
                      <a:r>
                        <a:rPr sz="1600"/>
                        <a:t>Understand problem</a:t>
                      </a:r>
                    </a:p>
                    <a:p>
                      <a:pPr algn="l" defTabSz="1300162">
                        <a:defRPr>
                          <a:solidFill>
                            <a:srgbClr val="D55000"/>
                          </a:solidFill>
                          <a:latin typeface="Arial"/>
                          <a:ea typeface="Arial"/>
                          <a:cs typeface="Arial"/>
                          <a:sym typeface="Arial"/>
                        </a:defRPr>
                      </a:pPr>
                      <a:r>
                        <a:t>                                                  Find solution based on close fit with reusable components</a:t>
                      </a:r>
                    </a:p>
                    <a:p>
                      <a:pPr algn="l" defTabSz="1300162">
                        <a:defRPr>
                          <a:solidFill>
                            <a:srgbClr val="D55000"/>
                          </a:solidFill>
                          <a:latin typeface="Arial"/>
                          <a:ea typeface="Arial"/>
                          <a:cs typeface="Arial"/>
                          <a:sym typeface="Arial"/>
                        </a:defRPr>
                      </a:pPr>
                      <a:r>
                        <a:t>                                                  Locate components</a:t>
                      </a:r>
                    </a:p>
                    <a:p>
                      <a:pPr algn="l" defTabSz="1300162">
                        <a:defRPr>
                          <a:solidFill>
                            <a:srgbClr val="D55000"/>
                          </a:solidFill>
                          <a:latin typeface="Arial"/>
                          <a:ea typeface="Arial"/>
                          <a:cs typeface="Arial"/>
                          <a:sym typeface="Arial"/>
                        </a:defRPr>
                      </a:pPr>
                      <a:r>
                        <a:t>                                                  Integrate components</a:t>
                      </a:r>
                    </a:p>
                  </a:txBody>
                  <a:tcPr marL="45702" marR="45702" marT="45702" marB="45702" anchor="t" anchorCtr="0" horzOverflow="overflow">
                    <a:solidFill>
                      <a:srgbClr val="FFEFE7"/>
                    </a:solidFill>
                  </a:tcPr>
                </a:tc>
              </a:tr>
              <a:tr h="1506537">
                <a:tc>
                  <a:txBody>
                    <a:bodyPr/>
                    <a:lstStyle/>
                    <a:p>
                      <a:pPr algn="l" defTabSz="1300162">
                        <a:defRPr sz="2200">
                          <a:solidFill>
                            <a:srgbClr val="2A1000"/>
                          </a:solidFill>
                          <a:latin typeface="Arial"/>
                          <a:ea typeface="Arial"/>
                          <a:cs typeface="Arial"/>
                          <a:sym typeface="Arial"/>
                        </a:defRPr>
                      </a:pPr>
                      <a:r>
                        <a:t>Code leverage            </a:t>
                      </a:r>
                      <a:r>
                        <a:rPr sz="1600"/>
                        <a:t>Understand problem</a:t>
                      </a:r>
                    </a:p>
                    <a:p>
                      <a:pPr algn="l" defTabSz="1300162">
                        <a:defRPr>
                          <a:solidFill>
                            <a:srgbClr val="2A1000"/>
                          </a:solidFill>
                          <a:latin typeface="Arial"/>
                          <a:ea typeface="Arial"/>
                          <a:cs typeface="Arial"/>
                          <a:sym typeface="Arial"/>
                        </a:defRPr>
                      </a:pPr>
                      <a:r>
                        <a:t>                                                 Find solution based on predefined components</a:t>
                      </a:r>
                    </a:p>
                    <a:p>
                      <a:pPr algn="l" defTabSz="1300162">
                        <a:defRPr>
                          <a:solidFill>
                            <a:srgbClr val="2A1000"/>
                          </a:solidFill>
                          <a:latin typeface="Arial"/>
                          <a:ea typeface="Arial"/>
                          <a:cs typeface="Arial"/>
                          <a:sym typeface="Arial"/>
                        </a:defRPr>
                      </a:pPr>
                      <a:r>
                        <a:t>                                                 Reconfigure solution to increase likelihood of using predefined components</a:t>
                      </a:r>
                    </a:p>
                    <a:p>
                      <a:pPr algn="l" defTabSz="1300162">
                        <a:defRPr>
                          <a:solidFill>
                            <a:srgbClr val="2A1000"/>
                          </a:solidFill>
                          <a:latin typeface="Arial"/>
                          <a:ea typeface="Arial"/>
                          <a:cs typeface="Arial"/>
                          <a:sym typeface="Arial"/>
                        </a:defRPr>
                      </a:pPr>
                      <a:r>
                        <a:t>                                                 Obtain and modify predefined components</a:t>
                      </a:r>
                    </a:p>
                    <a:p>
                      <a:pPr algn="l" defTabSz="1300162">
                        <a:defRPr>
                          <a:solidFill>
                            <a:srgbClr val="2A1000"/>
                          </a:solidFill>
                          <a:latin typeface="Arial"/>
                          <a:ea typeface="Arial"/>
                          <a:cs typeface="Arial"/>
                          <a:sym typeface="Arial"/>
                        </a:defRPr>
                      </a:pPr>
                      <a:r>
                        <a:t>                                                 Integrate modified components</a:t>
                      </a:r>
                    </a:p>
                  </a:txBody>
                  <a:tcPr marL="45702" marR="45702" marT="45702" marB="45702" anchor="t" anchorCtr="0" horzOverflow="overflow">
                    <a:solidFill>
                      <a:srgbClr val="FFDECB"/>
                    </a:solidFill>
                  </a:tcPr>
                </a:tc>
              </a:tr>
            </a:tbl>
          </a:graphicData>
        </a:graphic>
      </p:graphicFrame>
      <p:sp>
        <p:nvSpPr>
          <p:cNvPr id="50" name="Shape 50"/>
          <p:cNvSpPr/>
          <p:nvPr/>
        </p:nvSpPr>
        <p:spPr>
          <a:xfrm>
            <a:off x="401636" y="8775699"/>
            <a:ext cx="12353928" cy="475676"/>
          </a:xfrm>
          <a:prstGeom prst="rect">
            <a:avLst/>
          </a:prstGeom>
          <a:ln w="12700">
            <a:miter lim="400000"/>
          </a:ln>
          <a:extLst>
            <a:ext uri="{C572A759-6A51-4108-AA02-DFA0A04FC94B}">
              <ma14:wrappingTextBoxFlag xmlns:ma14="http://schemas.microsoft.com/office/mac/drawingml/2011/main" val="1"/>
            </a:ext>
          </a:extLst>
        </p:spPr>
        <p:txBody>
          <a:bodyPr lIns="65022" tIns="65022" rIns="65022" bIns="65022">
            <a:spAutoFit/>
          </a:bodyPr>
          <a:lstStyle>
            <a:lvl1pPr defTabSz="1300162">
              <a:spcBef>
                <a:spcPts val="0"/>
              </a:spcBef>
              <a:defRPr sz="2400">
                <a:solidFill>
                  <a:srgbClr val="2929FF"/>
                </a:solidFill>
                <a:latin typeface="Arial"/>
                <a:ea typeface="Arial"/>
                <a:cs typeface="Arial"/>
                <a:sym typeface="Arial"/>
              </a:defRPr>
            </a:lvl1pPr>
          </a:lstStyle>
          <a:p>
            <a:pPr/>
            <a:r>
              <a:t>             Table 1: Tasks and activities requiring code understanding.</a:t>
            </a:r>
          </a:p>
        </p:txBody>
      </p:sp>
      <p:sp>
        <p:nvSpPr>
          <p:cNvPr id="51" name="Shape 51"/>
          <p:cNvSpPr/>
          <p:nvPr/>
        </p:nvSpPr>
        <p:spPr>
          <a:xfrm>
            <a:off x="12726654" y="9096374"/>
            <a:ext cx="241631" cy="327430"/>
          </a:xfrm>
          <a:prstGeom prst="rect">
            <a:avLst/>
          </a:prstGeom>
          <a:ln w="12700">
            <a:miter lim="400000"/>
          </a:ln>
          <a:extLst>
            <a:ext uri="{C572A759-6A51-4108-AA02-DFA0A04FC94B}">
              <ma14:wrappingTextBoxFlag xmlns:ma14="http://schemas.microsoft.com/office/mac/drawingml/2011/main" val="1"/>
            </a:ext>
          </a:extLst>
        </p:spPr>
        <p:txBody>
          <a:bodyPr wrap="none" lIns="65022" tIns="65022" rIns="65022" bIns="65022">
            <a:spAutoFit/>
          </a:bodyPr>
          <a:lstStyle>
            <a:lvl1pPr algn="r" defTabSz="1300162">
              <a:spcBef>
                <a:spcPts val="0"/>
              </a:spcBef>
              <a:defRPr sz="1400">
                <a:solidFill>
                  <a:srgbClr val="000000"/>
                </a:solidFill>
                <a:latin typeface="Arial"/>
                <a:ea typeface="Arial"/>
                <a:cs typeface="Arial"/>
                <a:sym typeface="Arial"/>
              </a:defRPr>
            </a:lvl1pPr>
          </a:lstStyle>
          <a:p>
            <a:pPr/>
            <a:r>
              <a:t>3</a:t>
            </a:r>
          </a:p>
        </p:txBody>
      </p:sp>
    </p:spTree>
  </p:cSld>
  <p:clrMapOvr>
    <a:masterClrMapping/>
  </p:clrMapOvr>
  <mc:AlternateContent xmlns:mc="http://schemas.openxmlformats.org/markup-compatibility/2006">
    <mc:Choice xmlns:p14="http://schemas.microsoft.com/office/powerpoint/2010/main" Requires="p14">
      <p:transition spd="med" advClick="1" p14:dur="1000">
        <p:dissolv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3" name="Shape 53"/>
          <p:cNvSpPr/>
          <p:nvPr>
            <p:ph type="sldNum" sz="quarter" idx="4294967295"/>
          </p:nvPr>
        </p:nvSpPr>
        <p:spPr>
          <a:xfrm>
            <a:off x="12761579" y="9097961"/>
            <a:ext cx="241631" cy="327431"/>
          </a:xfrm>
          <a:prstGeom prst="rect">
            <a:avLst/>
          </a:prstGeom>
          <a:extLst>
            <a:ext uri="{C572A759-6A51-4108-AA02-DFA0A04FC94B}">
              <ma14:wrappingTextBoxFlag xmlns:ma14="http://schemas.microsoft.com/office/mac/drawingml/2011/main" val="1"/>
            </a:ext>
          </a:extLst>
        </p:spPr>
        <p:txBody>
          <a:bodyPr lIns="65022" tIns="65022" rIns="65022" bIns="65022"/>
          <a:lstStyle>
            <a:lvl1pPr defTabSz="1300162">
              <a:defRPr sz="1400">
                <a:solidFill>
                  <a:srgbClr val="000000"/>
                </a:solidFill>
                <a:latin typeface="Arial"/>
                <a:ea typeface="Arial"/>
                <a:cs typeface="Arial"/>
                <a:sym typeface="Arial"/>
              </a:defRPr>
            </a:lvl1pPr>
          </a:lstStyle>
          <a:p>
            <a:pPr/>
            <a:fld id="{86CB4B4D-7CA3-9044-876B-883B54F8677D}" type="slidenum"/>
          </a:p>
        </p:txBody>
      </p:sp>
      <p:sp>
        <p:nvSpPr>
          <p:cNvPr id="54" name="Shape 54"/>
          <p:cNvSpPr/>
          <p:nvPr>
            <p:ph type="title" idx="4294967295"/>
          </p:nvPr>
        </p:nvSpPr>
        <p:spPr>
          <a:xfrm>
            <a:off x="0" y="173036"/>
            <a:ext cx="13004800" cy="693740"/>
          </a:xfrm>
          <a:prstGeom prst="rect">
            <a:avLst/>
          </a:prstGeom>
          <a:extLst>
            <a:ext uri="{C572A759-6A51-4108-AA02-DFA0A04FC94B}">
              <ma14:wrappingTextBoxFlag xmlns:ma14="http://schemas.microsoft.com/office/mac/drawingml/2011/main" val="1"/>
            </a:ext>
          </a:extLst>
        </p:spPr>
        <p:txBody>
          <a:bodyPr lIns="65475" tIns="65475" rIns="65475" bIns="65475" anchor="ctr">
            <a:normAutofit fontScale="100000" lnSpcReduction="0"/>
          </a:bodyPr>
          <a:lstStyle/>
          <a:p>
            <a:pPr algn="ctr" defTabSz="519112">
              <a:lnSpc>
                <a:spcPct val="90000"/>
              </a:lnSpc>
              <a:spcBef>
                <a:spcPts val="0"/>
              </a:spcBef>
              <a:defRPr sz="1700">
                <a:solidFill>
                  <a:srgbClr val="0000FF"/>
                </a:solidFill>
                <a:latin typeface="Arial"/>
                <a:ea typeface="Arial"/>
                <a:cs typeface="Arial"/>
                <a:sym typeface="Arial"/>
              </a:defRPr>
            </a:pPr>
            <a:r>
              <a:t> To analyze the cognitive</a:t>
            </a:r>
            <a:br/>
            <a:r>
              <a:t>processes behind these tasks, researchers have developed several models</a:t>
            </a:r>
          </a:p>
        </p:txBody>
      </p:sp>
      <p:sp>
        <p:nvSpPr>
          <p:cNvPr id="55" name="Shape 55"/>
          <p:cNvSpPr/>
          <p:nvPr/>
        </p:nvSpPr>
        <p:spPr>
          <a:xfrm>
            <a:off x="1733549" y="8486775"/>
            <a:ext cx="10294940" cy="611220"/>
          </a:xfrm>
          <a:prstGeom prst="rect">
            <a:avLst/>
          </a:prstGeom>
          <a:ln w="12700">
            <a:miter lim="400000"/>
          </a:ln>
          <a:extLst>
            <a:ext uri="{C572A759-6A51-4108-AA02-DFA0A04FC94B}">
              <ma14:wrappingTextBoxFlag xmlns:ma14="http://schemas.microsoft.com/office/mac/drawingml/2011/main" val="1"/>
            </a:ext>
          </a:extLst>
        </p:spPr>
        <p:txBody>
          <a:bodyPr lIns="65022" tIns="65022" rIns="65022" bIns="65022">
            <a:spAutoFit/>
          </a:bodyPr>
          <a:lstStyle>
            <a:lvl1pPr defTabSz="1300162">
              <a:spcBef>
                <a:spcPts val="0"/>
              </a:spcBef>
              <a:defRPr sz="3400">
                <a:solidFill>
                  <a:srgbClr val="0000FF"/>
                </a:solidFill>
                <a:latin typeface="Arial"/>
                <a:ea typeface="Arial"/>
                <a:cs typeface="Arial"/>
                <a:sym typeface="Arial"/>
              </a:defRPr>
            </a:lvl1pPr>
          </a:lstStyle>
          <a:p>
            <a:pPr/>
            <a:r>
              <a:t>       Table  2: Code cognition models.</a:t>
            </a:r>
          </a:p>
        </p:txBody>
      </p:sp>
      <p:graphicFrame>
        <p:nvGraphicFramePr>
          <p:cNvPr id="56" name="Table 56"/>
          <p:cNvGraphicFramePr/>
          <p:nvPr/>
        </p:nvGraphicFramePr>
        <p:xfrm>
          <a:off x="1300162" y="1001712"/>
          <a:ext cx="10131426" cy="7397751"/>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3378200"/>
                <a:gridCol w="4040187"/>
                <a:gridCol w="2713037"/>
              </a:tblGrid>
              <a:tr h="908050">
                <a:tc>
                  <a:txBody>
                    <a:bodyPr/>
                    <a:lstStyle/>
                    <a:p>
                      <a:pPr algn="l" defTabSz="1300162">
                        <a:defRPr sz="1800">
                          <a:solidFill>
                            <a:srgbClr val="000000"/>
                          </a:solidFill>
                        </a:defRPr>
                      </a:pPr>
                      <a:r>
                        <a:rPr sz="2400">
                          <a:solidFill>
                            <a:srgbClr val="0000FF"/>
                          </a:solidFill>
                          <a:latin typeface="Arial"/>
                          <a:ea typeface="Arial"/>
                          <a:cs typeface="Arial"/>
                          <a:sym typeface="Arial"/>
                        </a:rPr>
                        <a:t>Model</a:t>
                      </a:r>
                    </a:p>
                  </a:txBody>
                  <a:tcPr marL="45699" marR="45699" marT="45699" marB="45699" anchor="t" anchorCtr="0" horzOverflow="overflow">
                    <a:lnB w="50800">
                      <a:solidFill>
                        <a:srgbClr val="FFFFFF"/>
                      </a:solidFill>
                    </a:lnB>
                    <a:solidFill>
                      <a:srgbClr val="FFD699"/>
                    </a:solidFill>
                  </a:tcPr>
                </a:tc>
                <a:tc>
                  <a:txBody>
                    <a:bodyPr/>
                    <a:lstStyle/>
                    <a:p>
                      <a:pPr algn="l" defTabSz="1300162">
                        <a:defRPr sz="1800">
                          <a:solidFill>
                            <a:srgbClr val="000000"/>
                          </a:solidFill>
                        </a:defRPr>
                      </a:pPr>
                      <a:r>
                        <a:rPr sz="2400">
                          <a:solidFill>
                            <a:srgbClr val="0000FF"/>
                          </a:solidFill>
                          <a:latin typeface="Arial"/>
                          <a:ea typeface="Arial"/>
                          <a:cs typeface="Arial"/>
                          <a:sym typeface="Arial"/>
                        </a:rPr>
                        <a:t>Maintenance activity</a:t>
                      </a:r>
                    </a:p>
                  </a:txBody>
                  <a:tcPr marL="45699" marR="45699" marT="45699" marB="45699" anchor="t" anchorCtr="0" horzOverflow="overflow">
                    <a:lnB w="50800">
                      <a:solidFill>
                        <a:srgbClr val="FFFFFF"/>
                      </a:solidFill>
                    </a:lnB>
                    <a:solidFill>
                      <a:srgbClr val="FFD699"/>
                    </a:solidFill>
                  </a:tcPr>
                </a:tc>
                <a:tc>
                  <a:txBody>
                    <a:bodyPr/>
                    <a:lstStyle/>
                    <a:p>
                      <a:pPr algn="l" defTabSz="1300162">
                        <a:defRPr sz="1800">
                          <a:solidFill>
                            <a:srgbClr val="000000"/>
                          </a:solidFill>
                        </a:defRPr>
                      </a:pPr>
                      <a:r>
                        <a:rPr sz="2400">
                          <a:solidFill>
                            <a:srgbClr val="0000FF"/>
                          </a:solidFill>
                          <a:latin typeface="Arial"/>
                          <a:ea typeface="Arial"/>
                          <a:cs typeface="Arial"/>
                          <a:sym typeface="Arial"/>
                        </a:rPr>
                        <a:t>Authors</a:t>
                      </a:r>
                    </a:p>
                  </a:txBody>
                  <a:tcPr marL="45699" marR="45699" marT="45699" marB="45699" anchor="t" anchorCtr="0" horzOverflow="overflow">
                    <a:lnB w="50800">
                      <a:solidFill>
                        <a:srgbClr val="FFFFFF"/>
                      </a:solidFill>
                    </a:lnB>
                    <a:solidFill>
                      <a:srgbClr val="FFD699"/>
                    </a:solidFill>
                  </a:tcPr>
                </a:tc>
              </a:tr>
              <a:tr h="908050">
                <a:tc>
                  <a:txBody>
                    <a:bodyPr/>
                    <a:lstStyle/>
                    <a:p>
                      <a:pPr algn="l" defTabSz="1300162">
                        <a:defRPr sz="1800">
                          <a:solidFill>
                            <a:srgbClr val="000000"/>
                          </a:solidFill>
                        </a:defRPr>
                      </a:pPr>
                      <a:r>
                        <a:rPr sz="2400">
                          <a:solidFill>
                            <a:srgbClr val="C00000"/>
                          </a:solidFill>
                          <a:latin typeface="Arial"/>
                          <a:ea typeface="Arial"/>
                          <a:cs typeface="Arial"/>
                          <a:sym typeface="Arial"/>
                        </a:rPr>
                        <a:t>Control-flow</a:t>
                      </a:r>
                    </a:p>
                  </a:txBody>
                  <a:tcPr marL="45699" marR="45699" marT="45699" marB="45699" anchor="t" anchorCtr="0" horzOverflow="overflow">
                    <a:lnT w="50800">
                      <a:solidFill>
                        <a:srgbClr val="FFFFFF"/>
                      </a:solidFill>
                    </a:lnT>
                    <a:solidFill>
                      <a:srgbClr val="FFD699"/>
                    </a:solidFill>
                  </a:tcPr>
                </a:tc>
                <a:tc>
                  <a:txBody>
                    <a:bodyPr/>
                    <a:lstStyle/>
                    <a:p>
                      <a:pPr algn="l" defTabSz="1300162">
                        <a:defRPr sz="1800">
                          <a:solidFill>
                            <a:srgbClr val="000000"/>
                          </a:solidFill>
                        </a:defRPr>
                      </a:pPr>
                      <a:r>
                        <a:rPr sz="2400">
                          <a:solidFill>
                            <a:srgbClr val="C00000"/>
                          </a:solidFill>
                          <a:latin typeface="Arial"/>
                          <a:ea typeface="Arial"/>
                          <a:cs typeface="Arial"/>
                          <a:sym typeface="Arial"/>
                        </a:rPr>
                        <a:t>Understand</a:t>
                      </a:r>
                    </a:p>
                  </a:txBody>
                  <a:tcPr marL="45699" marR="45699" marT="45699" marB="45699" anchor="t" anchorCtr="0" horzOverflow="overflow">
                    <a:lnT w="50800">
                      <a:solidFill>
                        <a:srgbClr val="FFFFFF"/>
                      </a:solidFill>
                    </a:lnT>
                    <a:solidFill>
                      <a:srgbClr val="FFD699"/>
                    </a:solidFill>
                  </a:tcPr>
                </a:tc>
                <a:tc>
                  <a:txBody>
                    <a:bodyPr/>
                    <a:lstStyle/>
                    <a:p>
                      <a:pPr algn="l" defTabSz="1300162">
                        <a:defRPr sz="1800">
                          <a:solidFill>
                            <a:srgbClr val="000000"/>
                          </a:solidFill>
                        </a:defRPr>
                      </a:pPr>
                      <a:r>
                        <a:rPr sz="2400">
                          <a:solidFill>
                            <a:srgbClr val="C00000"/>
                          </a:solidFill>
                          <a:latin typeface="Arial"/>
                          <a:ea typeface="Arial"/>
                          <a:cs typeface="Arial"/>
                          <a:sym typeface="Arial"/>
                        </a:rPr>
                        <a:t>Pennington</a:t>
                      </a:r>
                    </a:p>
                  </a:txBody>
                  <a:tcPr marL="45699" marR="45699" marT="45699" marB="45699" anchor="t" anchorCtr="0" horzOverflow="overflow">
                    <a:lnT w="50800">
                      <a:solidFill>
                        <a:srgbClr val="FFFFFF"/>
                      </a:solidFill>
                    </a:lnT>
                    <a:solidFill>
                      <a:srgbClr val="FFD699"/>
                    </a:solidFill>
                  </a:tcPr>
                </a:tc>
              </a:tr>
              <a:tr h="911225">
                <a:tc>
                  <a:txBody>
                    <a:bodyPr/>
                    <a:lstStyle/>
                    <a:p>
                      <a:pPr algn="l" defTabSz="1300162">
                        <a:defRPr sz="1800">
                          <a:solidFill>
                            <a:srgbClr val="000000"/>
                          </a:solidFill>
                        </a:defRPr>
                      </a:pPr>
                      <a:r>
                        <a:rPr sz="2400">
                          <a:solidFill>
                            <a:srgbClr val="2929FF"/>
                          </a:solidFill>
                          <a:latin typeface="Arial"/>
                          <a:ea typeface="Arial"/>
                          <a:cs typeface="Arial"/>
                          <a:sym typeface="Arial"/>
                        </a:rPr>
                        <a:t>Functional</a:t>
                      </a:r>
                    </a:p>
                  </a:txBody>
                  <a:tcPr marL="45699" marR="45699" marT="45699" marB="45699" anchor="t" anchorCtr="0" horzOverflow="overflow">
                    <a:solidFill>
                      <a:srgbClr val="FFD699"/>
                    </a:solidFill>
                  </a:tcPr>
                </a:tc>
                <a:tc>
                  <a:txBody>
                    <a:bodyPr/>
                    <a:lstStyle/>
                    <a:p>
                      <a:pPr algn="l" defTabSz="1300162">
                        <a:defRPr sz="1800">
                          <a:solidFill>
                            <a:srgbClr val="000000"/>
                          </a:solidFill>
                        </a:defRPr>
                      </a:pPr>
                      <a:r>
                        <a:rPr sz="2400">
                          <a:solidFill>
                            <a:srgbClr val="2929FF"/>
                          </a:solidFill>
                          <a:latin typeface="Arial"/>
                          <a:ea typeface="Arial"/>
                          <a:cs typeface="Arial"/>
                          <a:sym typeface="Arial"/>
                        </a:rPr>
                        <a:t>Understand</a:t>
                      </a:r>
                    </a:p>
                  </a:txBody>
                  <a:tcPr marL="45699" marR="45699" marT="45699" marB="45699" anchor="t" anchorCtr="0" horzOverflow="overflow">
                    <a:solidFill>
                      <a:srgbClr val="FFD699"/>
                    </a:solidFill>
                  </a:tcPr>
                </a:tc>
                <a:tc>
                  <a:txBody>
                    <a:bodyPr/>
                    <a:lstStyle/>
                    <a:p>
                      <a:pPr algn="l" defTabSz="1300162">
                        <a:defRPr sz="1800">
                          <a:solidFill>
                            <a:srgbClr val="000000"/>
                          </a:solidFill>
                        </a:defRPr>
                      </a:pPr>
                      <a:r>
                        <a:rPr sz="2400">
                          <a:solidFill>
                            <a:srgbClr val="2929FF"/>
                          </a:solidFill>
                          <a:latin typeface="Arial"/>
                          <a:ea typeface="Arial"/>
                          <a:cs typeface="Arial"/>
                          <a:sym typeface="Arial"/>
                        </a:rPr>
                        <a:t>Pennington</a:t>
                      </a:r>
                    </a:p>
                  </a:txBody>
                  <a:tcPr marL="45699" marR="45699" marT="45699" marB="45699" anchor="t" anchorCtr="0" horzOverflow="overflow">
                    <a:solidFill>
                      <a:srgbClr val="FFD699"/>
                    </a:solidFill>
                  </a:tcPr>
                </a:tc>
              </a:tr>
              <a:tr h="1295400">
                <a:tc>
                  <a:txBody>
                    <a:bodyPr/>
                    <a:lstStyle/>
                    <a:p>
                      <a:pPr algn="l" defTabSz="1300162">
                        <a:defRPr sz="1800">
                          <a:solidFill>
                            <a:srgbClr val="000000"/>
                          </a:solidFill>
                        </a:defRPr>
                      </a:pPr>
                      <a:r>
                        <a:rPr sz="2400">
                          <a:solidFill>
                            <a:srgbClr val="FF00FF"/>
                          </a:solidFill>
                          <a:latin typeface="Arial"/>
                          <a:ea typeface="Arial"/>
                          <a:cs typeface="Arial"/>
                          <a:sym typeface="Arial"/>
                        </a:rPr>
                        <a:t>Top-down</a:t>
                      </a:r>
                    </a:p>
                  </a:txBody>
                  <a:tcPr marL="45699" marR="45699" marT="45699" marB="45699" anchor="t" anchorCtr="0" horzOverflow="overflow">
                    <a:solidFill>
                      <a:srgbClr val="FFD699"/>
                    </a:solidFill>
                  </a:tcPr>
                </a:tc>
                <a:tc>
                  <a:txBody>
                    <a:bodyPr/>
                    <a:lstStyle/>
                    <a:p>
                      <a:pPr algn="l" defTabSz="1300162">
                        <a:defRPr sz="1800">
                          <a:solidFill>
                            <a:srgbClr val="000000"/>
                          </a:solidFill>
                        </a:defRPr>
                      </a:pPr>
                      <a:r>
                        <a:rPr sz="2400">
                          <a:solidFill>
                            <a:srgbClr val="FF00FF"/>
                          </a:solidFill>
                          <a:latin typeface="Arial"/>
                          <a:ea typeface="Arial"/>
                          <a:cs typeface="Arial"/>
                          <a:sym typeface="Arial"/>
                        </a:rPr>
                        <a:t>Understand</a:t>
                      </a:r>
                    </a:p>
                  </a:txBody>
                  <a:tcPr marL="45699" marR="45699" marT="45699" marB="45699" anchor="t" anchorCtr="0" horzOverflow="overflow">
                    <a:solidFill>
                      <a:srgbClr val="FFD699"/>
                    </a:solidFill>
                  </a:tcPr>
                </a:tc>
                <a:tc>
                  <a:txBody>
                    <a:bodyPr/>
                    <a:lstStyle/>
                    <a:p>
                      <a:pPr algn="l" defTabSz="1300162">
                        <a:defRPr sz="1800">
                          <a:solidFill>
                            <a:srgbClr val="000000"/>
                          </a:solidFill>
                        </a:defRPr>
                      </a:pPr>
                      <a:r>
                        <a:rPr sz="2400">
                          <a:solidFill>
                            <a:srgbClr val="FF00FF"/>
                          </a:solidFill>
                          <a:latin typeface="Arial"/>
                          <a:ea typeface="Arial"/>
                          <a:cs typeface="Arial"/>
                          <a:sym typeface="Arial"/>
                        </a:rPr>
                        <a:t>Soloway, Adelson, and Ehrlich</a:t>
                      </a:r>
                    </a:p>
                  </a:txBody>
                  <a:tcPr marL="45699" marR="45699" marT="45699" marB="45699" anchor="t" anchorCtr="0" horzOverflow="overflow">
                    <a:solidFill>
                      <a:srgbClr val="FFD699"/>
                    </a:solidFill>
                  </a:tcPr>
                </a:tc>
              </a:tr>
              <a:tr h="1687511">
                <a:tc>
                  <a:txBody>
                    <a:bodyPr/>
                    <a:lstStyle/>
                    <a:p>
                      <a:pPr algn="l" defTabSz="1300162">
                        <a:defRPr sz="1800">
                          <a:solidFill>
                            <a:srgbClr val="000000"/>
                          </a:solidFill>
                        </a:defRPr>
                      </a:pPr>
                      <a:r>
                        <a:rPr sz="2400">
                          <a:solidFill>
                            <a:srgbClr val="990000"/>
                          </a:solidFill>
                          <a:latin typeface="Arial"/>
                          <a:ea typeface="Arial"/>
                          <a:cs typeface="Arial"/>
                          <a:sym typeface="Arial"/>
                        </a:rPr>
                        <a:t>Integrated</a:t>
                      </a:r>
                    </a:p>
                  </a:txBody>
                  <a:tcPr marL="45699" marR="45699" marT="45699" marB="45699" anchor="t" anchorCtr="0" horzOverflow="overflow">
                    <a:solidFill>
                      <a:srgbClr val="FFD699"/>
                    </a:solidFill>
                  </a:tcPr>
                </a:tc>
                <a:tc>
                  <a:txBody>
                    <a:bodyPr/>
                    <a:lstStyle/>
                    <a:p>
                      <a:pPr algn="l" defTabSz="1300162">
                        <a:defRPr sz="2400">
                          <a:solidFill>
                            <a:srgbClr val="990000"/>
                          </a:solidFill>
                          <a:latin typeface="Arial"/>
                          <a:ea typeface="Arial"/>
                          <a:cs typeface="Arial"/>
                          <a:sym typeface="Arial"/>
                        </a:defRPr>
                      </a:pPr>
                      <a:r>
                        <a:t>Understand,</a:t>
                      </a:r>
                    </a:p>
                    <a:p>
                      <a:pPr algn="l" defTabSz="1300162">
                        <a:defRPr sz="2400">
                          <a:solidFill>
                            <a:srgbClr val="990000"/>
                          </a:solidFill>
                          <a:latin typeface="Arial"/>
                          <a:ea typeface="Arial"/>
                          <a:cs typeface="Arial"/>
                          <a:sym typeface="Arial"/>
                        </a:defRPr>
                      </a:pPr>
                      <a:r>
                        <a:t>Corrective,</a:t>
                      </a:r>
                    </a:p>
                    <a:p>
                      <a:pPr algn="l" defTabSz="1300162">
                        <a:defRPr sz="2400">
                          <a:solidFill>
                            <a:srgbClr val="990000"/>
                          </a:solidFill>
                          <a:latin typeface="Arial"/>
                          <a:ea typeface="Arial"/>
                          <a:cs typeface="Arial"/>
                          <a:sym typeface="Arial"/>
                        </a:defRPr>
                      </a:pPr>
                      <a:r>
                        <a:t>Adaptive,</a:t>
                      </a:r>
                    </a:p>
                    <a:p>
                      <a:pPr algn="l" defTabSz="1300162">
                        <a:defRPr sz="2400">
                          <a:solidFill>
                            <a:srgbClr val="990000"/>
                          </a:solidFill>
                          <a:latin typeface="Arial"/>
                          <a:ea typeface="Arial"/>
                          <a:cs typeface="Arial"/>
                          <a:sym typeface="Arial"/>
                        </a:defRPr>
                      </a:pPr>
                      <a:r>
                        <a:t>And Perfective</a:t>
                      </a:r>
                    </a:p>
                  </a:txBody>
                  <a:tcPr marL="45699" marR="45699" marT="45699" marB="45699" anchor="t" anchorCtr="0" horzOverflow="overflow">
                    <a:solidFill>
                      <a:srgbClr val="FFD699"/>
                    </a:solidFill>
                  </a:tcPr>
                </a:tc>
                <a:tc>
                  <a:txBody>
                    <a:bodyPr/>
                    <a:lstStyle/>
                    <a:p>
                      <a:pPr algn="l" defTabSz="1300162">
                        <a:defRPr sz="1800">
                          <a:solidFill>
                            <a:srgbClr val="000000"/>
                          </a:solidFill>
                        </a:defRPr>
                      </a:pPr>
                      <a:r>
                        <a:rPr sz="2400">
                          <a:solidFill>
                            <a:srgbClr val="990000"/>
                          </a:solidFill>
                          <a:latin typeface="Arial"/>
                          <a:ea typeface="Arial"/>
                          <a:cs typeface="Arial"/>
                          <a:sym typeface="Arial"/>
                        </a:rPr>
                        <a:t>Von Mayrhauser and Vans</a:t>
                      </a:r>
                    </a:p>
                  </a:txBody>
                  <a:tcPr marL="45699" marR="45699" marT="45699" marB="45699" anchor="t" anchorCtr="0" horzOverflow="overflow">
                    <a:solidFill>
                      <a:srgbClr val="FFD699"/>
                    </a:solidFill>
                  </a:tcPr>
                </a:tc>
              </a:tr>
              <a:tr h="1687511">
                <a:tc>
                  <a:txBody>
                    <a:bodyPr/>
                    <a:lstStyle/>
                    <a:p>
                      <a:pPr algn="l" defTabSz="1300162">
                        <a:defRPr sz="1800">
                          <a:solidFill>
                            <a:srgbClr val="000000"/>
                          </a:solidFill>
                        </a:defRPr>
                      </a:pPr>
                      <a:r>
                        <a:rPr sz="2400">
                          <a:solidFill>
                            <a:srgbClr val="0000FF"/>
                          </a:solidFill>
                          <a:latin typeface="Arial"/>
                          <a:ea typeface="Arial"/>
                          <a:cs typeface="Arial"/>
                          <a:sym typeface="Arial"/>
                        </a:rPr>
                        <a:t>Other</a:t>
                      </a:r>
                    </a:p>
                  </a:txBody>
                  <a:tcPr marL="45699" marR="45699" marT="45699" marB="45699" anchor="t" anchorCtr="0" horzOverflow="overflow">
                    <a:solidFill>
                      <a:srgbClr val="FFD699"/>
                    </a:solidFill>
                  </a:tcPr>
                </a:tc>
                <a:tc>
                  <a:txBody>
                    <a:bodyPr/>
                    <a:lstStyle/>
                    <a:p>
                      <a:pPr algn="l" defTabSz="1300162">
                        <a:defRPr sz="2400">
                          <a:solidFill>
                            <a:srgbClr val="0000FF"/>
                          </a:solidFill>
                          <a:latin typeface="Arial"/>
                          <a:ea typeface="Arial"/>
                          <a:cs typeface="Arial"/>
                          <a:sym typeface="Arial"/>
                        </a:defRPr>
                      </a:pPr>
                      <a:r>
                        <a:t>Enhancement</a:t>
                      </a:r>
                    </a:p>
                    <a:p>
                      <a:pPr algn="l" defTabSz="1300162">
                        <a:defRPr sz="2400">
                          <a:solidFill>
                            <a:srgbClr val="0000FF"/>
                          </a:solidFill>
                          <a:latin typeface="Arial"/>
                          <a:ea typeface="Arial"/>
                          <a:cs typeface="Arial"/>
                          <a:sym typeface="Arial"/>
                        </a:defRPr>
                      </a:pPr>
                      <a:r>
                        <a:t>Understand</a:t>
                      </a:r>
                    </a:p>
                  </a:txBody>
                  <a:tcPr marL="45699" marR="45699" marT="45699" marB="45699" anchor="t" anchorCtr="0" horzOverflow="overflow">
                    <a:solidFill>
                      <a:srgbClr val="FFD699"/>
                    </a:solidFill>
                  </a:tcPr>
                </a:tc>
                <a:tc>
                  <a:txBody>
                    <a:bodyPr/>
                    <a:lstStyle/>
                    <a:p>
                      <a:pPr algn="l" defTabSz="1300162">
                        <a:defRPr sz="2400">
                          <a:solidFill>
                            <a:srgbClr val="0000FF"/>
                          </a:solidFill>
                          <a:latin typeface="Arial"/>
                          <a:ea typeface="Arial"/>
                          <a:cs typeface="Arial"/>
                          <a:sym typeface="Arial"/>
                        </a:defRPr>
                      </a:pPr>
                      <a:r>
                        <a:t>Letovsky</a:t>
                      </a:r>
                    </a:p>
                    <a:p>
                      <a:pPr algn="l" defTabSz="1300162">
                        <a:defRPr sz="2400">
                          <a:solidFill>
                            <a:srgbClr val="0000FF"/>
                          </a:solidFill>
                          <a:latin typeface="Arial"/>
                          <a:ea typeface="Arial"/>
                          <a:cs typeface="Arial"/>
                          <a:sym typeface="Arial"/>
                        </a:defRPr>
                      </a:pPr>
                      <a:r>
                        <a:t>Brooks</a:t>
                      </a:r>
                    </a:p>
                    <a:p>
                      <a:pPr algn="l" defTabSz="1300162">
                        <a:defRPr sz="2400">
                          <a:solidFill>
                            <a:srgbClr val="0000FF"/>
                          </a:solidFill>
                          <a:latin typeface="Arial"/>
                          <a:ea typeface="Arial"/>
                          <a:cs typeface="Arial"/>
                          <a:sym typeface="Arial"/>
                        </a:defRPr>
                      </a:pPr>
                      <a:r>
                        <a:t>Shneiderman and Mayer</a:t>
                      </a:r>
                    </a:p>
                  </a:txBody>
                  <a:tcPr marL="45699" marR="45699" marT="45699" marB="45699" anchor="t" anchorCtr="0" horzOverflow="overflow">
                    <a:solidFill>
                      <a:srgbClr val="FFD699"/>
                    </a:solidFill>
                  </a:tcPr>
                </a:tc>
              </a:tr>
            </a:tbl>
          </a:graphicData>
        </a:graphic>
      </p:graphicFrame>
      <p:sp>
        <p:nvSpPr>
          <p:cNvPr id="57" name="Shape 57"/>
          <p:cNvSpPr/>
          <p:nvPr/>
        </p:nvSpPr>
        <p:spPr>
          <a:xfrm>
            <a:off x="12726654" y="9096374"/>
            <a:ext cx="241631" cy="327430"/>
          </a:xfrm>
          <a:prstGeom prst="rect">
            <a:avLst/>
          </a:prstGeom>
          <a:ln w="12700">
            <a:miter lim="400000"/>
          </a:ln>
          <a:extLst>
            <a:ext uri="{C572A759-6A51-4108-AA02-DFA0A04FC94B}">
              <ma14:wrappingTextBoxFlag xmlns:ma14="http://schemas.microsoft.com/office/mac/drawingml/2011/main" val="1"/>
            </a:ext>
          </a:extLst>
        </p:spPr>
        <p:txBody>
          <a:bodyPr wrap="none" lIns="65022" tIns="65022" rIns="65022" bIns="65022">
            <a:spAutoFit/>
          </a:bodyPr>
          <a:lstStyle>
            <a:lvl1pPr algn="r" defTabSz="1300162">
              <a:spcBef>
                <a:spcPts val="0"/>
              </a:spcBef>
              <a:defRPr sz="1400">
                <a:solidFill>
                  <a:srgbClr val="000000"/>
                </a:solidFill>
                <a:latin typeface="Arial"/>
                <a:ea typeface="Arial"/>
                <a:cs typeface="Arial"/>
                <a:sym typeface="Arial"/>
              </a:defRPr>
            </a:lvl1pPr>
          </a:lstStyle>
          <a:p>
            <a:pPr/>
            <a:r>
              <a:t>4</a:t>
            </a:r>
          </a:p>
        </p:txBody>
      </p:sp>
    </p:spTree>
  </p:cSld>
  <p:clrMapOvr>
    <a:masterClrMapping/>
  </p:clrMapOvr>
  <mc:AlternateContent xmlns:mc="http://schemas.openxmlformats.org/markup-compatibility/2006">
    <mc:Choice xmlns:p14="http://schemas.microsoft.com/office/powerpoint/2010/main" Requires="p14">
      <p:transition spd="med" advClick="1" p14:dur="1000">
        <p:dissolv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9" name="Shape 59"/>
          <p:cNvSpPr/>
          <p:nvPr>
            <p:ph type="sldNum" sz="quarter" idx="4294967295"/>
          </p:nvPr>
        </p:nvSpPr>
        <p:spPr>
          <a:xfrm>
            <a:off x="12726654" y="9096374"/>
            <a:ext cx="241631" cy="327430"/>
          </a:xfrm>
          <a:prstGeom prst="rect">
            <a:avLst/>
          </a:prstGeom>
          <a:extLst>
            <a:ext uri="{C572A759-6A51-4108-AA02-DFA0A04FC94B}">
              <ma14:wrappingTextBoxFlag xmlns:ma14="http://schemas.microsoft.com/office/mac/drawingml/2011/main" val="1"/>
            </a:ext>
          </a:extLst>
        </p:spPr>
        <p:txBody>
          <a:bodyPr lIns="65022" tIns="65022" rIns="65022" bIns="65022"/>
          <a:lstStyle>
            <a:lvl1pPr defTabSz="1300162">
              <a:defRPr sz="1400">
                <a:solidFill>
                  <a:srgbClr val="000000"/>
                </a:solidFill>
                <a:latin typeface="Arial"/>
                <a:ea typeface="Arial"/>
                <a:cs typeface="Arial"/>
                <a:sym typeface="Arial"/>
              </a:defRPr>
            </a:lvl1pPr>
          </a:lstStyle>
          <a:p>
            <a:pPr/>
            <a:fld id="{86CB4B4D-7CA3-9044-876B-883B54F8677D}" type="slidenum"/>
          </a:p>
        </p:txBody>
      </p:sp>
      <p:sp>
        <p:nvSpPr>
          <p:cNvPr id="60" name="Shape 60"/>
          <p:cNvSpPr/>
          <p:nvPr>
            <p:ph type="title" idx="4294967295"/>
          </p:nvPr>
        </p:nvSpPr>
        <p:spPr>
          <a:xfrm>
            <a:off x="0" y="173037"/>
            <a:ext cx="13004800" cy="974726"/>
          </a:xfrm>
          <a:prstGeom prst="rect">
            <a:avLst/>
          </a:prstGeom>
          <a:extLst>
            <a:ext uri="{C572A759-6A51-4108-AA02-DFA0A04FC94B}">
              <ma14:wrappingTextBoxFlag xmlns:ma14="http://schemas.microsoft.com/office/mac/drawingml/2011/main" val="1"/>
            </a:ext>
          </a:extLst>
        </p:spPr>
        <p:txBody>
          <a:bodyPr lIns="65475" tIns="65475" rIns="65475" bIns="65475" anchor="ctr">
            <a:normAutofit fontScale="100000" lnSpcReduction="0"/>
          </a:bodyPr>
          <a:lstStyle/>
          <a:p>
            <a:pPr algn="ctr" defTabSz="896937">
              <a:lnSpc>
                <a:spcPct val="90000"/>
              </a:lnSpc>
              <a:spcBef>
                <a:spcPts val="0"/>
              </a:spcBef>
              <a:defRPr sz="3000">
                <a:solidFill>
                  <a:srgbClr val="0000FF"/>
                </a:solidFill>
                <a:latin typeface="Arial"/>
                <a:ea typeface="Arial"/>
                <a:cs typeface="Arial"/>
                <a:sym typeface="Arial"/>
              </a:defRPr>
            </a:pPr>
            <a:r>
              <a:t>Cognition Models for Program </a:t>
            </a:r>
            <a:br/>
            <a:r>
              <a:t>Understanding</a:t>
            </a:r>
          </a:p>
        </p:txBody>
      </p:sp>
      <p:sp>
        <p:nvSpPr>
          <p:cNvPr id="61" name="Shape 61"/>
          <p:cNvSpPr/>
          <p:nvPr>
            <p:ph type="body" idx="4294967295"/>
          </p:nvPr>
        </p:nvSpPr>
        <p:spPr>
          <a:xfrm>
            <a:off x="252411" y="1343025"/>
            <a:ext cx="12752390" cy="7886700"/>
          </a:xfrm>
          <a:prstGeom prst="rect">
            <a:avLst/>
          </a:prstGeom>
          <a:extLst>
            <a:ext uri="{C572A759-6A51-4108-AA02-DFA0A04FC94B}">
              <ma14:wrappingTextBoxFlag xmlns:ma14="http://schemas.microsoft.com/office/mac/drawingml/2011/main" val="1"/>
            </a:ext>
          </a:extLst>
        </p:spPr>
        <p:txBody>
          <a:bodyPr lIns="65475" tIns="65475" rIns="65475" bIns="65475">
            <a:normAutofit fontScale="100000" lnSpcReduction="0"/>
          </a:bodyPr>
          <a:lstStyle/>
          <a:p>
            <a:pPr marL="404811" indent="-404811" defTabSz="1300162">
              <a:lnSpc>
                <a:spcPct val="90000"/>
              </a:lnSpc>
              <a:spcBef>
                <a:spcPts val="1200"/>
              </a:spcBef>
              <a:buFontTx/>
              <a:buChar char="•"/>
              <a:defRPr sz="3400">
                <a:solidFill>
                  <a:srgbClr val="000000"/>
                </a:solidFill>
                <a:latin typeface="Arial"/>
                <a:ea typeface="Arial"/>
                <a:cs typeface="Arial"/>
                <a:sym typeface="Arial"/>
              </a:defRPr>
            </a:pPr>
            <a:r>
              <a:t>Letovsky model</a:t>
            </a:r>
          </a:p>
          <a:p>
            <a:pPr marL="404811" indent="-404811" defTabSz="1300162">
              <a:lnSpc>
                <a:spcPct val="90000"/>
              </a:lnSpc>
              <a:spcBef>
                <a:spcPts val="1200"/>
              </a:spcBef>
              <a:buFontTx/>
              <a:buChar char="•"/>
              <a:defRPr sz="3400">
                <a:solidFill>
                  <a:srgbClr val="000000"/>
                </a:solidFill>
                <a:latin typeface="Arial"/>
                <a:ea typeface="Arial"/>
                <a:cs typeface="Arial"/>
                <a:sym typeface="Arial"/>
              </a:defRPr>
            </a:pPr>
            <a:r>
              <a:t>Shneiderman and Mayer model</a:t>
            </a:r>
          </a:p>
          <a:p>
            <a:pPr marL="404811" indent="-404811" defTabSz="1300162">
              <a:lnSpc>
                <a:spcPct val="90000"/>
              </a:lnSpc>
              <a:spcBef>
                <a:spcPts val="1200"/>
              </a:spcBef>
              <a:buFontTx/>
              <a:buChar char="•"/>
              <a:defRPr sz="3400">
                <a:solidFill>
                  <a:srgbClr val="000000"/>
                </a:solidFill>
                <a:latin typeface="Arial"/>
                <a:ea typeface="Arial"/>
                <a:cs typeface="Arial"/>
                <a:sym typeface="Arial"/>
              </a:defRPr>
            </a:pPr>
            <a:r>
              <a:t>Brooks model</a:t>
            </a:r>
          </a:p>
          <a:p>
            <a:pPr marL="404811" indent="-404811" defTabSz="1300162">
              <a:lnSpc>
                <a:spcPct val="90000"/>
              </a:lnSpc>
              <a:spcBef>
                <a:spcPts val="1200"/>
              </a:spcBef>
              <a:buFontTx/>
              <a:buChar char="•"/>
              <a:defRPr sz="3400">
                <a:solidFill>
                  <a:srgbClr val="000000"/>
                </a:solidFill>
                <a:latin typeface="Arial"/>
                <a:ea typeface="Arial"/>
                <a:cs typeface="Arial"/>
                <a:sym typeface="Arial"/>
              </a:defRPr>
            </a:pPr>
            <a:r>
              <a:t>Soloway, Adelson, and Ehrlich model (top-down model)</a:t>
            </a:r>
          </a:p>
          <a:p>
            <a:pPr marL="404811" indent="-404811" defTabSz="1300162">
              <a:lnSpc>
                <a:spcPct val="90000"/>
              </a:lnSpc>
              <a:spcBef>
                <a:spcPts val="1200"/>
              </a:spcBef>
              <a:buFontTx/>
              <a:buChar char="•"/>
              <a:defRPr sz="3400">
                <a:solidFill>
                  <a:srgbClr val="000000"/>
                </a:solidFill>
                <a:latin typeface="Arial"/>
                <a:ea typeface="Arial"/>
                <a:cs typeface="Arial"/>
                <a:sym typeface="Arial"/>
              </a:defRPr>
            </a:pPr>
            <a:r>
              <a:t>Pennington model (bottom-up model)</a:t>
            </a:r>
          </a:p>
          <a:p>
            <a:pPr marL="404811" indent="-404811" defTabSz="1300162">
              <a:lnSpc>
                <a:spcPct val="90000"/>
              </a:lnSpc>
              <a:spcBef>
                <a:spcPts val="1200"/>
              </a:spcBef>
              <a:buFontTx/>
              <a:buChar char="•"/>
              <a:defRPr sz="3400">
                <a:solidFill>
                  <a:srgbClr val="000000"/>
                </a:solidFill>
                <a:latin typeface="Arial"/>
                <a:ea typeface="Arial"/>
                <a:cs typeface="Arial"/>
                <a:sym typeface="Arial"/>
              </a:defRPr>
            </a:pPr>
            <a:r>
              <a:t>Integrated metamodel</a:t>
            </a:r>
          </a:p>
        </p:txBody>
      </p:sp>
      <p:sp>
        <p:nvSpPr>
          <p:cNvPr id="62" name="Shape 62"/>
          <p:cNvSpPr/>
          <p:nvPr/>
        </p:nvSpPr>
        <p:spPr>
          <a:xfrm>
            <a:off x="12726654" y="9096374"/>
            <a:ext cx="241631" cy="327430"/>
          </a:xfrm>
          <a:prstGeom prst="rect">
            <a:avLst/>
          </a:prstGeom>
          <a:ln w="12700">
            <a:miter lim="400000"/>
          </a:ln>
          <a:extLst>
            <a:ext uri="{C572A759-6A51-4108-AA02-DFA0A04FC94B}">
              <ma14:wrappingTextBoxFlag xmlns:ma14="http://schemas.microsoft.com/office/mac/drawingml/2011/main" val="1"/>
            </a:ext>
          </a:extLst>
        </p:spPr>
        <p:txBody>
          <a:bodyPr wrap="none" lIns="65022" tIns="65022" rIns="65022" bIns="65022">
            <a:spAutoFit/>
          </a:bodyPr>
          <a:lstStyle>
            <a:lvl1pPr algn="r" defTabSz="1300162">
              <a:spcBef>
                <a:spcPts val="0"/>
              </a:spcBef>
              <a:defRPr sz="1400">
                <a:solidFill>
                  <a:srgbClr val="000000"/>
                </a:solidFill>
                <a:latin typeface="Arial"/>
                <a:ea typeface="Arial"/>
                <a:cs typeface="Arial"/>
                <a:sym typeface="Arial"/>
              </a:defRPr>
            </a:lvl1pPr>
          </a:lstStyle>
          <a:p>
            <a:pPr/>
            <a:r>
              <a:t>5</a:t>
            </a:r>
          </a:p>
        </p:txBody>
      </p:sp>
    </p:spTree>
  </p:cSld>
  <p:clrMapOvr>
    <a:masterClrMapping/>
  </p:clrMapOvr>
  <mc:AlternateContent xmlns:mc="http://schemas.openxmlformats.org/markup-compatibility/2006">
    <mc:Choice xmlns:p14="http://schemas.microsoft.com/office/powerpoint/2010/main" Requires="p14">
      <p:transition spd="med" advClick="1" p14:dur="1000">
        <p:dissolv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4" name="Shape 64"/>
          <p:cNvSpPr/>
          <p:nvPr>
            <p:ph type="sldNum" sz="quarter" idx="4294967295"/>
          </p:nvPr>
        </p:nvSpPr>
        <p:spPr>
          <a:xfrm>
            <a:off x="12726654" y="9096374"/>
            <a:ext cx="241631" cy="327430"/>
          </a:xfrm>
          <a:prstGeom prst="rect">
            <a:avLst/>
          </a:prstGeom>
          <a:extLst>
            <a:ext uri="{C572A759-6A51-4108-AA02-DFA0A04FC94B}">
              <ma14:wrappingTextBoxFlag xmlns:ma14="http://schemas.microsoft.com/office/mac/drawingml/2011/main" val="1"/>
            </a:ext>
          </a:extLst>
        </p:spPr>
        <p:txBody>
          <a:bodyPr lIns="65022" tIns="65022" rIns="65022" bIns="65022"/>
          <a:lstStyle>
            <a:lvl1pPr defTabSz="1300162">
              <a:defRPr sz="1400">
                <a:solidFill>
                  <a:srgbClr val="000000"/>
                </a:solidFill>
                <a:latin typeface="Arial"/>
                <a:ea typeface="Arial"/>
                <a:cs typeface="Arial"/>
                <a:sym typeface="Arial"/>
              </a:defRPr>
            </a:lvl1pPr>
          </a:lstStyle>
          <a:p>
            <a:pPr/>
            <a:fld id="{86CB4B4D-7CA3-9044-876B-883B54F8677D}" type="slidenum"/>
          </a:p>
        </p:txBody>
      </p:sp>
      <p:pic>
        <p:nvPicPr>
          <p:cNvPr id="65" name="image1.png" descr="C:\DataFebruary7\ASAGAR\PAPER\MYBOOK2\SEVBOOK\PCOM\letovsky.xfig.eps"/>
          <p:cNvPicPr>
            <a:picLocks noChangeAspect="1"/>
          </p:cNvPicPr>
          <p:nvPr/>
        </p:nvPicPr>
        <p:blipFill>
          <a:blip r:embed="rId2">
            <a:extLst/>
          </a:blip>
          <a:stretch>
            <a:fillRect/>
          </a:stretch>
        </p:blipFill>
        <p:spPr>
          <a:xfrm>
            <a:off x="854075" y="1489013"/>
            <a:ext cx="5986810" cy="4795960"/>
          </a:xfrm>
          <a:prstGeom prst="rect">
            <a:avLst/>
          </a:prstGeom>
          <a:ln w="12700">
            <a:miter lim="400000"/>
          </a:ln>
        </p:spPr>
      </p:pic>
      <p:sp>
        <p:nvSpPr>
          <p:cNvPr id="66" name="Shape 66"/>
          <p:cNvSpPr/>
          <p:nvPr/>
        </p:nvSpPr>
        <p:spPr>
          <a:xfrm>
            <a:off x="1412874" y="7339011"/>
            <a:ext cx="10577515" cy="611221"/>
          </a:xfrm>
          <a:prstGeom prst="rect">
            <a:avLst/>
          </a:prstGeom>
          <a:ln w="12700">
            <a:miter lim="400000"/>
          </a:ln>
          <a:extLst>
            <a:ext uri="{C572A759-6A51-4108-AA02-DFA0A04FC94B}">
              <ma14:wrappingTextBoxFlag xmlns:ma14="http://schemas.microsoft.com/office/mac/drawingml/2011/main" val="1"/>
            </a:ext>
          </a:extLst>
        </p:spPr>
        <p:txBody>
          <a:bodyPr lIns="65022" tIns="65022" rIns="65022" bIns="65022">
            <a:spAutoFit/>
          </a:bodyPr>
          <a:lstStyle>
            <a:lvl1pPr defTabSz="1300162">
              <a:spcBef>
                <a:spcPts val="0"/>
              </a:spcBef>
              <a:defRPr sz="3400">
                <a:solidFill>
                  <a:srgbClr val="0000FF"/>
                </a:solidFill>
                <a:latin typeface="Arial"/>
                <a:ea typeface="Arial"/>
                <a:cs typeface="Arial"/>
                <a:sym typeface="Arial"/>
              </a:defRPr>
            </a:lvl1pPr>
          </a:lstStyle>
          <a:p>
            <a:pPr/>
            <a:r>
              <a:t>Figure: Letovsky’s program comprehension model.</a:t>
            </a:r>
          </a:p>
        </p:txBody>
      </p:sp>
      <p:sp>
        <p:nvSpPr>
          <p:cNvPr id="67" name="Shape 67"/>
          <p:cNvSpPr/>
          <p:nvPr>
            <p:ph type="title" idx="4294967295"/>
          </p:nvPr>
        </p:nvSpPr>
        <p:spPr>
          <a:xfrm>
            <a:off x="0" y="173037"/>
            <a:ext cx="13004800" cy="974726"/>
          </a:xfrm>
          <a:prstGeom prst="rect">
            <a:avLst/>
          </a:prstGeom>
          <a:extLst>
            <a:ext uri="{C572A759-6A51-4108-AA02-DFA0A04FC94B}">
              <ma14:wrappingTextBoxFlag xmlns:ma14="http://schemas.microsoft.com/office/mac/drawingml/2011/main" val="1"/>
            </a:ext>
          </a:extLst>
        </p:spPr>
        <p:txBody>
          <a:bodyPr lIns="65475" tIns="65475" rIns="65475" bIns="65475" anchor="ctr">
            <a:normAutofit fontScale="100000" lnSpcReduction="0"/>
          </a:bodyPr>
          <a:lstStyle>
            <a:lvl1pPr algn="ctr" defTabSz="1300162">
              <a:lnSpc>
                <a:spcPct val="90000"/>
              </a:lnSpc>
              <a:spcBef>
                <a:spcPts val="0"/>
              </a:spcBef>
              <a:defRPr sz="4400">
                <a:solidFill>
                  <a:srgbClr val="0000FF"/>
                </a:solidFill>
                <a:latin typeface="Arial"/>
                <a:ea typeface="Arial"/>
                <a:cs typeface="Arial"/>
                <a:sym typeface="Arial"/>
              </a:defRPr>
            </a:lvl1pPr>
          </a:lstStyle>
          <a:p>
            <a:pPr/>
            <a:r>
              <a:t>Letovsky model</a:t>
            </a:r>
          </a:p>
        </p:txBody>
      </p:sp>
      <p:sp>
        <p:nvSpPr>
          <p:cNvPr id="68" name="Shape 68"/>
          <p:cNvSpPr/>
          <p:nvPr/>
        </p:nvSpPr>
        <p:spPr>
          <a:xfrm>
            <a:off x="12726654" y="9096374"/>
            <a:ext cx="241631" cy="327430"/>
          </a:xfrm>
          <a:prstGeom prst="rect">
            <a:avLst/>
          </a:prstGeom>
          <a:ln w="12700">
            <a:miter lim="400000"/>
          </a:ln>
          <a:extLst>
            <a:ext uri="{C572A759-6A51-4108-AA02-DFA0A04FC94B}">
              <ma14:wrappingTextBoxFlag xmlns:ma14="http://schemas.microsoft.com/office/mac/drawingml/2011/main" val="1"/>
            </a:ext>
          </a:extLst>
        </p:spPr>
        <p:txBody>
          <a:bodyPr wrap="none" lIns="65022" tIns="65022" rIns="65022" bIns="65022">
            <a:spAutoFit/>
          </a:bodyPr>
          <a:lstStyle>
            <a:lvl1pPr algn="r" defTabSz="1300162">
              <a:spcBef>
                <a:spcPts val="0"/>
              </a:spcBef>
              <a:defRPr sz="1400">
                <a:solidFill>
                  <a:srgbClr val="000000"/>
                </a:solidFill>
                <a:latin typeface="Arial"/>
                <a:ea typeface="Arial"/>
                <a:cs typeface="Arial"/>
                <a:sym typeface="Arial"/>
              </a:defRPr>
            </a:lvl1pPr>
          </a:lstStyle>
          <a:p>
            <a:pPr/>
            <a:r>
              <a:t>6</a:t>
            </a:r>
          </a:p>
        </p:txBody>
      </p:sp>
      <p:sp>
        <p:nvSpPr>
          <p:cNvPr id="69" name="Shape 69"/>
          <p:cNvSpPr/>
          <p:nvPr/>
        </p:nvSpPr>
        <p:spPr>
          <a:xfrm>
            <a:off x="7340600" y="2027236"/>
            <a:ext cx="5029200" cy="3482339"/>
          </a:xfrm>
          <a:prstGeom prst="rect">
            <a:avLst/>
          </a:prstGeom>
          <a:solidFill>
            <a:srgbClr val="EBEBDE"/>
          </a:solidFill>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marL="171450" indent="-171450" algn="just" defTabSz="914400">
              <a:buSzPct val="100000"/>
              <a:buFont typeface="Arial"/>
              <a:buChar char="•"/>
              <a:defRPr sz="1000">
                <a:solidFill>
                  <a:srgbClr val="000000"/>
                </a:solidFill>
                <a:latin typeface="Iowan Old Style Roman"/>
                <a:ea typeface="Iowan Old Style Roman"/>
                <a:cs typeface="Iowan Old Style Roman"/>
                <a:sym typeface="Iowan Old Style Roman"/>
              </a:defRPr>
            </a:pPr>
            <a:r>
              <a:t>Letovsky’s high-level comprehension model has three main components.</a:t>
            </a:r>
          </a:p>
          <a:p>
            <a:pPr marL="171450" indent="-171450" algn="just" defTabSz="914400">
              <a:buSzPct val="100000"/>
              <a:buFont typeface="Arial"/>
              <a:buChar char="•"/>
              <a:defRPr sz="1000">
                <a:solidFill>
                  <a:srgbClr val="000000"/>
                </a:solidFill>
                <a:latin typeface="Iowan Old Style Bold"/>
                <a:ea typeface="Iowan Old Style Bold"/>
                <a:cs typeface="Iowan Old Style Bold"/>
                <a:sym typeface="Iowan Old Style Bold"/>
              </a:defRPr>
            </a:pPr>
            <a:r>
              <a:t>The knowledge base </a:t>
            </a:r>
            <a:r>
              <a:rPr>
                <a:latin typeface="Iowan Old Style Roman"/>
                <a:ea typeface="Iowan Old Style Roman"/>
                <a:cs typeface="Iowan Old Style Roman"/>
                <a:sym typeface="Iowan Old Style Roman"/>
              </a:rPr>
              <a:t>contains programming expertise, problem-domain knowledge, rules of discourse, plans, and goals.</a:t>
            </a:r>
          </a:p>
          <a:p>
            <a:pPr marL="171450" indent="-171450" algn="just" defTabSz="914400">
              <a:buSzPct val="100000"/>
              <a:buFont typeface="Arial"/>
              <a:buChar char="•"/>
              <a:defRPr sz="1000">
                <a:solidFill>
                  <a:srgbClr val="000000"/>
                </a:solidFill>
                <a:latin typeface="Iowan Old Style Roman"/>
                <a:ea typeface="Iowan Old Style Roman"/>
                <a:cs typeface="Iowan Old Style Roman"/>
                <a:sym typeface="Iowan Old Style Roman"/>
              </a:defRPr>
            </a:pPr>
            <a:r>
              <a:t>The mental model has three layers: </a:t>
            </a:r>
          </a:p>
          <a:p>
            <a:pPr marL="171450" indent="-171450" algn="just" defTabSz="914400">
              <a:buSzPct val="100000"/>
              <a:buFont typeface="Wingdings"/>
              <a:buChar char="❑"/>
              <a:defRPr sz="1000">
                <a:solidFill>
                  <a:srgbClr val="000000"/>
                </a:solidFill>
                <a:latin typeface="Iowan Old Style Bold"/>
                <a:ea typeface="Iowan Old Style Bold"/>
                <a:cs typeface="Iowan Old Style Bold"/>
                <a:sym typeface="Iowan Old Style Bold"/>
              </a:defRPr>
            </a:pPr>
            <a:r>
              <a:t>The specification layer:</a:t>
            </a:r>
            <a:r>
              <a:rPr>
                <a:latin typeface="Iowan Old Style Roman"/>
                <a:ea typeface="Iowan Old Style Roman"/>
                <a:cs typeface="Iowan Old Style Roman"/>
                <a:sym typeface="Iowan Old Style Roman"/>
              </a:rPr>
              <a:t> characterizes the program goals. </a:t>
            </a:r>
          </a:p>
          <a:p>
            <a:pPr marL="171450" indent="-171450" algn="just" defTabSz="914400">
              <a:buSzPct val="100000"/>
              <a:buFont typeface="Wingdings"/>
              <a:buChar char="❑"/>
              <a:defRPr sz="1000">
                <a:solidFill>
                  <a:srgbClr val="000000"/>
                </a:solidFill>
                <a:latin typeface="Iowan Old Style Bold"/>
                <a:ea typeface="Iowan Old Style Bold"/>
                <a:cs typeface="Iowan Old Style Bold"/>
                <a:sym typeface="Iowan Old Style Bold"/>
              </a:defRPr>
            </a:pPr>
            <a:r>
              <a:t>The implementation layer </a:t>
            </a:r>
            <a:r>
              <a:rPr>
                <a:latin typeface="Iowan Old Style Roman"/>
                <a:ea typeface="Iowan Old Style Roman"/>
                <a:cs typeface="Iowan Old Style Roman"/>
                <a:sym typeface="Iowan Old Style Roman"/>
              </a:rPr>
              <a:t>contains the lowest level abstraction. with data structures and functions as entities. </a:t>
            </a:r>
          </a:p>
          <a:p>
            <a:pPr marL="171450" indent="-171450" algn="just" defTabSz="914400">
              <a:buSzPct val="100000"/>
              <a:buFont typeface="Wingdings"/>
              <a:buChar char="❑"/>
              <a:defRPr sz="1000">
                <a:solidFill>
                  <a:srgbClr val="000000"/>
                </a:solidFill>
                <a:latin typeface="Iowan Old Style Bold"/>
                <a:ea typeface="Iowan Old Style Bold"/>
                <a:cs typeface="Iowan Old Style Bold"/>
                <a:sym typeface="Iowan Old Style Bold"/>
              </a:defRPr>
            </a:pPr>
            <a:r>
              <a:t>The annotation layer : </a:t>
            </a:r>
            <a:r>
              <a:rPr>
                <a:latin typeface="Iowan Old Style Roman"/>
                <a:ea typeface="Iowan Old Style Roman"/>
                <a:cs typeface="Iowan Old Style Roman"/>
                <a:sym typeface="Iowan Old Style Roman"/>
              </a:rPr>
              <a:t>links  each goal in the specification layer to its realization in the implementation layer. </a:t>
            </a:r>
          </a:p>
          <a:p>
            <a:pPr marL="171450" indent="-171450" algn="just" defTabSz="914400">
              <a:buSzPct val="100000"/>
              <a:buFont typeface="Arial"/>
              <a:buChar char="•"/>
              <a:defRPr sz="1000">
                <a:solidFill>
                  <a:srgbClr val="000000"/>
                </a:solidFill>
                <a:latin typeface="Iowan Old Style Bold"/>
                <a:ea typeface="Iowan Old Style Bold"/>
                <a:cs typeface="Iowan Old Style Bold"/>
                <a:sym typeface="Iowan Old Style Bold"/>
              </a:defRPr>
            </a:pPr>
            <a:r>
              <a:t>The dangling-purpose unit : links </a:t>
            </a:r>
            <a:r>
              <a:rPr>
                <a:latin typeface="Iowan Old Style Roman"/>
                <a:ea typeface="Iowan Old Style Roman"/>
                <a:cs typeface="Iowan Old Style Roman"/>
                <a:sym typeface="Iowan Old Style Roman"/>
              </a:rPr>
              <a:t>such unresolved ,incomplete links.</a:t>
            </a:r>
          </a:p>
          <a:p>
            <a:pPr marL="171450" indent="-171450" algn="just" defTabSz="914400">
              <a:buSzPct val="100000"/>
              <a:buFont typeface="Arial"/>
              <a:buChar char="•"/>
              <a:defRPr sz="1000">
                <a:solidFill>
                  <a:srgbClr val="000000"/>
                </a:solidFill>
                <a:latin typeface="Iowan Old Style Bold"/>
                <a:ea typeface="Iowan Old Style Bold"/>
                <a:cs typeface="Iowan Old Style Bold"/>
                <a:sym typeface="Iowan Old Style Bold"/>
              </a:defRPr>
            </a:pPr>
            <a:r>
              <a:t>The assimilation process : </a:t>
            </a:r>
            <a:r>
              <a:rPr>
                <a:latin typeface="Iowan Old Style Roman"/>
                <a:ea typeface="Iowan Old Style Roman"/>
                <a:cs typeface="Iowan Old Style Roman"/>
                <a:sym typeface="Iowan Old Style Roman"/>
              </a:rPr>
              <a:t>combine their knowledge base and the external representations to create their mental models. Produce  the highest return in knowledge gain</a:t>
            </a:r>
          </a:p>
        </p:txBody>
      </p:sp>
    </p:spTree>
  </p:cSld>
  <p:clrMapOvr>
    <a:masterClrMapping/>
  </p:clrMapOvr>
  <mc:AlternateContent xmlns:mc="http://schemas.openxmlformats.org/markup-compatibility/2006">
    <mc:Choice xmlns:p14="http://schemas.microsoft.com/office/powerpoint/2010/main" Requires="p14">
      <p:transition spd="med" advClick="1" p14:dur="1000">
        <p:dissolv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1" name="Shape 71"/>
          <p:cNvSpPr/>
          <p:nvPr>
            <p:ph type="sldNum" sz="quarter" idx="4294967295"/>
          </p:nvPr>
        </p:nvSpPr>
        <p:spPr>
          <a:xfrm>
            <a:off x="12726654" y="9096374"/>
            <a:ext cx="241631" cy="327430"/>
          </a:xfrm>
          <a:prstGeom prst="rect">
            <a:avLst/>
          </a:prstGeom>
          <a:extLst>
            <a:ext uri="{C572A759-6A51-4108-AA02-DFA0A04FC94B}">
              <ma14:wrappingTextBoxFlag xmlns:ma14="http://schemas.microsoft.com/office/mac/drawingml/2011/main" val="1"/>
            </a:ext>
          </a:extLst>
        </p:spPr>
        <p:txBody>
          <a:bodyPr lIns="65022" tIns="65022" rIns="65022" bIns="65022"/>
          <a:lstStyle>
            <a:lvl1pPr defTabSz="1300162">
              <a:defRPr sz="1400">
                <a:solidFill>
                  <a:srgbClr val="000000"/>
                </a:solidFill>
                <a:latin typeface="Arial"/>
                <a:ea typeface="Arial"/>
                <a:cs typeface="Arial"/>
                <a:sym typeface="Arial"/>
              </a:defRPr>
            </a:lvl1pPr>
          </a:lstStyle>
          <a:p>
            <a:pPr/>
            <a:fld id="{86CB4B4D-7CA3-9044-876B-883B54F8677D}" type="slidenum"/>
          </a:p>
        </p:txBody>
      </p:sp>
      <p:pic>
        <p:nvPicPr>
          <p:cNvPr id="72" name="image2.png" descr="C:\DataFebruary7\ASAGAR\PAPER\MYBOOK2\SEVBOOK\PCOM\shneiderman.xfig.eps"/>
          <p:cNvPicPr>
            <a:picLocks noChangeAspect="1"/>
          </p:cNvPicPr>
          <p:nvPr/>
        </p:nvPicPr>
        <p:blipFill>
          <a:blip r:embed="rId2">
            <a:extLst/>
          </a:blip>
          <a:stretch>
            <a:fillRect/>
          </a:stretch>
        </p:blipFill>
        <p:spPr>
          <a:xfrm>
            <a:off x="635000" y="1433512"/>
            <a:ext cx="7026275" cy="5888038"/>
          </a:xfrm>
          <a:prstGeom prst="rect">
            <a:avLst/>
          </a:prstGeom>
          <a:ln w="12700">
            <a:miter lim="400000"/>
          </a:ln>
        </p:spPr>
      </p:pic>
      <p:sp>
        <p:nvSpPr>
          <p:cNvPr id="73" name="Shape 73"/>
          <p:cNvSpPr/>
          <p:nvPr/>
        </p:nvSpPr>
        <p:spPr>
          <a:xfrm>
            <a:off x="1884361" y="7558086"/>
            <a:ext cx="9212265" cy="1106521"/>
          </a:xfrm>
          <a:prstGeom prst="rect">
            <a:avLst/>
          </a:prstGeom>
          <a:ln w="12700">
            <a:miter lim="400000"/>
          </a:ln>
          <a:extLst>
            <a:ext uri="{C572A759-6A51-4108-AA02-DFA0A04FC94B}">
              <ma14:wrappingTextBoxFlag xmlns:ma14="http://schemas.microsoft.com/office/mac/drawingml/2011/main" val="1"/>
            </a:ext>
          </a:extLst>
        </p:spPr>
        <p:txBody>
          <a:bodyPr lIns="65022" tIns="65022" rIns="65022" bIns="65022">
            <a:spAutoFit/>
          </a:bodyPr>
          <a:lstStyle/>
          <a:p>
            <a:pPr defTabSz="1300162">
              <a:spcBef>
                <a:spcPts val="0"/>
              </a:spcBef>
              <a:defRPr sz="3400">
                <a:solidFill>
                  <a:srgbClr val="0000FF"/>
                </a:solidFill>
                <a:latin typeface="Arial"/>
                <a:ea typeface="Arial"/>
                <a:cs typeface="Arial"/>
                <a:sym typeface="Arial"/>
              </a:defRPr>
            </a:pPr>
            <a:r>
              <a:t>Figure: Shneiderman and Mayer program</a:t>
            </a:r>
          </a:p>
          <a:p>
            <a:pPr defTabSz="1300162">
              <a:spcBef>
                <a:spcPts val="0"/>
              </a:spcBef>
              <a:defRPr sz="3400">
                <a:solidFill>
                  <a:srgbClr val="0000FF"/>
                </a:solidFill>
                <a:latin typeface="Arial"/>
                <a:ea typeface="Arial"/>
                <a:cs typeface="Arial"/>
                <a:sym typeface="Arial"/>
              </a:defRPr>
            </a:pPr>
            <a:r>
              <a:t>	       comprehension model.</a:t>
            </a:r>
          </a:p>
        </p:txBody>
      </p:sp>
      <p:sp>
        <p:nvSpPr>
          <p:cNvPr id="74" name="Shape 74"/>
          <p:cNvSpPr/>
          <p:nvPr>
            <p:ph type="title" idx="4294967295"/>
          </p:nvPr>
        </p:nvSpPr>
        <p:spPr>
          <a:xfrm>
            <a:off x="0" y="0"/>
            <a:ext cx="13004800" cy="1162050"/>
          </a:xfrm>
          <a:prstGeom prst="rect">
            <a:avLst/>
          </a:prstGeom>
          <a:extLst>
            <a:ext uri="{C572A759-6A51-4108-AA02-DFA0A04FC94B}">
              <ma14:wrappingTextBoxFlag xmlns:ma14="http://schemas.microsoft.com/office/mac/drawingml/2011/main" val="1"/>
            </a:ext>
          </a:extLst>
        </p:spPr>
        <p:txBody>
          <a:bodyPr lIns="65475" tIns="65475" rIns="65475" bIns="65475" anchor="ctr">
            <a:normAutofit fontScale="100000" lnSpcReduction="0"/>
          </a:bodyPr>
          <a:lstStyle>
            <a:lvl1pPr algn="ctr" defTabSz="1300162">
              <a:lnSpc>
                <a:spcPct val="90000"/>
              </a:lnSpc>
              <a:spcBef>
                <a:spcPts val="0"/>
              </a:spcBef>
              <a:defRPr sz="4400">
                <a:solidFill>
                  <a:srgbClr val="0000FF"/>
                </a:solidFill>
                <a:latin typeface="Arial"/>
                <a:ea typeface="Arial"/>
                <a:cs typeface="Arial"/>
                <a:sym typeface="Arial"/>
              </a:defRPr>
            </a:lvl1pPr>
          </a:lstStyle>
          <a:p>
            <a:pPr/>
            <a:r>
              <a:t> Shneiderman and Mayer model</a:t>
            </a:r>
          </a:p>
        </p:txBody>
      </p:sp>
      <p:sp>
        <p:nvSpPr>
          <p:cNvPr id="75" name="Shape 75"/>
          <p:cNvSpPr/>
          <p:nvPr/>
        </p:nvSpPr>
        <p:spPr>
          <a:xfrm>
            <a:off x="12726654" y="9096374"/>
            <a:ext cx="241631" cy="327430"/>
          </a:xfrm>
          <a:prstGeom prst="rect">
            <a:avLst/>
          </a:prstGeom>
          <a:ln w="12700">
            <a:miter lim="400000"/>
          </a:ln>
          <a:extLst>
            <a:ext uri="{C572A759-6A51-4108-AA02-DFA0A04FC94B}">
              <ma14:wrappingTextBoxFlag xmlns:ma14="http://schemas.microsoft.com/office/mac/drawingml/2011/main" val="1"/>
            </a:ext>
          </a:extLst>
        </p:spPr>
        <p:txBody>
          <a:bodyPr wrap="none" lIns="65022" tIns="65022" rIns="65022" bIns="65022">
            <a:spAutoFit/>
          </a:bodyPr>
          <a:lstStyle>
            <a:lvl1pPr algn="r" defTabSz="1300162">
              <a:spcBef>
                <a:spcPts val="0"/>
              </a:spcBef>
              <a:defRPr sz="1400">
                <a:solidFill>
                  <a:srgbClr val="000000"/>
                </a:solidFill>
                <a:latin typeface="Arial"/>
                <a:ea typeface="Arial"/>
                <a:cs typeface="Arial"/>
                <a:sym typeface="Arial"/>
              </a:defRPr>
            </a:lvl1pPr>
          </a:lstStyle>
          <a:p>
            <a:pPr/>
            <a:r>
              <a:t>7</a:t>
            </a:r>
          </a:p>
        </p:txBody>
      </p:sp>
      <p:sp>
        <p:nvSpPr>
          <p:cNvPr id="76" name="Shape 76"/>
          <p:cNvSpPr/>
          <p:nvPr/>
        </p:nvSpPr>
        <p:spPr>
          <a:xfrm>
            <a:off x="7935911" y="1460500"/>
            <a:ext cx="4873627" cy="1945639"/>
          </a:xfrm>
          <a:prstGeom prst="rect">
            <a:avLst/>
          </a:prstGeom>
          <a:solidFill>
            <a:srgbClr val="EBEBDE"/>
          </a:solidFill>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marL="171450" indent="-171450" algn="just" defTabSz="914400">
              <a:buSzPct val="100000"/>
              <a:buFont typeface="Arial"/>
              <a:buChar char="•"/>
              <a:defRPr sz="1000">
                <a:solidFill>
                  <a:srgbClr val="000000"/>
                </a:solidFill>
                <a:latin typeface="Iowan Old Style Roman"/>
                <a:ea typeface="Iowan Old Style Roman"/>
                <a:cs typeface="Iowan Old Style Roman"/>
                <a:sym typeface="Iowan Old Style Roman"/>
              </a:defRPr>
            </a:pPr>
            <a:r>
              <a:t>Recodes the program in short-term memory into an internal semantic representation via a chunking process.</a:t>
            </a:r>
          </a:p>
          <a:p>
            <a:pPr marL="171450" indent="-171450" algn="just" defTabSz="914400">
              <a:buSzPct val="100000"/>
              <a:buFont typeface="Arial"/>
              <a:buChar char="•"/>
              <a:defRPr sz="1000">
                <a:solidFill>
                  <a:srgbClr val="000000"/>
                </a:solidFill>
                <a:latin typeface="Iowan Old Style Roman"/>
                <a:ea typeface="Iowan Old Style Roman"/>
                <a:cs typeface="Iowan Old Style Roman"/>
                <a:sym typeface="Iowan Old Style Roman"/>
              </a:defRPr>
            </a:pPr>
            <a:r>
              <a:t>In internal semantics  the top are high-level concepts are such as program goals, The lowest levels contain details  algorithms used to achieve program goals.</a:t>
            </a:r>
          </a:p>
          <a:p>
            <a:pPr marL="171450" indent="-171450" algn="just" defTabSz="914400">
              <a:buSzPct val="100000"/>
              <a:buFont typeface="Arial"/>
              <a:buChar char="•"/>
              <a:defRPr sz="1000">
                <a:solidFill>
                  <a:srgbClr val="000000"/>
                </a:solidFill>
                <a:latin typeface="Iowan Old Style Roman"/>
                <a:ea typeface="Iowan Old Style Roman"/>
                <a:cs typeface="Iowan Old Style Roman"/>
                <a:sym typeface="Iowan Old Style Roman"/>
              </a:defRPr>
            </a:pPr>
            <a:r>
              <a:t>Long-term memory, a knowledge base with semantic and syntactic knowledge, assists during internal semantics construction. </a:t>
            </a:r>
          </a:p>
          <a:p>
            <a:pPr marL="171450" indent="-171450" algn="just" defTabSz="914400">
              <a:buSzPct val="100000"/>
              <a:buFont typeface="Arial"/>
              <a:buChar char="•"/>
              <a:defRPr sz="1000">
                <a:solidFill>
                  <a:srgbClr val="000000"/>
                </a:solidFill>
                <a:latin typeface="Iowan Old Style Roman"/>
                <a:ea typeface="Iowan Old Style Roman"/>
                <a:cs typeface="Iowan Old Style Roman"/>
                <a:sym typeface="Iowan Old Style Roman"/>
              </a:defRPr>
            </a:pPr>
            <a:r>
              <a:t>Program understanding is directional: It starts with the program code and continues until the problem statement is reconstructed. </a:t>
            </a:r>
          </a:p>
        </p:txBody>
      </p:sp>
    </p:spTree>
  </p:cSld>
  <p:clrMapOvr>
    <a:masterClrMapping/>
  </p:clrMapOvr>
  <mc:AlternateContent xmlns:mc="http://schemas.openxmlformats.org/markup-compatibility/2006">
    <mc:Choice xmlns:p14="http://schemas.microsoft.com/office/powerpoint/2010/main" Requires="p14">
      <p:transition spd="med" advClick="1" p14:dur="1000">
        <p:dissolv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8" name="Shape 78"/>
          <p:cNvSpPr/>
          <p:nvPr>
            <p:ph type="sldNum" sz="quarter" idx="4294967295"/>
          </p:nvPr>
        </p:nvSpPr>
        <p:spPr>
          <a:xfrm>
            <a:off x="12726654" y="9096374"/>
            <a:ext cx="241631" cy="327430"/>
          </a:xfrm>
          <a:prstGeom prst="rect">
            <a:avLst/>
          </a:prstGeom>
          <a:extLst>
            <a:ext uri="{C572A759-6A51-4108-AA02-DFA0A04FC94B}">
              <ma14:wrappingTextBoxFlag xmlns:ma14="http://schemas.microsoft.com/office/mac/drawingml/2011/main" val="1"/>
            </a:ext>
          </a:extLst>
        </p:spPr>
        <p:txBody>
          <a:bodyPr lIns="65022" tIns="65022" rIns="65022" bIns="65022"/>
          <a:lstStyle>
            <a:lvl1pPr defTabSz="1300162">
              <a:defRPr sz="1400">
                <a:solidFill>
                  <a:srgbClr val="000000"/>
                </a:solidFill>
                <a:latin typeface="Arial"/>
                <a:ea typeface="Arial"/>
                <a:cs typeface="Arial"/>
                <a:sym typeface="Arial"/>
              </a:defRPr>
            </a:lvl1pPr>
          </a:lstStyle>
          <a:p>
            <a:pPr/>
            <a:fld id="{86CB4B4D-7CA3-9044-876B-883B54F8677D}" type="slidenum"/>
          </a:p>
        </p:txBody>
      </p:sp>
      <p:sp>
        <p:nvSpPr>
          <p:cNvPr id="79" name="Shape 79"/>
          <p:cNvSpPr/>
          <p:nvPr/>
        </p:nvSpPr>
        <p:spPr>
          <a:xfrm>
            <a:off x="1233487" y="8342311"/>
            <a:ext cx="10601326" cy="611221"/>
          </a:xfrm>
          <a:prstGeom prst="rect">
            <a:avLst/>
          </a:prstGeom>
          <a:ln w="12700">
            <a:miter lim="400000"/>
          </a:ln>
          <a:extLst>
            <a:ext uri="{C572A759-6A51-4108-AA02-DFA0A04FC94B}">
              <ma14:wrappingTextBoxFlag xmlns:ma14="http://schemas.microsoft.com/office/mac/drawingml/2011/main" val="1"/>
            </a:ext>
          </a:extLst>
        </p:spPr>
        <p:txBody>
          <a:bodyPr lIns="65022" tIns="65022" rIns="65022" bIns="65022">
            <a:spAutoFit/>
          </a:bodyPr>
          <a:lstStyle>
            <a:lvl1pPr defTabSz="1300162">
              <a:spcBef>
                <a:spcPts val="0"/>
              </a:spcBef>
              <a:defRPr sz="3400">
                <a:solidFill>
                  <a:srgbClr val="0000FF"/>
                </a:solidFill>
                <a:latin typeface="Arial"/>
                <a:ea typeface="Arial"/>
                <a:cs typeface="Arial"/>
                <a:sym typeface="Arial"/>
              </a:defRPr>
            </a:lvl1pPr>
          </a:lstStyle>
          <a:p>
            <a:pPr/>
            <a:r>
              <a:t>Figure : An overview of Brooks comprehension model.</a:t>
            </a:r>
          </a:p>
        </p:txBody>
      </p:sp>
      <p:sp>
        <p:nvSpPr>
          <p:cNvPr id="80" name="Shape 80"/>
          <p:cNvSpPr/>
          <p:nvPr>
            <p:ph type="title" idx="4294967295"/>
          </p:nvPr>
        </p:nvSpPr>
        <p:spPr>
          <a:xfrm>
            <a:off x="0" y="200025"/>
            <a:ext cx="13004800" cy="1119188"/>
          </a:xfrm>
          <a:prstGeom prst="rect">
            <a:avLst/>
          </a:prstGeom>
          <a:extLst>
            <a:ext uri="{C572A759-6A51-4108-AA02-DFA0A04FC94B}">
              <ma14:wrappingTextBoxFlag xmlns:ma14="http://schemas.microsoft.com/office/mac/drawingml/2011/main" val="1"/>
            </a:ext>
          </a:extLst>
        </p:spPr>
        <p:txBody>
          <a:bodyPr lIns="65475" tIns="65475" rIns="65475" bIns="65475" anchor="ctr">
            <a:normAutofit fontScale="100000" lnSpcReduction="0"/>
          </a:bodyPr>
          <a:lstStyle>
            <a:lvl1pPr algn="ctr" defTabSz="1300162">
              <a:lnSpc>
                <a:spcPct val="90000"/>
              </a:lnSpc>
              <a:spcBef>
                <a:spcPts val="0"/>
              </a:spcBef>
              <a:defRPr sz="4400">
                <a:solidFill>
                  <a:srgbClr val="0000FF"/>
                </a:solidFill>
                <a:latin typeface="Arial"/>
                <a:ea typeface="Arial"/>
                <a:cs typeface="Arial"/>
                <a:sym typeface="Arial"/>
              </a:defRPr>
            </a:lvl1pPr>
          </a:lstStyle>
          <a:p>
            <a:pPr/>
            <a:r>
              <a:t>Brooks  comprehension model</a:t>
            </a:r>
          </a:p>
        </p:txBody>
      </p:sp>
      <p:sp>
        <p:nvSpPr>
          <p:cNvPr id="81" name="Shape 81"/>
          <p:cNvSpPr/>
          <p:nvPr/>
        </p:nvSpPr>
        <p:spPr>
          <a:xfrm>
            <a:off x="7797800" y="1752600"/>
            <a:ext cx="4495800" cy="3164839"/>
          </a:xfrm>
          <a:prstGeom prst="rect">
            <a:avLst/>
          </a:prstGeom>
          <a:solidFill>
            <a:srgbClr val="E6EAEA"/>
          </a:solidFill>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defTabSz="914400">
              <a:defRPr sz="1400">
                <a:solidFill>
                  <a:srgbClr val="000000"/>
                </a:solidFill>
                <a:latin typeface="Iowan Old Style Roman"/>
                <a:ea typeface="Iowan Old Style Roman"/>
                <a:cs typeface="Iowan Old Style Roman"/>
                <a:sym typeface="Iowan Old Style Roman"/>
              </a:defRPr>
            </a:pPr>
            <a:r>
              <a:t>The three key elements of the model are-</a:t>
            </a:r>
          </a:p>
          <a:p>
            <a:pPr algn="just" defTabSz="914400">
              <a:buSzPct val="100000"/>
              <a:buFont typeface="Arial"/>
              <a:buChar char="•"/>
              <a:defRPr sz="1400">
                <a:solidFill>
                  <a:srgbClr val="000000"/>
                </a:solidFill>
                <a:latin typeface="Iowan Old Style Roman"/>
                <a:ea typeface="Iowan Old Style Roman"/>
                <a:cs typeface="Iowan Old Style Roman"/>
                <a:sym typeface="Iowan Old Style Roman"/>
              </a:defRPr>
            </a:pPr>
            <a:r>
              <a:t>Mappings from a problem (application) domain to the programming domain through several intermediate domains.</a:t>
            </a:r>
          </a:p>
          <a:p>
            <a:pPr algn="just" defTabSz="914400">
              <a:buSzPct val="100000"/>
              <a:buFont typeface="Arial"/>
              <a:buChar char="•"/>
              <a:defRPr sz="1400">
                <a:solidFill>
                  <a:srgbClr val="000000"/>
                </a:solidFill>
                <a:latin typeface="Iowan Old Style Roman"/>
                <a:ea typeface="Iowan Old Style Roman"/>
                <a:cs typeface="Iowan Old Style Roman"/>
                <a:sym typeface="Iowan Old Style Roman"/>
              </a:defRPr>
            </a:pPr>
            <a:r>
              <a:t>Understanding the mappings in terms of hypotheses. Programmers read all available documentations  and try to reconstruct the mappings as much as they can.</a:t>
            </a:r>
          </a:p>
          <a:p>
            <a:pPr algn="just" defTabSz="914400">
              <a:buSzPct val="100000"/>
              <a:buFont typeface="Arial"/>
              <a:buChar char="•"/>
              <a:defRPr sz="1400">
                <a:solidFill>
                  <a:srgbClr val="000000"/>
                </a:solidFill>
                <a:latin typeface="Iowan Old Style Roman"/>
                <a:ea typeface="Iowan Old Style Roman"/>
                <a:cs typeface="Iowan Old Style Roman"/>
                <a:sym typeface="Iowan Old Style Roman"/>
              </a:defRPr>
            </a:pPr>
            <a:r>
              <a:t>Internal representations reflect knowledge contained in external representations such as code, design documents, or requirements specifications. </a:t>
            </a:r>
          </a:p>
        </p:txBody>
      </p:sp>
      <p:sp>
        <p:nvSpPr>
          <p:cNvPr id="82" name="Shape 82"/>
          <p:cNvSpPr/>
          <p:nvPr/>
        </p:nvSpPr>
        <p:spPr>
          <a:xfrm>
            <a:off x="12726654" y="9096374"/>
            <a:ext cx="241631" cy="327430"/>
          </a:xfrm>
          <a:prstGeom prst="rect">
            <a:avLst/>
          </a:prstGeom>
          <a:ln w="12700">
            <a:miter lim="400000"/>
          </a:ln>
          <a:extLst>
            <a:ext uri="{C572A759-6A51-4108-AA02-DFA0A04FC94B}">
              <ma14:wrappingTextBoxFlag xmlns:ma14="http://schemas.microsoft.com/office/mac/drawingml/2011/main" val="1"/>
            </a:ext>
          </a:extLst>
        </p:spPr>
        <p:txBody>
          <a:bodyPr wrap="none" lIns="65022" tIns="65022" rIns="65022" bIns="65022">
            <a:spAutoFit/>
          </a:bodyPr>
          <a:lstStyle>
            <a:lvl1pPr algn="r" defTabSz="1300162">
              <a:spcBef>
                <a:spcPts val="0"/>
              </a:spcBef>
              <a:defRPr sz="1400">
                <a:solidFill>
                  <a:srgbClr val="000000"/>
                </a:solidFill>
                <a:latin typeface="Arial"/>
                <a:ea typeface="Arial"/>
                <a:cs typeface="Arial"/>
                <a:sym typeface="Arial"/>
              </a:defRPr>
            </a:lvl1pPr>
          </a:lstStyle>
          <a:p>
            <a:pPr/>
            <a:r>
              <a:t>8</a:t>
            </a:r>
          </a:p>
        </p:txBody>
      </p:sp>
      <p:pic>
        <p:nvPicPr>
          <p:cNvPr id="83" name="image3.png"/>
          <p:cNvPicPr>
            <a:picLocks noChangeAspect="1"/>
          </p:cNvPicPr>
          <p:nvPr/>
        </p:nvPicPr>
        <p:blipFill>
          <a:blip r:embed="rId2">
            <a:extLst/>
          </a:blip>
          <a:stretch>
            <a:fillRect/>
          </a:stretch>
        </p:blipFill>
        <p:spPr>
          <a:xfrm>
            <a:off x="482600" y="1323975"/>
            <a:ext cx="7162800" cy="7134225"/>
          </a:xfrm>
          <a:prstGeom prst="rect">
            <a:avLst/>
          </a:prstGeom>
          <a:ln w="12700">
            <a:miter lim="400000"/>
          </a:ln>
        </p:spPr>
      </p:pic>
    </p:spTree>
  </p:cSld>
  <p:clrMapOvr>
    <a:masterClrMapping/>
  </p:clrMapOvr>
  <mc:AlternateContent xmlns:mc="http://schemas.openxmlformats.org/markup-compatibility/2006">
    <mc:Choice xmlns:p14="http://schemas.microsoft.com/office/powerpoint/2010/main" Requires="p14">
      <p:transition spd="med" advClick="1" p14:dur="1000">
        <p:dissolv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5" name="Shape 85"/>
          <p:cNvSpPr/>
          <p:nvPr>
            <p:ph type="sldNum" sz="quarter" idx="4294967295"/>
          </p:nvPr>
        </p:nvSpPr>
        <p:spPr>
          <a:xfrm>
            <a:off x="12726654" y="9096374"/>
            <a:ext cx="241631" cy="327430"/>
          </a:xfrm>
          <a:prstGeom prst="rect">
            <a:avLst/>
          </a:prstGeom>
          <a:extLst>
            <a:ext uri="{C572A759-6A51-4108-AA02-DFA0A04FC94B}">
              <ma14:wrappingTextBoxFlag xmlns:ma14="http://schemas.microsoft.com/office/mac/drawingml/2011/main" val="1"/>
            </a:ext>
          </a:extLst>
        </p:spPr>
        <p:txBody>
          <a:bodyPr lIns="65022" tIns="65022" rIns="65022" bIns="65022"/>
          <a:lstStyle>
            <a:lvl1pPr defTabSz="1300162">
              <a:defRPr sz="1400">
                <a:solidFill>
                  <a:srgbClr val="000000"/>
                </a:solidFill>
                <a:latin typeface="Arial"/>
                <a:ea typeface="Arial"/>
                <a:cs typeface="Arial"/>
                <a:sym typeface="Arial"/>
              </a:defRPr>
            </a:lvl1pPr>
          </a:lstStyle>
          <a:p>
            <a:pPr/>
            <a:fld id="{86CB4B4D-7CA3-9044-876B-883B54F8677D}" type="slidenum"/>
          </a:p>
        </p:txBody>
      </p:sp>
      <p:sp>
        <p:nvSpPr>
          <p:cNvPr id="86" name="Shape 86"/>
          <p:cNvSpPr/>
          <p:nvPr/>
        </p:nvSpPr>
        <p:spPr>
          <a:xfrm>
            <a:off x="714373" y="7562850"/>
            <a:ext cx="11682416" cy="1106520"/>
          </a:xfrm>
          <a:prstGeom prst="rect">
            <a:avLst/>
          </a:prstGeom>
          <a:ln w="12700">
            <a:miter lim="400000"/>
          </a:ln>
          <a:extLst>
            <a:ext uri="{C572A759-6A51-4108-AA02-DFA0A04FC94B}">
              <ma14:wrappingTextBoxFlag xmlns:ma14="http://schemas.microsoft.com/office/mac/drawingml/2011/main" val="1"/>
            </a:ext>
          </a:extLst>
        </p:spPr>
        <p:txBody>
          <a:bodyPr lIns="65022" tIns="65022" rIns="65022" bIns="65022">
            <a:spAutoFit/>
          </a:bodyPr>
          <a:lstStyle>
            <a:lvl1pPr defTabSz="1300162">
              <a:spcBef>
                <a:spcPts val="0"/>
              </a:spcBef>
              <a:defRPr sz="3400">
                <a:solidFill>
                  <a:srgbClr val="0000FF"/>
                </a:solidFill>
                <a:latin typeface="Arial"/>
                <a:ea typeface="Arial"/>
                <a:cs typeface="Arial"/>
                <a:sym typeface="Arial"/>
              </a:defRPr>
            </a:lvl1pPr>
          </a:lstStyle>
          <a:p>
            <a:pPr/>
            <a:r>
              <a:t>Figure : Soloway, Adelson, and Ehrlich comprehension model.</a:t>
            </a:r>
          </a:p>
        </p:txBody>
      </p:sp>
      <p:sp>
        <p:nvSpPr>
          <p:cNvPr id="87" name="Shape 87"/>
          <p:cNvSpPr/>
          <p:nvPr>
            <p:ph type="title" idx="4294967295"/>
          </p:nvPr>
        </p:nvSpPr>
        <p:spPr>
          <a:xfrm>
            <a:off x="0" y="184148"/>
            <a:ext cx="13004800" cy="1260479"/>
          </a:xfrm>
          <a:prstGeom prst="rect">
            <a:avLst/>
          </a:prstGeom>
          <a:extLst>
            <a:ext uri="{C572A759-6A51-4108-AA02-DFA0A04FC94B}">
              <ma14:wrappingTextBoxFlag xmlns:ma14="http://schemas.microsoft.com/office/mac/drawingml/2011/main" val="1"/>
            </a:ext>
          </a:extLst>
        </p:spPr>
        <p:txBody>
          <a:bodyPr lIns="65475" tIns="65475" rIns="65475" bIns="65475" anchor="ctr">
            <a:normAutofit fontScale="100000" lnSpcReduction="0"/>
          </a:bodyPr>
          <a:lstStyle/>
          <a:p>
            <a:pPr algn="ctr" defTabSz="1300162">
              <a:lnSpc>
                <a:spcPct val="90000"/>
              </a:lnSpc>
              <a:spcBef>
                <a:spcPts val="0"/>
              </a:spcBef>
              <a:defRPr sz="3800">
                <a:solidFill>
                  <a:srgbClr val="0000FF"/>
                </a:solidFill>
                <a:latin typeface="Arial"/>
                <a:ea typeface="Arial"/>
                <a:cs typeface="Arial"/>
                <a:sym typeface="Arial"/>
              </a:defRPr>
            </a:pPr>
            <a:r>
              <a:t>Soloway, Adelson, and Ehrlich  model (</a:t>
            </a:r>
            <a:r>
              <a:rPr sz="4000">
                <a:solidFill>
                  <a:srgbClr val="0070C0"/>
                </a:solidFill>
                <a:latin typeface="DIN Condensed"/>
                <a:ea typeface="DIN Condensed"/>
                <a:cs typeface="DIN Condensed"/>
                <a:sym typeface="DIN Condensed"/>
              </a:rPr>
              <a:t>top-down manner</a:t>
            </a:r>
            <a:r>
              <a:t>)</a:t>
            </a:r>
          </a:p>
        </p:txBody>
      </p:sp>
      <p:sp>
        <p:nvSpPr>
          <p:cNvPr id="88" name="Shape 88"/>
          <p:cNvSpPr/>
          <p:nvPr/>
        </p:nvSpPr>
        <p:spPr>
          <a:xfrm>
            <a:off x="9245600" y="2057399"/>
            <a:ext cx="3551238" cy="3185254"/>
          </a:xfrm>
          <a:prstGeom prst="rect">
            <a:avLst/>
          </a:prstGeom>
          <a:solidFill>
            <a:srgbClr val="E6EAEA"/>
          </a:solidFill>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marL="171450" indent="-171450" algn="just" defTabSz="914400">
              <a:buSzPct val="100000"/>
              <a:buFont typeface="Arial"/>
              <a:buChar char="•"/>
              <a:defRPr sz="1200">
                <a:solidFill>
                  <a:srgbClr val="000000"/>
                </a:solidFill>
                <a:latin typeface="Iowan Old Style Roman"/>
                <a:ea typeface="Iowan Old Style Roman"/>
                <a:cs typeface="Iowan Old Style Roman"/>
                <a:sym typeface="Iowan Old Style Roman"/>
              </a:defRPr>
            </a:pPr>
            <a:r>
              <a:t>This model works in a top-down manner:</a:t>
            </a:r>
          </a:p>
          <a:p>
            <a:pPr marL="171450" indent="-171450" algn="just" defTabSz="914400">
              <a:buSzPct val="100000"/>
              <a:buFont typeface="Arial"/>
              <a:buChar char="•"/>
              <a:defRPr sz="1200">
                <a:solidFill>
                  <a:srgbClr val="000000"/>
                </a:solidFill>
                <a:latin typeface="Iowan Old Style Roman"/>
                <a:ea typeface="Iowan Old Style Roman"/>
                <a:cs typeface="Iowan Old Style Roman"/>
                <a:sym typeface="Iowan Old Style Roman"/>
              </a:defRPr>
            </a:pPr>
            <a:r>
              <a:t>The understanding process matches external representations to programming plans using rules of discourse to select plans, by setting expectations.</a:t>
            </a:r>
          </a:p>
          <a:p>
            <a:pPr marL="171450" indent="-171450" algn="just" defTabSz="914400">
              <a:buSzPct val="100000"/>
              <a:buFont typeface="Arial"/>
              <a:buChar char="•"/>
              <a:defRPr sz="1200">
                <a:solidFill>
                  <a:srgbClr val="000000"/>
                </a:solidFill>
                <a:latin typeface="Iowan Old Style Roman"/>
                <a:ea typeface="Iowan Old Style Roman"/>
                <a:cs typeface="Iowan Old Style Roman"/>
                <a:sym typeface="Iowan Old Style Roman"/>
              </a:defRPr>
            </a:pPr>
            <a:r>
              <a:t>Once a match is complete, the internal representation is updated to reflect the newly acquired knowledge. These updated mental representations are subsequently stored as new plans. </a:t>
            </a:r>
            <a:endParaRPr>
              <a:latin typeface="Arial"/>
              <a:ea typeface="Arial"/>
              <a:cs typeface="Arial"/>
              <a:sym typeface="Arial"/>
            </a:endParaRPr>
          </a:p>
          <a:p>
            <a:pPr marL="171450" indent="-171450" algn="just" defTabSz="914400">
              <a:buSzPct val="100000"/>
              <a:buFont typeface="Arial"/>
              <a:buChar char="•"/>
              <a:defRPr sz="1200">
                <a:solidFill>
                  <a:srgbClr val="000000"/>
                </a:solidFill>
                <a:latin typeface="Arial"/>
                <a:ea typeface="Arial"/>
                <a:cs typeface="Arial"/>
                <a:sym typeface="Arial"/>
              </a:defRPr>
            </a:pPr>
            <a:r>
              <a:t>The process is said to complete when the programmer has associated all the programming plans with the goal hierarchy</a:t>
            </a:r>
          </a:p>
        </p:txBody>
      </p:sp>
      <p:sp>
        <p:nvSpPr>
          <p:cNvPr id="89" name="Shape 89"/>
          <p:cNvSpPr/>
          <p:nvPr/>
        </p:nvSpPr>
        <p:spPr>
          <a:xfrm>
            <a:off x="12726654" y="9096374"/>
            <a:ext cx="241631" cy="327430"/>
          </a:xfrm>
          <a:prstGeom prst="rect">
            <a:avLst/>
          </a:prstGeom>
          <a:ln w="12700">
            <a:miter lim="400000"/>
          </a:ln>
          <a:extLst>
            <a:ext uri="{C572A759-6A51-4108-AA02-DFA0A04FC94B}">
              <ma14:wrappingTextBoxFlag xmlns:ma14="http://schemas.microsoft.com/office/mac/drawingml/2011/main" val="1"/>
            </a:ext>
          </a:extLst>
        </p:spPr>
        <p:txBody>
          <a:bodyPr wrap="none" lIns="65022" tIns="65022" rIns="65022" bIns="65022">
            <a:spAutoFit/>
          </a:bodyPr>
          <a:lstStyle>
            <a:lvl1pPr algn="r" defTabSz="1300162">
              <a:spcBef>
                <a:spcPts val="0"/>
              </a:spcBef>
              <a:defRPr sz="1400">
                <a:solidFill>
                  <a:srgbClr val="000000"/>
                </a:solidFill>
                <a:latin typeface="Arial"/>
                <a:ea typeface="Arial"/>
                <a:cs typeface="Arial"/>
                <a:sym typeface="Arial"/>
              </a:defRPr>
            </a:lvl1pPr>
          </a:lstStyle>
          <a:p>
            <a:pPr/>
            <a:r>
              <a:t>9</a:t>
            </a:r>
          </a:p>
        </p:txBody>
      </p:sp>
      <p:pic>
        <p:nvPicPr>
          <p:cNvPr id="90" name="image4.png"/>
          <p:cNvPicPr>
            <a:picLocks noChangeAspect="1"/>
          </p:cNvPicPr>
          <p:nvPr/>
        </p:nvPicPr>
        <p:blipFill>
          <a:blip r:embed="rId2">
            <a:extLst/>
          </a:blip>
          <a:stretch>
            <a:fillRect/>
          </a:stretch>
        </p:blipFill>
        <p:spPr>
          <a:xfrm>
            <a:off x="863600" y="1444625"/>
            <a:ext cx="8229600" cy="5181600"/>
          </a:xfrm>
          <a:prstGeom prst="rect">
            <a:avLst/>
          </a:prstGeom>
          <a:ln w="12700">
            <a:solidFill>
              <a:srgbClr val="5C5C5C"/>
            </a:solidFill>
          </a:ln>
        </p:spPr>
      </p:pic>
      <p:grpSp>
        <p:nvGrpSpPr>
          <p:cNvPr id="93" name="Group 93"/>
          <p:cNvGrpSpPr/>
          <p:nvPr/>
        </p:nvGrpSpPr>
        <p:grpSpPr>
          <a:xfrm>
            <a:off x="9398000" y="5618162"/>
            <a:ext cx="1536703" cy="456407"/>
            <a:chOff x="118864" y="0"/>
            <a:chExt cx="1536701" cy="456406"/>
          </a:xfrm>
        </p:grpSpPr>
        <p:sp>
          <p:nvSpPr>
            <p:cNvPr id="91" name="Shape 91"/>
            <p:cNvSpPr/>
            <p:nvPr/>
          </p:nvSpPr>
          <p:spPr>
            <a:xfrm>
              <a:off x="118864" y="0"/>
              <a:ext cx="1536703" cy="447676"/>
            </a:xfrm>
            <a:prstGeom prst="triangle">
              <a:avLst/>
            </a:prstGeom>
            <a:solidFill>
              <a:srgbClr val="FFFFFF"/>
            </a:solidFill>
            <a:ln w="25400" cap="flat">
              <a:solidFill>
                <a:srgbClr val="5C5C5C"/>
              </a:solidFill>
              <a:prstDash val="solid"/>
              <a:round/>
            </a:ln>
            <a:effectLst/>
          </p:spPr>
          <p:txBody>
            <a:bodyPr wrap="square" lIns="50800" tIns="50800" rIns="50800" bIns="50800" numCol="1" anchor="ctr">
              <a:noAutofit/>
            </a:bodyPr>
            <a:lstStyle/>
            <a:p>
              <a:pPr defTabSz="914400">
                <a:defRPr sz="800">
                  <a:latin typeface="Iowan Old Style Roman"/>
                  <a:ea typeface="Iowan Old Style Roman"/>
                  <a:cs typeface="Iowan Old Style Roman"/>
                  <a:sym typeface="Iowan Old Style Roman"/>
                </a:defRPr>
              </a:pPr>
            </a:p>
          </p:txBody>
        </p:sp>
        <p:sp>
          <p:nvSpPr>
            <p:cNvPr id="92" name="Shape 92"/>
            <p:cNvSpPr/>
            <p:nvPr/>
          </p:nvSpPr>
          <p:spPr>
            <a:xfrm>
              <a:off x="503039" y="215106"/>
              <a:ext cx="768352" cy="2413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defTabSz="914400">
                <a:defRPr sz="800">
                  <a:latin typeface="Iowan Old Style Roman"/>
                  <a:ea typeface="Iowan Old Style Roman"/>
                  <a:cs typeface="Iowan Old Style Roman"/>
                  <a:sym typeface="Iowan Old Style Roman"/>
                </a:defRPr>
              </a:lvl1pPr>
            </a:lstStyle>
            <a:p>
              <a:pPr/>
              <a:r>
                <a:t>Knowledge</a:t>
              </a:r>
            </a:p>
          </p:txBody>
        </p:sp>
      </p:grpSp>
      <p:grpSp>
        <p:nvGrpSpPr>
          <p:cNvPr id="96" name="Group 96"/>
          <p:cNvGrpSpPr/>
          <p:nvPr/>
        </p:nvGrpSpPr>
        <p:grpSpPr>
          <a:xfrm>
            <a:off x="9253536" y="6389687"/>
            <a:ext cx="1943102" cy="815977"/>
            <a:chOff x="0" y="0"/>
            <a:chExt cx="1943100" cy="815975"/>
          </a:xfrm>
        </p:grpSpPr>
        <p:sp>
          <p:nvSpPr>
            <p:cNvPr id="94" name="Shape 94"/>
            <p:cNvSpPr/>
            <p:nvPr/>
          </p:nvSpPr>
          <p:spPr>
            <a:xfrm>
              <a:off x="0" y="0"/>
              <a:ext cx="1943101" cy="815976"/>
            </a:xfrm>
            <a:prstGeom prst="diamond">
              <a:avLst/>
            </a:prstGeom>
            <a:solidFill>
              <a:srgbClr val="FFFFFF"/>
            </a:solidFill>
            <a:ln w="25400" cap="flat">
              <a:solidFill>
                <a:srgbClr val="5C5C5C"/>
              </a:solidFill>
              <a:prstDash val="solid"/>
              <a:round/>
            </a:ln>
            <a:effectLst/>
          </p:spPr>
          <p:txBody>
            <a:bodyPr wrap="square" lIns="50800" tIns="50800" rIns="50800" bIns="50800" numCol="1" anchor="ctr">
              <a:noAutofit/>
            </a:bodyPr>
            <a:lstStyle/>
            <a:p>
              <a:pPr defTabSz="914400">
                <a:defRPr sz="1000">
                  <a:latin typeface="Iowan Old Style Roman"/>
                  <a:ea typeface="Iowan Old Style Roman"/>
                  <a:cs typeface="Iowan Old Style Roman"/>
                  <a:sym typeface="Iowan Old Style Roman"/>
                </a:defRPr>
              </a:pPr>
            </a:p>
          </p:txBody>
        </p:sp>
        <p:sp>
          <p:nvSpPr>
            <p:cNvPr id="95" name="Shape 95"/>
            <p:cNvSpPr/>
            <p:nvPr/>
          </p:nvSpPr>
          <p:spPr>
            <a:xfrm>
              <a:off x="485775" y="192087"/>
              <a:ext cx="971551" cy="4318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50800" tIns="50800" rIns="50800" bIns="50800" numCol="1" anchor="ctr">
              <a:spAutoFit/>
            </a:bodyPr>
            <a:lstStyle>
              <a:lvl1pPr defTabSz="914400">
                <a:defRPr sz="1000">
                  <a:latin typeface="Iowan Old Style Roman"/>
                  <a:ea typeface="Iowan Old Style Roman"/>
                  <a:cs typeface="Iowan Old Style Roman"/>
                  <a:sym typeface="Iowan Old Style Roman"/>
                </a:defRPr>
              </a:lvl1pPr>
            </a:lstStyle>
            <a:p>
              <a:pPr/>
              <a:r>
                <a:t>Understanding process</a:t>
              </a:r>
            </a:p>
          </p:txBody>
        </p:sp>
      </p:grpSp>
      <p:sp>
        <p:nvSpPr>
          <p:cNvPr id="97" name="Shape 97"/>
          <p:cNvSpPr/>
          <p:nvPr/>
        </p:nvSpPr>
        <p:spPr>
          <a:xfrm>
            <a:off x="11303000" y="5884862"/>
            <a:ext cx="1493838" cy="533401"/>
          </a:xfrm>
          <a:prstGeom prst="rect">
            <a:avLst/>
          </a:prstGeom>
          <a:solidFill>
            <a:srgbClr val="FFFFFF"/>
          </a:solidFill>
          <a:ln w="25400">
            <a:solidFill>
              <a:srgbClr val="5C5C5C"/>
            </a:solidFill>
          </a:ln>
          <a:extLst>
            <a:ext uri="{C572A759-6A51-4108-AA02-DFA0A04FC94B}">
              <ma14:wrappingTextBoxFlag xmlns:ma14="http://schemas.microsoft.com/office/mac/drawingml/2011/main" val="1"/>
            </a:ext>
          </a:extLst>
        </p:spPr>
        <p:txBody>
          <a:bodyPr lIns="50800" tIns="50800" rIns="50800" bIns="50800" anchor="ctr">
            <a:spAutoFit/>
          </a:bodyPr>
          <a:lstStyle>
            <a:lvl1pPr defTabSz="914400">
              <a:defRPr sz="1200">
                <a:latin typeface="Iowan Old Style Roman"/>
                <a:ea typeface="Iowan Old Style Roman"/>
                <a:cs typeface="Iowan Old Style Roman"/>
                <a:sym typeface="Iowan Old Style Roman"/>
              </a:defRPr>
            </a:lvl1pPr>
          </a:lstStyle>
          <a:p>
            <a:pPr/>
            <a:r>
              <a:t>Internal/ External Representation</a:t>
            </a:r>
          </a:p>
        </p:txBody>
      </p:sp>
    </p:spTree>
  </p:cSld>
  <p:clrMapOvr>
    <a:masterClrMapping/>
  </p:clrMapOvr>
  <mc:AlternateContent xmlns:mc="http://schemas.openxmlformats.org/markup-compatibility/2006">
    <mc:Choice xmlns:p14="http://schemas.microsoft.com/office/powerpoint/2010/main" Requires="p14">
      <p:transition spd="med" advClick="1" p14:dur="1000">
        <p:dissolve/>
      </p:transition>
    </mc:Choice>
    <mc:Fallback>
      <p:transition spd="med">
        <p:fade/>
      </p:transition>
    </mc:Fallback>
  </mc:AlternateContent>
</p:sld>
</file>

<file path=ppt/theme/theme1.xml><?xml version="1.0" encoding="utf-8"?>
<a:theme xmlns:a="http://schemas.openxmlformats.org/drawingml/2006/main" xmlns:r="http://schemas.openxmlformats.org/officeDocument/2006/relationships" name="New_Template9">
  <a:themeElements>
    <a:clrScheme name="New_Template9">
      <a:dk1>
        <a:srgbClr val="5C5C5C"/>
      </a:dk1>
      <a:lt1>
        <a:srgbClr val="FFFFFF"/>
      </a:lt1>
      <a:dk2>
        <a:srgbClr val="A7A7A7"/>
      </a:dk2>
      <a:lt2>
        <a:srgbClr val="535353"/>
      </a:lt2>
      <a:accent1>
        <a:srgbClr val="80989C"/>
      </a:accent1>
      <a:accent2>
        <a:srgbClr val="A8AB65"/>
      </a:accent2>
      <a:accent3>
        <a:srgbClr val="9BBB59"/>
      </a:accent3>
      <a:accent4>
        <a:srgbClr val="8064A2"/>
      </a:accent4>
      <a:accent5>
        <a:srgbClr val="4BACC6"/>
      </a:accent5>
      <a:accent6>
        <a:srgbClr val="F79646"/>
      </a:accent6>
      <a:hlink>
        <a:srgbClr val="0000FF"/>
      </a:hlink>
      <a:folHlink>
        <a:srgbClr val="FF00FF"/>
      </a:folHlink>
    </a:clrScheme>
    <a:fontScheme name="New_Template9">
      <a:majorFont>
        <a:latin typeface="Helvetica"/>
        <a:ea typeface="Helvetica"/>
        <a:cs typeface="Helvetica"/>
      </a:majorFont>
      <a:minorFont>
        <a:latin typeface="Helvetica Neue"/>
        <a:ea typeface="Helvetica Neue"/>
        <a:cs typeface="Helvetica Neue"/>
      </a:minorFont>
    </a:fontScheme>
    <a:fmtScheme name="New_Templat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upright="0">
        <a:spAutoFit/>
      </a:bodyPr>
      <a:lstStyle>
        <a:defPPr marL="0" marR="0" indent="0" algn="l" defTabSz="584200" rtl="0" fontAlgn="auto" latinLnBrk="0" hangingPunct="0">
          <a:lnSpc>
            <a:spcPct val="100000"/>
          </a:lnSpc>
          <a:spcBef>
            <a:spcPts val="1400"/>
          </a:spcBef>
          <a:spcAft>
            <a:spcPts val="0"/>
          </a:spcAft>
          <a:buClrTx/>
          <a:buSzTx/>
          <a:buFontTx/>
          <a:buNone/>
          <a:tabLst/>
          <a:defRPr b="0" baseline="0" cap="none" i="0" spc="0" strike="noStrike" sz="2800" u="none" kumimoji="0" normalizeH="0">
            <a:ln>
              <a:noFill/>
            </a:ln>
            <a:solidFill>
              <a:srgbClr val="5C5C5C"/>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584200" rtl="0" fontAlgn="auto" latinLnBrk="0" hangingPunct="0">
          <a:lnSpc>
            <a:spcPct val="100000"/>
          </a:lnSpc>
          <a:spcBef>
            <a:spcPts val="1400"/>
          </a:spcBef>
          <a:spcAft>
            <a:spcPts val="0"/>
          </a:spcAft>
          <a:buClrTx/>
          <a:buSzTx/>
          <a:buFontTx/>
          <a:buNone/>
          <a:tabLst/>
          <a:defRPr b="0" baseline="0" cap="none" i="0" spc="0" strike="noStrike" sz="2800" u="none" kumimoji="0" normalizeH="0">
            <a:ln>
              <a:noFill/>
            </a:ln>
            <a:solidFill>
              <a:srgbClr val="5C5C5C"/>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New_Template9">
  <a:themeElements>
    <a:clrScheme name="New_Template9">
      <a:dk1>
        <a:srgbClr val="000000"/>
      </a:dk1>
      <a:lt1>
        <a:srgbClr val="FFFFFF"/>
      </a:lt1>
      <a:dk2>
        <a:srgbClr val="A7A7A7"/>
      </a:dk2>
      <a:lt2>
        <a:srgbClr val="535353"/>
      </a:lt2>
      <a:accent1>
        <a:srgbClr val="80989C"/>
      </a:accent1>
      <a:accent2>
        <a:srgbClr val="A8AB65"/>
      </a:accent2>
      <a:accent3>
        <a:srgbClr val="9BBB59"/>
      </a:accent3>
      <a:accent4>
        <a:srgbClr val="8064A2"/>
      </a:accent4>
      <a:accent5>
        <a:srgbClr val="4BACC6"/>
      </a:accent5>
      <a:accent6>
        <a:srgbClr val="F79646"/>
      </a:accent6>
      <a:hlink>
        <a:srgbClr val="0000FF"/>
      </a:hlink>
      <a:folHlink>
        <a:srgbClr val="FF00FF"/>
      </a:folHlink>
    </a:clrScheme>
    <a:fontScheme name="New_Template9">
      <a:majorFont>
        <a:latin typeface="Helvetica"/>
        <a:ea typeface="Helvetica"/>
        <a:cs typeface="Helvetica"/>
      </a:majorFont>
      <a:minorFont>
        <a:latin typeface="Helvetica Neue"/>
        <a:ea typeface="Helvetica Neue"/>
        <a:cs typeface="Helvetica Neue"/>
      </a:minorFont>
    </a:fontScheme>
    <a:fmtScheme name="New_Templat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upright="0">
        <a:spAutoFit/>
      </a:bodyPr>
      <a:lstStyle>
        <a:defPPr marL="0" marR="0" indent="0" algn="l" defTabSz="584200" rtl="0" fontAlgn="auto" latinLnBrk="0" hangingPunct="0">
          <a:lnSpc>
            <a:spcPct val="100000"/>
          </a:lnSpc>
          <a:spcBef>
            <a:spcPts val="1400"/>
          </a:spcBef>
          <a:spcAft>
            <a:spcPts val="0"/>
          </a:spcAft>
          <a:buClrTx/>
          <a:buSzTx/>
          <a:buFontTx/>
          <a:buNone/>
          <a:tabLst/>
          <a:defRPr b="0" baseline="0" cap="none" i="0" spc="0" strike="noStrike" sz="2800" u="none" kumimoji="0" normalizeH="0">
            <a:ln>
              <a:noFill/>
            </a:ln>
            <a:solidFill>
              <a:srgbClr val="5C5C5C"/>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584200" rtl="0" fontAlgn="auto" latinLnBrk="0" hangingPunct="0">
          <a:lnSpc>
            <a:spcPct val="100000"/>
          </a:lnSpc>
          <a:spcBef>
            <a:spcPts val="1400"/>
          </a:spcBef>
          <a:spcAft>
            <a:spcPts val="0"/>
          </a:spcAft>
          <a:buClrTx/>
          <a:buSzTx/>
          <a:buFontTx/>
          <a:buNone/>
          <a:tabLst/>
          <a:defRPr b="0" baseline="0" cap="none" i="0" spc="0" strike="noStrike" sz="2800" u="none" kumimoji="0" normalizeH="0">
            <a:ln>
              <a:noFill/>
            </a:ln>
            <a:solidFill>
              <a:srgbClr val="5C5C5C"/>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