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1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9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3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67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0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4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3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3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7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827E4-C60E-480E-B420-3C919D12A92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C0B78-59D1-420F-A148-E442483D4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7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 Slicing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 Weiser</a:t>
            </a:r>
          </a:p>
          <a:p>
            <a:r>
              <a:rPr lang="en-US" dirty="0"/>
              <a:t>University of Maryland, College Park</a:t>
            </a:r>
          </a:p>
          <a:p>
            <a:r>
              <a:rPr lang="en-US" dirty="0"/>
              <a:t>IEEE CHI, 1981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8555" y="5349875"/>
            <a:ext cx="2889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Presented by David Gonzalez</a:t>
            </a:r>
          </a:p>
        </p:txBody>
      </p:sp>
    </p:spTree>
    <p:extLst>
      <p:ext uri="{BB962C8B-B14F-4D97-AF65-F5344CB8AC3E}">
        <p14:creationId xmlns:p14="http://schemas.microsoft.com/office/powerpoint/2010/main" val="383544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“Slicing is new way of decomposing programs automatically” circa 1981</a:t>
            </a:r>
          </a:p>
          <a:p>
            <a:r>
              <a:rPr lang="en-US" dirty="0"/>
              <a:t>Automates the generation of program slices under sound restrictions based on static analysis.</a:t>
            </a:r>
          </a:p>
          <a:p>
            <a:r>
              <a:rPr lang="en-US" dirty="0"/>
              <a:t>A program slice is reduced version of an original program where only the expressions necessary for executing a subset of it are kept and such execution must reproduce the original behavior.</a:t>
            </a:r>
          </a:p>
          <a:p>
            <a:r>
              <a:rPr lang="en-US" dirty="0"/>
              <a:t>Generating a slice follows criteria to delete non-related statements that include control and data flow analysis.</a:t>
            </a:r>
          </a:p>
          <a:p>
            <a:r>
              <a:rPr lang="en-US" dirty="0"/>
              <a:t>It provides convincing arguments and alternatives to overcome challenges in approach.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53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808632"/>
            <a:ext cx="1685925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7275" y="2422870"/>
            <a:ext cx="2676525" cy="2409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61032"/>
            <a:ext cx="2895600" cy="1333500"/>
          </a:xfrm>
          <a:prstGeom prst="rect">
            <a:avLst/>
          </a:prstGeom>
        </p:spPr>
      </p:pic>
      <p:cxnSp>
        <p:nvCxnSpPr>
          <p:cNvPr id="9" name="Straight Arrow Connector 8"/>
          <p:cNvCxnSpPr>
            <a:cxnSpLocks/>
            <a:stCxn id="4" idx="3"/>
            <a:endCxn id="7" idx="1"/>
          </p:cNvCxnSpPr>
          <p:nvPr/>
        </p:nvCxnSpPr>
        <p:spPr>
          <a:xfrm>
            <a:off x="2524125" y="3627782"/>
            <a:ext cx="1628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  <a:stCxn id="7" idx="3"/>
          </p:cNvCxnSpPr>
          <p:nvPr/>
        </p:nvCxnSpPr>
        <p:spPr>
          <a:xfrm flipV="1">
            <a:off x="7048500" y="2550253"/>
            <a:ext cx="1628775" cy="1077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3"/>
          </p:cNvCxnSpPr>
          <p:nvPr/>
        </p:nvCxnSpPr>
        <p:spPr>
          <a:xfrm flipV="1">
            <a:off x="7048500" y="3397541"/>
            <a:ext cx="1628775" cy="230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3"/>
          </p:cNvCxnSpPr>
          <p:nvPr/>
        </p:nvCxnSpPr>
        <p:spPr>
          <a:xfrm>
            <a:off x="7048500" y="3627782"/>
            <a:ext cx="1628775" cy="256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68457" y="3212875"/>
            <a:ext cx="1310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Flow graphs</a:t>
            </a:r>
          </a:p>
        </p:txBody>
      </p:sp>
      <p:cxnSp>
        <p:nvCxnSpPr>
          <p:cNvPr id="20" name="Straight Arrow Connector 19"/>
          <p:cNvCxnSpPr>
            <a:cxnSpLocks/>
          </p:cNvCxnSpPr>
          <p:nvPr/>
        </p:nvCxnSpPr>
        <p:spPr>
          <a:xfrm flipV="1">
            <a:off x="5206417" y="3026746"/>
            <a:ext cx="788565" cy="1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72481" y="2209060"/>
            <a:ext cx="3821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Statement deletions based on criteria*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25555" y="4109866"/>
            <a:ext cx="10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Criterion</a:t>
            </a:r>
          </a:p>
        </p:txBody>
      </p:sp>
    </p:spTree>
    <p:extLst>
      <p:ext uri="{BB962C8B-B14F-4D97-AF65-F5344CB8AC3E}">
        <p14:creationId xmlns:p14="http://schemas.microsoft.com/office/powerpoint/2010/main" val="318205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Takes source code as input and uses an abstract representation –flowgraph – to enable statement deletion.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allow a minimal set of slices, the definition of window for observing behavior is weakened from “all possible inputs” to “program terminates” due to the </a:t>
            </a:r>
            <a:r>
              <a:rPr lang="en-US" dirty="0" err="1"/>
              <a:t>unsolvability</a:t>
            </a:r>
            <a:r>
              <a:rPr lang="en-US" dirty="0"/>
              <a:t> of the former.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this definition, applies </a:t>
            </a:r>
            <a:r>
              <a:rPr lang="en-US" dirty="0" err="1"/>
              <a:t>interprocedural</a:t>
            </a:r>
            <a:r>
              <a:rPr lang="en-US" dirty="0"/>
              <a:t> dataflow analysis to determine “smallest” slice by using def-uses as criterion.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Also, includes branch statements that control execution of statements within the slice.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4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Slicing study results:</a:t>
            </a:r>
          </a:p>
          <a:p>
            <a:r>
              <a:rPr lang="en-US" dirty="0"/>
              <a:t>Shows that in half of 63 cases, slices were remembered as relevant to the bug.</a:t>
            </a:r>
          </a:p>
          <a:p>
            <a:pPr marL="0" indent="0">
              <a:buNone/>
            </a:pPr>
            <a:r>
              <a:rPr lang="en-US" dirty="0"/>
              <a:t>Slicing Real Programs*:</a:t>
            </a:r>
          </a:p>
          <a:p>
            <a:r>
              <a:rPr lang="en-US" dirty="0"/>
              <a:t>Generalizes program slicing, in contrast to DAVE’s slicing approach.</a:t>
            </a:r>
          </a:p>
          <a:p>
            <a:pPr marL="0" indent="0">
              <a:buNone/>
            </a:pPr>
            <a:r>
              <a:rPr lang="en-US" dirty="0" err="1"/>
              <a:t>Interprocuderal</a:t>
            </a:r>
            <a:r>
              <a:rPr lang="en-US" dirty="0"/>
              <a:t> Slicing*:</a:t>
            </a:r>
          </a:p>
          <a:p>
            <a:r>
              <a:rPr lang="en-US" dirty="0"/>
              <a:t>Provides how to handle multiple procedures at once, in contrast to </a:t>
            </a:r>
            <a:r>
              <a:rPr lang="en-US" dirty="0"/>
              <a:t>SIMPL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Separate Compilation*:</a:t>
            </a:r>
          </a:p>
          <a:p>
            <a:r>
              <a:rPr lang="en-US" dirty="0"/>
              <a:t>Provides how to slice when there are </a:t>
            </a:r>
            <a:r>
              <a:rPr lang="en-US" dirty="0" err="1"/>
              <a:t>interprocedural</a:t>
            </a:r>
            <a:r>
              <a:rPr lang="en-US" dirty="0"/>
              <a:t> complications, in contrast to SIMPL-D. </a:t>
            </a:r>
          </a:p>
          <a:p>
            <a:pPr marL="0" indent="0">
              <a:buNone/>
            </a:pPr>
            <a:r>
              <a:rPr lang="en-US" dirty="0"/>
              <a:t>Slicing Based Metrics:</a:t>
            </a:r>
          </a:p>
          <a:p>
            <a:r>
              <a:rPr lang="en-US" dirty="0"/>
              <a:t>Introduces Coverage, Overlap, Clustering, Parallelism, Tightness for </a:t>
            </a:r>
            <a:r>
              <a:rPr lang="en-US" dirty="0" err="1"/>
              <a:t>progr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40456" y="6176963"/>
            <a:ext cx="2613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Goes beyond prior work</a:t>
            </a:r>
          </a:p>
        </p:txBody>
      </p:sp>
    </p:spTree>
    <p:extLst>
      <p:ext uri="{BB962C8B-B14F-4D97-AF65-F5344CB8AC3E}">
        <p14:creationId xmlns:p14="http://schemas.microsoft.com/office/powerpoint/2010/main" val="2899715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67% of time spent in maintenance, how about now?</a:t>
            </a:r>
          </a:p>
          <a:p>
            <a:r>
              <a:rPr lang="en-US" dirty="0"/>
              <a:t>Where have you seen program slicing being used?</a:t>
            </a:r>
          </a:p>
          <a:p>
            <a:r>
              <a:rPr lang="en-US" dirty="0"/>
              <a:t>What about the program slicing study?</a:t>
            </a:r>
          </a:p>
          <a:p>
            <a:r>
              <a:rPr lang="en-US" dirty="0"/>
              <a:t>What about feasible paths?</a:t>
            </a:r>
          </a:p>
          <a:p>
            <a:r>
              <a:rPr lang="en-US" dirty="0"/>
              <a:t>What research do you know about program slicing usefulness?</a:t>
            </a:r>
          </a:p>
          <a:p>
            <a:r>
              <a:rPr lang="en-US" dirty="0"/>
              <a:t>What topics do you find related to software testing(SWE637)?</a:t>
            </a:r>
          </a:p>
          <a:p>
            <a:r>
              <a:rPr lang="en-US" dirty="0"/>
              <a:t>Is OO programming an obstacle for inter-procedural techniques?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980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367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Program Slicing</vt:lpstr>
      <vt:lpstr>Key Insights</vt:lpstr>
      <vt:lpstr>Approach</vt:lpstr>
      <vt:lpstr>Approach</vt:lpstr>
      <vt:lpstr>Additional contributions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Ignacio González Samudio</dc:creator>
  <cp:lastModifiedBy>David Ignacio González Samudio</cp:lastModifiedBy>
  <cp:revision>20</cp:revision>
  <dcterms:created xsi:type="dcterms:W3CDTF">2017-02-14T15:43:31Z</dcterms:created>
  <dcterms:modified xsi:type="dcterms:W3CDTF">2017-02-14T21:24:35Z</dcterms:modified>
</cp:coreProperties>
</file>