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9" r:id="rId3"/>
    <p:sldId id="260" r:id="rId4"/>
    <p:sldId id="264" r:id="rId5"/>
    <p:sldId id="261" r:id="rId6"/>
    <p:sldId id="262" r:id="rId7"/>
    <p:sldId id="263" r:id="rId8"/>
    <p:sldId id="265" r:id="rId9"/>
    <p:sldId id="257" r:id="rId10"/>
    <p:sldId id="25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68FA8-5B25-4078-9B80-085BD0097F7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78C3-F40D-4615-A0C1-8833CA55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77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68FA8-5B25-4078-9B80-085BD0097F7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78C3-F40D-4615-A0C1-8833CA55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018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68FA8-5B25-4078-9B80-085BD0097F7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78C3-F40D-4615-A0C1-8833CA55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1634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68FA8-5B25-4078-9B80-085BD0097F7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78C3-F40D-4615-A0C1-8833CA55DDF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0826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68FA8-5B25-4078-9B80-085BD0097F7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78C3-F40D-4615-A0C1-8833CA55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148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68FA8-5B25-4078-9B80-085BD0097F7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78C3-F40D-4615-A0C1-8833CA55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0617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68FA8-5B25-4078-9B80-085BD0097F7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78C3-F40D-4615-A0C1-8833CA55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38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68FA8-5B25-4078-9B80-085BD0097F7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78C3-F40D-4615-A0C1-8833CA55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8621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68FA8-5B25-4078-9B80-085BD0097F7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78C3-F40D-4615-A0C1-8833CA55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59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68FA8-5B25-4078-9B80-085BD0097F7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78C3-F40D-4615-A0C1-8833CA55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301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68FA8-5B25-4078-9B80-085BD0097F7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78C3-F40D-4615-A0C1-8833CA55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698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68FA8-5B25-4078-9B80-085BD0097F7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78C3-F40D-4615-A0C1-8833CA55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326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68FA8-5B25-4078-9B80-085BD0097F7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78C3-F40D-4615-A0C1-8833CA55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75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68FA8-5B25-4078-9B80-085BD0097F7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78C3-F40D-4615-A0C1-8833CA55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814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68FA8-5B25-4078-9B80-085BD0097F7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78C3-F40D-4615-A0C1-8833CA55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156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68FA8-5B25-4078-9B80-085BD0097F7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78C3-F40D-4615-A0C1-8833CA55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13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68FA8-5B25-4078-9B80-085BD0097F7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78C3-F40D-4615-A0C1-8833CA55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943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97D68FA8-5B25-4078-9B80-085BD0097F7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299C78C3-F40D-4615-A0C1-8833CA55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8396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3039" y="1435871"/>
            <a:ext cx="9649097" cy="2387600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NimbusSanL-Bold"/>
              </a:rPr>
              <a:t>Recovering from Errors during </a:t>
            </a:r>
            <a:br>
              <a:rPr lang="en-US" sz="6600" b="1" dirty="0">
                <a:latin typeface="NimbusSanL-Bold"/>
              </a:rPr>
            </a:br>
            <a:r>
              <a:rPr lang="en-US" sz="6600" b="1" dirty="0">
                <a:latin typeface="NimbusSanL-Bold"/>
              </a:rPr>
              <a:t>Programming by Demonstration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62250" y="3823471"/>
            <a:ext cx="5094514" cy="1013505"/>
          </a:xfrm>
        </p:spPr>
        <p:txBody>
          <a:bodyPr>
            <a:normAutofit fontScale="92500"/>
          </a:bodyPr>
          <a:lstStyle/>
          <a:p>
            <a:r>
              <a:rPr lang="de-DE" sz="2800" dirty="0"/>
              <a:t>Jiun-Hung Chen and Daniel S. Weld</a:t>
            </a:r>
          </a:p>
          <a:p>
            <a:r>
              <a:rPr lang="en-US" sz="2800" dirty="0"/>
              <a:t>University of Washington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162903" y="5529943"/>
            <a:ext cx="1719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By,</a:t>
            </a:r>
          </a:p>
          <a:p>
            <a:r>
              <a:rPr lang="en-US" dirty="0"/>
              <a:t>Paurav Surendra</a:t>
            </a:r>
          </a:p>
        </p:txBody>
      </p:sp>
    </p:spTree>
    <p:extLst>
      <p:ext uri="{BB962C8B-B14F-4D97-AF65-F5344CB8AC3E}">
        <p14:creationId xmlns:p14="http://schemas.microsoft.com/office/powerpoint/2010/main" val="3451154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629595" y="2086588"/>
            <a:ext cx="9144000" cy="1641490"/>
          </a:xfrm>
        </p:spPr>
        <p:txBody>
          <a:bodyPr/>
          <a:lstStyle/>
          <a:p>
            <a:pPr algn="ctr"/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256255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latin typeface="NimbusSanL-Bold"/>
              </a:rPr>
              <a:t>INTRODUCTION</a:t>
            </a:r>
            <a:endParaRPr lang="en-US" sz="4800" b="1" dirty="0">
              <a:latin typeface="NimbusSanL-Bol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CHINLE is a automation tool</a:t>
            </a:r>
          </a:p>
          <a:p>
            <a:r>
              <a:rPr lang="en-US" sz="3600" dirty="0"/>
              <a:t>Works across applications</a:t>
            </a:r>
          </a:p>
          <a:p>
            <a:r>
              <a:rPr lang="en-US" sz="3600" dirty="0"/>
              <a:t>Programming by demonstration(PBD) systems are constructed. </a:t>
            </a:r>
          </a:p>
          <a:p>
            <a:r>
              <a:rPr lang="en-US" sz="3600" dirty="0"/>
              <a:t>Provides user ability to interact and correct the system</a:t>
            </a:r>
          </a:p>
          <a:p>
            <a:r>
              <a:rPr lang="en-US" sz="3600" dirty="0"/>
              <a:t>Intuitive interface for the users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59099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>
                <a:latin typeface="NimbusSanL-Bold"/>
              </a:rPr>
              <a:t>AUTOMATIC VERSION-SPACE GENERATION 1/2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What is Version Space ?</a:t>
            </a:r>
          </a:p>
          <a:p>
            <a:r>
              <a:rPr lang="en-US" sz="3600" dirty="0"/>
              <a:t>CHINLE creates the VS automatically, using the interface specification</a:t>
            </a:r>
          </a:p>
          <a:p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40183"/>
            <a:ext cx="4804954" cy="276061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4954" y="3640183"/>
            <a:ext cx="4952052" cy="2737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139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NimbusSanL-Bold"/>
              </a:rPr>
              <a:t>AUTOMATIC VERSION-SPACE GENERATION 2/2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version space is executed on an input, by applying every hypothesis in the version space to the input and collecting the set of resulting outputs.</a:t>
            </a:r>
          </a:p>
          <a:p>
            <a:r>
              <a:rPr lang="en-US" dirty="0"/>
              <a:t>The output with the highest probability is chosen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8929" y="3847564"/>
            <a:ext cx="5962744" cy="2901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568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>
                <a:latin typeface="NimbusSanL-Bold"/>
              </a:rPr>
              <a:t>PROBABILISTIC WEIGHTING </a:t>
            </a:r>
            <a:br>
              <a:rPr lang="en-US" b="1" dirty="0">
                <a:latin typeface="NimbusSanL-Bold"/>
              </a:rPr>
            </a:br>
            <a:r>
              <a:rPr lang="en-US" b="1" dirty="0">
                <a:latin typeface="NimbusSanL-Bold"/>
              </a:rPr>
              <a:t>FOR DISAMBIGUATION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Need for a Probabilistic Weighting ? </a:t>
            </a:r>
          </a:p>
          <a:p>
            <a:r>
              <a:rPr lang="en-US" sz="3000" dirty="0"/>
              <a:t>A hypothesis conditioned on the value of the most recently changed variable is more likely </a:t>
            </a:r>
          </a:p>
          <a:p>
            <a:r>
              <a:rPr lang="en-US" sz="3000" dirty="0"/>
              <a:t>If  (n+1)</a:t>
            </a:r>
            <a:r>
              <a:rPr lang="en-US" sz="3000" baseline="30000" dirty="0" err="1"/>
              <a:t>st</a:t>
            </a:r>
            <a:r>
              <a:rPr lang="en-US" sz="3000" baseline="30000" dirty="0"/>
              <a:t> </a:t>
            </a:r>
            <a:r>
              <a:rPr lang="en-US" sz="3000" dirty="0"/>
              <a:t>action is being learnt, n variables have been modified.</a:t>
            </a:r>
          </a:p>
          <a:p>
            <a:r>
              <a:rPr lang="en-US" sz="3000" dirty="0"/>
              <a:t>A hypothesis is conditioned on a variable which was changed t steps previously, it is assigned a probability of P/2</a:t>
            </a:r>
            <a:r>
              <a:rPr lang="en-US" sz="3000" baseline="30000" dirty="0"/>
              <a:t>t</a:t>
            </a:r>
          </a:p>
          <a:p>
            <a:r>
              <a:rPr lang="en-US" sz="3000" dirty="0"/>
              <a:t>All k hypotheses whose conditioning variables haven’t changed are assigned the weight P/k2</a:t>
            </a:r>
            <a:r>
              <a:rPr lang="en-US" sz="3000" baseline="30000" dirty="0"/>
              <a:t>n</a:t>
            </a:r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79266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NimbusSanL-Bold"/>
              </a:rPr>
              <a:t>VISUALIZING SYSTEM CONFIDENCE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8500" y="4075611"/>
            <a:ext cx="10671481" cy="26561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7928" y="1612128"/>
            <a:ext cx="6414648" cy="2280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877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CORRECTING DEMONSTRATION ERRORS 1/2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4515" y="2020388"/>
            <a:ext cx="9622970" cy="4595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940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CORRECTING DEMONSTRATION ERRORS 2/2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6964" y="3561083"/>
            <a:ext cx="5646462" cy="310097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5297" y="1937907"/>
            <a:ext cx="5123932" cy="137595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87490" y="3561082"/>
            <a:ext cx="5242955" cy="3119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228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dirty="0"/>
              <a:t>QUESTIONS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Overall reaction to the paper ?</a:t>
            </a:r>
          </a:p>
          <a:p>
            <a:r>
              <a:rPr lang="en-US" sz="4000" dirty="0"/>
              <a:t>Opinion on the techniques used ?</a:t>
            </a:r>
          </a:p>
          <a:p>
            <a:r>
              <a:rPr lang="en-US" sz="4000" dirty="0"/>
              <a:t>Is it better than the existing tools ?</a:t>
            </a:r>
          </a:p>
          <a:p>
            <a:r>
              <a:rPr lang="en-US" sz="4000" dirty="0"/>
              <a:t>Other uses for the system ?</a:t>
            </a:r>
          </a:p>
        </p:txBody>
      </p:sp>
    </p:spTree>
    <p:extLst>
      <p:ext uri="{BB962C8B-B14F-4D97-AF65-F5344CB8AC3E}">
        <p14:creationId xmlns:p14="http://schemas.microsoft.com/office/powerpoint/2010/main" val="1269784732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403</TotalTime>
  <Words>229</Words>
  <Application>Microsoft Office PowerPoint</Application>
  <PresentationFormat>Widescreen</PresentationFormat>
  <Paragraphs>32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Corbel</vt:lpstr>
      <vt:lpstr>NimbusSanL-Bold</vt:lpstr>
      <vt:lpstr>Depth</vt:lpstr>
      <vt:lpstr>Recovering from Errors during  Programming by Demonstration</vt:lpstr>
      <vt:lpstr>INTRODUCTION</vt:lpstr>
      <vt:lpstr>AUTOMATIC VERSION-SPACE GENERATION 1/2</vt:lpstr>
      <vt:lpstr>AUTOMATIC VERSION-SPACE GENERATION 2/2</vt:lpstr>
      <vt:lpstr>PROBABILISTIC WEIGHTING  FOR DISAMBIGUATION</vt:lpstr>
      <vt:lpstr>VISUALIZING SYSTEM CONFIDENCE</vt:lpstr>
      <vt:lpstr>CORRECTING DEMONSTRATION ERRORS 1/2</vt:lpstr>
      <vt:lpstr>CORRECTING DEMONSTRATION ERRORS 2/2</vt:lpstr>
      <vt:lpstr>QUESTIONS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Recovering from Errors during  Programming by Demonstration</dc:title>
  <dc:creator>Paurav S</dc:creator>
  <cp:lastModifiedBy>Paurav S</cp:lastModifiedBy>
  <cp:revision>11</cp:revision>
  <dcterms:created xsi:type="dcterms:W3CDTF">2017-04-11T15:21:59Z</dcterms:created>
  <dcterms:modified xsi:type="dcterms:W3CDTF">2017-04-11T22:05:14Z</dcterms:modified>
</cp:coreProperties>
</file>