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4" r:id="rId5"/>
    <p:sldId id="265" r:id="rId6"/>
    <p:sldId id="258" r:id="rId7"/>
    <p:sldId id="260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8560p" initials="8" lastIdx="6" clrIdx="0">
    <p:extLst>
      <p:ext uri="{19B8F6BF-5375-455C-9EA6-DF929625EA0E}">
        <p15:presenceInfo xmlns:p15="http://schemas.microsoft.com/office/powerpoint/2012/main" userId="8560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06T12:27:32.148" idx="1">
    <p:pos x="232" y="-13"/>
    <p:text>They claim Visualization approches is helpful in debugging</p:text>
    <p:extLst>
      <p:ext uri="{C676402C-5697-4E1C-873F-D02D1690AC5C}">
        <p15:threadingInfo xmlns:p15="http://schemas.microsoft.com/office/powerpoint/2012/main" timeZoneBias="300"/>
      </p:ext>
    </p:extLst>
  </p:cm>
  <p:cm authorId="1" dt="2017-03-06T12:27:32.210" idx="2">
    <p:pos x="-7" y="-6"/>
    <p:text>To illustrate this idea they present 3 visualization approaches to explore</p:text>
    <p:extLst>
      <p:ext uri="{C676402C-5697-4E1C-873F-D02D1690AC5C}">
        <p15:threadingInfo xmlns:p15="http://schemas.microsoft.com/office/powerpoint/2012/main" timeZoneBias="300"/>
      </p:ext>
    </p:extLst>
  </p:cm>
  <p:cm authorId="1" dt="2017-03-06T12:30:04.671" idx="3">
    <p:pos x="506" y="-18"/>
    <p:text>. We use a 30-minute film (designed to teach
nine sorting algorithms) to demonstrate the power of
algorithm animation.</p:text>
    <p:extLst>
      <p:ext uri="{C676402C-5697-4E1C-873F-D02D1690AC5C}">
        <p15:threadingInfo xmlns:p15="http://schemas.microsoft.com/office/powerpoint/2012/main" timeZoneBias="300"/>
      </p:ext>
    </p:extLst>
  </p:cm>
  <p:cm authorId="1" dt="2017-03-06T12:31:02.050" idx="4">
    <p:pos x="750" y="-8"/>
    <p:text>they show how LogMedia is useful for the interactive construction of
visualizations during program creation and
debugging.</p:text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8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5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0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57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1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41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8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8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84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3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1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F7A36-6FAF-4A1D-9D11-912BFAAD44E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CD166-A963-4B6D-BD83-BC633B7DA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67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youtube.com/watch?v=wdcoRfS8ed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13" Type="http://schemas.openxmlformats.org/officeDocument/2006/relationships/image" Target="../media/image18.JPG"/><Relationship Id="rId18" Type="http://schemas.openxmlformats.org/officeDocument/2006/relationships/image" Target="../media/image23.JPG"/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12" Type="http://schemas.openxmlformats.org/officeDocument/2006/relationships/image" Target="../media/image17.JPG"/><Relationship Id="rId17" Type="http://schemas.openxmlformats.org/officeDocument/2006/relationships/image" Target="../media/image22.JPG"/><Relationship Id="rId2" Type="http://schemas.openxmlformats.org/officeDocument/2006/relationships/image" Target="../media/image7.JPG"/><Relationship Id="rId16" Type="http://schemas.openxmlformats.org/officeDocument/2006/relationships/image" Target="../media/image2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11" Type="http://schemas.openxmlformats.org/officeDocument/2006/relationships/image" Target="../media/image16.JPG"/><Relationship Id="rId5" Type="http://schemas.openxmlformats.org/officeDocument/2006/relationships/image" Target="../media/image10.JPG"/><Relationship Id="rId15" Type="http://schemas.openxmlformats.org/officeDocument/2006/relationships/image" Target="../media/image20.JPG"/><Relationship Id="rId10" Type="http://schemas.openxmlformats.org/officeDocument/2006/relationships/image" Target="../media/image15.JPG"/><Relationship Id="rId19" Type="http://schemas.openxmlformats.org/officeDocument/2006/relationships/image" Target="../media/image24.JPG"/><Relationship Id="rId4" Type="http://schemas.openxmlformats.org/officeDocument/2006/relationships/image" Target="../media/image9.JPG"/><Relationship Id="rId9" Type="http://schemas.openxmlformats.org/officeDocument/2006/relationships/image" Target="../media/image14.JPG"/><Relationship Id="rId14" Type="http://schemas.openxmlformats.org/officeDocument/2006/relationships/image" Target="../media/image1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Software Visualization for Debugging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86727"/>
          </a:xfrm>
        </p:spPr>
        <p:txBody>
          <a:bodyPr>
            <a:normAutofit lnSpcReduction="10000"/>
          </a:bodyPr>
          <a:lstStyle/>
          <a:p>
            <a:r>
              <a:rPr lang="en-US" sz="1600" b="1" i="1" dirty="0"/>
              <a:t>Representing programs through algorithm animation, </a:t>
            </a:r>
          </a:p>
          <a:p>
            <a:r>
              <a:rPr lang="en-US" sz="1600" b="1" i="1" dirty="0"/>
              <a:t>typographic source-code presentation, and interactive auralization </a:t>
            </a:r>
          </a:p>
          <a:p>
            <a:r>
              <a:rPr lang="en-US" sz="1600" b="1" i="1" dirty="0"/>
              <a:t>transforms the hunt for bugs into a cognitively accessible multimedia experience.</a:t>
            </a:r>
          </a:p>
          <a:p>
            <a:pPr algn="l"/>
            <a:endParaRPr lang="en-US" sz="1600" b="1" i="1" dirty="0"/>
          </a:p>
          <a:p>
            <a:r>
              <a:rPr lang="en-US" dirty="0"/>
              <a:t>Ron </a:t>
            </a:r>
            <a:r>
              <a:rPr lang="en-US" dirty="0" err="1"/>
              <a:t>Baecker</a:t>
            </a:r>
            <a:r>
              <a:rPr lang="en-US" dirty="0"/>
              <a:t>	Chris </a:t>
            </a:r>
            <a:r>
              <a:rPr lang="en-US" dirty="0" err="1"/>
              <a:t>DiGiano</a:t>
            </a:r>
            <a:r>
              <a:rPr lang="en-US" dirty="0"/>
              <a:t>	Aaron Marcus</a:t>
            </a:r>
          </a:p>
          <a:p>
            <a:pPr algn="r"/>
            <a:endParaRPr lang="en-US" sz="2600" dirty="0"/>
          </a:p>
          <a:p>
            <a:pPr algn="r"/>
            <a:r>
              <a:rPr lang="en-US" sz="1800" dirty="0"/>
              <a:t>Presented by Maryam Arab</a:t>
            </a:r>
          </a:p>
        </p:txBody>
      </p:sp>
    </p:spTree>
    <p:extLst>
      <p:ext uri="{BB962C8B-B14F-4D97-AF65-F5344CB8AC3E}">
        <p14:creationId xmlns:p14="http://schemas.microsoft.com/office/powerpoint/2010/main" val="3595462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4243"/>
            <a:ext cx="10515600" cy="4692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Claim: Graphical and auditory representations of programs are useful in debugging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Visualization approaches:</a:t>
            </a:r>
          </a:p>
          <a:p>
            <a:pPr lvl="1"/>
            <a:r>
              <a:rPr lang="en-US" sz="2000" dirty="0"/>
              <a:t>Algorithm </a:t>
            </a:r>
            <a:r>
              <a:rPr lang="fr-FR" sz="2000" dirty="0"/>
              <a:t>animation</a:t>
            </a:r>
          </a:p>
          <a:p>
            <a:pPr marL="914400" lvl="2" indent="0">
              <a:buNone/>
            </a:pPr>
            <a:r>
              <a:rPr lang="en-US" dirty="0"/>
              <a:t>30-minute film to demonstrate the power of algorithm animation</a:t>
            </a:r>
            <a:endParaRPr lang="fr-FR" sz="4000" dirty="0"/>
          </a:p>
          <a:p>
            <a:pPr lvl="1"/>
            <a:r>
              <a:rPr lang="fr-FR" sz="2000" dirty="0"/>
              <a:t>Source code présentation</a:t>
            </a:r>
          </a:p>
          <a:p>
            <a:pPr marL="914400" lvl="2" indent="0">
              <a:buNone/>
            </a:pPr>
            <a:r>
              <a:rPr lang="en-US" dirty="0"/>
              <a:t>design of computer program source text can enhance the program’s readability</a:t>
            </a:r>
            <a:endParaRPr lang="fr-FR" sz="4000" dirty="0"/>
          </a:p>
          <a:p>
            <a:pPr lvl="1"/>
            <a:r>
              <a:rPr lang="en-US" sz="2000" dirty="0"/>
              <a:t>Interactive auralization for debugging</a:t>
            </a:r>
          </a:p>
          <a:p>
            <a:pPr marL="914400" lvl="2" indent="0">
              <a:buNone/>
            </a:pPr>
            <a:r>
              <a:rPr lang="en-US" dirty="0" err="1"/>
              <a:t>LogoMedia</a:t>
            </a:r>
            <a:r>
              <a:rPr lang="en-US" dirty="0"/>
              <a:t>— interactive construction of visualizations during program creation and</a:t>
            </a:r>
          </a:p>
          <a:p>
            <a:pPr marL="914400" lvl="2" indent="0">
              <a:buNone/>
            </a:pPr>
            <a:r>
              <a:rPr lang="en-US" dirty="0"/>
              <a:t>debugging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7412182" y="5576753"/>
            <a:ext cx="37545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chemeClr val="bg1">
                    <a:lumMod val="85000"/>
                  </a:schemeClr>
                </a:solidFill>
                <a:effectLst/>
                <a:latin typeface="Open Sans"/>
              </a:rPr>
              <a:t>Auralization is the process of rendering audio data by digital means to achieve a virtual three-dimensional sound space.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976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3641" cy="680948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676"/>
            <a:ext cx="12233641" cy="68023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3641" cy="67238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676"/>
            <a:ext cx="12053455" cy="6862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32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</a:t>
            </a:r>
            <a:r>
              <a:rPr lang="fr-FR" dirty="0"/>
              <a:t>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625"/>
            <a:ext cx="5846861" cy="45142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402" y="1925571"/>
            <a:ext cx="5896834" cy="441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420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87" y="1264865"/>
            <a:ext cx="6841463" cy="47116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87" y="1263225"/>
            <a:ext cx="6900954" cy="472358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86" y="1268144"/>
            <a:ext cx="6841463" cy="46878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385" y="1209042"/>
            <a:ext cx="6912853" cy="47711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198" y="1263225"/>
            <a:ext cx="6877158" cy="47235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014" y="1258462"/>
            <a:ext cx="6853362" cy="47235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622" y="1272750"/>
            <a:ext cx="6889057" cy="47235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34" y="1264865"/>
            <a:ext cx="6829565" cy="47116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146" y="1285555"/>
            <a:ext cx="6865259" cy="46997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011" y="1260257"/>
            <a:ext cx="6853362" cy="467599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098" y="1279152"/>
            <a:ext cx="6936649" cy="471168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920" y="1244174"/>
            <a:ext cx="6877158" cy="472358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722" y="1301324"/>
            <a:ext cx="6889057" cy="472358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392" y="1252060"/>
            <a:ext cx="6841463" cy="473548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585" y="1266348"/>
            <a:ext cx="6853362" cy="473548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827" y="1263967"/>
            <a:ext cx="6889057" cy="473548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153" y="1237774"/>
            <a:ext cx="6841463" cy="473548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103" y="1295079"/>
            <a:ext cx="6877158" cy="469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67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7096" y="310261"/>
            <a:ext cx="10515600" cy="1325563"/>
          </a:xfrm>
        </p:spPr>
        <p:txBody>
          <a:bodyPr/>
          <a:lstStyle/>
          <a:p>
            <a:r>
              <a:rPr lang="en-US" dirty="0"/>
              <a:t>	Source Code</a:t>
            </a:r>
            <a:br>
              <a:rPr lang="fr-FR" dirty="0"/>
            </a:b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5072" y="1381405"/>
            <a:ext cx="49987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4900" y="1014578"/>
            <a:ext cx="4487228" cy="5682472"/>
          </a:xfrm>
          <a:prstGeom prst="rect">
            <a:avLst/>
          </a:prstGeom>
        </p:spPr>
      </p:pic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495" y="1025628"/>
            <a:ext cx="9377791" cy="5784267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888" y="934103"/>
            <a:ext cx="9575006" cy="584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23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Visualization for debugging	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852" y="1530434"/>
            <a:ext cx="8375374" cy="464652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626" y="1530433"/>
            <a:ext cx="9229208" cy="464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84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Users tends to use </a:t>
            </a:r>
            <a:r>
              <a:rPr lang="en-US" dirty="0" err="1"/>
              <a:t>LogoMedia</a:t>
            </a:r>
            <a:r>
              <a:rPr lang="en-US" dirty="0"/>
              <a:t> to:</a:t>
            </a:r>
          </a:p>
          <a:p>
            <a:pPr lvl="1"/>
            <a:r>
              <a:rPr lang="en-US" dirty="0"/>
              <a:t>assess the values of variables at particular points in programs</a:t>
            </a:r>
          </a:p>
          <a:p>
            <a:pPr lvl="1"/>
            <a:r>
              <a:rPr lang="en-US" dirty="0"/>
              <a:t>monitor arbitrary changes to variables by mapping their values to sound</a:t>
            </a:r>
          </a:p>
          <a:p>
            <a:pPr lvl="1"/>
            <a:r>
              <a:rPr lang="en-US" dirty="0"/>
              <a:t> monitor acoustical variables:</a:t>
            </a:r>
          </a:p>
          <a:p>
            <a:pPr lvl="2"/>
            <a:r>
              <a:rPr lang="en-US" dirty="0"/>
              <a:t>loop indices</a:t>
            </a:r>
          </a:p>
          <a:p>
            <a:pPr lvl="2"/>
            <a:r>
              <a:rPr lang="en-US" dirty="0"/>
              <a:t>Lists</a:t>
            </a:r>
          </a:p>
          <a:p>
            <a:pPr lvl="2"/>
            <a:r>
              <a:rPr lang="en-US" dirty="0"/>
              <a:t>Counters</a:t>
            </a:r>
          </a:p>
          <a:p>
            <a:pPr marL="914400" lvl="2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 with </a:t>
            </a:r>
            <a:r>
              <a:rPr lang="en-US" dirty="0" err="1"/>
              <a:t>LogoMedia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Simultaneous sound</a:t>
            </a:r>
          </a:p>
          <a:p>
            <a:pPr lvl="1"/>
            <a:r>
              <a:rPr lang="en-US" dirty="0"/>
              <a:t>Lack of tracking a dataflow for non-defined variables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921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Open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either of the proposed ideas helpful?</a:t>
            </a:r>
          </a:p>
          <a:p>
            <a:r>
              <a:rPr lang="en-US" dirty="0"/>
              <a:t>Do programmers have the patient to go through the visual or acoustic interfaces?</a:t>
            </a:r>
          </a:p>
          <a:p>
            <a:r>
              <a:rPr lang="en-US" dirty="0"/>
              <a:t>Is it for only novices? Or experts can take advantage of 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833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201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Office Theme</vt:lpstr>
      <vt:lpstr>Software Visualization for Debugging</vt:lpstr>
      <vt:lpstr>Idea</vt:lpstr>
      <vt:lpstr>PowerPoint Presentation</vt:lpstr>
      <vt:lpstr>Algorithm animation</vt:lpstr>
      <vt:lpstr>PowerPoint Presentation</vt:lpstr>
      <vt:lpstr> Source Code </vt:lpstr>
      <vt:lpstr>Visualization for debugging </vt:lpstr>
      <vt:lpstr>Evaluation</vt:lpstr>
      <vt:lpstr>Open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Visualization for Debugging</dc:title>
  <dc:creator>8560p</dc:creator>
  <cp:lastModifiedBy>8560p</cp:lastModifiedBy>
  <cp:revision>20</cp:revision>
  <dcterms:created xsi:type="dcterms:W3CDTF">2017-03-06T17:18:14Z</dcterms:created>
  <dcterms:modified xsi:type="dcterms:W3CDTF">2017-03-07T20:25:47Z</dcterms:modified>
</cp:coreProperties>
</file>