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7"/>
  </p:notesMasterIdLst>
  <p:sldIdLst>
    <p:sldId id="283" r:id="rId2"/>
    <p:sldId id="282" r:id="rId3"/>
    <p:sldId id="281" r:id="rId4"/>
    <p:sldId id="280" r:id="rId5"/>
    <p:sldId id="279" r:id="rId6"/>
    <p:sldId id="278" r:id="rId7"/>
    <p:sldId id="277" r:id="rId8"/>
    <p:sldId id="276" r:id="rId9"/>
    <p:sldId id="285" r:id="rId10"/>
    <p:sldId id="275" r:id="rId11"/>
    <p:sldId id="274" r:id="rId12"/>
    <p:sldId id="273" r:id="rId13"/>
    <p:sldId id="272" r:id="rId14"/>
    <p:sldId id="271" r:id="rId15"/>
    <p:sldId id="270" r:id="rId16"/>
    <p:sldId id="269" r:id="rId17"/>
    <p:sldId id="268" r:id="rId18"/>
    <p:sldId id="267" r:id="rId19"/>
    <p:sldId id="266" r:id="rId20"/>
    <p:sldId id="265" r:id="rId21"/>
    <p:sldId id="287" r:id="rId22"/>
    <p:sldId id="264" r:id="rId23"/>
    <p:sldId id="263" r:id="rId24"/>
    <p:sldId id="286" r:id="rId25"/>
    <p:sldId id="262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CF0ED6-B72B-7CCF-B401-76260892D7C3}" v="79" dt="2023-07-19T18:20:48.968"/>
    <p1510:client id="{F82D371C-5A8C-1D43-B40B-9B14C3F88210}" v="603" dt="2023-07-20T18:04:45.9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606"/>
    <p:restoredTop sz="95639"/>
  </p:normalViewPr>
  <p:slideViewPr>
    <p:cSldViewPr snapToGrid="0">
      <p:cViewPr varScale="1">
        <p:scale>
          <a:sx n="254" d="100"/>
          <a:sy n="254" d="100"/>
        </p:scale>
        <p:origin x="11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B1049-16BC-B740-A124-D7F8FD1B6199}" type="datetimeFigureOut">
              <a:rPr lang="en-US" smtClean="0"/>
              <a:t>7/28/23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E13E65-08D5-2043-AA2C-2DE145E66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69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837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897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4413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8723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6808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7080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0250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0174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632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717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992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2900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702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95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2921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890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913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89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57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3479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37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6113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53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8114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13E65-08D5-2043-AA2C-2DE145E66E2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56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896AC-DC30-88BB-5C2B-7E1F828097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85EE09-FA09-1808-D28F-694333202B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F60E8-62ED-5EAE-735E-2A430DC65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FFEA4-C167-9349-A57A-6B2045E52361}" type="datetime1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6BDE4-D5CE-0482-9CB4-60C28D6FC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3160C-8E56-9B90-0C6A-CCE093CE7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729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B0154-B630-82E4-E48D-03B28BC4D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0644A3-092D-AA09-4916-28108307C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E374E-D1C9-6209-CB8A-F60B4776F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F87E-0FEF-2E4D-96B1-269151154BF9}" type="datetime1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9A11F-ACF2-B7CB-42CB-101F2D62B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9024E4-BFBD-F1B4-CEF6-E6CFD667E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73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2C8DC8-1284-E3D8-D71D-9ED8EA765E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D72A2A-7017-3C39-50AB-111920095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8B383-89D8-09CE-3517-FB533451F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3F895-359D-DC40-B34B-508082C3BF5E}" type="datetime1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E8488-AE96-0F0F-0FE7-C8C6DD46D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F3E71-369F-CE66-BA6B-41C0A5AC1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67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9B4C6-A91C-52DC-22C8-B493FCCAE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E8020-EBB7-CB98-60D4-A6FE6F205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95E6B-FF36-9F9D-17D7-8851BEAF3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EDD0A-28DD-C448-A8AE-5DB4C29B12B4}" type="datetime1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4F4BB-B45C-A12F-737E-FCECD0161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85B1FC-4D39-D75F-A86D-F234399A2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5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A1431-022C-49EB-B0A7-A6842481F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D654FB-5D18-73E6-BC1A-61CAC6E93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74697-7ABD-7CEA-B993-E652F3134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A2FC-7CD3-9F4E-A1FC-E6844603782F}" type="datetime1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1BAF4-D8C6-D62E-D51E-9132A003F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3E372-D554-9334-29E7-574004A81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629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83199-128D-8768-FCD4-6E9608D62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044F8-3C81-52C8-0351-E9CEFD8692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7B30FC-7967-0D82-71E2-8183176DF9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ECB791-A95F-7F7F-8419-F352825CF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63DB-D804-DB40-9AEB-2418B882E5CC}" type="datetime1">
              <a:rPr lang="en-US" smtClean="0"/>
              <a:t>7/28/23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B952C6-2C91-D3A3-EC7C-6294789CF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2C17FD-D10E-39C9-C508-21DC2C4DD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747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53838-3609-80D6-E52C-9F2B87343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A7CDBF-33C0-39B6-15A4-756B721B4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D13FCA-7C07-1D64-96BC-A92B38993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A4C455-F98E-FC7C-B30D-5EBBCD54B3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B791CE-D90E-BB18-7904-89561B7204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B37162-F117-369F-9696-13DBC8362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9FA5-3CCD-3E4B-AB39-C971EB805A4C}" type="datetime1">
              <a:rPr lang="en-US" smtClean="0"/>
              <a:t>7/28/23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6002B4-F816-4534-4C60-F92840217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9C2F9B-ACCB-94FE-3B66-090438870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07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ACDC8-73C1-0A05-C066-38F1AFC64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7E21EE-4978-674C-5AF8-E730A074E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6183-8849-3B46-B1C1-68DF600C25D1}" type="datetime1">
              <a:rPr lang="en-US" smtClean="0"/>
              <a:t>7/28/23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F57BF4-1901-424B-A32E-90690880D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93481-2D7E-4317-A9A4-64AEB1BA0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22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34246C-934D-C431-B5DB-C7B4E2CC5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3CDB4-20E7-2F4C-92A0-67AE08173044}" type="datetime1">
              <a:rPr lang="en-US" smtClean="0"/>
              <a:t>7/28/23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142A4E-6297-883C-F2CA-706336D1A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6C7AE7-D563-DCA6-327D-431EA98E9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81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2F52D-E451-92E8-1208-2013A15EF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B2606-D95E-E3F5-3ABB-5BFA3A926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7BBAD3-CB7E-278C-93D7-A68C3FADE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EFC841-36E4-0667-4A0B-106FD68E9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41C4A-D7DF-1B43-A219-1CC642200CC1}" type="datetime1">
              <a:rPr lang="en-US" smtClean="0"/>
              <a:t>7/28/23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635E8A-1A2D-5AF7-2ECD-4B46A5EB3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7237E2-FFCD-7EB5-B286-851C8726B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448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E5AA9-C1EA-E316-626C-26F0AC317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766A24-8166-4D8F-361A-87E85D8990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F8436A-42A5-A6E1-C575-FC06CCE058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44B435-0AA4-72C2-85ED-23BCE4FE5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40B6-D4A0-1941-B693-3CAFD77EF5A8}" type="datetime1">
              <a:rPr lang="en-US" smtClean="0"/>
              <a:t>7/28/23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943AD-C46B-6E3C-3AE6-6AEBE7E58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8E904-87E1-A330-D3FB-FB17013E4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47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E04915-E6F8-7AD8-0A84-ACD513ABC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F93987-19C3-EB3F-DE85-9E1A9F79E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6DDA1-8FC0-42D1-6E09-43E5AE1754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0B442-3AD7-9E4F-8A9E-EE0F7ECD47B3}" type="datetime1">
              <a:rPr lang="en-US" smtClean="0"/>
              <a:t>7/28/23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4DCF9-A4F9-3C30-1897-C8F384261C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69AA0-46D3-04DB-FBBB-724A7DD064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AD6A6-6952-0044-BF7B-7A75C50B9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603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sv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>
            <a:extLst>
              <a:ext uri="{FF2B5EF4-FFF2-40B4-BE49-F238E27FC236}">
                <a16:creationId xmlns:a16="http://schemas.microsoft.com/office/drawing/2014/main" id="{A8BD97A9-8A57-22DA-91D8-3B0F7EEBFD4B}"/>
              </a:ext>
            </a:extLst>
          </p:cNvPr>
          <p:cNvSpPr>
            <a:spLocks noGrp="1"/>
          </p:cNvSpPr>
          <p:nvPr/>
        </p:nvSpPr>
        <p:spPr>
          <a:xfrm>
            <a:off x="1666875" y="1265238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latin typeface="+mn-lt"/>
                <a:ea typeface="+mn-ea"/>
                <a:cs typeface="+mn-cs"/>
              </a:rPr>
              <a:t>Systematically Producing Test Orders to Detect Order-Dependent Flaky Tests 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0F7B49B2-84D4-E5F7-29B7-49BDCE8F1A91}"/>
              </a:ext>
            </a:extLst>
          </p:cNvPr>
          <p:cNvSpPr>
            <a:spLocks noGrp="1"/>
          </p:cNvSpPr>
          <p:nvPr/>
        </p:nvSpPr>
        <p:spPr>
          <a:xfrm>
            <a:off x="1666875" y="374491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/>
              <a:t>Chengpeng</a:t>
            </a:r>
            <a:r>
              <a:rPr lang="en-US" b="1" dirty="0"/>
              <a:t> Li</a:t>
            </a:r>
            <a:r>
              <a:rPr lang="en-US" dirty="0"/>
              <a:t>, M. Mahdi </a:t>
            </a:r>
            <a:r>
              <a:rPr lang="en-US" dirty="0" err="1"/>
              <a:t>Khosravi</a:t>
            </a:r>
            <a:r>
              <a:rPr lang="en-US" dirty="0"/>
              <a:t>, Wing Lam, August Shi</a:t>
            </a:r>
          </a:p>
          <a:p>
            <a:endParaRPr lang="en-US" sz="2800" dirty="0"/>
          </a:p>
        </p:txBody>
      </p:sp>
      <p:sp>
        <p:nvSpPr>
          <p:cNvPr id="27" name="Google Shape;298;p82">
            <a:extLst>
              <a:ext uri="{FF2B5EF4-FFF2-40B4-BE49-F238E27FC236}">
                <a16:creationId xmlns:a16="http://schemas.microsoft.com/office/drawing/2014/main" id="{23A1C885-93E1-D905-D439-540D0C0AB569}"/>
              </a:ext>
            </a:extLst>
          </p:cNvPr>
          <p:cNvSpPr txBox="1"/>
          <p:nvPr/>
        </p:nvSpPr>
        <p:spPr>
          <a:xfrm>
            <a:off x="1282171" y="1523774"/>
            <a:ext cx="3488122" cy="219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>
                <a:latin typeface="Arial Black"/>
                <a:ea typeface="Arial Black"/>
                <a:cs typeface="Arial Black"/>
                <a:sym typeface="Arial Black"/>
              </a:rPr>
              <a:t>July 20, 2023 ISSTA 2023</a:t>
            </a:r>
            <a:endParaRPr lang="en-US" sz="1200" dirty="0"/>
          </a:p>
        </p:txBody>
      </p:sp>
      <p:pic>
        <p:nvPicPr>
          <p:cNvPr id="28" name="Picture 27" descr="A picture containing text, transport, wheel&#10;&#10;Description automatically generated">
            <a:extLst>
              <a:ext uri="{FF2B5EF4-FFF2-40B4-BE49-F238E27FC236}">
                <a16:creationId xmlns:a16="http://schemas.microsoft.com/office/drawing/2014/main" id="{350056A2-9C6B-634D-BE84-6009FC919B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7779" y="5045634"/>
            <a:ext cx="1094255" cy="1094255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B1C466FD-5643-3E8E-E290-90055D6D3C57}"/>
              </a:ext>
            </a:extLst>
          </p:cNvPr>
          <p:cNvSpPr/>
          <p:nvPr/>
        </p:nvSpPr>
        <p:spPr>
          <a:xfrm>
            <a:off x="10262033" y="5461617"/>
            <a:ext cx="1929967" cy="46166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ea typeface="+mn-lt"/>
                <a:cs typeface="+mn-lt"/>
              </a:rPr>
              <a:t>CCF-2145774</a:t>
            </a:r>
            <a:endParaRPr lang="en-US" sz="4800" dirty="0">
              <a:cs typeface="Arial"/>
            </a:endParaRPr>
          </a:p>
        </p:txBody>
      </p:sp>
      <p:pic>
        <p:nvPicPr>
          <p:cNvPr id="30" name="Picture 29" descr="A green and yellow logo&#10;&#10;Description automatically generated">
            <a:extLst>
              <a:ext uri="{FF2B5EF4-FFF2-40B4-BE49-F238E27FC236}">
                <a16:creationId xmlns:a16="http://schemas.microsoft.com/office/drawing/2014/main" id="{A52AAC6A-FA04-AB73-533E-C8DED936EA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3177" y="4214227"/>
            <a:ext cx="1765300" cy="1143000"/>
          </a:xfrm>
          <a:prstGeom prst="rect">
            <a:avLst/>
          </a:prstGeom>
        </p:spPr>
      </p:pic>
      <p:pic>
        <p:nvPicPr>
          <p:cNvPr id="32" name="Picture 31" descr="A red and white logo&#10;&#10;Description automatically generated">
            <a:extLst>
              <a:ext uri="{FF2B5EF4-FFF2-40B4-BE49-F238E27FC236}">
                <a16:creationId xmlns:a16="http://schemas.microsoft.com/office/drawing/2014/main" id="{9A71F690-7196-BD1F-493C-8EC598639D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5618" y="4182847"/>
            <a:ext cx="1407887" cy="1419654"/>
          </a:xfrm>
          <a:prstGeom prst="rect">
            <a:avLst/>
          </a:prstGeom>
        </p:spPr>
      </p:pic>
      <p:pic>
        <p:nvPicPr>
          <p:cNvPr id="33" name="Graphic 17">
            <a:extLst>
              <a:ext uri="{FF2B5EF4-FFF2-40B4-BE49-F238E27FC236}">
                <a16:creationId xmlns:a16="http://schemas.microsoft.com/office/drawing/2014/main" id="{6ED4ACC0-EBDD-8F93-C721-6B376D45316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215243" y="4513943"/>
            <a:ext cx="2647950" cy="742950"/>
          </a:xfrm>
          <a:prstGeom prst="rect">
            <a:avLst/>
          </a:prstGeom>
        </p:spPr>
      </p:pic>
      <p:sp>
        <p:nvSpPr>
          <p:cNvPr id="34" name="TextBox 10">
            <a:extLst>
              <a:ext uri="{FF2B5EF4-FFF2-40B4-BE49-F238E27FC236}">
                <a16:creationId xmlns:a16="http://schemas.microsoft.com/office/drawing/2014/main" id="{1A29939E-7465-D13A-F807-84E6ECF5C476}"/>
              </a:ext>
            </a:extLst>
          </p:cNvPr>
          <p:cNvSpPr txBox="1"/>
          <p:nvPr/>
        </p:nvSpPr>
        <p:spPr>
          <a:xfrm>
            <a:off x="9011009" y="6261223"/>
            <a:ext cx="3503723" cy="46166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Jarmon Innovation Fund</a:t>
            </a:r>
          </a:p>
        </p:txBody>
      </p:sp>
    </p:spTree>
    <p:extLst>
      <p:ext uri="{BB962C8B-B14F-4D97-AF65-F5344CB8AC3E}">
        <p14:creationId xmlns:p14="http://schemas.microsoft.com/office/powerpoint/2010/main" val="562291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882"/>
    </mc:Choice>
    <mc:Fallback xmlns="">
      <p:transition spd="slow" advTm="27882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990248C-D6A3-2C13-828C-895605DA0B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37419" r="18650"/>
          <a:stretch/>
        </p:blipFill>
        <p:spPr>
          <a:xfrm>
            <a:off x="6530340" y="1412808"/>
            <a:ext cx="5390212" cy="306673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07EBAB1-2620-B030-5A03-BA672EBF4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 1: Tuscan Class-Only</a:t>
            </a:r>
            <a:r>
              <a:rPr lang="en-US" baseline="30000" dirty="0"/>
              <a:t>4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988DFCB-F0F3-E37B-5A34-6B6CD636ED3C}"/>
              </a:ext>
            </a:extLst>
          </p:cNvPr>
          <p:cNvSpPr/>
          <p:nvPr/>
        </p:nvSpPr>
        <p:spPr>
          <a:xfrm>
            <a:off x="6637867" y="2890876"/>
            <a:ext cx="5554133" cy="14361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9394FE-FCF3-1793-F7ED-6AFA6872C3D3}"/>
              </a:ext>
            </a:extLst>
          </p:cNvPr>
          <p:cNvSpPr txBox="1"/>
          <p:nvPr/>
        </p:nvSpPr>
        <p:spPr>
          <a:xfrm>
            <a:off x="8247879" y="867385"/>
            <a:ext cx="2411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For 2 test classes: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D20BA35-7A4A-2B1B-539F-EC53FC86BAAD}"/>
              </a:ext>
            </a:extLst>
          </p:cNvPr>
          <p:cNvSpPr txBox="1">
            <a:spLocks/>
          </p:cNvSpPr>
          <p:nvPr/>
        </p:nvSpPr>
        <p:spPr>
          <a:xfrm>
            <a:off x="189653" y="1438299"/>
            <a:ext cx="7071360" cy="4321175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</a:pPr>
            <a:r>
              <a:rPr lang="en-US" sz="3600"/>
              <a:t>Produce test orders that cover </a:t>
            </a:r>
            <a:br>
              <a:rPr lang="en-US" sz="3600"/>
            </a:br>
            <a:r>
              <a:rPr lang="en-US" sz="3600" u="sng"/>
              <a:t>all test-class pairs</a:t>
            </a:r>
            <a:r>
              <a:rPr lang="en-US" sz="3600"/>
              <a:t>, ignoring tests inside test classes</a:t>
            </a:r>
          </a:p>
          <a:p>
            <a:pPr>
              <a:buClrTx/>
            </a:pPr>
            <a:endParaRPr lang="en-US" sz="36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C469F4-B5F9-860C-077C-FC1184DE110E}"/>
              </a:ext>
            </a:extLst>
          </p:cNvPr>
          <p:cNvSpPr/>
          <p:nvPr/>
        </p:nvSpPr>
        <p:spPr>
          <a:xfrm>
            <a:off x="7465101" y="2015314"/>
            <a:ext cx="2533337" cy="7230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992539-A6B2-2A3F-B936-3EF936C2CFAB}"/>
              </a:ext>
            </a:extLst>
          </p:cNvPr>
          <p:cNvSpPr/>
          <p:nvPr/>
        </p:nvSpPr>
        <p:spPr>
          <a:xfrm>
            <a:off x="10296970" y="2136637"/>
            <a:ext cx="1271667" cy="4783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7396B3-ED14-CD6E-C940-785DC17A4EB5}"/>
              </a:ext>
            </a:extLst>
          </p:cNvPr>
          <p:cNvSpPr/>
          <p:nvPr/>
        </p:nvSpPr>
        <p:spPr>
          <a:xfrm>
            <a:off x="7399906" y="3496750"/>
            <a:ext cx="1271667" cy="5627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DAF299-2C50-7FB4-6633-1659AB4996C6}"/>
              </a:ext>
            </a:extLst>
          </p:cNvPr>
          <p:cNvSpPr/>
          <p:nvPr/>
        </p:nvSpPr>
        <p:spPr>
          <a:xfrm>
            <a:off x="8991682" y="3416571"/>
            <a:ext cx="2533337" cy="7230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" name="Google Shape;361;p84">
            <a:extLst>
              <a:ext uri="{FF2B5EF4-FFF2-40B4-BE49-F238E27FC236}">
                <a16:creationId xmlns:a16="http://schemas.microsoft.com/office/drawing/2014/main" id="{B8974662-DE85-D640-BD9D-3E396FA84810}"/>
              </a:ext>
            </a:extLst>
          </p:cNvPr>
          <p:cNvSpPr txBox="1"/>
          <p:nvPr/>
        </p:nvSpPr>
        <p:spPr>
          <a:xfrm>
            <a:off x="0" y="6005856"/>
            <a:ext cx="12192000" cy="907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15000"/>
              </a:lnSpc>
            </a:pPr>
            <a:r>
              <a:rPr lang="en" sz="1867" baseline="30000" dirty="0"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867" dirty="0">
                <a:latin typeface="Calibri"/>
                <a:ea typeface="Calibri"/>
                <a:cs typeface="Calibri"/>
              </a:rPr>
              <a:t>Wei </a:t>
            </a:r>
            <a:r>
              <a:rPr lang="en" sz="1867" dirty="0">
                <a:latin typeface="Calibri"/>
                <a:ea typeface="Calibri"/>
                <a:cs typeface="Calibri"/>
                <a:sym typeface="Calibri"/>
              </a:rPr>
              <a:t>et al. “</a:t>
            </a:r>
            <a:r>
              <a:rPr lang="en-US" sz="1867" dirty="0">
                <a:latin typeface="Calibri"/>
                <a:ea typeface="Calibri"/>
                <a:cs typeface="Calibri"/>
              </a:rPr>
              <a:t>Probabilistic and systematic coverage of consecutive test-method pairs for detecting order-dependent flaky tests.” TACAS 2021.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1038C39B-AFD1-0BBC-D2CC-5394CA6F3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784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EBAB1-2620-B030-5A03-BA672EBF4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 1: Tuscan Class-Only</a:t>
            </a:r>
          </a:p>
        </p:txBody>
      </p:sp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F66F4623-C220-592A-391A-DBB4F2CAE63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087" t="5849" r="4029" b="61146"/>
          <a:stretch/>
        </p:blipFill>
        <p:spPr>
          <a:xfrm>
            <a:off x="257387" y="5167313"/>
            <a:ext cx="5052907" cy="1436160"/>
          </a:xfrm>
          <a:prstGeom prst="rect">
            <a:avLst/>
          </a:prstGeom>
        </p:spPr>
      </p:pic>
      <p:pic>
        <p:nvPicPr>
          <p:cNvPr id="8" name="Graphic 7" descr="Checkmark with solid fill">
            <a:extLst>
              <a:ext uri="{FF2B5EF4-FFF2-40B4-BE49-F238E27FC236}">
                <a16:creationId xmlns:a16="http://schemas.microsoft.com/office/drawing/2014/main" id="{BE277C85-50E2-6EEF-FE11-4340E78AC9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89011" y="5759473"/>
            <a:ext cx="506864" cy="506864"/>
          </a:xfrm>
          <a:prstGeom prst="rect">
            <a:avLst/>
          </a:prstGeom>
        </p:spPr>
      </p:pic>
      <p:pic>
        <p:nvPicPr>
          <p:cNvPr id="9" name="Graphic 8" descr="Close with solid fill">
            <a:extLst>
              <a:ext uri="{FF2B5EF4-FFF2-40B4-BE49-F238E27FC236}">
                <a16:creationId xmlns:a16="http://schemas.microsoft.com/office/drawing/2014/main" id="{9CE0BE81-C3C0-00F7-7DC4-3489BFDA5ED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569510" y="5422338"/>
            <a:ext cx="506865" cy="506865"/>
          </a:xfrm>
          <a:prstGeom prst="rect">
            <a:avLst/>
          </a:prstGeom>
        </p:spPr>
      </p:pic>
      <p:pic>
        <p:nvPicPr>
          <p:cNvPr id="10" name="Graphic 9" descr="Close with solid fill">
            <a:extLst>
              <a:ext uri="{FF2B5EF4-FFF2-40B4-BE49-F238E27FC236}">
                <a16:creationId xmlns:a16="http://schemas.microsoft.com/office/drawing/2014/main" id="{5DB156E7-07F8-809F-E19C-2ED592A6C9E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585414" y="6164038"/>
            <a:ext cx="506865" cy="50686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49394FE-FCF3-1793-F7ED-6AFA6872C3D3}"/>
              </a:ext>
            </a:extLst>
          </p:cNvPr>
          <p:cNvSpPr txBox="1"/>
          <p:nvPr/>
        </p:nvSpPr>
        <p:spPr>
          <a:xfrm>
            <a:off x="7909560" y="1005006"/>
            <a:ext cx="3624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For 6 tests in 2 test classes: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847BBB-26B4-80F4-BB6A-578285A44BA4}"/>
              </a:ext>
            </a:extLst>
          </p:cNvPr>
          <p:cNvSpPr txBox="1"/>
          <p:nvPr/>
        </p:nvSpPr>
        <p:spPr>
          <a:xfrm>
            <a:off x="2695953" y="3661230"/>
            <a:ext cx="62043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US" sz="3600" u="sng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Runs 2 orders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D20BA35-7A4A-2B1B-539F-EC53FC86BAAD}"/>
              </a:ext>
            </a:extLst>
          </p:cNvPr>
          <p:cNvSpPr txBox="1">
            <a:spLocks/>
          </p:cNvSpPr>
          <p:nvPr/>
        </p:nvSpPr>
        <p:spPr>
          <a:xfrm>
            <a:off x="189653" y="1438299"/>
            <a:ext cx="7071360" cy="4321175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</a:pPr>
            <a:r>
              <a:rPr lang="en-US" sz="3600"/>
              <a:t>Produce test orders that cover </a:t>
            </a:r>
            <a:br>
              <a:rPr lang="en-US" sz="3600"/>
            </a:br>
            <a:r>
              <a:rPr lang="en-US" sz="3600" u="sng"/>
              <a:t>all test-class pairs</a:t>
            </a:r>
            <a:r>
              <a:rPr lang="en-US" sz="3600"/>
              <a:t>, ignoring tests inside test classes</a:t>
            </a:r>
          </a:p>
          <a:p>
            <a:pPr>
              <a:buClrTx/>
            </a:pPr>
            <a:endParaRPr lang="en-US" sz="3600"/>
          </a:p>
        </p:txBody>
      </p:sp>
      <p:pic>
        <p:nvPicPr>
          <p:cNvPr id="11" name="Content Placeholder 3">
            <a:extLst>
              <a:ext uri="{FF2B5EF4-FFF2-40B4-BE49-F238E27FC236}">
                <a16:creationId xmlns:a16="http://schemas.microsoft.com/office/drawing/2014/main" id="{5B3B350D-F2FC-BEEB-83AA-5A7A6972FD3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7419" r="18650"/>
          <a:stretch/>
        </p:blipFill>
        <p:spPr>
          <a:xfrm>
            <a:off x="6530340" y="1412808"/>
            <a:ext cx="5390212" cy="3066732"/>
          </a:xfrm>
          <a:prstGeom prst="rect">
            <a:avLst/>
          </a:prstGeom>
        </p:spPr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E4BFF7F6-E854-9B45-C22F-FBB322E2A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71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3E059-2C21-5903-CFD6-2A22BE668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 2: Tuscan Intra-Class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B46B332-610A-810A-8604-2E7C1BCF94DD}"/>
              </a:ext>
            </a:extLst>
          </p:cNvPr>
          <p:cNvSpPr txBox="1"/>
          <p:nvPr/>
        </p:nvSpPr>
        <p:spPr>
          <a:xfrm>
            <a:off x="7879379" y="566241"/>
            <a:ext cx="3624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For 6 tests in 2 test classes: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C848FA7B-0E07-4B7C-E03E-A7133B845356}"/>
              </a:ext>
            </a:extLst>
          </p:cNvPr>
          <p:cNvSpPr txBox="1">
            <a:spLocks/>
          </p:cNvSpPr>
          <p:nvPr/>
        </p:nvSpPr>
        <p:spPr>
          <a:xfrm>
            <a:off x="189653" y="1438299"/>
            <a:ext cx="7071360" cy="4321175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</a:pPr>
            <a:r>
              <a:rPr lang="en-US" sz="3600"/>
              <a:t>Produce test orders that cover </a:t>
            </a:r>
            <a:br>
              <a:rPr lang="en-US" sz="3600"/>
            </a:br>
            <a:r>
              <a:rPr lang="en-US" sz="3600" u="sng"/>
              <a:t>all test-class pairs</a:t>
            </a:r>
            <a:r>
              <a:rPr lang="en-US" sz="3600"/>
              <a:t>, and</a:t>
            </a:r>
            <a:br>
              <a:rPr lang="en-US" sz="3600"/>
            </a:br>
            <a:r>
              <a:rPr lang="en-US" sz="3600" u="sng"/>
              <a:t>test pairs inside each test class</a:t>
            </a:r>
            <a:endParaRPr lang="en-US" sz="3600"/>
          </a:p>
          <a:p>
            <a:pPr>
              <a:buClrTx/>
            </a:pPr>
            <a:endParaRPr lang="en-US" sz="360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26916B8-AD06-F8D7-F409-483386988A12}"/>
              </a:ext>
            </a:extLst>
          </p:cNvPr>
          <p:cNvGrpSpPr/>
          <p:nvPr/>
        </p:nvGrpSpPr>
        <p:grpSpPr>
          <a:xfrm>
            <a:off x="1150727" y="3106921"/>
            <a:ext cx="2187892" cy="694959"/>
            <a:chOff x="1046375" y="1147979"/>
            <a:chExt cx="2187892" cy="69495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BA0B545-9B84-CCFF-2FE7-841E96EBD6C4}"/>
                </a:ext>
              </a:extLst>
            </p:cNvPr>
            <p:cNvSpPr/>
            <p:nvPr/>
          </p:nvSpPr>
          <p:spPr>
            <a:xfrm>
              <a:off x="1046375" y="1147979"/>
              <a:ext cx="2187892" cy="694959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82D61F8-E6F2-68E9-ACDE-C7E738DFF66E}"/>
                </a:ext>
              </a:extLst>
            </p:cNvPr>
            <p:cNvSpPr/>
            <p:nvPr/>
          </p:nvSpPr>
          <p:spPr>
            <a:xfrm>
              <a:off x="1159497" y="1315038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t1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5A2E23C-6E71-E05F-5666-F545DAB95D4A}"/>
                </a:ext>
              </a:extLst>
            </p:cNvPr>
            <p:cNvSpPr/>
            <p:nvPr/>
          </p:nvSpPr>
          <p:spPr>
            <a:xfrm>
              <a:off x="1680764" y="1315037"/>
              <a:ext cx="398370" cy="352896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B40B9D9-29BB-C9B1-7C30-1CB6CE7CEFFC}"/>
                </a:ext>
              </a:extLst>
            </p:cNvPr>
            <p:cNvSpPr/>
            <p:nvPr/>
          </p:nvSpPr>
          <p:spPr>
            <a:xfrm>
              <a:off x="2202031" y="1315036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t2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090FCD0-B98A-DC3D-E0D0-2DFCF8B8E2DD}"/>
                </a:ext>
              </a:extLst>
            </p:cNvPr>
            <p:cNvSpPr/>
            <p:nvPr/>
          </p:nvSpPr>
          <p:spPr>
            <a:xfrm>
              <a:off x="2723298" y="1315036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t3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51ED708-B30D-3EBA-60EF-699B2A04CD84}"/>
              </a:ext>
            </a:extLst>
          </p:cNvPr>
          <p:cNvGrpSpPr/>
          <p:nvPr/>
        </p:nvGrpSpPr>
        <p:grpSpPr>
          <a:xfrm>
            <a:off x="1150727" y="3952376"/>
            <a:ext cx="2187892" cy="694959"/>
            <a:chOff x="1046375" y="1147979"/>
            <a:chExt cx="2187892" cy="694959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9254B8A-A711-00E0-9EEA-23D7DFAC0963}"/>
                </a:ext>
              </a:extLst>
            </p:cNvPr>
            <p:cNvSpPr/>
            <p:nvPr/>
          </p:nvSpPr>
          <p:spPr>
            <a:xfrm>
              <a:off x="1046375" y="1147979"/>
              <a:ext cx="2187892" cy="694959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B7EE155-EBA8-95DF-81A1-DE2AEA719CBF}"/>
                </a:ext>
              </a:extLst>
            </p:cNvPr>
            <p:cNvSpPr/>
            <p:nvPr/>
          </p:nvSpPr>
          <p:spPr>
            <a:xfrm>
              <a:off x="1159497" y="1315038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t2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65430C4-F439-30D3-34C2-9EB2A6AD72FB}"/>
                </a:ext>
              </a:extLst>
            </p:cNvPr>
            <p:cNvSpPr/>
            <p:nvPr/>
          </p:nvSpPr>
          <p:spPr>
            <a:xfrm>
              <a:off x="1680764" y="1315037"/>
              <a:ext cx="398370" cy="352896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t1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625D478-D875-058F-7C51-CE090325743A}"/>
                </a:ext>
              </a:extLst>
            </p:cNvPr>
            <p:cNvSpPr/>
            <p:nvPr/>
          </p:nvSpPr>
          <p:spPr>
            <a:xfrm>
              <a:off x="2202031" y="1315036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t3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D76ACC3-C613-C7EB-67C0-526FEB75A833}"/>
                </a:ext>
              </a:extLst>
            </p:cNvPr>
            <p:cNvSpPr/>
            <p:nvPr/>
          </p:nvSpPr>
          <p:spPr>
            <a:xfrm>
              <a:off x="2723298" y="1315036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t4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720E610-6026-5FE4-521C-0400AC31856B}"/>
              </a:ext>
            </a:extLst>
          </p:cNvPr>
          <p:cNvGrpSpPr/>
          <p:nvPr/>
        </p:nvGrpSpPr>
        <p:grpSpPr>
          <a:xfrm>
            <a:off x="1150727" y="4803218"/>
            <a:ext cx="2187892" cy="694959"/>
            <a:chOff x="1046375" y="1147979"/>
            <a:chExt cx="2187892" cy="694959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D115443-E172-FBF6-0880-E0DD0F75CF2C}"/>
                </a:ext>
              </a:extLst>
            </p:cNvPr>
            <p:cNvSpPr/>
            <p:nvPr/>
          </p:nvSpPr>
          <p:spPr>
            <a:xfrm>
              <a:off x="1046375" y="1147979"/>
              <a:ext cx="2187892" cy="694959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65A86E2-C750-5AAF-628E-834DC99CAE06}"/>
                </a:ext>
              </a:extLst>
            </p:cNvPr>
            <p:cNvSpPr/>
            <p:nvPr/>
          </p:nvSpPr>
          <p:spPr>
            <a:xfrm>
              <a:off x="1159497" y="1315038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t3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3BEC745-8316-FB74-120B-655C8128A308}"/>
                </a:ext>
              </a:extLst>
            </p:cNvPr>
            <p:cNvSpPr/>
            <p:nvPr/>
          </p:nvSpPr>
          <p:spPr>
            <a:xfrm>
              <a:off x="1680764" y="1315037"/>
              <a:ext cx="398370" cy="352896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t2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50F152BC-A8ED-F5FA-B260-3DF25DBC9070}"/>
                </a:ext>
              </a:extLst>
            </p:cNvPr>
            <p:cNvSpPr/>
            <p:nvPr/>
          </p:nvSpPr>
          <p:spPr>
            <a:xfrm>
              <a:off x="2202031" y="1315036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t4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CAD8247-C74D-BD61-2E94-BD8EFF316C23}"/>
                </a:ext>
              </a:extLst>
            </p:cNvPr>
            <p:cNvSpPr/>
            <p:nvPr/>
          </p:nvSpPr>
          <p:spPr>
            <a:xfrm>
              <a:off x="2723298" y="1315036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t1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106AC6E-5C17-6048-D33A-443C7E63347F}"/>
              </a:ext>
            </a:extLst>
          </p:cNvPr>
          <p:cNvGrpSpPr/>
          <p:nvPr/>
        </p:nvGrpSpPr>
        <p:grpSpPr>
          <a:xfrm>
            <a:off x="1154048" y="5657805"/>
            <a:ext cx="2187892" cy="694959"/>
            <a:chOff x="1046375" y="1147979"/>
            <a:chExt cx="2187892" cy="694959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4126A42-AA67-744D-3ECC-A2A981324DF7}"/>
                </a:ext>
              </a:extLst>
            </p:cNvPr>
            <p:cNvSpPr/>
            <p:nvPr/>
          </p:nvSpPr>
          <p:spPr>
            <a:xfrm>
              <a:off x="1046375" y="1147979"/>
              <a:ext cx="2187892" cy="694959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43D0928-63D0-3934-3388-8701ABE22B89}"/>
                </a:ext>
              </a:extLst>
            </p:cNvPr>
            <p:cNvSpPr/>
            <p:nvPr/>
          </p:nvSpPr>
          <p:spPr>
            <a:xfrm>
              <a:off x="1159497" y="1315038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t4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E98F1EEE-734C-C1F1-A184-B2FB7C12CC52}"/>
                </a:ext>
              </a:extLst>
            </p:cNvPr>
            <p:cNvSpPr/>
            <p:nvPr/>
          </p:nvSpPr>
          <p:spPr>
            <a:xfrm>
              <a:off x="1680764" y="1315037"/>
              <a:ext cx="398370" cy="352896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t3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EE48C9E-8278-3613-A642-FE066F2772CE}"/>
                </a:ext>
              </a:extLst>
            </p:cNvPr>
            <p:cNvSpPr/>
            <p:nvPr/>
          </p:nvSpPr>
          <p:spPr>
            <a:xfrm>
              <a:off x="2202031" y="1315036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t1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3A08322-B5D8-E824-8163-068A6EA3E8D8}"/>
                </a:ext>
              </a:extLst>
            </p:cNvPr>
            <p:cNvSpPr/>
            <p:nvPr/>
          </p:nvSpPr>
          <p:spPr>
            <a:xfrm>
              <a:off x="2723298" y="1315036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t2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D227918-D800-3BCF-A9A9-169AC8611A45}"/>
              </a:ext>
            </a:extLst>
          </p:cNvPr>
          <p:cNvGrpSpPr/>
          <p:nvPr/>
        </p:nvGrpSpPr>
        <p:grpSpPr>
          <a:xfrm>
            <a:off x="4358536" y="3112592"/>
            <a:ext cx="1109132" cy="689288"/>
            <a:chOff x="3357164" y="1161425"/>
            <a:chExt cx="1109132" cy="689288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8448DD17-6EA0-F8A1-B3C2-A41AC621C9D0}"/>
                </a:ext>
              </a:extLst>
            </p:cNvPr>
            <p:cNvSpPr/>
            <p:nvPr/>
          </p:nvSpPr>
          <p:spPr>
            <a:xfrm>
              <a:off x="3357164" y="1161425"/>
              <a:ext cx="1109132" cy="689288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0C745BA8-67DD-9214-4361-67217A0349ED}"/>
                </a:ext>
              </a:extLst>
            </p:cNvPr>
            <p:cNvSpPr/>
            <p:nvPr/>
          </p:nvSpPr>
          <p:spPr>
            <a:xfrm>
              <a:off x="3459636" y="1322813"/>
              <a:ext cx="398370" cy="352893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t5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C03B7A2-B3A3-9737-9DBF-E7FFF524FBC1}"/>
                </a:ext>
              </a:extLst>
            </p:cNvPr>
            <p:cNvSpPr/>
            <p:nvPr/>
          </p:nvSpPr>
          <p:spPr>
            <a:xfrm>
              <a:off x="3957206" y="1322812"/>
              <a:ext cx="398371" cy="352894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t6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355F644-E01B-24FF-2946-540DB2232EE9}"/>
              </a:ext>
            </a:extLst>
          </p:cNvPr>
          <p:cNvGrpSpPr/>
          <p:nvPr/>
        </p:nvGrpSpPr>
        <p:grpSpPr>
          <a:xfrm>
            <a:off x="4358536" y="3929478"/>
            <a:ext cx="1109132" cy="689288"/>
            <a:chOff x="3357164" y="1161425"/>
            <a:chExt cx="1109132" cy="689288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2F99B243-E631-8661-985D-C46E31D2B01D}"/>
                </a:ext>
              </a:extLst>
            </p:cNvPr>
            <p:cNvSpPr/>
            <p:nvPr/>
          </p:nvSpPr>
          <p:spPr>
            <a:xfrm>
              <a:off x="3357164" y="1161425"/>
              <a:ext cx="1109132" cy="689288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54CE5139-4D2D-E539-752D-2E421BAFC0EC}"/>
                </a:ext>
              </a:extLst>
            </p:cNvPr>
            <p:cNvSpPr/>
            <p:nvPr/>
          </p:nvSpPr>
          <p:spPr>
            <a:xfrm>
              <a:off x="3459636" y="1322813"/>
              <a:ext cx="398370" cy="352893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t6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EE915300-E92D-1186-F846-7AFFD4F1B411}"/>
                </a:ext>
              </a:extLst>
            </p:cNvPr>
            <p:cNvSpPr/>
            <p:nvPr/>
          </p:nvSpPr>
          <p:spPr>
            <a:xfrm>
              <a:off x="3957206" y="1322812"/>
              <a:ext cx="398371" cy="352894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t5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</p:grpSp>
      <p:sp>
        <p:nvSpPr>
          <p:cNvPr id="53" name="Rectangle 52">
            <a:extLst>
              <a:ext uri="{FF2B5EF4-FFF2-40B4-BE49-F238E27FC236}">
                <a16:creationId xmlns:a16="http://schemas.microsoft.com/office/drawing/2014/main" id="{000405B0-0778-3A46-D406-D1716AC03E19}"/>
              </a:ext>
            </a:extLst>
          </p:cNvPr>
          <p:cNvSpPr/>
          <p:nvPr/>
        </p:nvSpPr>
        <p:spPr>
          <a:xfrm>
            <a:off x="3900853" y="4812346"/>
            <a:ext cx="1109132" cy="68928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DD8D83C-1151-88DC-7CF7-CD75C762E47F}"/>
              </a:ext>
            </a:extLst>
          </p:cNvPr>
          <p:cNvSpPr/>
          <p:nvPr/>
        </p:nvSpPr>
        <p:spPr>
          <a:xfrm>
            <a:off x="5197724" y="4816187"/>
            <a:ext cx="1109132" cy="68928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DB00A1A-08C1-02F7-C787-82E1EE58CEE6}"/>
              </a:ext>
            </a:extLst>
          </p:cNvPr>
          <p:cNvSpPr/>
          <p:nvPr/>
        </p:nvSpPr>
        <p:spPr>
          <a:xfrm>
            <a:off x="3900853" y="5626385"/>
            <a:ext cx="1109132" cy="68928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F114A23-08D5-2719-0630-95CE2B9193D4}"/>
              </a:ext>
            </a:extLst>
          </p:cNvPr>
          <p:cNvSpPr/>
          <p:nvPr/>
        </p:nvSpPr>
        <p:spPr>
          <a:xfrm>
            <a:off x="5200387" y="5626385"/>
            <a:ext cx="1109132" cy="68928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9BA4CB4-621F-69C4-C636-E2C7889DB4B0}"/>
              </a:ext>
            </a:extLst>
          </p:cNvPr>
          <p:cNvSpPr txBox="1"/>
          <p:nvPr/>
        </p:nvSpPr>
        <p:spPr>
          <a:xfrm>
            <a:off x="4269472" y="4926157"/>
            <a:ext cx="378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Consolas" panose="020B0609020204030204" pitchFamily="49" charset="0"/>
              </a:rPr>
              <a:t>A</a:t>
            </a:r>
            <a:endParaRPr lang="en-US" sz="2800">
              <a:latin typeface="Consolas" panose="020B0609020204030204" pitchFamily="49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4BBE13C-4AB4-7BE1-320E-3BE9F576FDF3}"/>
              </a:ext>
            </a:extLst>
          </p:cNvPr>
          <p:cNvSpPr txBox="1"/>
          <p:nvPr/>
        </p:nvSpPr>
        <p:spPr>
          <a:xfrm>
            <a:off x="5562837" y="5740196"/>
            <a:ext cx="378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Consolas" panose="020B0609020204030204" pitchFamily="49" charset="0"/>
              </a:rPr>
              <a:t>A</a:t>
            </a:r>
            <a:endParaRPr lang="en-US" sz="2800">
              <a:latin typeface="Consolas" panose="020B0609020204030204" pitchFamily="49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B01427A-FB85-2A3B-8143-096D43F8F26A}"/>
              </a:ext>
            </a:extLst>
          </p:cNvPr>
          <p:cNvSpPr txBox="1"/>
          <p:nvPr/>
        </p:nvSpPr>
        <p:spPr>
          <a:xfrm>
            <a:off x="5562837" y="4938288"/>
            <a:ext cx="378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Consolas" panose="020B0609020204030204" pitchFamily="49" charset="0"/>
              </a:rPr>
              <a:t>B</a:t>
            </a:r>
            <a:endParaRPr lang="en-US" sz="2800">
              <a:latin typeface="Consolas" panose="020B0609020204030204" pitchFamily="49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B144B4C-D37C-83E6-363F-F7F7FB44FFCA}"/>
              </a:ext>
            </a:extLst>
          </p:cNvPr>
          <p:cNvSpPr txBox="1"/>
          <p:nvPr/>
        </p:nvSpPr>
        <p:spPr>
          <a:xfrm>
            <a:off x="4269472" y="5770476"/>
            <a:ext cx="378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Consolas" panose="020B0609020204030204" pitchFamily="49" charset="0"/>
              </a:rPr>
              <a:t>B</a:t>
            </a:r>
            <a:endParaRPr lang="en-US" sz="2800">
              <a:latin typeface="Consolas" panose="020B0609020204030204" pitchFamily="49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D2E330D-0ECB-4AE8-21DA-42544511D3BE}"/>
              </a:ext>
            </a:extLst>
          </p:cNvPr>
          <p:cNvSpPr txBox="1"/>
          <p:nvPr/>
        </p:nvSpPr>
        <p:spPr>
          <a:xfrm>
            <a:off x="540776" y="4387933"/>
            <a:ext cx="378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Consolas" panose="020B0609020204030204" pitchFamily="49" charset="0"/>
              </a:rPr>
              <a:t>A</a:t>
            </a:r>
            <a:endParaRPr lang="en-US" sz="2800">
              <a:latin typeface="Consolas" panose="020B0609020204030204" pitchFamily="49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8778BE85-E40D-DED1-F549-2A15BA0E85F4}"/>
              </a:ext>
            </a:extLst>
          </p:cNvPr>
          <p:cNvSpPr txBox="1"/>
          <p:nvPr/>
        </p:nvSpPr>
        <p:spPr>
          <a:xfrm>
            <a:off x="5645734" y="3571047"/>
            <a:ext cx="378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Consolas" panose="020B0609020204030204" pitchFamily="49" charset="0"/>
              </a:rPr>
              <a:t>B</a:t>
            </a:r>
            <a:endParaRPr lang="en-US" sz="2800">
              <a:latin typeface="Consolas" panose="020B0609020204030204" pitchFamily="49" charset="0"/>
            </a:endParaRPr>
          </a:p>
        </p:txBody>
      </p:sp>
      <p:sp>
        <p:nvSpPr>
          <p:cNvPr id="66" name="Slide Number Placeholder 65">
            <a:extLst>
              <a:ext uri="{FF2B5EF4-FFF2-40B4-BE49-F238E27FC236}">
                <a16:creationId xmlns:a16="http://schemas.microsoft.com/office/drawing/2014/main" id="{06FA1F56-1D29-B0F8-8B34-ABA85CA48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12</a:t>
            </a:fld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2F608981-2782-A6AA-154B-4AA81CC8D427}"/>
              </a:ext>
            </a:extLst>
          </p:cNvPr>
          <p:cNvSpPr/>
          <p:nvPr/>
        </p:nvSpPr>
        <p:spPr>
          <a:xfrm>
            <a:off x="597314" y="2946916"/>
            <a:ext cx="3300421" cy="100701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97B3D2B2-1CDE-6507-9A09-F7BD5AAE4A52}"/>
              </a:ext>
            </a:extLst>
          </p:cNvPr>
          <p:cNvSpPr/>
          <p:nvPr/>
        </p:nvSpPr>
        <p:spPr>
          <a:xfrm>
            <a:off x="3949042" y="2954177"/>
            <a:ext cx="1899870" cy="9362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E956243-4178-39A8-E6B0-3EB44221CFCB}"/>
              </a:ext>
            </a:extLst>
          </p:cNvPr>
          <p:cNvSpPr/>
          <p:nvPr/>
        </p:nvSpPr>
        <p:spPr>
          <a:xfrm>
            <a:off x="3606956" y="4654427"/>
            <a:ext cx="2971814" cy="9362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A92D7C4A-3449-E960-1730-9B94D67EC877}"/>
              </a:ext>
            </a:extLst>
          </p:cNvPr>
          <p:cNvSpPr/>
          <p:nvPr/>
        </p:nvSpPr>
        <p:spPr>
          <a:xfrm>
            <a:off x="636813" y="3815944"/>
            <a:ext cx="3300421" cy="100701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4E1B4553-ADC8-D8EF-A273-4F9D93EBBAD3}"/>
              </a:ext>
            </a:extLst>
          </p:cNvPr>
          <p:cNvSpPr/>
          <p:nvPr/>
        </p:nvSpPr>
        <p:spPr>
          <a:xfrm>
            <a:off x="3961382" y="3772069"/>
            <a:ext cx="1899870" cy="9362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2B143156-C4B1-54B1-B298-DD59461D3775}"/>
              </a:ext>
            </a:extLst>
          </p:cNvPr>
          <p:cNvSpPr/>
          <p:nvPr/>
        </p:nvSpPr>
        <p:spPr>
          <a:xfrm>
            <a:off x="3621179" y="5522054"/>
            <a:ext cx="2971814" cy="9362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5DBC2E54-B464-FE12-0D56-AF330F0271B4}"/>
              </a:ext>
            </a:extLst>
          </p:cNvPr>
          <p:cNvSpPr/>
          <p:nvPr/>
        </p:nvSpPr>
        <p:spPr>
          <a:xfrm>
            <a:off x="619961" y="4650787"/>
            <a:ext cx="3300421" cy="100701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CE57C5F2-26AF-5F75-7F7E-2D44318ED35A}"/>
              </a:ext>
            </a:extLst>
          </p:cNvPr>
          <p:cNvSpPr/>
          <p:nvPr/>
        </p:nvSpPr>
        <p:spPr>
          <a:xfrm>
            <a:off x="569415" y="5531894"/>
            <a:ext cx="3300421" cy="100701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33A1887-BC0E-E178-5C4A-AAFA6387C240}"/>
              </a:ext>
            </a:extLst>
          </p:cNvPr>
          <p:cNvGrpSpPr/>
          <p:nvPr/>
        </p:nvGrpSpPr>
        <p:grpSpPr>
          <a:xfrm>
            <a:off x="8043138" y="1385239"/>
            <a:ext cx="2187892" cy="1134651"/>
            <a:chOff x="1046375" y="708287"/>
            <a:chExt cx="2187892" cy="113465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CDE05B6-8ACF-B99E-FBEE-CFB771FE0019}"/>
                </a:ext>
              </a:extLst>
            </p:cNvPr>
            <p:cNvSpPr/>
            <p:nvPr/>
          </p:nvSpPr>
          <p:spPr>
            <a:xfrm>
              <a:off x="1046375" y="1147979"/>
              <a:ext cx="2187892" cy="694959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DDE1517-D28A-752A-D01D-364C549BF844}"/>
                </a:ext>
              </a:extLst>
            </p:cNvPr>
            <p:cNvSpPr/>
            <p:nvPr/>
          </p:nvSpPr>
          <p:spPr>
            <a:xfrm>
              <a:off x="1159497" y="1315038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t1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6DB279C-A118-485B-9BFC-171B52972075}"/>
                </a:ext>
              </a:extLst>
            </p:cNvPr>
            <p:cNvSpPr/>
            <p:nvPr/>
          </p:nvSpPr>
          <p:spPr>
            <a:xfrm>
              <a:off x="1680764" y="1315037"/>
              <a:ext cx="398370" cy="352896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t4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FDA12AE-8F72-6685-4DE7-9EBFA7D83D88}"/>
                </a:ext>
              </a:extLst>
            </p:cNvPr>
            <p:cNvSpPr/>
            <p:nvPr/>
          </p:nvSpPr>
          <p:spPr>
            <a:xfrm>
              <a:off x="2202031" y="1315036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t2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9A611B3-AFDC-0A7B-9D6D-95FBA05B216C}"/>
                </a:ext>
              </a:extLst>
            </p:cNvPr>
            <p:cNvSpPr/>
            <p:nvPr/>
          </p:nvSpPr>
          <p:spPr>
            <a:xfrm>
              <a:off x="2723298" y="1315036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t3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2D86D30F-40EC-03DE-D9E1-E94064C26418}"/>
                </a:ext>
              </a:extLst>
            </p:cNvPr>
            <p:cNvSpPr txBox="1"/>
            <p:nvPr/>
          </p:nvSpPr>
          <p:spPr>
            <a:xfrm>
              <a:off x="1950868" y="708287"/>
              <a:ext cx="378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latin typeface="Consolas" panose="020B0609020204030204" pitchFamily="49" charset="0"/>
                </a:rPr>
                <a:t>A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6DF5E8E-E64B-305F-1362-833C8CB016AF}"/>
              </a:ext>
            </a:extLst>
          </p:cNvPr>
          <p:cNvGrpSpPr/>
          <p:nvPr/>
        </p:nvGrpSpPr>
        <p:grpSpPr>
          <a:xfrm>
            <a:off x="10340970" y="1375184"/>
            <a:ext cx="1109132" cy="1142426"/>
            <a:chOff x="3357164" y="708287"/>
            <a:chExt cx="1109132" cy="1142426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196D2F9-38C8-C06B-3DF0-4AAE76ED4C33}"/>
                </a:ext>
              </a:extLst>
            </p:cNvPr>
            <p:cNvSpPr/>
            <p:nvPr/>
          </p:nvSpPr>
          <p:spPr>
            <a:xfrm>
              <a:off x="3357164" y="1161425"/>
              <a:ext cx="1109132" cy="689288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79CD0CED-2C49-6A7D-BC23-01F308C13337}"/>
                </a:ext>
              </a:extLst>
            </p:cNvPr>
            <p:cNvSpPr/>
            <p:nvPr/>
          </p:nvSpPr>
          <p:spPr>
            <a:xfrm>
              <a:off x="3459636" y="1322813"/>
              <a:ext cx="398370" cy="352893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t5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7C168FC7-BA90-1811-1AC2-009E06EE10BC}"/>
                </a:ext>
              </a:extLst>
            </p:cNvPr>
            <p:cNvSpPr/>
            <p:nvPr/>
          </p:nvSpPr>
          <p:spPr>
            <a:xfrm>
              <a:off x="3957206" y="1322812"/>
              <a:ext cx="398371" cy="352894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t6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EB1693F0-666B-BCF7-713B-FCCFD1D0490C}"/>
                </a:ext>
              </a:extLst>
            </p:cNvPr>
            <p:cNvSpPr txBox="1"/>
            <p:nvPr/>
          </p:nvSpPr>
          <p:spPr>
            <a:xfrm>
              <a:off x="3722277" y="708287"/>
              <a:ext cx="378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latin typeface="Consolas" panose="020B0609020204030204" pitchFamily="49" charset="0"/>
                </a:rPr>
                <a:t>B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4D015BD7-4BF6-C858-09D0-0E9F9ECB4B11}"/>
              </a:ext>
            </a:extLst>
          </p:cNvPr>
          <p:cNvGrpSpPr/>
          <p:nvPr/>
        </p:nvGrpSpPr>
        <p:grpSpPr>
          <a:xfrm>
            <a:off x="9251470" y="2473756"/>
            <a:ext cx="2187892" cy="1134651"/>
            <a:chOff x="1046375" y="708287"/>
            <a:chExt cx="2187892" cy="1134651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3E69F350-21F3-B2F6-ECD0-29CCC187283E}"/>
                </a:ext>
              </a:extLst>
            </p:cNvPr>
            <p:cNvSpPr/>
            <p:nvPr/>
          </p:nvSpPr>
          <p:spPr>
            <a:xfrm>
              <a:off x="1046375" y="1147979"/>
              <a:ext cx="2187892" cy="694959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0A1BA9DD-5B32-E3D3-88C0-7BC0CF37A2CB}"/>
                </a:ext>
              </a:extLst>
            </p:cNvPr>
            <p:cNvSpPr/>
            <p:nvPr/>
          </p:nvSpPr>
          <p:spPr>
            <a:xfrm>
              <a:off x="1159497" y="1315038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t2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C1336E5C-7BA0-559B-1DD9-F9115ACC5F77}"/>
                </a:ext>
              </a:extLst>
            </p:cNvPr>
            <p:cNvSpPr/>
            <p:nvPr/>
          </p:nvSpPr>
          <p:spPr>
            <a:xfrm>
              <a:off x="1680764" y="1315037"/>
              <a:ext cx="398370" cy="352896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t1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A696CEA-3220-A6FD-211C-332C876226BA}"/>
                </a:ext>
              </a:extLst>
            </p:cNvPr>
            <p:cNvSpPr/>
            <p:nvPr/>
          </p:nvSpPr>
          <p:spPr>
            <a:xfrm>
              <a:off x="2202031" y="1315036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t3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3AFC37E8-C02A-0F67-E48C-22A42962AF15}"/>
                </a:ext>
              </a:extLst>
            </p:cNvPr>
            <p:cNvSpPr/>
            <p:nvPr/>
          </p:nvSpPr>
          <p:spPr>
            <a:xfrm>
              <a:off x="2723298" y="1315036"/>
              <a:ext cx="398370" cy="35289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t4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A4463FD-5CB4-F069-11D9-D48744475444}"/>
                </a:ext>
              </a:extLst>
            </p:cNvPr>
            <p:cNvSpPr txBox="1"/>
            <p:nvPr/>
          </p:nvSpPr>
          <p:spPr>
            <a:xfrm>
              <a:off x="1950868" y="708287"/>
              <a:ext cx="378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latin typeface="Consolas" panose="020B0609020204030204" pitchFamily="49" charset="0"/>
                </a:rPr>
                <a:t>A</a:t>
              </a: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89E674B4-9EC2-457A-2B80-434E07CCF41C}"/>
              </a:ext>
            </a:extLst>
          </p:cNvPr>
          <p:cNvGrpSpPr/>
          <p:nvPr/>
        </p:nvGrpSpPr>
        <p:grpSpPr>
          <a:xfrm>
            <a:off x="8043138" y="2465981"/>
            <a:ext cx="1109132" cy="1142426"/>
            <a:chOff x="3357164" y="708287"/>
            <a:chExt cx="1109132" cy="1142426"/>
          </a:xfrm>
        </p:grpSpPr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D062850A-4532-5464-F754-0ABE289B46A7}"/>
                </a:ext>
              </a:extLst>
            </p:cNvPr>
            <p:cNvSpPr/>
            <p:nvPr/>
          </p:nvSpPr>
          <p:spPr>
            <a:xfrm>
              <a:off x="3357164" y="1161425"/>
              <a:ext cx="1109132" cy="689288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E42CB134-7823-C027-453F-BA46C921E56A}"/>
                </a:ext>
              </a:extLst>
            </p:cNvPr>
            <p:cNvSpPr/>
            <p:nvPr/>
          </p:nvSpPr>
          <p:spPr>
            <a:xfrm>
              <a:off x="3459636" y="1322813"/>
              <a:ext cx="398370" cy="352893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t6</a:t>
              </a: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DED4AF12-B806-CDA2-EF23-CC7584CA5E29}"/>
                </a:ext>
              </a:extLst>
            </p:cNvPr>
            <p:cNvSpPr/>
            <p:nvPr/>
          </p:nvSpPr>
          <p:spPr>
            <a:xfrm>
              <a:off x="3957206" y="1322812"/>
              <a:ext cx="398371" cy="352894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t5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87301427-1CDD-7FF8-D309-71C95725C744}"/>
                </a:ext>
              </a:extLst>
            </p:cNvPr>
            <p:cNvSpPr txBox="1"/>
            <p:nvPr/>
          </p:nvSpPr>
          <p:spPr>
            <a:xfrm>
              <a:off x="3722277" y="708287"/>
              <a:ext cx="378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latin typeface="Consolas" panose="020B0609020204030204" pitchFamily="49" charset="0"/>
                </a:rPr>
                <a:t>B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F1C73F29-5808-0918-2851-50DB36B3F309}"/>
              </a:ext>
            </a:extLst>
          </p:cNvPr>
          <p:cNvGrpSpPr/>
          <p:nvPr/>
        </p:nvGrpSpPr>
        <p:grpSpPr>
          <a:xfrm>
            <a:off x="8039549" y="3536128"/>
            <a:ext cx="2187892" cy="1134651"/>
            <a:chOff x="1046375" y="708287"/>
            <a:chExt cx="2187892" cy="1134651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9D71E365-E588-5B1F-A5C1-000026D17469}"/>
                </a:ext>
              </a:extLst>
            </p:cNvPr>
            <p:cNvSpPr/>
            <p:nvPr/>
          </p:nvSpPr>
          <p:spPr>
            <a:xfrm>
              <a:off x="1046375" y="1147979"/>
              <a:ext cx="2187892" cy="694959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D36DDEF0-201A-6EEC-0277-6FEB4A17EE14}"/>
                </a:ext>
              </a:extLst>
            </p:cNvPr>
            <p:cNvSpPr/>
            <p:nvPr/>
          </p:nvSpPr>
          <p:spPr>
            <a:xfrm>
              <a:off x="1159497" y="1315038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t3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688FB029-CE90-8D24-0944-991977470FB3}"/>
                </a:ext>
              </a:extLst>
            </p:cNvPr>
            <p:cNvSpPr/>
            <p:nvPr/>
          </p:nvSpPr>
          <p:spPr>
            <a:xfrm>
              <a:off x="1680764" y="1315037"/>
              <a:ext cx="398370" cy="352896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t2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DDDF043C-6C96-5A76-1C18-D2E78E6EBEB3}"/>
                </a:ext>
              </a:extLst>
            </p:cNvPr>
            <p:cNvSpPr/>
            <p:nvPr/>
          </p:nvSpPr>
          <p:spPr>
            <a:xfrm>
              <a:off x="2202031" y="1315036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t4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A9FD110D-2A97-C77F-C755-5D42400FA772}"/>
                </a:ext>
              </a:extLst>
            </p:cNvPr>
            <p:cNvSpPr/>
            <p:nvPr/>
          </p:nvSpPr>
          <p:spPr>
            <a:xfrm>
              <a:off x="2723298" y="1315036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t1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6BC82C88-CCA3-F478-65A2-365042809010}"/>
                </a:ext>
              </a:extLst>
            </p:cNvPr>
            <p:cNvSpPr txBox="1"/>
            <p:nvPr/>
          </p:nvSpPr>
          <p:spPr>
            <a:xfrm>
              <a:off x="1950868" y="708287"/>
              <a:ext cx="378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latin typeface="Consolas" panose="020B0609020204030204" pitchFamily="49" charset="0"/>
                </a:rPr>
                <a:t>A</a:t>
              </a: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94F3A9B9-26CA-F913-28C2-1090AD0A8DF5}"/>
              </a:ext>
            </a:extLst>
          </p:cNvPr>
          <p:cNvGrpSpPr/>
          <p:nvPr/>
        </p:nvGrpSpPr>
        <p:grpSpPr>
          <a:xfrm>
            <a:off x="10325150" y="3528353"/>
            <a:ext cx="1109132" cy="1142426"/>
            <a:chOff x="3357164" y="708287"/>
            <a:chExt cx="1109132" cy="1142426"/>
          </a:xfrm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436B0979-03DA-71C2-3697-9A6D16D0990A}"/>
                </a:ext>
              </a:extLst>
            </p:cNvPr>
            <p:cNvSpPr/>
            <p:nvPr/>
          </p:nvSpPr>
          <p:spPr>
            <a:xfrm>
              <a:off x="3357164" y="1161425"/>
              <a:ext cx="1109132" cy="689288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98E27131-ECB7-40BE-8640-59DF446FEECD}"/>
                </a:ext>
              </a:extLst>
            </p:cNvPr>
            <p:cNvSpPr/>
            <p:nvPr/>
          </p:nvSpPr>
          <p:spPr>
            <a:xfrm>
              <a:off x="3459636" y="1322813"/>
              <a:ext cx="398370" cy="352893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t5</a:t>
              </a: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C85F6B91-1514-C5E4-7044-5F6224BDE148}"/>
                </a:ext>
              </a:extLst>
            </p:cNvPr>
            <p:cNvSpPr/>
            <p:nvPr/>
          </p:nvSpPr>
          <p:spPr>
            <a:xfrm>
              <a:off x="3957206" y="1322812"/>
              <a:ext cx="398371" cy="352894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t6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CDE0527E-1B2D-974C-4D33-D93E53AE2450}"/>
                </a:ext>
              </a:extLst>
            </p:cNvPr>
            <p:cNvSpPr txBox="1"/>
            <p:nvPr/>
          </p:nvSpPr>
          <p:spPr>
            <a:xfrm>
              <a:off x="3722277" y="708287"/>
              <a:ext cx="378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latin typeface="Consolas" panose="020B0609020204030204" pitchFamily="49" charset="0"/>
                </a:rPr>
                <a:t>B</a:t>
              </a: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2D869130-5835-0494-AFF1-B6FA6838A638}"/>
              </a:ext>
            </a:extLst>
          </p:cNvPr>
          <p:cNvGrpSpPr/>
          <p:nvPr/>
        </p:nvGrpSpPr>
        <p:grpSpPr>
          <a:xfrm>
            <a:off x="9246390" y="4612698"/>
            <a:ext cx="2187892" cy="1134651"/>
            <a:chOff x="1046375" y="708287"/>
            <a:chExt cx="2187892" cy="1134651"/>
          </a:xfrm>
        </p:grpSpPr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A2B9CD4E-E6A8-5AF0-36BF-26C8DF28EE35}"/>
                </a:ext>
              </a:extLst>
            </p:cNvPr>
            <p:cNvSpPr/>
            <p:nvPr/>
          </p:nvSpPr>
          <p:spPr>
            <a:xfrm>
              <a:off x="1046375" y="1147979"/>
              <a:ext cx="2187892" cy="694959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A0746746-DFE1-7A37-E55B-0426D0BC9959}"/>
                </a:ext>
              </a:extLst>
            </p:cNvPr>
            <p:cNvSpPr/>
            <p:nvPr/>
          </p:nvSpPr>
          <p:spPr>
            <a:xfrm>
              <a:off x="1159497" y="1315038"/>
              <a:ext cx="398370" cy="35289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t4</a:t>
              </a: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2AFAE2D0-6415-6971-DDEB-DA0DB211734A}"/>
                </a:ext>
              </a:extLst>
            </p:cNvPr>
            <p:cNvSpPr/>
            <p:nvPr/>
          </p:nvSpPr>
          <p:spPr>
            <a:xfrm>
              <a:off x="1680764" y="1315037"/>
              <a:ext cx="398370" cy="352896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t3</a:t>
              </a: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218D3080-470B-80CC-8A50-580FD95F05AD}"/>
                </a:ext>
              </a:extLst>
            </p:cNvPr>
            <p:cNvSpPr/>
            <p:nvPr/>
          </p:nvSpPr>
          <p:spPr>
            <a:xfrm>
              <a:off x="2202031" y="1315036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t1</a:t>
              </a: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CE97C89E-47D9-A7D3-5B7F-CECEBE86C22F}"/>
                </a:ext>
              </a:extLst>
            </p:cNvPr>
            <p:cNvSpPr/>
            <p:nvPr/>
          </p:nvSpPr>
          <p:spPr>
            <a:xfrm>
              <a:off x="2723298" y="1315036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t2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A07E024E-1EE9-0C8E-5952-04A2BF061448}"/>
                </a:ext>
              </a:extLst>
            </p:cNvPr>
            <p:cNvSpPr txBox="1"/>
            <p:nvPr/>
          </p:nvSpPr>
          <p:spPr>
            <a:xfrm>
              <a:off x="1950868" y="708287"/>
              <a:ext cx="378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latin typeface="Consolas" panose="020B0609020204030204" pitchFamily="49" charset="0"/>
                </a:rPr>
                <a:t>A</a:t>
              </a: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5F1A4216-C48E-7F73-D920-AA55C166D77C}"/>
              </a:ext>
            </a:extLst>
          </p:cNvPr>
          <p:cNvGrpSpPr/>
          <p:nvPr/>
        </p:nvGrpSpPr>
        <p:grpSpPr>
          <a:xfrm>
            <a:off x="8039549" y="4595312"/>
            <a:ext cx="1109132" cy="1142426"/>
            <a:chOff x="3357164" y="708287"/>
            <a:chExt cx="1109132" cy="1142426"/>
          </a:xfrm>
        </p:grpSpPr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39C60EA6-8D1C-A40B-0DBE-18698367C7CA}"/>
                </a:ext>
              </a:extLst>
            </p:cNvPr>
            <p:cNvSpPr/>
            <p:nvPr/>
          </p:nvSpPr>
          <p:spPr>
            <a:xfrm>
              <a:off x="3357164" y="1161425"/>
              <a:ext cx="1109132" cy="689288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2C1BF8A9-10AB-4831-9D56-D7B6C3BEB92D}"/>
                </a:ext>
              </a:extLst>
            </p:cNvPr>
            <p:cNvSpPr/>
            <p:nvPr/>
          </p:nvSpPr>
          <p:spPr>
            <a:xfrm>
              <a:off x="3459636" y="1322813"/>
              <a:ext cx="398370" cy="352893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t6</a:t>
              </a: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C1549246-C4D7-51CC-BD66-8E62C1A27F42}"/>
                </a:ext>
              </a:extLst>
            </p:cNvPr>
            <p:cNvSpPr/>
            <p:nvPr/>
          </p:nvSpPr>
          <p:spPr>
            <a:xfrm>
              <a:off x="3957206" y="1322812"/>
              <a:ext cx="398371" cy="352894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t5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BDE548F6-C62C-3050-3143-D00F8C1D39BB}"/>
                </a:ext>
              </a:extLst>
            </p:cNvPr>
            <p:cNvSpPr txBox="1"/>
            <p:nvPr/>
          </p:nvSpPr>
          <p:spPr>
            <a:xfrm>
              <a:off x="3722277" y="708287"/>
              <a:ext cx="378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latin typeface="Consolas" panose="020B0609020204030204" pitchFamily="49" charset="0"/>
                </a:rPr>
                <a:t>B</a:t>
              </a:r>
            </a:p>
          </p:txBody>
        </p:sp>
      </p:grp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15D5DFA-44FD-C683-1B0B-24F7692F6C2B}"/>
              </a:ext>
            </a:extLst>
          </p:cNvPr>
          <p:cNvSpPr/>
          <p:nvPr/>
        </p:nvSpPr>
        <p:spPr>
          <a:xfrm>
            <a:off x="7540910" y="1376309"/>
            <a:ext cx="4651090" cy="12149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ED003B2B-3563-B223-AD36-596CECA5E6CA}"/>
              </a:ext>
            </a:extLst>
          </p:cNvPr>
          <p:cNvSpPr/>
          <p:nvPr/>
        </p:nvSpPr>
        <p:spPr>
          <a:xfrm>
            <a:off x="7383910" y="2600627"/>
            <a:ext cx="4808090" cy="10822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A5EB4E0-714A-3D25-9E57-29242BA5219A}"/>
              </a:ext>
            </a:extLst>
          </p:cNvPr>
          <p:cNvSpPr/>
          <p:nvPr/>
        </p:nvSpPr>
        <p:spPr>
          <a:xfrm>
            <a:off x="6481050" y="3660484"/>
            <a:ext cx="5554133" cy="11012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0F5CB4EA-6B27-32F0-E641-2F7155C54AAC}"/>
              </a:ext>
            </a:extLst>
          </p:cNvPr>
          <p:cNvSpPr/>
          <p:nvPr/>
        </p:nvSpPr>
        <p:spPr>
          <a:xfrm>
            <a:off x="7870335" y="4689099"/>
            <a:ext cx="4274908" cy="1270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24602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53" grpId="0" animBg="1"/>
      <p:bldP spid="56" grpId="0" animBg="1"/>
      <p:bldP spid="57" grpId="0" animBg="1"/>
      <p:bldP spid="58" grpId="0" animBg="1"/>
      <p:bldP spid="59" grpId="0"/>
      <p:bldP spid="60" grpId="0"/>
      <p:bldP spid="61" grpId="0"/>
      <p:bldP spid="62" grpId="0"/>
      <p:bldP spid="63" grpId="0"/>
      <p:bldP spid="64" grpId="0"/>
      <p:bldP spid="67" grpId="0" animBg="1"/>
      <p:bldP spid="67" grpId="1" animBg="1"/>
      <p:bldP spid="68" grpId="0" animBg="1"/>
      <p:bldP spid="68" grpId="1" animBg="1"/>
      <p:bldP spid="68" grpId="2" animBg="1"/>
      <p:bldP spid="68" grpId="3" animBg="1"/>
      <p:bldP spid="69" grpId="0" animBg="1"/>
      <p:bldP spid="69" grpId="1" animBg="1"/>
      <p:bldP spid="69" grpId="2" animBg="1"/>
      <p:bldP spid="69" grpId="3" animBg="1"/>
      <p:bldP spid="70" grpId="0" animBg="1"/>
      <p:bldP spid="70" grpId="1" animBg="1"/>
      <p:bldP spid="71" grpId="0" animBg="1"/>
      <p:bldP spid="71" grpId="1" animBg="1"/>
      <p:bldP spid="71" grpId="2" animBg="1"/>
      <p:bldP spid="71" grpId="3" animBg="1"/>
      <p:bldP spid="72" grpId="0" animBg="1"/>
      <p:bldP spid="72" grpId="1" animBg="1"/>
      <p:bldP spid="72" grpId="2" animBg="1"/>
      <p:bldP spid="72" grpId="3" animBg="1"/>
      <p:bldP spid="73" grpId="0" animBg="1"/>
      <p:bldP spid="73" grpId="1" animBg="1"/>
      <p:bldP spid="74" grpId="0" animBg="1"/>
      <p:bldP spid="74" grpId="1" animBg="1"/>
      <p:bldP spid="109" grpId="0" animBg="1"/>
      <p:bldP spid="110" grpId="0" animBg="1"/>
      <p:bldP spid="111" grpId="0" animBg="1"/>
      <p:bldP spid="1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44F0F666-0AB2-B401-88D9-992C1FAE7EB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087" t="5849" r="4029" b="61146"/>
          <a:stretch/>
        </p:blipFill>
        <p:spPr>
          <a:xfrm>
            <a:off x="257387" y="5167313"/>
            <a:ext cx="5052907" cy="1436160"/>
          </a:xfrm>
          <a:prstGeom prst="rect">
            <a:avLst/>
          </a:prstGeom>
        </p:spPr>
      </p:pic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C848FA7B-0E07-4B7C-E03E-A7133B845356}"/>
              </a:ext>
            </a:extLst>
          </p:cNvPr>
          <p:cNvSpPr txBox="1">
            <a:spLocks/>
          </p:cNvSpPr>
          <p:nvPr/>
        </p:nvSpPr>
        <p:spPr>
          <a:xfrm>
            <a:off x="189653" y="1438299"/>
            <a:ext cx="7071360" cy="4321175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</a:pPr>
            <a:r>
              <a:rPr lang="en-US" sz="3600"/>
              <a:t>Produce test orders that cover </a:t>
            </a:r>
            <a:br>
              <a:rPr lang="en-US" sz="3600"/>
            </a:br>
            <a:r>
              <a:rPr lang="en-US" sz="3600" u="sng"/>
              <a:t>all test-class pairs</a:t>
            </a:r>
            <a:r>
              <a:rPr lang="en-US" sz="3600"/>
              <a:t>, and</a:t>
            </a:r>
            <a:br>
              <a:rPr lang="en-US" sz="3600"/>
            </a:br>
            <a:r>
              <a:rPr lang="en-US" sz="3600" u="sng"/>
              <a:t>test pairs inside each test class</a:t>
            </a:r>
            <a:endParaRPr lang="en-US" sz="3600"/>
          </a:p>
          <a:p>
            <a:pPr>
              <a:buClrTx/>
            </a:pPr>
            <a:endParaRPr lang="en-US" sz="360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B7A4EF2C-0FA3-FEEF-6028-454D610C3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 2: Tuscan Intra-Class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B387E0-0B1A-CEF0-3CF6-4990F735B20A}"/>
              </a:ext>
            </a:extLst>
          </p:cNvPr>
          <p:cNvSpPr txBox="1"/>
          <p:nvPr/>
        </p:nvSpPr>
        <p:spPr>
          <a:xfrm>
            <a:off x="7879379" y="566241"/>
            <a:ext cx="3624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For 6 tests in 2 test classes:</a:t>
            </a:r>
          </a:p>
        </p:txBody>
      </p:sp>
      <p:pic>
        <p:nvPicPr>
          <p:cNvPr id="19" name="Graphic 18" descr="Checkmark with solid fill">
            <a:extLst>
              <a:ext uri="{FF2B5EF4-FFF2-40B4-BE49-F238E27FC236}">
                <a16:creationId xmlns:a16="http://schemas.microsoft.com/office/drawing/2014/main" id="{95DA18FD-D3ED-7979-2F4D-7C286C7849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89011" y="5759473"/>
            <a:ext cx="506864" cy="506864"/>
          </a:xfrm>
          <a:prstGeom prst="rect">
            <a:avLst/>
          </a:prstGeom>
        </p:spPr>
      </p:pic>
      <p:pic>
        <p:nvPicPr>
          <p:cNvPr id="21" name="Graphic 20" descr="Checkmark with solid fill">
            <a:extLst>
              <a:ext uri="{FF2B5EF4-FFF2-40B4-BE49-F238E27FC236}">
                <a16:creationId xmlns:a16="http://schemas.microsoft.com/office/drawing/2014/main" id="{8FCAB99D-6AEB-5B46-84DA-4EA2EAE928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89011" y="5397384"/>
            <a:ext cx="506864" cy="506864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C6A5424-E05D-060E-F79C-CDBF952A8C92}"/>
              </a:ext>
            </a:extLst>
          </p:cNvPr>
          <p:cNvSpPr txBox="1"/>
          <p:nvPr/>
        </p:nvSpPr>
        <p:spPr>
          <a:xfrm>
            <a:off x="2838847" y="3676983"/>
            <a:ext cx="32571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US" sz="3600" u="sng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Runs 4 orders</a:t>
            </a:r>
          </a:p>
        </p:txBody>
      </p:sp>
      <p:pic>
        <p:nvPicPr>
          <p:cNvPr id="24" name="Graphic 23" descr="Close with solid fill">
            <a:extLst>
              <a:ext uri="{FF2B5EF4-FFF2-40B4-BE49-F238E27FC236}">
                <a16:creationId xmlns:a16="http://schemas.microsoft.com/office/drawing/2014/main" id="{356F60E1-3845-7CBA-E669-9FA051F74C6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585414" y="6164038"/>
            <a:ext cx="506865" cy="506865"/>
          </a:xfrm>
          <a:prstGeom prst="rect">
            <a:avLst/>
          </a:prstGeom>
        </p:spPr>
      </p:pic>
      <p:sp>
        <p:nvSpPr>
          <p:cNvPr id="187" name="Slide Number Placeholder 186">
            <a:extLst>
              <a:ext uri="{FF2B5EF4-FFF2-40B4-BE49-F238E27FC236}">
                <a16:creationId xmlns:a16="http://schemas.microsoft.com/office/drawing/2014/main" id="{A8C75476-1D00-D119-0A2E-5C4CC84D7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13</a:t>
            </a:fld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6FF784B-CDF2-B02D-ACFE-85AF9D12CBC2}"/>
              </a:ext>
            </a:extLst>
          </p:cNvPr>
          <p:cNvGrpSpPr/>
          <p:nvPr/>
        </p:nvGrpSpPr>
        <p:grpSpPr>
          <a:xfrm>
            <a:off x="8043138" y="1385239"/>
            <a:ext cx="2187892" cy="1134651"/>
            <a:chOff x="1046375" y="708287"/>
            <a:chExt cx="2187892" cy="1134651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0A9F575E-572F-6B5F-1A97-61627375A313}"/>
                </a:ext>
              </a:extLst>
            </p:cNvPr>
            <p:cNvSpPr/>
            <p:nvPr/>
          </p:nvSpPr>
          <p:spPr>
            <a:xfrm>
              <a:off x="1046375" y="1147979"/>
              <a:ext cx="2187892" cy="694959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72C0D0A9-DB10-5A68-C11C-038858E60AD1}"/>
                </a:ext>
              </a:extLst>
            </p:cNvPr>
            <p:cNvSpPr/>
            <p:nvPr/>
          </p:nvSpPr>
          <p:spPr>
            <a:xfrm>
              <a:off x="1159497" y="1315038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t1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F62E799-FD26-9D17-4806-EB3E235CD1E9}"/>
                </a:ext>
              </a:extLst>
            </p:cNvPr>
            <p:cNvSpPr/>
            <p:nvPr/>
          </p:nvSpPr>
          <p:spPr>
            <a:xfrm>
              <a:off x="1680764" y="1315037"/>
              <a:ext cx="398370" cy="352896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t4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FA13354F-78DF-A9BD-4A49-9744EAAB2410}"/>
                </a:ext>
              </a:extLst>
            </p:cNvPr>
            <p:cNvSpPr/>
            <p:nvPr/>
          </p:nvSpPr>
          <p:spPr>
            <a:xfrm>
              <a:off x="2202031" y="1315036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t2</a:t>
              </a: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DAE7619E-ADD5-6293-F324-6C5E4C0D0528}"/>
                </a:ext>
              </a:extLst>
            </p:cNvPr>
            <p:cNvSpPr/>
            <p:nvPr/>
          </p:nvSpPr>
          <p:spPr>
            <a:xfrm>
              <a:off x="2723298" y="1315036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t3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7B082A09-2AB4-E45C-6F0F-92505E3409A8}"/>
                </a:ext>
              </a:extLst>
            </p:cNvPr>
            <p:cNvSpPr txBox="1"/>
            <p:nvPr/>
          </p:nvSpPr>
          <p:spPr>
            <a:xfrm>
              <a:off x="1950868" y="708287"/>
              <a:ext cx="378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latin typeface="Consolas" panose="020B0609020204030204" pitchFamily="49" charset="0"/>
                </a:rPr>
                <a:t>A</a:t>
              </a: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AC924C52-6ED1-ABA9-7CB6-7ABA04DF1DC7}"/>
              </a:ext>
            </a:extLst>
          </p:cNvPr>
          <p:cNvGrpSpPr/>
          <p:nvPr/>
        </p:nvGrpSpPr>
        <p:grpSpPr>
          <a:xfrm>
            <a:off x="10340970" y="1375184"/>
            <a:ext cx="1109132" cy="1142426"/>
            <a:chOff x="3357164" y="708287"/>
            <a:chExt cx="1109132" cy="1142426"/>
          </a:xfrm>
        </p:grpSpPr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2D66AD49-7F3D-282C-5701-03FA11BB399D}"/>
                </a:ext>
              </a:extLst>
            </p:cNvPr>
            <p:cNvSpPr/>
            <p:nvPr/>
          </p:nvSpPr>
          <p:spPr>
            <a:xfrm>
              <a:off x="3357164" y="1161425"/>
              <a:ext cx="1109132" cy="689288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DB60275F-5374-F25C-C447-A860809ADB10}"/>
                </a:ext>
              </a:extLst>
            </p:cNvPr>
            <p:cNvSpPr/>
            <p:nvPr/>
          </p:nvSpPr>
          <p:spPr>
            <a:xfrm>
              <a:off x="3459636" y="1322813"/>
              <a:ext cx="398370" cy="352893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t5</a:t>
              </a: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0476FC9D-8B26-4CE2-0797-1FAA5F04A086}"/>
                </a:ext>
              </a:extLst>
            </p:cNvPr>
            <p:cNvSpPr/>
            <p:nvPr/>
          </p:nvSpPr>
          <p:spPr>
            <a:xfrm>
              <a:off x="3957206" y="1322812"/>
              <a:ext cx="398371" cy="352894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t6</a:t>
              </a: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CCF24D87-CB7E-AA7D-49A6-3E76F78B1528}"/>
                </a:ext>
              </a:extLst>
            </p:cNvPr>
            <p:cNvSpPr txBox="1"/>
            <p:nvPr/>
          </p:nvSpPr>
          <p:spPr>
            <a:xfrm>
              <a:off x="3722277" y="708287"/>
              <a:ext cx="378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latin typeface="Consolas" panose="020B0609020204030204" pitchFamily="49" charset="0"/>
                </a:rPr>
                <a:t>B</a:t>
              </a:r>
            </a:p>
          </p:txBody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28A420DB-25C2-1A4F-CC98-C3D2608CBAFE}"/>
              </a:ext>
            </a:extLst>
          </p:cNvPr>
          <p:cNvGrpSpPr/>
          <p:nvPr/>
        </p:nvGrpSpPr>
        <p:grpSpPr>
          <a:xfrm>
            <a:off x="9251470" y="2473756"/>
            <a:ext cx="2187892" cy="1134651"/>
            <a:chOff x="1046375" y="708287"/>
            <a:chExt cx="2187892" cy="1134651"/>
          </a:xfrm>
        </p:grpSpPr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951A6644-BA7B-98B6-E809-37C811541E7B}"/>
                </a:ext>
              </a:extLst>
            </p:cNvPr>
            <p:cNvSpPr/>
            <p:nvPr/>
          </p:nvSpPr>
          <p:spPr>
            <a:xfrm>
              <a:off x="1046375" y="1147979"/>
              <a:ext cx="2187892" cy="694959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924E8376-91FE-D23B-6484-07339C2C265B}"/>
                </a:ext>
              </a:extLst>
            </p:cNvPr>
            <p:cNvSpPr/>
            <p:nvPr/>
          </p:nvSpPr>
          <p:spPr>
            <a:xfrm>
              <a:off x="1159497" y="1315038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t2</a:t>
              </a:r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F92079D8-5E04-A8C2-7608-EBB128773B45}"/>
                </a:ext>
              </a:extLst>
            </p:cNvPr>
            <p:cNvSpPr/>
            <p:nvPr/>
          </p:nvSpPr>
          <p:spPr>
            <a:xfrm>
              <a:off x="1680764" y="1315037"/>
              <a:ext cx="398370" cy="352896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t1</a:t>
              </a:r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F0405A7E-3EC3-E2E5-5430-6416D3534898}"/>
                </a:ext>
              </a:extLst>
            </p:cNvPr>
            <p:cNvSpPr/>
            <p:nvPr/>
          </p:nvSpPr>
          <p:spPr>
            <a:xfrm>
              <a:off x="2202031" y="1315036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t3</a:t>
              </a:r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52A0540F-1BE2-0683-63EF-BB0095B93896}"/>
                </a:ext>
              </a:extLst>
            </p:cNvPr>
            <p:cNvSpPr/>
            <p:nvPr/>
          </p:nvSpPr>
          <p:spPr>
            <a:xfrm>
              <a:off x="2723298" y="1315036"/>
              <a:ext cx="398370" cy="35289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t4</a:t>
              </a: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62549E18-F403-AFD7-42E1-D8C94F0FE445}"/>
                </a:ext>
              </a:extLst>
            </p:cNvPr>
            <p:cNvSpPr txBox="1"/>
            <p:nvPr/>
          </p:nvSpPr>
          <p:spPr>
            <a:xfrm>
              <a:off x="1950868" y="708287"/>
              <a:ext cx="378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latin typeface="Consolas" panose="020B0609020204030204" pitchFamily="49" charset="0"/>
                </a:rPr>
                <a:t>A</a:t>
              </a:r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A8DEBF6C-B04E-3BB0-66ED-F2EAFF4C4FDB}"/>
              </a:ext>
            </a:extLst>
          </p:cNvPr>
          <p:cNvGrpSpPr/>
          <p:nvPr/>
        </p:nvGrpSpPr>
        <p:grpSpPr>
          <a:xfrm>
            <a:off x="8043138" y="2465981"/>
            <a:ext cx="1109132" cy="1142426"/>
            <a:chOff x="3357164" y="708287"/>
            <a:chExt cx="1109132" cy="1142426"/>
          </a:xfrm>
        </p:grpSpPr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803069B3-6386-49C1-DF4B-DC764A21F8ED}"/>
                </a:ext>
              </a:extLst>
            </p:cNvPr>
            <p:cNvSpPr/>
            <p:nvPr/>
          </p:nvSpPr>
          <p:spPr>
            <a:xfrm>
              <a:off x="3357164" y="1161425"/>
              <a:ext cx="1109132" cy="689288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FC5A82F5-085A-B1B1-9D8E-CB1ABD92416D}"/>
                </a:ext>
              </a:extLst>
            </p:cNvPr>
            <p:cNvSpPr/>
            <p:nvPr/>
          </p:nvSpPr>
          <p:spPr>
            <a:xfrm>
              <a:off x="3459636" y="1322813"/>
              <a:ext cx="398370" cy="352893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t6</a:t>
              </a:r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55D85534-45AA-AE47-5C87-0082288A0B28}"/>
                </a:ext>
              </a:extLst>
            </p:cNvPr>
            <p:cNvSpPr/>
            <p:nvPr/>
          </p:nvSpPr>
          <p:spPr>
            <a:xfrm>
              <a:off x="3957206" y="1322812"/>
              <a:ext cx="398371" cy="352894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t5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354482A5-26FA-F18C-3298-FD45AA4532BA}"/>
                </a:ext>
              </a:extLst>
            </p:cNvPr>
            <p:cNvSpPr txBox="1"/>
            <p:nvPr/>
          </p:nvSpPr>
          <p:spPr>
            <a:xfrm>
              <a:off x="3722277" y="708287"/>
              <a:ext cx="378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latin typeface="Consolas" panose="020B0609020204030204" pitchFamily="49" charset="0"/>
                </a:rPr>
                <a:t>B</a:t>
              </a:r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BE301BA5-E414-F701-8044-1C0C61F17719}"/>
              </a:ext>
            </a:extLst>
          </p:cNvPr>
          <p:cNvGrpSpPr/>
          <p:nvPr/>
        </p:nvGrpSpPr>
        <p:grpSpPr>
          <a:xfrm>
            <a:off x="8039549" y="3536128"/>
            <a:ext cx="2187892" cy="1134651"/>
            <a:chOff x="1046375" y="708287"/>
            <a:chExt cx="2187892" cy="1134651"/>
          </a:xfrm>
        </p:grpSpPr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52305803-A1AE-ACB4-7EC0-7E468F06BD7D}"/>
                </a:ext>
              </a:extLst>
            </p:cNvPr>
            <p:cNvSpPr/>
            <p:nvPr/>
          </p:nvSpPr>
          <p:spPr>
            <a:xfrm>
              <a:off x="1046375" y="1147979"/>
              <a:ext cx="2187892" cy="694959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8FA24288-62EF-CF6E-5760-BC9A74ABD80B}"/>
                </a:ext>
              </a:extLst>
            </p:cNvPr>
            <p:cNvSpPr/>
            <p:nvPr/>
          </p:nvSpPr>
          <p:spPr>
            <a:xfrm>
              <a:off x="1159497" y="1315038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t3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C227787-76FE-458F-EC6D-6B78B3BF6EF6}"/>
                </a:ext>
              </a:extLst>
            </p:cNvPr>
            <p:cNvSpPr/>
            <p:nvPr/>
          </p:nvSpPr>
          <p:spPr>
            <a:xfrm>
              <a:off x="1680764" y="1315037"/>
              <a:ext cx="398370" cy="352896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t2</a:t>
              </a: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626B24AE-5959-6E20-715B-98AA1942820A}"/>
                </a:ext>
              </a:extLst>
            </p:cNvPr>
            <p:cNvSpPr/>
            <p:nvPr/>
          </p:nvSpPr>
          <p:spPr>
            <a:xfrm>
              <a:off x="2202031" y="1315036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t4</a:t>
              </a: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2A680D35-EAFD-7618-8424-6790F4B69E0F}"/>
                </a:ext>
              </a:extLst>
            </p:cNvPr>
            <p:cNvSpPr/>
            <p:nvPr/>
          </p:nvSpPr>
          <p:spPr>
            <a:xfrm>
              <a:off x="2723298" y="1315036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t1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C29B0FCC-C40C-5902-C907-D400797978B3}"/>
                </a:ext>
              </a:extLst>
            </p:cNvPr>
            <p:cNvSpPr txBox="1"/>
            <p:nvPr/>
          </p:nvSpPr>
          <p:spPr>
            <a:xfrm>
              <a:off x="1950868" y="708287"/>
              <a:ext cx="378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latin typeface="Consolas" panose="020B0609020204030204" pitchFamily="49" charset="0"/>
                </a:rPr>
                <a:t>A</a:t>
              </a:r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6D33DD19-11B6-A15A-A4B7-CE75590BA08C}"/>
              </a:ext>
            </a:extLst>
          </p:cNvPr>
          <p:cNvGrpSpPr/>
          <p:nvPr/>
        </p:nvGrpSpPr>
        <p:grpSpPr>
          <a:xfrm>
            <a:off x="10325150" y="3528353"/>
            <a:ext cx="1109132" cy="1142426"/>
            <a:chOff x="3357164" y="708287"/>
            <a:chExt cx="1109132" cy="1142426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A609F188-280C-BA2B-46B1-5BC90817CC7E}"/>
                </a:ext>
              </a:extLst>
            </p:cNvPr>
            <p:cNvSpPr/>
            <p:nvPr/>
          </p:nvSpPr>
          <p:spPr>
            <a:xfrm>
              <a:off x="3357164" y="1161425"/>
              <a:ext cx="1109132" cy="689288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DCE2E08E-CC09-3651-960C-86492954E784}"/>
                </a:ext>
              </a:extLst>
            </p:cNvPr>
            <p:cNvSpPr/>
            <p:nvPr/>
          </p:nvSpPr>
          <p:spPr>
            <a:xfrm>
              <a:off x="3459636" y="1322813"/>
              <a:ext cx="398370" cy="352893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t5</a:t>
              </a:r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8D2DD167-80A7-7989-2485-8417EB23451B}"/>
                </a:ext>
              </a:extLst>
            </p:cNvPr>
            <p:cNvSpPr/>
            <p:nvPr/>
          </p:nvSpPr>
          <p:spPr>
            <a:xfrm>
              <a:off x="3957206" y="1322812"/>
              <a:ext cx="398371" cy="352894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t6</a:t>
              </a: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45BE4C43-D1BB-F106-DBD4-FE996F4B834D}"/>
                </a:ext>
              </a:extLst>
            </p:cNvPr>
            <p:cNvSpPr txBox="1"/>
            <p:nvPr/>
          </p:nvSpPr>
          <p:spPr>
            <a:xfrm>
              <a:off x="3722277" y="708287"/>
              <a:ext cx="378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latin typeface="Consolas" panose="020B0609020204030204" pitchFamily="49" charset="0"/>
                </a:rPr>
                <a:t>B</a:t>
              </a:r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7D65E542-75EE-5E23-B6CE-F5AC929009CA}"/>
              </a:ext>
            </a:extLst>
          </p:cNvPr>
          <p:cNvGrpSpPr/>
          <p:nvPr/>
        </p:nvGrpSpPr>
        <p:grpSpPr>
          <a:xfrm>
            <a:off x="9246390" y="4612698"/>
            <a:ext cx="2187892" cy="1134651"/>
            <a:chOff x="1046375" y="708287"/>
            <a:chExt cx="2187892" cy="1134651"/>
          </a:xfrm>
        </p:grpSpPr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B63BC874-0BB9-0E91-DA84-A01644715CFE}"/>
                </a:ext>
              </a:extLst>
            </p:cNvPr>
            <p:cNvSpPr/>
            <p:nvPr/>
          </p:nvSpPr>
          <p:spPr>
            <a:xfrm>
              <a:off x="1046375" y="1147979"/>
              <a:ext cx="2187892" cy="694959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6ECFE48B-BFE5-824E-DCA2-3316DE120F1F}"/>
                </a:ext>
              </a:extLst>
            </p:cNvPr>
            <p:cNvSpPr/>
            <p:nvPr/>
          </p:nvSpPr>
          <p:spPr>
            <a:xfrm>
              <a:off x="1159497" y="1315038"/>
              <a:ext cx="398370" cy="35289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t4</a:t>
              </a:r>
            </a:p>
          </p:txBody>
        </p:sp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55D80E19-24C3-5EFF-2E1C-AC13F15EA383}"/>
                </a:ext>
              </a:extLst>
            </p:cNvPr>
            <p:cNvSpPr/>
            <p:nvPr/>
          </p:nvSpPr>
          <p:spPr>
            <a:xfrm>
              <a:off x="1680764" y="1315037"/>
              <a:ext cx="398370" cy="352896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t3</a:t>
              </a:r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10AB563E-E4A5-3D9B-5F68-1C17AF6AC10D}"/>
                </a:ext>
              </a:extLst>
            </p:cNvPr>
            <p:cNvSpPr/>
            <p:nvPr/>
          </p:nvSpPr>
          <p:spPr>
            <a:xfrm>
              <a:off x="2202031" y="1315036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t1</a:t>
              </a: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CAC49CF1-95DA-A56C-8108-2615F2E8C478}"/>
                </a:ext>
              </a:extLst>
            </p:cNvPr>
            <p:cNvSpPr/>
            <p:nvPr/>
          </p:nvSpPr>
          <p:spPr>
            <a:xfrm>
              <a:off x="2723298" y="1315036"/>
              <a:ext cx="398370" cy="352895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t2</a:t>
              </a: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653D4626-392C-791B-B43A-E01642AE4281}"/>
                </a:ext>
              </a:extLst>
            </p:cNvPr>
            <p:cNvSpPr txBox="1"/>
            <p:nvPr/>
          </p:nvSpPr>
          <p:spPr>
            <a:xfrm>
              <a:off x="1950868" y="708287"/>
              <a:ext cx="378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latin typeface="Consolas" panose="020B0609020204030204" pitchFamily="49" charset="0"/>
                </a:rPr>
                <a:t>A</a:t>
              </a:r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2B63B198-9109-2F43-3FE7-86F5B22DF604}"/>
              </a:ext>
            </a:extLst>
          </p:cNvPr>
          <p:cNvGrpSpPr/>
          <p:nvPr/>
        </p:nvGrpSpPr>
        <p:grpSpPr>
          <a:xfrm>
            <a:off x="8039549" y="4595312"/>
            <a:ext cx="1109132" cy="1142426"/>
            <a:chOff x="3357164" y="708287"/>
            <a:chExt cx="1109132" cy="1142426"/>
          </a:xfrm>
        </p:grpSpPr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6DAC2491-4B4D-B58A-B67E-FDA97CE68AF9}"/>
                </a:ext>
              </a:extLst>
            </p:cNvPr>
            <p:cNvSpPr/>
            <p:nvPr/>
          </p:nvSpPr>
          <p:spPr>
            <a:xfrm>
              <a:off x="3357164" y="1161425"/>
              <a:ext cx="1109132" cy="689288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81AEBD73-CACA-3C4D-0F95-963AAF43806C}"/>
                </a:ext>
              </a:extLst>
            </p:cNvPr>
            <p:cNvSpPr/>
            <p:nvPr/>
          </p:nvSpPr>
          <p:spPr>
            <a:xfrm>
              <a:off x="3459636" y="1322813"/>
              <a:ext cx="398370" cy="352893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t6</a:t>
              </a:r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4BDEFF8E-20C8-2381-D3D8-E9B708FB5582}"/>
                </a:ext>
              </a:extLst>
            </p:cNvPr>
            <p:cNvSpPr/>
            <p:nvPr/>
          </p:nvSpPr>
          <p:spPr>
            <a:xfrm>
              <a:off x="3957206" y="1322812"/>
              <a:ext cx="398371" cy="352894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t5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89E20E6E-6F5D-78A0-3B83-07CB9D432AFA}"/>
                </a:ext>
              </a:extLst>
            </p:cNvPr>
            <p:cNvSpPr txBox="1"/>
            <p:nvPr/>
          </p:nvSpPr>
          <p:spPr>
            <a:xfrm>
              <a:off x="3722277" y="708287"/>
              <a:ext cx="3789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>
                  <a:latin typeface="Consolas" panose="020B0609020204030204" pitchFamily="49" charset="0"/>
                </a:rPr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60044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B3C88F1-9962-7C0E-77EC-9289CF072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653" y="1438299"/>
            <a:ext cx="7071360" cy="4321175"/>
          </a:xfrm>
        </p:spPr>
        <p:txBody>
          <a:bodyPr/>
          <a:lstStyle/>
          <a:p>
            <a:r>
              <a:rPr lang="en-US" dirty="0"/>
              <a:t>Produce test orders that cover </a:t>
            </a:r>
            <a:br>
              <a:rPr lang="en-US" dirty="0"/>
            </a:br>
            <a:r>
              <a:rPr lang="en-US" u="sng" dirty="0"/>
              <a:t>all test-class pairs</a:t>
            </a:r>
            <a:r>
              <a:rPr lang="en-US" dirty="0"/>
              <a:t>, </a:t>
            </a:r>
            <a:br>
              <a:rPr lang="en-US" dirty="0"/>
            </a:br>
            <a:r>
              <a:rPr lang="en-US" u="sng" dirty="0"/>
              <a:t>test pairs inside each test class, </a:t>
            </a:r>
            <a:r>
              <a:rPr lang="en-US" dirty="0"/>
              <a:t>and </a:t>
            </a:r>
            <a:br>
              <a:rPr lang="en-US" dirty="0"/>
            </a:br>
            <a:r>
              <a:rPr lang="en-US" u="sng" dirty="0"/>
              <a:t>test pairs across different test classes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D3BBF5-F2FC-A940-3075-D97AD911A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 3: Tuscan Inter-Class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E6C0B48-2B94-9B6C-113C-D83DB57BA6E3}"/>
              </a:ext>
            </a:extLst>
          </p:cNvPr>
          <p:cNvSpPr txBox="1"/>
          <p:nvPr/>
        </p:nvSpPr>
        <p:spPr>
          <a:xfrm>
            <a:off x="8107523" y="486333"/>
            <a:ext cx="3624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For 6 tests in 2 test classes: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B4733B2-FA71-0EE4-3EEC-CC8695127D3A}"/>
              </a:ext>
            </a:extLst>
          </p:cNvPr>
          <p:cNvGrpSpPr/>
          <p:nvPr/>
        </p:nvGrpSpPr>
        <p:grpSpPr>
          <a:xfrm>
            <a:off x="7909560" y="1027906"/>
            <a:ext cx="3654478" cy="5931732"/>
            <a:chOff x="5529329" y="488005"/>
            <a:chExt cx="3654478" cy="5931732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82C2DD14-A6E0-1C4C-4070-FE2C00139EFA}"/>
                </a:ext>
              </a:extLst>
            </p:cNvPr>
            <p:cNvGrpSpPr/>
            <p:nvPr/>
          </p:nvGrpSpPr>
          <p:grpSpPr>
            <a:xfrm>
              <a:off x="5776843" y="498060"/>
              <a:ext cx="2187892" cy="1134651"/>
              <a:chOff x="1046375" y="708287"/>
              <a:chExt cx="2187892" cy="1134651"/>
            </a:xfrm>
          </p:grpSpPr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E2A8A1CA-A720-EA2A-4897-39B06AE1FFC4}"/>
                  </a:ext>
                </a:extLst>
              </p:cNvPr>
              <p:cNvSpPr/>
              <p:nvPr/>
            </p:nvSpPr>
            <p:spPr>
              <a:xfrm>
                <a:off x="1046375" y="1147979"/>
                <a:ext cx="2187892" cy="694959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43655E42-E6CD-3BDF-6FE5-28B86EF4588C}"/>
                  </a:ext>
                </a:extLst>
              </p:cNvPr>
              <p:cNvSpPr/>
              <p:nvPr/>
            </p:nvSpPr>
            <p:spPr>
              <a:xfrm>
                <a:off x="1159497" y="1315038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t1</a:t>
                </a:r>
                <a:endParaRPr lang="en-US" sz="105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89AA208C-2D8A-B0B0-17A1-90C9F152A7AF}"/>
                  </a:ext>
                </a:extLst>
              </p:cNvPr>
              <p:cNvSpPr/>
              <p:nvPr/>
            </p:nvSpPr>
            <p:spPr>
              <a:xfrm>
                <a:off x="1680764" y="1315037"/>
                <a:ext cx="398370" cy="352896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t4</a:t>
                </a: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D6D2A5E8-B85F-3035-9D40-A46B8702F38C}"/>
                  </a:ext>
                </a:extLst>
              </p:cNvPr>
              <p:cNvSpPr/>
              <p:nvPr/>
            </p:nvSpPr>
            <p:spPr>
              <a:xfrm>
                <a:off x="2202031" y="1315036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t2</a:t>
                </a:r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60A48728-88E5-309A-B053-A13EF78DAC8C}"/>
                  </a:ext>
                </a:extLst>
              </p:cNvPr>
              <p:cNvSpPr/>
              <p:nvPr/>
            </p:nvSpPr>
            <p:spPr>
              <a:xfrm>
                <a:off x="2723298" y="1315036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t3</a:t>
                </a:r>
                <a:endParaRPr lang="en-US" sz="105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B8FF930B-3C0F-85E6-CE10-882FC141C1C6}"/>
                  </a:ext>
                </a:extLst>
              </p:cNvPr>
              <p:cNvSpPr txBox="1"/>
              <p:nvPr/>
            </p:nvSpPr>
            <p:spPr>
              <a:xfrm>
                <a:off x="1950868" y="708287"/>
                <a:ext cx="3789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>
                    <a:latin typeface="Consolas" panose="020B0609020204030204" pitchFamily="49" charset="0"/>
                  </a:rPr>
                  <a:t>A</a:t>
                </a:r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FE2614A4-3803-2216-A55F-621023047417}"/>
                </a:ext>
              </a:extLst>
            </p:cNvPr>
            <p:cNvGrpSpPr/>
            <p:nvPr/>
          </p:nvGrpSpPr>
          <p:grpSpPr>
            <a:xfrm>
              <a:off x="8074675" y="488005"/>
              <a:ext cx="1109132" cy="1142426"/>
              <a:chOff x="3357164" y="708287"/>
              <a:chExt cx="1109132" cy="1142426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6C301433-3057-B38A-ABF3-2AEB76426A55}"/>
                  </a:ext>
                </a:extLst>
              </p:cNvPr>
              <p:cNvSpPr/>
              <p:nvPr/>
            </p:nvSpPr>
            <p:spPr>
              <a:xfrm>
                <a:off x="3357164" y="1161425"/>
                <a:ext cx="1109132" cy="689288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713D5A46-A19D-7915-20FC-1644ABCCEA85}"/>
                  </a:ext>
                </a:extLst>
              </p:cNvPr>
              <p:cNvSpPr/>
              <p:nvPr/>
            </p:nvSpPr>
            <p:spPr>
              <a:xfrm>
                <a:off x="3459636" y="1322813"/>
                <a:ext cx="398370" cy="352893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t5</a:t>
                </a:r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2613424A-7D9D-C300-E249-B3FFFCAE6A59}"/>
                  </a:ext>
                </a:extLst>
              </p:cNvPr>
              <p:cNvSpPr/>
              <p:nvPr/>
            </p:nvSpPr>
            <p:spPr>
              <a:xfrm>
                <a:off x="3957206" y="1322812"/>
                <a:ext cx="398371" cy="35289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t6</a:t>
                </a: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7341479F-0C26-396A-1E0F-21A1EEB3929F}"/>
                  </a:ext>
                </a:extLst>
              </p:cNvPr>
              <p:cNvSpPr txBox="1"/>
              <p:nvPr/>
            </p:nvSpPr>
            <p:spPr>
              <a:xfrm>
                <a:off x="3722277" y="708287"/>
                <a:ext cx="3789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>
                    <a:latin typeface="Consolas" panose="020B0609020204030204" pitchFamily="49" charset="0"/>
                  </a:rPr>
                  <a:t>B</a:t>
                </a: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5FD586C3-DDFA-3DDD-D654-BA472C197C7F}"/>
                </a:ext>
              </a:extLst>
            </p:cNvPr>
            <p:cNvGrpSpPr/>
            <p:nvPr/>
          </p:nvGrpSpPr>
          <p:grpSpPr>
            <a:xfrm>
              <a:off x="5773254" y="1556235"/>
              <a:ext cx="2187892" cy="1134651"/>
              <a:chOff x="1046375" y="708287"/>
              <a:chExt cx="2187892" cy="1134651"/>
            </a:xfrm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285D82DC-A7F7-4E7C-D99A-0284BC1B8447}"/>
                  </a:ext>
                </a:extLst>
              </p:cNvPr>
              <p:cNvSpPr/>
              <p:nvPr/>
            </p:nvSpPr>
            <p:spPr>
              <a:xfrm>
                <a:off x="1046375" y="1147979"/>
                <a:ext cx="2187892" cy="694959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8FC209AA-E3E9-9CBA-07DF-6B7BA6DC7AF3}"/>
                  </a:ext>
                </a:extLst>
              </p:cNvPr>
              <p:cNvSpPr/>
              <p:nvPr/>
            </p:nvSpPr>
            <p:spPr>
              <a:xfrm>
                <a:off x="1159497" y="1315038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t2</a:t>
                </a:r>
                <a:endParaRPr lang="en-US" sz="105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4F51621E-6800-BE64-CE36-F57E86BE016F}"/>
                  </a:ext>
                </a:extLst>
              </p:cNvPr>
              <p:cNvSpPr/>
              <p:nvPr/>
            </p:nvSpPr>
            <p:spPr>
              <a:xfrm>
                <a:off x="1680764" y="1315037"/>
                <a:ext cx="398370" cy="352896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t1</a:t>
                </a: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CCCA5A7A-22DA-818D-37A6-909AE1A51BEE}"/>
                  </a:ext>
                </a:extLst>
              </p:cNvPr>
              <p:cNvSpPr/>
              <p:nvPr/>
            </p:nvSpPr>
            <p:spPr>
              <a:xfrm>
                <a:off x="2202031" y="1315036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t3</a:t>
                </a: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26A3BAC1-C002-ECF7-75AD-B31DC3C4FC6F}"/>
                  </a:ext>
                </a:extLst>
              </p:cNvPr>
              <p:cNvSpPr/>
              <p:nvPr/>
            </p:nvSpPr>
            <p:spPr>
              <a:xfrm>
                <a:off x="2723298" y="1315036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t4</a:t>
                </a:r>
                <a:endParaRPr lang="en-US" sz="105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FC07B54C-D938-5180-F584-23347C27BB36}"/>
                  </a:ext>
                </a:extLst>
              </p:cNvPr>
              <p:cNvSpPr txBox="1"/>
              <p:nvPr/>
            </p:nvSpPr>
            <p:spPr>
              <a:xfrm>
                <a:off x="1950868" y="708287"/>
                <a:ext cx="3789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>
                    <a:latin typeface="Consolas" panose="020B0609020204030204" pitchFamily="49" charset="0"/>
                  </a:rPr>
                  <a:t>A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22724FB-DE04-2AFA-2DF1-FEECB8C0A6C6}"/>
                </a:ext>
              </a:extLst>
            </p:cNvPr>
            <p:cNvGrpSpPr/>
            <p:nvPr/>
          </p:nvGrpSpPr>
          <p:grpSpPr>
            <a:xfrm>
              <a:off x="8058855" y="1548460"/>
              <a:ext cx="1109132" cy="1142426"/>
              <a:chOff x="3357164" y="708287"/>
              <a:chExt cx="1109132" cy="1142426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BA61AE65-EB23-6A2E-F47E-3D3E9A9D0FFE}"/>
                  </a:ext>
                </a:extLst>
              </p:cNvPr>
              <p:cNvSpPr/>
              <p:nvPr/>
            </p:nvSpPr>
            <p:spPr>
              <a:xfrm>
                <a:off x="3357164" y="1161425"/>
                <a:ext cx="1109132" cy="689288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3A66931E-BB26-BF45-C3CB-F7191321A110}"/>
                  </a:ext>
                </a:extLst>
              </p:cNvPr>
              <p:cNvSpPr/>
              <p:nvPr/>
            </p:nvSpPr>
            <p:spPr>
              <a:xfrm>
                <a:off x="3459636" y="1322813"/>
                <a:ext cx="398370" cy="352893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t5</a:t>
                </a: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ADDC054D-12FF-0385-FB04-538C9691C9E2}"/>
                  </a:ext>
                </a:extLst>
              </p:cNvPr>
              <p:cNvSpPr/>
              <p:nvPr/>
            </p:nvSpPr>
            <p:spPr>
              <a:xfrm>
                <a:off x="3957206" y="1322812"/>
                <a:ext cx="398371" cy="35289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t6</a:t>
                </a: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970A0FC3-3D8B-9E24-371F-F27B81CD047D}"/>
                  </a:ext>
                </a:extLst>
              </p:cNvPr>
              <p:cNvSpPr txBox="1"/>
              <p:nvPr/>
            </p:nvSpPr>
            <p:spPr>
              <a:xfrm>
                <a:off x="3722277" y="708287"/>
                <a:ext cx="3789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>
                    <a:latin typeface="Consolas" panose="020B0609020204030204" pitchFamily="49" charset="0"/>
                  </a:rPr>
                  <a:t>B</a:t>
                </a: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5E0FB2DC-DA3B-94F8-95FC-35B74F75D0AC}"/>
                </a:ext>
              </a:extLst>
            </p:cNvPr>
            <p:cNvGrpSpPr/>
            <p:nvPr/>
          </p:nvGrpSpPr>
          <p:grpSpPr>
            <a:xfrm>
              <a:off x="6995915" y="4700311"/>
              <a:ext cx="2187892" cy="1134651"/>
              <a:chOff x="1046375" y="708287"/>
              <a:chExt cx="2187892" cy="1134651"/>
            </a:xfrm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E0EC0404-5D1F-B3D1-0BCF-942C196CEBD4}"/>
                  </a:ext>
                </a:extLst>
              </p:cNvPr>
              <p:cNvSpPr/>
              <p:nvPr/>
            </p:nvSpPr>
            <p:spPr>
              <a:xfrm>
                <a:off x="1046375" y="1147979"/>
                <a:ext cx="2187892" cy="694959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2BC179A5-ED70-26C7-9B85-F91B7DD0672B}"/>
                  </a:ext>
                </a:extLst>
              </p:cNvPr>
              <p:cNvSpPr/>
              <p:nvPr/>
            </p:nvSpPr>
            <p:spPr>
              <a:xfrm>
                <a:off x="1159497" y="1315038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t1</a:t>
                </a: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BC466BDA-E292-6DE3-F859-6D9A14982DCC}"/>
                  </a:ext>
                </a:extLst>
              </p:cNvPr>
              <p:cNvSpPr/>
              <p:nvPr/>
            </p:nvSpPr>
            <p:spPr>
              <a:xfrm>
                <a:off x="1680764" y="1315037"/>
                <a:ext cx="398370" cy="352896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t4</a:t>
                </a: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8A7D0F29-CA8A-2414-3740-4166EA45CCF1}"/>
                  </a:ext>
                </a:extLst>
              </p:cNvPr>
              <p:cNvSpPr/>
              <p:nvPr/>
            </p:nvSpPr>
            <p:spPr>
              <a:xfrm>
                <a:off x="2202031" y="1315036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t2</a:t>
                </a: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1B149B55-4C7D-BCAC-11A2-7F83DDF464DE}"/>
                  </a:ext>
                </a:extLst>
              </p:cNvPr>
              <p:cNvSpPr/>
              <p:nvPr/>
            </p:nvSpPr>
            <p:spPr>
              <a:xfrm>
                <a:off x="2723298" y="1315036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t3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8BD35112-438D-7108-9389-2C89524B9423}"/>
                  </a:ext>
                </a:extLst>
              </p:cNvPr>
              <p:cNvSpPr txBox="1"/>
              <p:nvPr/>
            </p:nvSpPr>
            <p:spPr>
              <a:xfrm>
                <a:off x="1950868" y="708287"/>
                <a:ext cx="3789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>
                    <a:latin typeface="Consolas" panose="020B0609020204030204" pitchFamily="49" charset="0"/>
                  </a:rPr>
                  <a:t>A</a:t>
                </a:r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F0853422-7D61-E135-70B7-EBD61F69C20A}"/>
                </a:ext>
              </a:extLst>
            </p:cNvPr>
            <p:cNvGrpSpPr/>
            <p:nvPr/>
          </p:nvGrpSpPr>
          <p:grpSpPr>
            <a:xfrm>
              <a:off x="5789074" y="4682925"/>
              <a:ext cx="1109132" cy="1142426"/>
              <a:chOff x="3357164" y="708287"/>
              <a:chExt cx="1109132" cy="1142426"/>
            </a:xfrm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66BC849C-C16E-8164-F255-8A7246157904}"/>
                  </a:ext>
                </a:extLst>
              </p:cNvPr>
              <p:cNvSpPr/>
              <p:nvPr/>
            </p:nvSpPr>
            <p:spPr>
              <a:xfrm>
                <a:off x="3357164" y="1161425"/>
                <a:ext cx="1109132" cy="689288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527A08BB-B90A-E51C-7649-A52BB4B8B619}"/>
                  </a:ext>
                </a:extLst>
              </p:cNvPr>
              <p:cNvSpPr/>
              <p:nvPr/>
            </p:nvSpPr>
            <p:spPr>
              <a:xfrm>
                <a:off x="3459636" y="1322813"/>
                <a:ext cx="398370" cy="352893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t5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D871EF64-AFE6-EE80-7DF8-78F11CD6ABDD}"/>
                  </a:ext>
                </a:extLst>
              </p:cNvPr>
              <p:cNvSpPr/>
              <p:nvPr/>
            </p:nvSpPr>
            <p:spPr>
              <a:xfrm>
                <a:off x="3957206" y="1322812"/>
                <a:ext cx="398371" cy="35289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t6</a:t>
                </a:r>
                <a:endParaRPr lang="en-US" sz="105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9260E60-D4DE-E0FE-11C1-65E1D25BCC45}"/>
                  </a:ext>
                </a:extLst>
              </p:cNvPr>
              <p:cNvSpPr txBox="1"/>
              <p:nvPr/>
            </p:nvSpPr>
            <p:spPr>
              <a:xfrm>
                <a:off x="3722277" y="708287"/>
                <a:ext cx="3789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>
                    <a:latin typeface="Consolas" panose="020B0609020204030204" pitchFamily="49" charset="0"/>
                  </a:rPr>
                  <a:t>B</a:t>
                </a: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0668611-E1CA-BD79-CEE3-D6ED27CA65FD}"/>
                </a:ext>
              </a:extLst>
            </p:cNvPr>
            <p:cNvSpPr txBox="1"/>
            <p:nvPr/>
          </p:nvSpPr>
          <p:spPr>
            <a:xfrm>
              <a:off x="5529329" y="995431"/>
              <a:ext cx="1979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/>
                <a:t>1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98D71A3E-DC61-3938-98EE-5950866ED854}"/>
                </a:ext>
              </a:extLst>
            </p:cNvPr>
            <p:cNvSpPr txBox="1"/>
            <p:nvPr/>
          </p:nvSpPr>
          <p:spPr>
            <a:xfrm>
              <a:off x="5530487" y="2058573"/>
              <a:ext cx="1979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/>
                <a:t>2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A5F1B3AD-03B4-D274-D1C2-1614FFDD34B9}"/>
                </a:ext>
              </a:extLst>
            </p:cNvPr>
            <p:cNvGrpSpPr/>
            <p:nvPr/>
          </p:nvGrpSpPr>
          <p:grpSpPr>
            <a:xfrm>
              <a:off x="5776843" y="3064157"/>
              <a:ext cx="2187892" cy="1134651"/>
              <a:chOff x="1046375" y="708287"/>
              <a:chExt cx="2187892" cy="1134651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685CBCC1-8D26-155D-B2FA-0525DC46E0AC}"/>
                  </a:ext>
                </a:extLst>
              </p:cNvPr>
              <p:cNvSpPr/>
              <p:nvPr/>
            </p:nvSpPr>
            <p:spPr>
              <a:xfrm>
                <a:off x="1046375" y="1147979"/>
                <a:ext cx="2187892" cy="694959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7EE58FE9-0F49-065B-F474-F106B26D2811}"/>
                  </a:ext>
                </a:extLst>
              </p:cNvPr>
              <p:cNvSpPr/>
              <p:nvPr/>
            </p:nvSpPr>
            <p:spPr>
              <a:xfrm>
                <a:off x="1159497" y="1315038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t1</a:t>
                </a:r>
                <a:endParaRPr lang="en-US" sz="105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4D3A406B-55E5-9ABD-B3E4-BF90FA8359AE}"/>
                  </a:ext>
                </a:extLst>
              </p:cNvPr>
              <p:cNvSpPr/>
              <p:nvPr/>
            </p:nvSpPr>
            <p:spPr>
              <a:xfrm>
                <a:off x="1680764" y="1315037"/>
                <a:ext cx="398370" cy="352896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t4</a:t>
                </a: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94E1B398-409A-D653-D2B4-0BC688C5075F}"/>
                  </a:ext>
                </a:extLst>
              </p:cNvPr>
              <p:cNvSpPr/>
              <p:nvPr/>
            </p:nvSpPr>
            <p:spPr>
              <a:xfrm>
                <a:off x="2202031" y="1315036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t2</a:t>
                </a: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59C71DC2-20CF-35F3-AD97-B91186A5B462}"/>
                  </a:ext>
                </a:extLst>
              </p:cNvPr>
              <p:cNvSpPr/>
              <p:nvPr/>
            </p:nvSpPr>
            <p:spPr>
              <a:xfrm>
                <a:off x="2723298" y="1315036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t3</a:t>
                </a:r>
                <a:endParaRPr lang="en-US" sz="105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63DA8906-6637-6256-F032-4340E432F740}"/>
                  </a:ext>
                </a:extLst>
              </p:cNvPr>
              <p:cNvSpPr txBox="1"/>
              <p:nvPr/>
            </p:nvSpPr>
            <p:spPr>
              <a:xfrm>
                <a:off x="1950868" y="708287"/>
                <a:ext cx="3789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>
                    <a:latin typeface="Consolas" panose="020B0609020204030204" pitchFamily="49" charset="0"/>
                  </a:rPr>
                  <a:t>A</a:t>
                </a:r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81C2E901-0D8E-A030-0537-AC43CFFAEB95}"/>
                </a:ext>
              </a:extLst>
            </p:cNvPr>
            <p:cNvGrpSpPr/>
            <p:nvPr/>
          </p:nvGrpSpPr>
          <p:grpSpPr>
            <a:xfrm>
              <a:off x="8074675" y="3054102"/>
              <a:ext cx="1109132" cy="1142426"/>
              <a:chOff x="3357164" y="708287"/>
              <a:chExt cx="1109132" cy="1142426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6C6F1CBE-770E-FAF7-DB28-521A092446A3}"/>
                  </a:ext>
                </a:extLst>
              </p:cNvPr>
              <p:cNvSpPr/>
              <p:nvPr/>
            </p:nvSpPr>
            <p:spPr>
              <a:xfrm>
                <a:off x="3357164" y="1161425"/>
                <a:ext cx="1109132" cy="689288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66F6FEBE-F87D-34E1-A2EC-659B7F0ACAE9}"/>
                  </a:ext>
                </a:extLst>
              </p:cNvPr>
              <p:cNvSpPr/>
              <p:nvPr/>
            </p:nvSpPr>
            <p:spPr>
              <a:xfrm>
                <a:off x="3459636" y="1322813"/>
                <a:ext cx="398370" cy="3528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t6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A2B5F6BA-3BF2-7470-54B2-520E1E8AFF1F}"/>
                  </a:ext>
                </a:extLst>
              </p:cNvPr>
              <p:cNvSpPr/>
              <p:nvPr/>
            </p:nvSpPr>
            <p:spPr>
              <a:xfrm>
                <a:off x="3957206" y="1322812"/>
                <a:ext cx="398371" cy="35289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t5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0083B5F6-3907-03A6-334A-91038A60CD28}"/>
                  </a:ext>
                </a:extLst>
              </p:cNvPr>
              <p:cNvSpPr txBox="1"/>
              <p:nvPr/>
            </p:nvSpPr>
            <p:spPr>
              <a:xfrm>
                <a:off x="3722277" y="708287"/>
                <a:ext cx="3789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>
                    <a:latin typeface="Consolas" panose="020B0609020204030204" pitchFamily="49" charset="0"/>
                  </a:rPr>
                  <a:t>B</a:t>
                </a:r>
              </a:p>
            </p:txBody>
          </p: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E9665AE-E839-63BC-4CD3-FEDBE237BB6B}"/>
                </a:ext>
              </a:extLst>
            </p:cNvPr>
            <p:cNvSpPr txBox="1"/>
            <p:nvPr/>
          </p:nvSpPr>
          <p:spPr>
            <a:xfrm>
              <a:off x="5529329" y="3561528"/>
              <a:ext cx="1979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/>
                <a:t>5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A7C3FA3-821E-7613-0B34-2BCBC158AF47}"/>
                </a:ext>
              </a:extLst>
            </p:cNvPr>
            <p:cNvSpPr txBox="1"/>
            <p:nvPr/>
          </p:nvSpPr>
          <p:spPr>
            <a:xfrm>
              <a:off x="7262556" y="2696939"/>
              <a:ext cx="73549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/>
                <a:t>...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B0DC1F4-F99D-E30D-8BCA-4E9A6CF96A2D}"/>
                </a:ext>
              </a:extLst>
            </p:cNvPr>
            <p:cNvSpPr txBox="1"/>
            <p:nvPr/>
          </p:nvSpPr>
          <p:spPr>
            <a:xfrm>
              <a:off x="7260413" y="4190858"/>
              <a:ext cx="73549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/>
                <a:t>...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5E3C6443-38DD-DEC6-2096-B0AD4C4D8FA1}"/>
                </a:ext>
              </a:extLst>
            </p:cNvPr>
            <p:cNvSpPr txBox="1"/>
            <p:nvPr/>
          </p:nvSpPr>
          <p:spPr>
            <a:xfrm>
              <a:off x="5534082" y="5223984"/>
              <a:ext cx="1979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/>
                <a:t>9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E11D129-7C28-63E7-E404-8297DBA73036}"/>
                </a:ext>
              </a:extLst>
            </p:cNvPr>
            <p:cNvSpPr txBox="1"/>
            <p:nvPr/>
          </p:nvSpPr>
          <p:spPr>
            <a:xfrm>
              <a:off x="7260413" y="5834962"/>
              <a:ext cx="73549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/>
                <a:t>...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445798B-7E37-E73B-9E99-0B8D99E4D699}"/>
              </a:ext>
            </a:extLst>
          </p:cNvPr>
          <p:cNvGrpSpPr/>
          <p:nvPr/>
        </p:nvGrpSpPr>
        <p:grpSpPr>
          <a:xfrm>
            <a:off x="1150727" y="3106921"/>
            <a:ext cx="2187892" cy="694959"/>
            <a:chOff x="1046375" y="1147979"/>
            <a:chExt cx="2187892" cy="69495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5D40A7-2C3C-3190-7DAE-A8D68C7519BF}"/>
                </a:ext>
              </a:extLst>
            </p:cNvPr>
            <p:cNvSpPr/>
            <p:nvPr/>
          </p:nvSpPr>
          <p:spPr>
            <a:xfrm>
              <a:off x="1046375" y="1147979"/>
              <a:ext cx="2187892" cy="694959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7C4B760-7CE0-49B2-3236-6168986F4CAD}"/>
                </a:ext>
              </a:extLst>
            </p:cNvPr>
            <p:cNvSpPr/>
            <p:nvPr/>
          </p:nvSpPr>
          <p:spPr>
            <a:xfrm>
              <a:off x="1159497" y="1315038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t1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02C0541-EB57-A952-6181-A014CCC4D4B6}"/>
                </a:ext>
              </a:extLst>
            </p:cNvPr>
            <p:cNvSpPr/>
            <p:nvPr/>
          </p:nvSpPr>
          <p:spPr>
            <a:xfrm>
              <a:off x="1680764" y="1315037"/>
              <a:ext cx="398370" cy="352896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t4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0E605D7-521E-63B0-E6A7-E3FAF3BCC08C}"/>
                </a:ext>
              </a:extLst>
            </p:cNvPr>
            <p:cNvSpPr/>
            <p:nvPr/>
          </p:nvSpPr>
          <p:spPr>
            <a:xfrm>
              <a:off x="2202031" y="1315036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t2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7E19F3A-2430-C793-63B9-A3A3738D684F}"/>
                </a:ext>
              </a:extLst>
            </p:cNvPr>
            <p:cNvSpPr/>
            <p:nvPr/>
          </p:nvSpPr>
          <p:spPr>
            <a:xfrm>
              <a:off x="2723298" y="1315036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t3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2FF4066-249A-4C9A-CFD2-32E3272B64D6}"/>
              </a:ext>
            </a:extLst>
          </p:cNvPr>
          <p:cNvGrpSpPr/>
          <p:nvPr/>
        </p:nvGrpSpPr>
        <p:grpSpPr>
          <a:xfrm>
            <a:off x="1150727" y="3952376"/>
            <a:ext cx="2187892" cy="694959"/>
            <a:chOff x="1046375" y="1147979"/>
            <a:chExt cx="2187892" cy="694959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E3D90E5A-F05C-E8F6-13D8-139649DFB1A9}"/>
                </a:ext>
              </a:extLst>
            </p:cNvPr>
            <p:cNvSpPr/>
            <p:nvPr/>
          </p:nvSpPr>
          <p:spPr>
            <a:xfrm>
              <a:off x="1046375" y="1147979"/>
              <a:ext cx="2187892" cy="694959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E11E41E3-B3DD-2013-D89C-1B961388BCF8}"/>
                </a:ext>
              </a:extLst>
            </p:cNvPr>
            <p:cNvSpPr/>
            <p:nvPr/>
          </p:nvSpPr>
          <p:spPr>
            <a:xfrm>
              <a:off x="1159497" y="1315038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t2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63641535-20B7-526D-5391-679F5F0E9100}"/>
                </a:ext>
              </a:extLst>
            </p:cNvPr>
            <p:cNvSpPr/>
            <p:nvPr/>
          </p:nvSpPr>
          <p:spPr>
            <a:xfrm>
              <a:off x="1680764" y="1315037"/>
              <a:ext cx="398370" cy="352896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t1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55CF9AF7-4585-F3C7-93EE-12B3ED1AE5CB}"/>
                </a:ext>
              </a:extLst>
            </p:cNvPr>
            <p:cNvSpPr/>
            <p:nvPr/>
          </p:nvSpPr>
          <p:spPr>
            <a:xfrm>
              <a:off x="2202031" y="1315036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t3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2A1FA80-3405-944D-4A0C-ECC0D1506DDC}"/>
                </a:ext>
              </a:extLst>
            </p:cNvPr>
            <p:cNvSpPr/>
            <p:nvPr/>
          </p:nvSpPr>
          <p:spPr>
            <a:xfrm>
              <a:off x="2723298" y="1315036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t4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905EC80A-828D-1A2D-8763-70030F4BA82B}"/>
              </a:ext>
            </a:extLst>
          </p:cNvPr>
          <p:cNvGrpSpPr/>
          <p:nvPr/>
        </p:nvGrpSpPr>
        <p:grpSpPr>
          <a:xfrm>
            <a:off x="1150727" y="4803218"/>
            <a:ext cx="2187892" cy="694959"/>
            <a:chOff x="1046375" y="1147979"/>
            <a:chExt cx="2187892" cy="694959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E616332D-1284-3EAE-65F3-87E98966758A}"/>
                </a:ext>
              </a:extLst>
            </p:cNvPr>
            <p:cNvSpPr/>
            <p:nvPr/>
          </p:nvSpPr>
          <p:spPr>
            <a:xfrm>
              <a:off x="1046375" y="1147979"/>
              <a:ext cx="2187892" cy="694959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9A07324B-C621-AF9E-4ACB-9A5B8FDC7631}"/>
                </a:ext>
              </a:extLst>
            </p:cNvPr>
            <p:cNvSpPr/>
            <p:nvPr/>
          </p:nvSpPr>
          <p:spPr>
            <a:xfrm>
              <a:off x="1159497" y="1315038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t3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4B89FFE7-B8CC-7001-8A26-CD96D1EBA17C}"/>
                </a:ext>
              </a:extLst>
            </p:cNvPr>
            <p:cNvSpPr/>
            <p:nvPr/>
          </p:nvSpPr>
          <p:spPr>
            <a:xfrm>
              <a:off x="1680764" y="1315037"/>
              <a:ext cx="398370" cy="352896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t2</a:t>
              </a: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A1CAD26F-845A-4085-5A97-44BC6DA0A797}"/>
                </a:ext>
              </a:extLst>
            </p:cNvPr>
            <p:cNvSpPr/>
            <p:nvPr/>
          </p:nvSpPr>
          <p:spPr>
            <a:xfrm>
              <a:off x="2202031" y="1315036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t4</a:t>
              </a: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E2FEBBC2-C105-30E9-6029-C9AE69CF3084}"/>
                </a:ext>
              </a:extLst>
            </p:cNvPr>
            <p:cNvSpPr/>
            <p:nvPr/>
          </p:nvSpPr>
          <p:spPr>
            <a:xfrm>
              <a:off x="2723298" y="1315036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t1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9B2191D-564C-E7D1-4E74-79C73105DA20}"/>
              </a:ext>
            </a:extLst>
          </p:cNvPr>
          <p:cNvGrpSpPr/>
          <p:nvPr/>
        </p:nvGrpSpPr>
        <p:grpSpPr>
          <a:xfrm>
            <a:off x="1154048" y="5657805"/>
            <a:ext cx="2187892" cy="694959"/>
            <a:chOff x="1046375" y="1147979"/>
            <a:chExt cx="2187892" cy="694959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A86C0D55-7BA2-5B70-6F02-BD24A564C8FE}"/>
                </a:ext>
              </a:extLst>
            </p:cNvPr>
            <p:cNvSpPr/>
            <p:nvPr/>
          </p:nvSpPr>
          <p:spPr>
            <a:xfrm>
              <a:off x="1046375" y="1147979"/>
              <a:ext cx="2187892" cy="694959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FF28B7EA-75F1-4A26-3DF5-294ECFD4238E}"/>
                </a:ext>
              </a:extLst>
            </p:cNvPr>
            <p:cNvSpPr/>
            <p:nvPr/>
          </p:nvSpPr>
          <p:spPr>
            <a:xfrm>
              <a:off x="1159497" y="1315038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t4</a:t>
              </a: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28317617-3FD1-BBEF-2E30-E66AF97F0890}"/>
                </a:ext>
              </a:extLst>
            </p:cNvPr>
            <p:cNvSpPr/>
            <p:nvPr/>
          </p:nvSpPr>
          <p:spPr>
            <a:xfrm>
              <a:off x="1680764" y="1315037"/>
              <a:ext cx="398370" cy="352896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t3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D4E74993-A7F9-8685-A11A-2757657C1FE4}"/>
                </a:ext>
              </a:extLst>
            </p:cNvPr>
            <p:cNvSpPr/>
            <p:nvPr/>
          </p:nvSpPr>
          <p:spPr>
            <a:xfrm>
              <a:off x="2202031" y="1315036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t1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A5B1FFD2-1DE7-C5A1-E97D-FF40899DD127}"/>
                </a:ext>
              </a:extLst>
            </p:cNvPr>
            <p:cNvSpPr/>
            <p:nvPr/>
          </p:nvSpPr>
          <p:spPr>
            <a:xfrm>
              <a:off x="2723298" y="1315036"/>
              <a:ext cx="398370" cy="35289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t2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FECB2F78-BDBD-193A-CECE-40C7E58FCF72}"/>
              </a:ext>
            </a:extLst>
          </p:cNvPr>
          <p:cNvGrpSpPr/>
          <p:nvPr/>
        </p:nvGrpSpPr>
        <p:grpSpPr>
          <a:xfrm>
            <a:off x="4358536" y="3112592"/>
            <a:ext cx="1109132" cy="689288"/>
            <a:chOff x="3357164" y="1161425"/>
            <a:chExt cx="1109132" cy="689288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0C335058-B411-0308-EB8C-C27C2F07AB8B}"/>
                </a:ext>
              </a:extLst>
            </p:cNvPr>
            <p:cNvSpPr/>
            <p:nvPr/>
          </p:nvSpPr>
          <p:spPr>
            <a:xfrm>
              <a:off x="3357164" y="1161425"/>
              <a:ext cx="1109132" cy="689288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DE8811DD-2DDF-8814-C7ED-AE4D65172D83}"/>
                </a:ext>
              </a:extLst>
            </p:cNvPr>
            <p:cNvSpPr/>
            <p:nvPr/>
          </p:nvSpPr>
          <p:spPr>
            <a:xfrm>
              <a:off x="3459636" y="1322813"/>
              <a:ext cx="398370" cy="352893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t5</a:t>
              </a: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4080B284-EE62-A4D3-FACD-63B790C1C991}"/>
                </a:ext>
              </a:extLst>
            </p:cNvPr>
            <p:cNvSpPr/>
            <p:nvPr/>
          </p:nvSpPr>
          <p:spPr>
            <a:xfrm>
              <a:off x="3957206" y="1322812"/>
              <a:ext cx="398371" cy="352894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t6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A82276D-C266-338C-8BBC-1059B0CF35F6}"/>
              </a:ext>
            </a:extLst>
          </p:cNvPr>
          <p:cNvGrpSpPr/>
          <p:nvPr/>
        </p:nvGrpSpPr>
        <p:grpSpPr>
          <a:xfrm>
            <a:off x="4358536" y="3929478"/>
            <a:ext cx="1109132" cy="689288"/>
            <a:chOff x="3357164" y="1161425"/>
            <a:chExt cx="1109132" cy="689288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99AFECD7-ED77-6F4B-F7F1-2824D8C56EF1}"/>
                </a:ext>
              </a:extLst>
            </p:cNvPr>
            <p:cNvSpPr/>
            <p:nvPr/>
          </p:nvSpPr>
          <p:spPr>
            <a:xfrm>
              <a:off x="3357164" y="1161425"/>
              <a:ext cx="1109132" cy="689288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6E5FD82A-B8A7-0C67-AE96-2D4BDF3C675D}"/>
                </a:ext>
              </a:extLst>
            </p:cNvPr>
            <p:cNvSpPr/>
            <p:nvPr/>
          </p:nvSpPr>
          <p:spPr>
            <a:xfrm>
              <a:off x="3459636" y="1322813"/>
              <a:ext cx="398370" cy="352893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t6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0F23CB39-B8D2-9CB0-479B-A37316308C03}"/>
                </a:ext>
              </a:extLst>
            </p:cNvPr>
            <p:cNvSpPr/>
            <p:nvPr/>
          </p:nvSpPr>
          <p:spPr>
            <a:xfrm>
              <a:off x="3957206" y="1322812"/>
              <a:ext cx="398371" cy="352894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tx1"/>
                  </a:solidFill>
                  <a:latin typeface="Consolas" panose="020B0609020204030204" pitchFamily="49" charset="0"/>
                </a:rPr>
                <a:t>t5</a:t>
              </a:r>
              <a:endParaRPr lang="en-US" sz="105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</p:grpSp>
      <p:sp>
        <p:nvSpPr>
          <p:cNvPr id="98" name="Rectangle 97">
            <a:extLst>
              <a:ext uri="{FF2B5EF4-FFF2-40B4-BE49-F238E27FC236}">
                <a16:creationId xmlns:a16="http://schemas.microsoft.com/office/drawing/2014/main" id="{E504874A-2335-7F1D-91D2-6FEF1035CE48}"/>
              </a:ext>
            </a:extLst>
          </p:cNvPr>
          <p:cNvSpPr/>
          <p:nvPr/>
        </p:nvSpPr>
        <p:spPr>
          <a:xfrm>
            <a:off x="3900853" y="4812346"/>
            <a:ext cx="1109132" cy="68928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AC82B828-E1E9-342A-AA33-EE7DD6C7FFFA}"/>
              </a:ext>
            </a:extLst>
          </p:cNvPr>
          <p:cNvSpPr/>
          <p:nvPr/>
        </p:nvSpPr>
        <p:spPr>
          <a:xfrm>
            <a:off x="5197724" y="4816187"/>
            <a:ext cx="1109132" cy="68928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42F28BF-00AC-6B36-7EB3-6CEB69DF93DE}"/>
              </a:ext>
            </a:extLst>
          </p:cNvPr>
          <p:cNvSpPr/>
          <p:nvPr/>
        </p:nvSpPr>
        <p:spPr>
          <a:xfrm>
            <a:off x="3900853" y="5626385"/>
            <a:ext cx="1109132" cy="68928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E0D2F41C-FD70-6FBC-6FEC-728E0FC644BF}"/>
              </a:ext>
            </a:extLst>
          </p:cNvPr>
          <p:cNvSpPr/>
          <p:nvPr/>
        </p:nvSpPr>
        <p:spPr>
          <a:xfrm>
            <a:off x="5200387" y="5626385"/>
            <a:ext cx="1109132" cy="68928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387D19D4-8F39-7E10-E2EA-E4EA97999B14}"/>
              </a:ext>
            </a:extLst>
          </p:cNvPr>
          <p:cNvSpPr txBox="1"/>
          <p:nvPr/>
        </p:nvSpPr>
        <p:spPr>
          <a:xfrm>
            <a:off x="4269472" y="4926157"/>
            <a:ext cx="378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Consolas" panose="020B0609020204030204" pitchFamily="49" charset="0"/>
              </a:rPr>
              <a:t>A</a:t>
            </a:r>
            <a:endParaRPr lang="en-US" sz="2800">
              <a:latin typeface="Consolas" panose="020B0609020204030204" pitchFamily="49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DD26257-0028-CF3B-FF0B-F98A2BDB9AB2}"/>
              </a:ext>
            </a:extLst>
          </p:cNvPr>
          <p:cNvSpPr txBox="1"/>
          <p:nvPr/>
        </p:nvSpPr>
        <p:spPr>
          <a:xfrm>
            <a:off x="5562837" y="5740196"/>
            <a:ext cx="378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Consolas" panose="020B0609020204030204" pitchFamily="49" charset="0"/>
              </a:rPr>
              <a:t>A</a:t>
            </a:r>
            <a:endParaRPr lang="en-US" sz="2800">
              <a:latin typeface="Consolas" panose="020B0609020204030204" pitchFamily="49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D230C08B-B493-D043-0EA9-80E29D7E79B9}"/>
              </a:ext>
            </a:extLst>
          </p:cNvPr>
          <p:cNvSpPr txBox="1"/>
          <p:nvPr/>
        </p:nvSpPr>
        <p:spPr>
          <a:xfrm>
            <a:off x="5562837" y="4938288"/>
            <a:ext cx="378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Consolas" panose="020B0609020204030204" pitchFamily="49" charset="0"/>
              </a:rPr>
              <a:t>B</a:t>
            </a:r>
            <a:endParaRPr lang="en-US" sz="2800">
              <a:latin typeface="Consolas" panose="020B0609020204030204" pitchFamily="49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BC6DCC7-CDC9-3F58-5279-50C14445ECE0}"/>
              </a:ext>
            </a:extLst>
          </p:cNvPr>
          <p:cNvSpPr txBox="1"/>
          <p:nvPr/>
        </p:nvSpPr>
        <p:spPr>
          <a:xfrm>
            <a:off x="4269472" y="5770476"/>
            <a:ext cx="378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Consolas" panose="020B0609020204030204" pitchFamily="49" charset="0"/>
              </a:rPr>
              <a:t>B</a:t>
            </a:r>
            <a:endParaRPr lang="en-US" sz="2800">
              <a:latin typeface="Consolas" panose="020B0609020204030204" pitchFamily="49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35D27616-5C9A-16E6-6D3A-1B0D3C362DF0}"/>
              </a:ext>
            </a:extLst>
          </p:cNvPr>
          <p:cNvSpPr txBox="1"/>
          <p:nvPr/>
        </p:nvSpPr>
        <p:spPr>
          <a:xfrm>
            <a:off x="540776" y="4387933"/>
            <a:ext cx="378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Consolas" panose="020B0609020204030204" pitchFamily="49" charset="0"/>
              </a:rPr>
              <a:t>A</a:t>
            </a:r>
            <a:endParaRPr lang="en-US" sz="2800">
              <a:latin typeface="Consolas" panose="020B0609020204030204" pitchFamily="49" charset="0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09C3343-80FF-D3F7-22FF-D63BDA852F39}"/>
              </a:ext>
            </a:extLst>
          </p:cNvPr>
          <p:cNvSpPr txBox="1"/>
          <p:nvPr/>
        </p:nvSpPr>
        <p:spPr>
          <a:xfrm>
            <a:off x="5645734" y="3571047"/>
            <a:ext cx="378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Consolas" panose="020B0609020204030204" pitchFamily="49" charset="0"/>
              </a:rPr>
              <a:t>B</a:t>
            </a:r>
            <a:endParaRPr lang="en-US" sz="2800">
              <a:latin typeface="Consolas" panose="020B0609020204030204" pitchFamily="49" charset="0"/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95653C49-26C6-3572-D086-30C1130BC0AA}"/>
              </a:ext>
            </a:extLst>
          </p:cNvPr>
          <p:cNvSpPr/>
          <p:nvPr/>
        </p:nvSpPr>
        <p:spPr>
          <a:xfrm>
            <a:off x="7909560" y="1078137"/>
            <a:ext cx="4282440" cy="11074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9B7AA6F-B098-BC26-0F76-D06D5026BA72}"/>
              </a:ext>
            </a:extLst>
          </p:cNvPr>
          <p:cNvSpPr/>
          <p:nvPr/>
        </p:nvSpPr>
        <p:spPr>
          <a:xfrm>
            <a:off x="7261013" y="2226616"/>
            <a:ext cx="4930987" cy="10407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28A2CE52-834F-A8DA-065D-824EA7283CC4}"/>
              </a:ext>
            </a:extLst>
          </p:cNvPr>
          <p:cNvSpPr/>
          <p:nvPr/>
        </p:nvSpPr>
        <p:spPr>
          <a:xfrm>
            <a:off x="7182017" y="3514058"/>
            <a:ext cx="5006103" cy="13733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E6BE8D71-19E6-AC24-8453-3BA3CEF85A4D}"/>
              </a:ext>
            </a:extLst>
          </p:cNvPr>
          <p:cNvSpPr/>
          <p:nvPr/>
        </p:nvSpPr>
        <p:spPr>
          <a:xfrm>
            <a:off x="7185401" y="4974884"/>
            <a:ext cx="4987195" cy="18577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2" name="Slide Number Placeholder 111">
            <a:extLst>
              <a:ext uri="{FF2B5EF4-FFF2-40B4-BE49-F238E27FC236}">
                <a16:creationId xmlns:a16="http://schemas.microsoft.com/office/drawing/2014/main" id="{0EC91DE3-1DBD-2CCB-5054-9D213BCA9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14</a:t>
            </a:fld>
            <a:endParaRPr lang="en-US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8F894C83-F031-04D1-21A1-DF583DB165BE}"/>
              </a:ext>
            </a:extLst>
          </p:cNvPr>
          <p:cNvSpPr/>
          <p:nvPr/>
        </p:nvSpPr>
        <p:spPr>
          <a:xfrm>
            <a:off x="597314" y="2946916"/>
            <a:ext cx="3300421" cy="100701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0C54FDCD-8FA7-C1E7-68C9-BAE75FB60A11}"/>
              </a:ext>
            </a:extLst>
          </p:cNvPr>
          <p:cNvSpPr/>
          <p:nvPr/>
        </p:nvSpPr>
        <p:spPr>
          <a:xfrm>
            <a:off x="3949042" y="2954177"/>
            <a:ext cx="1899870" cy="9362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4121E6C4-47E1-3E26-E484-7CD0EEE2F7F7}"/>
              </a:ext>
            </a:extLst>
          </p:cNvPr>
          <p:cNvSpPr/>
          <p:nvPr/>
        </p:nvSpPr>
        <p:spPr>
          <a:xfrm>
            <a:off x="636813" y="3815944"/>
            <a:ext cx="3300421" cy="100701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0D11DAB6-A873-2449-9C9B-C26AEFC2A246}"/>
              </a:ext>
            </a:extLst>
          </p:cNvPr>
          <p:cNvSpPr/>
          <p:nvPr/>
        </p:nvSpPr>
        <p:spPr>
          <a:xfrm>
            <a:off x="3961382" y="3772069"/>
            <a:ext cx="1899870" cy="9362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A00EC635-DD0E-33BA-DFB0-1751F5AF3E78}"/>
              </a:ext>
            </a:extLst>
          </p:cNvPr>
          <p:cNvSpPr/>
          <p:nvPr/>
        </p:nvSpPr>
        <p:spPr>
          <a:xfrm>
            <a:off x="3606956" y="4654427"/>
            <a:ext cx="2971814" cy="9362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56FC4DA6-5261-862D-BA50-896173645C7B}"/>
              </a:ext>
            </a:extLst>
          </p:cNvPr>
          <p:cNvSpPr/>
          <p:nvPr/>
        </p:nvSpPr>
        <p:spPr>
          <a:xfrm>
            <a:off x="3621179" y="5522054"/>
            <a:ext cx="2971814" cy="9362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814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98" grpId="0" animBg="1"/>
      <p:bldP spid="99" grpId="0" animBg="1"/>
      <p:bldP spid="100" grpId="0" animBg="1"/>
      <p:bldP spid="101" grpId="0" animBg="1"/>
      <p:bldP spid="102" grpId="0"/>
      <p:bldP spid="103" grpId="0"/>
      <p:bldP spid="104" grpId="0"/>
      <p:bldP spid="105" grpId="0"/>
      <p:bldP spid="106" grpId="0"/>
      <p:bldP spid="107" grpId="0"/>
      <p:bldP spid="108" grpId="0" animBg="1"/>
      <p:bldP spid="109" grpId="0" animBg="1"/>
      <p:bldP spid="110" grpId="0" animBg="1"/>
      <p:bldP spid="111" grpId="0" animBg="1"/>
      <p:bldP spid="113" grpId="0" animBg="1"/>
      <p:bldP spid="113" grpId="1" animBg="1"/>
      <p:bldP spid="113" grpId="2" animBg="1"/>
      <p:bldP spid="113" grpId="3" animBg="1"/>
      <p:bldP spid="113" grpId="4" animBg="1"/>
      <p:bldP spid="113" grpId="5" animBg="1"/>
      <p:bldP spid="114" grpId="0" animBg="1"/>
      <p:bldP spid="114" grpId="1" animBg="1"/>
      <p:bldP spid="114" grpId="2" animBg="1"/>
      <p:bldP spid="114" grpId="3" animBg="1"/>
      <p:bldP spid="114" grpId="4" animBg="1"/>
      <p:bldP spid="114" grpId="5" animBg="1"/>
      <p:bldP spid="115" grpId="0" animBg="1"/>
      <p:bldP spid="115" grpId="1" animBg="1"/>
      <p:bldP spid="116" grpId="0" animBg="1"/>
      <p:bldP spid="116" grpId="1" animBg="1"/>
      <p:bldP spid="117" grpId="0" animBg="1"/>
      <p:bldP spid="117" grpId="1" animBg="1"/>
      <p:bldP spid="117" grpId="2" animBg="1"/>
      <p:bldP spid="117" grpId="3" animBg="1"/>
      <p:bldP spid="117" grpId="4" animBg="1"/>
      <p:bldP spid="117" grpId="5" animBg="1"/>
      <p:bldP spid="118" grpId="0" animBg="1"/>
      <p:bldP spid="118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B3C88F1-9962-7C0E-77EC-9289CF072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653" y="1438299"/>
            <a:ext cx="7071360" cy="4321175"/>
          </a:xfrm>
        </p:spPr>
        <p:txBody>
          <a:bodyPr/>
          <a:lstStyle/>
          <a:p>
            <a:r>
              <a:rPr lang="en-US" dirty="0"/>
              <a:t>Produce test orders that cover </a:t>
            </a:r>
            <a:br>
              <a:rPr lang="en-US" dirty="0"/>
            </a:br>
            <a:r>
              <a:rPr lang="en-US" u="sng" dirty="0"/>
              <a:t>all test-class pairs</a:t>
            </a:r>
            <a:r>
              <a:rPr lang="en-US" dirty="0"/>
              <a:t>, </a:t>
            </a:r>
            <a:br>
              <a:rPr lang="en-US" dirty="0"/>
            </a:br>
            <a:r>
              <a:rPr lang="en-US" u="sng" dirty="0"/>
              <a:t>test pairs inside each test class, </a:t>
            </a:r>
            <a:r>
              <a:rPr lang="en-US" dirty="0"/>
              <a:t>and </a:t>
            </a:r>
            <a:br>
              <a:rPr lang="en-US" dirty="0"/>
            </a:br>
            <a:r>
              <a:rPr lang="en-US" u="sng" dirty="0"/>
              <a:t>test pairs across different test classes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D3BBF5-F2FC-A940-3075-D97AD911A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 3: Tuscan Inter-Class</a:t>
            </a:r>
          </a:p>
        </p:txBody>
      </p:sp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E004001A-498C-2B48-DFE9-DED22F307ED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087" t="5849" r="4029" b="61146"/>
          <a:stretch/>
        </p:blipFill>
        <p:spPr>
          <a:xfrm>
            <a:off x="257387" y="5167313"/>
            <a:ext cx="5052907" cy="1436160"/>
          </a:xfrm>
          <a:prstGeom prst="rect">
            <a:avLst/>
          </a:prstGeom>
        </p:spPr>
      </p:pic>
      <p:pic>
        <p:nvPicPr>
          <p:cNvPr id="11" name="Graphic 10" descr="Checkmark with solid fill">
            <a:extLst>
              <a:ext uri="{FF2B5EF4-FFF2-40B4-BE49-F238E27FC236}">
                <a16:creationId xmlns:a16="http://schemas.microsoft.com/office/drawing/2014/main" id="{9AABA39E-9702-1E6F-B29A-A4CA183787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89011" y="5759473"/>
            <a:ext cx="506864" cy="506864"/>
          </a:xfrm>
          <a:prstGeom prst="rect">
            <a:avLst/>
          </a:prstGeom>
        </p:spPr>
      </p:pic>
      <p:pic>
        <p:nvPicPr>
          <p:cNvPr id="12" name="Graphic 11" descr="Checkmark with solid fill">
            <a:extLst>
              <a:ext uri="{FF2B5EF4-FFF2-40B4-BE49-F238E27FC236}">
                <a16:creationId xmlns:a16="http://schemas.microsoft.com/office/drawing/2014/main" id="{48A449C8-BAC6-B050-E7F5-7B40D82F56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89011" y="5397384"/>
            <a:ext cx="506864" cy="506864"/>
          </a:xfrm>
          <a:prstGeom prst="rect">
            <a:avLst/>
          </a:prstGeom>
        </p:spPr>
      </p:pic>
      <p:pic>
        <p:nvPicPr>
          <p:cNvPr id="13" name="Graphic 12" descr="Checkmark with solid fill">
            <a:extLst>
              <a:ext uri="{FF2B5EF4-FFF2-40B4-BE49-F238E27FC236}">
                <a16:creationId xmlns:a16="http://schemas.microsoft.com/office/drawing/2014/main" id="{D54AD4F9-B0A3-48B7-C779-94A317EE83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89011" y="6096609"/>
            <a:ext cx="506864" cy="50686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6CCF171-BB01-481F-DE51-7A267D35202C}"/>
              </a:ext>
            </a:extLst>
          </p:cNvPr>
          <p:cNvSpPr txBox="1"/>
          <p:nvPr/>
        </p:nvSpPr>
        <p:spPr>
          <a:xfrm>
            <a:off x="3104768" y="3511724"/>
            <a:ext cx="62043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US" sz="3600" u="sng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Runs 16 orders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AEA6561-EA5A-15FF-FD30-B4B29E39A06E}"/>
              </a:ext>
            </a:extLst>
          </p:cNvPr>
          <p:cNvGrpSpPr/>
          <p:nvPr/>
        </p:nvGrpSpPr>
        <p:grpSpPr>
          <a:xfrm>
            <a:off x="7909560" y="1027906"/>
            <a:ext cx="3654478" cy="5931732"/>
            <a:chOff x="5529329" y="488005"/>
            <a:chExt cx="3654478" cy="5931732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2A0C3B0-5850-0A53-7D57-1966266D670B}"/>
                </a:ext>
              </a:extLst>
            </p:cNvPr>
            <p:cNvGrpSpPr/>
            <p:nvPr/>
          </p:nvGrpSpPr>
          <p:grpSpPr>
            <a:xfrm>
              <a:off x="5776843" y="498060"/>
              <a:ext cx="2187892" cy="1134651"/>
              <a:chOff x="1046375" y="708287"/>
              <a:chExt cx="2187892" cy="1134651"/>
            </a:xfrm>
          </p:grpSpPr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C7C32E01-AEA0-42B5-632F-386256BD7210}"/>
                  </a:ext>
                </a:extLst>
              </p:cNvPr>
              <p:cNvSpPr/>
              <p:nvPr/>
            </p:nvSpPr>
            <p:spPr>
              <a:xfrm>
                <a:off x="1046375" y="1147979"/>
                <a:ext cx="2187892" cy="694959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AB1094A1-D601-2B9F-3D32-BFC6F539EC27}"/>
                  </a:ext>
                </a:extLst>
              </p:cNvPr>
              <p:cNvSpPr/>
              <p:nvPr/>
            </p:nvSpPr>
            <p:spPr>
              <a:xfrm>
                <a:off x="1159497" y="1315038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t1</a:t>
                </a:r>
                <a:endParaRPr lang="en-US" sz="105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4B9E1051-0089-A7D1-7EB0-6190A57E913C}"/>
                  </a:ext>
                </a:extLst>
              </p:cNvPr>
              <p:cNvSpPr/>
              <p:nvPr/>
            </p:nvSpPr>
            <p:spPr>
              <a:xfrm>
                <a:off x="1680764" y="1315037"/>
                <a:ext cx="398370" cy="352896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t4</a:t>
                </a:r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B9D39E2F-9493-8A80-8156-239CBCEB9C5C}"/>
                  </a:ext>
                </a:extLst>
              </p:cNvPr>
              <p:cNvSpPr/>
              <p:nvPr/>
            </p:nvSpPr>
            <p:spPr>
              <a:xfrm>
                <a:off x="2202031" y="1315036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t2</a:t>
                </a:r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A05F0D07-29BC-F430-8162-D098159FD3B5}"/>
                  </a:ext>
                </a:extLst>
              </p:cNvPr>
              <p:cNvSpPr/>
              <p:nvPr/>
            </p:nvSpPr>
            <p:spPr>
              <a:xfrm>
                <a:off x="2723298" y="1315036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t3</a:t>
                </a:r>
                <a:endParaRPr lang="en-US" sz="105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21CFE00A-C4D3-3B50-A377-885AC99C4877}"/>
                  </a:ext>
                </a:extLst>
              </p:cNvPr>
              <p:cNvSpPr txBox="1"/>
              <p:nvPr/>
            </p:nvSpPr>
            <p:spPr>
              <a:xfrm>
                <a:off x="1950868" y="708287"/>
                <a:ext cx="3789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>
                    <a:latin typeface="Consolas" panose="020B0609020204030204" pitchFamily="49" charset="0"/>
                  </a:rPr>
                  <a:t>A</a:t>
                </a: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1F57E69-7551-CF0E-0CC1-D5E90D758C6F}"/>
                </a:ext>
              </a:extLst>
            </p:cNvPr>
            <p:cNvGrpSpPr/>
            <p:nvPr/>
          </p:nvGrpSpPr>
          <p:grpSpPr>
            <a:xfrm>
              <a:off x="8074675" y="488005"/>
              <a:ext cx="1109132" cy="1142426"/>
              <a:chOff x="3357164" y="708287"/>
              <a:chExt cx="1109132" cy="1142426"/>
            </a:xfrm>
          </p:grpSpPr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5E6DDED6-1397-985F-10E1-81C406B365DF}"/>
                  </a:ext>
                </a:extLst>
              </p:cNvPr>
              <p:cNvSpPr/>
              <p:nvPr/>
            </p:nvSpPr>
            <p:spPr>
              <a:xfrm>
                <a:off x="3357164" y="1161425"/>
                <a:ext cx="1109132" cy="689288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A6E08986-DCD3-832F-FFC0-2F5B1822CF58}"/>
                  </a:ext>
                </a:extLst>
              </p:cNvPr>
              <p:cNvSpPr/>
              <p:nvPr/>
            </p:nvSpPr>
            <p:spPr>
              <a:xfrm>
                <a:off x="3459636" y="1322813"/>
                <a:ext cx="398370" cy="352893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t5</a:t>
                </a:r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019327C4-ACF1-D007-8F49-757BF42FEC7D}"/>
                  </a:ext>
                </a:extLst>
              </p:cNvPr>
              <p:cNvSpPr/>
              <p:nvPr/>
            </p:nvSpPr>
            <p:spPr>
              <a:xfrm>
                <a:off x="3957206" y="1322812"/>
                <a:ext cx="398371" cy="35289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t6</a:t>
                </a: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33098830-4B70-DD0A-3F37-5866C84E6E45}"/>
                  </a:ext>
                </a:extLst>
              </p:cNvPr>
              <p:cNvSpPr txBox="1"/>
              <p:nvPr/>
            </p:nvSpPr>
            <p:spPr>
              <a:xfrm>
                <a:off x="3722277" y="708287"/>
                <a:ext cx="3789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>
                    <a:latin typeface="Consolas" panose="020B0609020204030204" pitchFamily="49" charset="0"/>
                  </a:rPr>
                  <a:t>B</a:t>
                </a: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B886035-3C24-5017-7EA0-4A17408981BF}"/>
                </a:ext>
              </a:extLst>
            </p:cNvPr>
            <p:cNvGrpSpPr/>
            <p:nvPr/>
          </p:nvGrpSpPr>
          <p:grpSpPr>
            <a:xfrm>
              <a:off x="5773254" y="1556235"/>
              <a:ext cx="2187892" cy="1134651"/>
              <a:chOff x="1046375" y="708287"/>
              <a:chExt cx="2187892" cy="1134651"/>
            </a:xfrm>
          </p:grpSpPr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2D521BA5-86BF-7552-1AAC-60DAC252F07E}"/>
                  </a:ext>
                </a:extLst>
              </p:cNvPr>
              <p:cNvSpPr/>
              <p:nvPr/>
            </p:nvSpPr>
            <p:spPr>
              <a:xfrm>
                <a:off x="1046375" y="1147979"/>
                <a:ext cx="2187892" cy="694959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39D1D8C4-6C2A-4218-086A-420D9E54EA85}"/>
                  </a:ext>
                </a:extLst>
              </p:cNvPr>
              <p:cNvSpPr/>
              <p:nvPr/>
            </p:nvSpPr>
            <p:spPr>
              <a:xfrm>
                <a:off x="1159497" y="1315038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t2</a:t>
                </a:r>
                <a:endParaRPr lang="en-US" sz="105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2A22CD80-2C2D-9779-CB8E-F265C1B6C7D8}"/>
                  </a:ext>
                </a:extLst>
              </p:cNvPr>
              <p:cNvSpPr/>
              <p:nvPr/>
            </p:nvSpPr>
            <p:spPr>
              <a:xfrm>
                <a:off x="1680764" y="1315037"/>
                <a:ext cx="398370" cy="352896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t1</a:t>
                </a:r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00DF5BCE-4F7B-948F-3454-6C0BE76ECDD8}"/>
                  </a:ext>
                </a:extLst>
              </p:cNvPr>
              <p:cNvSpPr/>
              <p:nvPr/>
            </p:nvSpPr>
            <p:spPr>
              <a:xfrm>
                <a:off x="2202031" y="1315036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t3</a:t>
                </a:r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EA99D05E-6575-2961-0D5E-5DAABF33442E}"/>
                  </a:ext>
                </a:extLst>
              </p:cNvPr>
              <p:cNvSpPr/>
              <p:nvPr/>
            </p:nvSpPr>
            <p:spPr>
              <a:xfrm>
                <a:off x="2723298" y="1315036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t4</a:t>
                </a:r>
                <a:endParaRPr lang="en-US" sz="105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2852E6F3-AE65-37A9-62A4-88CF5FF3FBDF}"/>
                  </a:ext>
                </a:extLst>
              </p:cNvPr>
              <p:cNvSpPr txBox="1"/>
              <p:nvPr/>
            </p:nvSpPr>
            <p:spPr>
              <a:xfrm>
                <a:off x="1950868" y="708287"/>
                <a:ext cx="3789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>
                    <a:latin typeface="Consolas" panose="020B0609020204030204" pitchFamily="49" charset="0"/>
                  </a:rPr>
                  <a:t>A</a:t>
                </a: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CFB1566-DD19-AF5B-E41F-9F8164203159}"/>
                </a:ext>
              </a:extLst>
            </p:cNvPr>
            <p:cNvGrpSpPr/>
            <p:nvPr/>
          </p:nvGrpSpPr>
          <p:grpSpPr>
            <a:xfrm>
              <a:off x="8058855" y="1548460"/>
              <a:ext cx="1109132" cy="1142426"/>
              <a:chOff x="3357164" y="708287"/>
              <a:chExt cx="1109132" cy="1142426"/>
            </a:xfrm>
          </p:grpSpPr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7F16A86-4992-7A05-1AE1-142DD1F2A712}"/>
                  </a:ext>
                </a:extLst>
              </p:cNvPr>
              <p:cNvSpPr/>
              <p:nvPr/>
            </p:nvSpPr>
            <p:spPr>
              <a:xfrm>
                <a:off x="3357164" y="1161425"/>
                <a:ext cx="1109132" cy="689288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7D30BBE6-ED11-7E44-6E21-4F4C66EB1E0C}"/>
                  </a:ext>
                </a:extLst>
              </p:cNvPr>
              <p:cNvSpPr/>
              <p:nvPr/>
            </p:nvSpPr>
            <p:spPr>
              <a:xfrm>
                <a:off x="3459636" y="1322813"/>
                <a:ext cx="398370" cy="352893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t5</a:t>
                </a:r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99458FF4-75F8-1F8C-9023-6F02BD36E1E5}"/>
                  </a:ext>
                </a:extLst>
              </p:cNvPr>
              <p:cNvSpPr/>
              <p:nvPr/>
            </p:nvSpPr>
            <p:spPr>
              <a:xfrm>
                <a:off x="3957206" y="1322812"/>
                <a:ext cx="398371" cy="35289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t6</a:t>
                </a:r>
              </a:p>
            </p:txBody>
          </p: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DE06A46E-30EF-90C6-0440-B12E4A427AD4}"/>
                  </a:ext>
                </a:extLst>
              </p:cNvPr>
              <p:cNvSpPr txBox="1"/>
              <p:nvPr/>
            </p:nvSpPr>
            <p:spPr>
              <a:xfrm>
                <a:off x="3722277" y="708287"/>
                <a:ext cx="3789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>
                    <a:latin typeface="Consolas" panose="020B0609020204030204" pitchFamily="49" charset="0"/>
                  </a:rPr>
                  <a:t>B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B89D442-16A7-1EC3-A5C8-A6FBE666E825}"/>
                </a:ext>
              </a:extLst>
            </p:cNvPr>
            <p:cNvGrpSpPr/>
            <p:nvPr/>
          </p:nvGrpSpPr>
          <p:grpSpPr>
            <a:xfrm>
              <a:off x="6995915" y="4700311"/>
              <a:ext cx="2187892" cy="1134651"/>
              <a:chOff x="1046375" y="708287"/>
              <a:chExt cx="2187892" cy="1134651"/>
            </a:xfrm>
          </p:grpSpPr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CB19F649-7585-4BAB-9BAF-800CA8F330DF}"/>
                  </a:ext>
                </a:extLst>
              </p:cNvPr>
              <p:cNvSpPr/>
              <p:nvPr/>
            </p:nvSpPr>
            <p:spPr>
              <a:xfrm>
                <a:off x="1046375" y="1147979"/>
                <a:ext cx="2187892" cy="694959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51491738-778E-9E41-AD30-CED096FDBE0A}"/>
                  </a:ext>
                </a:extLst>
              </p:cNvPr>
              <p:cNvSpPr/>
              <p:nvPr/>
            </p:nvSpPr>
            <p:spPr>
              <a:xfrm>
                <a:off x="1159497" y="1315038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t1</a:t>
                </a:r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7A70A8FA-3980-C277-7F35-F5DFB38B2BA4}"/>
                  </a:ext>
                </a:extLst>
              </p:cNvPr>
              <p:cNvSpPr/>
              <p:nvPr/>
            </p:nvSpPr>
            <p:spPr>
              <a:xfrm>
                <a:off x="1680764" y="1315037"/>
                <a:ext cx="398370" cy="352896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t4</a:t>
                </a: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CADF60A7-EC67-5C0C-C27D-24081C4E0048}"/>
                  </a:ext>
                </a:extLst>
              </p:cNvPr>
              <p:cNvSpPr/>
              <p:nvPr/>
            </p:nvSpPr>
            <p:spPr>
              <a:xfrm>
                <a:off x="2202031" y="1315036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t2</a:t>
                </a:r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DBA8DA13-168A-A006-D300-653FAFF73D08}"/>
                  </a:ext>
                </a:extLst>
              </p:cNvPr>
              <p:cNvSpPr/>
              <p:nvPr/>
            </p:nvSpPr>
            <p:spPr>
              <a:xfrm>
                <a:off x="2723298" y="1315036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t3</a:t>
                </a:r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52F9FB9B-C68F-6A7A-E6A4-F4DC6FEF72D8}"/>
                  </a:ext>
                </a:extLst>
              </p:cNvPr>
              <p:cNvSpPr txBox="1"/>
              <p:nvPr/>
            </p:nvSpPr>
            <p:spPr>
              <a:xfrm>
                <a:off x="1950868" y="708287"/>
                <a:ext cx="3789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>
                    <a:latin typeface="Consolas" panose="020B0609020204030204" pitchFamily="49" charset="0"/>
                  </a:rPr>
                  <a:t>A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E5C839CE-389A-6040-5D13-95FC43A464AC}"/>
                </a:ext>
              </a:extLst>
            </p:cNvPr>
            <p:cNvGrpSpPr/>
            <p:nvPr/>
          </p:nvGrpSpPr>
          <p:grpSpPr>
            <a:xfrm>
              <a:off x="5789074" y="4682925"/>
              <a:ext cx="1109132" cy="1142426"/>
              <a:chOff x="3357164" y="708287"/>
              <a:chExt cx="1109132" cy="1142426"/>
            </a:xfrm>
          </p:grpSpPr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EDD2D2D5-F913-B9B4-7531-2FC659A64F71}"/>
                  </a:ext>
                </a:extLst>
              </p:cNvPr>
              <p:cNvSpPr/>
              <p:nvPr/>
            </p:nvSpPr>
            <p:spPr>
              <a:xfrm>
                <a:off x="3357164" y="1161425"/>
                <a:ext cx="1109132" cy="689288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61031A0E-999A-B0D3-738B-59F407F8DE9E}"/>
                  </a:ext>
                </a:extLst>
              </p:cNvPr>
              <p:cNvSpPr/>
              <p:nvPr/>
            </p:nvSpPr>
            <p:spPr>
              <a:xfrm>
                <a:off x="3459636" y="1322813"/>
                <a:ext cx="398370" cy="352893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t5</a:t>
                </a:r>
              </a:p>
            </p:txBody>
          </p: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B7DB738E-254C-A65A-7906-DCCBC335474E}"/>
                  </a:ext>
                </a:extLst>
              </p:cNvPr>
              <p:cNvSpPr/>
              <p:nvPr/>
            </p:nvSpPr>
            <p:spPr>
              <a:xfrm>
                <a:off x="3957206" y="1322812"/>
                <a:ext cx="398371" cy="35289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t6</a:t>
                </a:r>
                <a:endParaRPr lang="en-US" sz="105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7F5DE6A8-9144-9451-D42D-71A1F44E63CB}"/>
                  </a:ext>
                </a:extLst>
              </p:cNvPr>
              <p:cNvSpPr txBox="1"/>
              <p:nvPr/>
            </p:nvSpPr>
            <p:spPr>
              <a:xfrm>
                <a:off x="3722277" y="708287"/>
                <a:ext cx="3789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>
                    <a:latin typeface="Consolas" panose="020B0609020204030204" pitchFamily="49" charset="0"/>
                  </a:rPr>
                  <a:t>B</a:t>
                </a:r>
              </a:p>
            </p:txBody>
          </p: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5A783EA2-0FB0-475E-04E5-780343B008A3}"/>
                </a:ext>
              </a:extLst>
            </p:cNvPr>
            <p:cNvSpPr txBox="1"/>
            <p:nvPr/>
          </p:nvSpPr>
          <p:spPr>
            <a:xfrm>
              <a:off x="5529329" y="995431"/>
              <a:ext cx="1979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/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032DC8D-E9D2-78FC-0350-49ECCDCBD5E9}"/>
                </a:ext>
              </a:extLst>
            </p:cNvPr>
            <p:cNvSpPr txBox="1"/>
            <p:nvPr/>
          </p:nvSpPr>
          <p:spPr>
            <a:xfrm>
              <a:off x="5530487" y="2058573"/>
              <a:ext cx="1979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/>
                <a:t>2</a:t>
              </a:r>
            </a:p>
          </p:txBody>
        </p: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47215D29-BA69-D044-80EC-96962F3B87EA}"/>
                </a:ext>
              </a:extLst>
            </p:cNvPr>
            <p:cNvGrpSpPr/>
            <p:nvPr/>
          </p:nvGrpSpPr>
          <p:grpSpPr>
            <a:xfrm>
              <a:off x="5776843" y="3064157"/>
              <a:ext cx="2187892" cy="1134651"/>
              <a:chOff x="1046375" y="708287"/>
              <a:chExt cx="2187892" cy="1134651"/>
            </a:xfrm>
          </p:grpSpPr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5A2A1D5C-7398-4510-160B-99F4D0B053E4}"/>
                  </a:ext>
                </a:extLst>
              </p:cNvPr>
              <p:cNvSpPr/>
              <p:nvPr/>
            </p:nvSpPr>
            <p:spPr>
              <a:xfrm>
                <a:off x="1046375" y="1147979"/>
                <a:ext cx="2187892" cy="694959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47688D2C-7FE2-7B03-25C9-6B5304EB54A4}"/>
                  </a:ext>
                </a:extLst>
              </p:cNvPr>
              <p:cNvSpPr/>
              <p:nvPr/>
            </p:nvSpPr>
            <p:spPr>
              <a:xfrm>
                <a:off x="1159497" y="1315038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t1</a:t>
                </a:r>
                <a:endParaRPr lang="en-US" sz="105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7A9C55B6-4906-9174-D6FA-8D5F33AB22D4}"/>
                  </a:ext>
                </a:extLst>
              </p:cNvPr>
              <p:cNvSpPr/>
              <p:nvPr/>
            </p:nvSpPr>
            <p:spPr>
              <a:xfrm>
                <a:off x="1680764" y="1315037"/>
                <a:ext cx="398370" cy="352896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t4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398152A4-7371-8625-E06B-279CE35CCD2C}"/>
                  </a:ext>
                </a:extLst>
              </p:cNvPr>
              <p:cNvSpPr/>
              <p:nvPr/>
            </p:nvSpPr>
            <p:spPr>
              <a:xfrm>
                <a:off x="2202031" y="1315036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t2</a:t>
                </a:r>
              </a:p>
            </p:txBody>
          </p:sp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2FE2EA4C-FA0C-8897-A1D2-E4A6687F8AC7}"/>
                  </a:ext>
                </a:extLst>
              </p:cNvPr>
              <p:cNvSpPr/>
              <p:nvPr/>
            </p:nvSpPr>
            <p:spPr>
              <a:xfrm>
                <a:off x="2723298" y="1315036"/>
                <a:ext cx="398370" cy="352895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t3</a:t>
                </a:r>
                <a:endParaRPr lang="en-US" sz="105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BFBA3E7F-449A-CABC-30B7-F91ECFC79848}"/>
                  </a:ext>
                </a:extLst>
              </p:cNvPr>
              <p:cNvSpPr txBox="1"/>
              <p:nvPr/>
            </p:nvSpPr>
            <p:spPr>
              <a:xfrm>
                <a:off x="1950868" y="708287"/>
                <a:ext cx="3789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>
                    <a:latin typeface="Consolas" panose="020B0609020204030204" pitchFamily="49" charset="0"/>
                  </a:rPr>
                  <a:t>A</a:t>
                </a:r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93E1F1FB-63BC-062C-AE18-6DE29EDAD94B}"/>
                </a:ext>
              </a:extLst>
            </p:cNvPr>
            <p:cNvGrpSpPr/>
            <p:nvPr/>
          </p:nvGrpSpPr>
          <p:grpSpPr>
            <a:xfrm>
              <a:off x="8074675" y="3054102"/>
              <a:ext cx="1109132" cy="1142426"/>
              <a:chOff x="3357164" y="708287"/>
              <a:chExt cx="1109132" cy="1142426"/>
            </a:xfrm>
          </p:grpSpPr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6D1BEA93-3FD4-19BB-D09A-E663F389665A}"/>
                  </a:ext>
                </a:extLst>
              </p:cNvPr>
              <p:cNvSpPr/>
              <p:nvPr/>
            </p:nvSpPr>
            <p:spPr>
              <a:xfrm>
                <a:off x="3357164" y="1161425"/>
                <a:ext cx="1109132" cy="689288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F6A54D61-080B-3166-5DDF-B3CA21E48733}"/>
                  </a:ext>
                </a:extLst>
              </p:cNvPr>
              <p:cNvSpPr/>
              <p:nvPr/>
            </p:nvSpPr>
            <p:spPr>
              <a:xfrm>
                <a:off x="3459636" y="1322813"/>
                <a:ext cx="398370" cy="35289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t6</a:t>
                </a: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12969B6C-8149-C9BD-DE6A-AF237E5CD70B}"/>
                  </a:ext>
                </a:extLst>
              </p:cNvPr>
              <p:cNvSpPr/>
              <p:nvPr/>
            </p:nvSpPr>
            <p:spPr>
              <a:xfrm>
                <a:off x="3957206" y="1322812"/>
                <a:ext cx="398371" cy="352894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t5</a:t>
                </a: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CCCB9E6F-4FA2-9BCC-FCB8-45E256478F7D}"/>
                  </a:ext>
                </a:extLst>
              </p:cNvPr>
              <p:cNvSpPr txBox="1"/>
              <p:nvPr/>
            </p:nvSpPr>
            <p:spPr>
              <a:xfrm>
                <a:off x="3722277" y="708287"/>
                <a:ext cx="3789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>
                    <a:latin typeface="Consolas" panose="020B0609020204030204" pitchFamily="49" charset="0"/>
                  </a:rPr>
                  <a:t>B</a:t>
                </a:r>
              </a:p>
            </p:txBody>
          </p:sp>
        </p:grp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B8BFF6D3-D3F1-36B9-4EFE-4B10D61092A3}"/>
                </a:ext>
              </a:extLst>
            </p:cNvPr>
            <p:cNvSpPr txBox="1"/>
            <p:nvPr/>
          </p:nvSpPr>
          <p:spPr>
            <a:xfrm>
              <a:off x="5529329" y="3561528"/>
              <a:ext cx="1979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/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41320B8D-7559-50CF-9A9D-30A11B1D077C}"/>
                </a:ext>
              </a:extLst>
            </p:cNvPr>
            <p:cNvSpPr txBox="1"/>
            <p:nvPr/>
          </p:nvSpPr>
          <p:spPr>
            <a:xfrm>
              <a:off x="7262556" y="2696939"/>
              <a:ext cx="73549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/>
                <a:t>...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2F8C449-4D27-EA13-819C-23A923D4DABA}"/>
                </a:ext>
              </a:extLst>
            </p:cNvPr>
            <p:cNvSpPr txBox="1"/>
            <p:nvPr/>
          </p:nvSpPr>
          <p:spPr>
            <a:xfrm>
              <a:off x="7260413" y="4190858"/>
              <a:ext cx="73549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/>
                <a:t>...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E50CAB6E-7DA3-B82C-828A-81A5C4A1D9F3}"/>
                </a:ext>
              </a:extLst>
            </p:cNvPr>
            <p:cNvSpPr txBox="1"/>
            <p:nvPr/>
          </p:nvSpPr>
          <p:spPr>
            <a:xfrm>
              <a:off x="5534082" y="5223984"/>
              <a:ext cx="1979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/>
                <a:t>9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C6915287-F0CC-1586-5C17-8B35CD993BF9}"/>
                </a:ext>
              </a:extLst>
            </p:cNvPr>
            <p:cNvSpPr txBox="1"/>
            <p:nvPr/>
          </p:nvSpPr>
          <p:spPr>
            <a:xfrm>
              <a:off x="7260413" y="5834962"/>
              <a:ext cx="73549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/>
                <a:t>...</a:t>
              </a:r>
            </a:p>
          </p:txBody>
        </p:sp>
      </p:grpSp>
      <p:sp>
        <p:nvSpPr>
          <p:cNvPr id="122" name="TextBox 121">
            <a:extLst>
              <a:ext uri="{FF2B5EF4-FFF2-40B4-BE49-F238E27FC236}">
                <a16:creationId xmlns:a16="http://schemas.microsoft.com/office/drawing/2014/main" id="{708213BD-057A-19E1-0239-712FEE01A89A}"/>
              </a:ext>
            </a:extLst>
          </p:cNvPr>
          <p:cNvSpPr txBox="1"/>
          <p:nvPr/>
        </p:nvSpPr>
        <p:spPr>
          <a:xfrm>
            <a:off x="8107523" y="486333"/>
            <a:ext cx="3624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For 6 tests in 2 test classes:</a:t>
            </a:r>
          </a:p>
        </p:txBody>
      </p:sp>
      <p:sp>
        <p:nvSpPr>
          <p:cNvPr id="123" name="Slide Number Placeholder 122">
            <a:extLst>
              <a:ext uri="{FF2B5EF4-FFF2-40B4-BE49-F238E27FC236}">
                <a16:creationId xmlns:a16="http://schemas.microsoft.com/office/drawing/2014/main" id="{9613F22F-4314-6886-43C9-9CCE6548B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6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9921E-2C06-0DBD-3C7E-9222174A5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 4: Target Pairs</a:t>
            </a:r>
            <a:endParaRPr lang="en-US" dirty="0">
              <a:ea typeface="+mj-lt"/>
              <a:cs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0C5E14-6D66-0691-F789-A33074A011B6}"/>
              </a:ext>
            </a:extLst>
          </p:cNvPr>
          <p:cNvSpPr txBox="1"/>
          <p:nvPr/>
        </p:nvSpPr>
        <p:spPr>
          <a:xfrm>
            <a:off x="104436" y="1392534"/>
            <a:ext cx="39701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600" dirty="0"/>
              <a:t>Target Pairs only covers pairs which share the same static fields</a:t>
            </a:r>
            <a:r>
              <a:rPr lang="en-US" sz="3600" baseline="30000" dirty="0"/>
              <a:t>5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0A6F87-B95B-7214-9DE5-A0670DD21082}"/>
              </a:ext>
            </a:extLst>
          </p:cNvPr>
          <p:cNvSpPr/>
          <p:nvPr/>
        </p:nvSpPr>
        <p:spPr>
          <a:xfrm>
            <a:off x="60339" y="3847547"/>
            <a:ext cx="4990015" cy="126791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accent2"/>
                </a:solidFill>
                <a:cs typeface="Calibri"/>
              </a:rPr>
              <a:t>Target Pairs </a:t>
            </a:r>
            <a:r>
              <a:rPr lang="en-US" sz="2400" dirty="0">
                <a:cs typeface="Calibri"/>
              </a:rPr>
              <a:t>need to be covered:</a:t>
            </a:r>
          </a:p>
          <a:p>
            <a:r>
              <a:rPr lang="en-US" sz="2400" dirty="0">
                <a:cs typeface="Calibri"/>
              </a:rPr>
              <a:t>(t1, t2) (t2, t1)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CE3EBC-3D98-EFB5-0662-F7C30AA331F2}"/>
              </a:ext>
            </a:extLst>
          </p:cNvPr>
          <p:cNvSpPr/>
          <p:nvPr/>
        </p:nvSpPr>
        <p:spPr>
          <a:xfrm>
            <a:off x="104436" y="4933759"/>
            <a:ext cx="4802361" cy="126791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ts val="1600"/>
              </a:spcBef>
            </a:pPr>
            <a:r>
              <a:rPr lang="en-US" sz="2400" dirty="0">
                <a:cs typeface="Calibri"/>
              </a:rPr>
              <a:t>(t3, t5) (t4, t5) (t2, t6) </a:t>
            </a:r>
          </a:p>
          <a:p>
            <a:r>
              <a:rPr lang="en-US" sz="2400" dirty="0">
                <a:cs typeface="Calibri"/>
              </a:rPr>
              <a:t>(t5, t3) (t5, t4) (t6, t2)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441FA8-D0DE-99C8-4D5C-E8C612143FD3}"/>
              </a:ext>
            </a:extLst>
          </p:cNvPr>
          <p:cNvSpPr/>
          <p:nvPr/>
        </p:nvSpPr>
        <p:spPr>
          <a:xfrm>
            <a:off x="5536113" y="4031349"/>
            <a:ext cx="2707703" cy="1927092"/>
          </a:xfrm>
          <a:prstGeom prst="rect">
            <a:avLst/>
          </a:prstGeom>
          <a:noFill/>
          <a:ln w="2857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8" name="Google Shape;506;p102">
            <a:extLst>
              <a:ext uri="{FF2B5EF4-FFF2-40B4-BE49-F238E27FC236}">
                <a16:creationId xmlns:a16="http://schemas.microsoft.com/office/drawing/2014/main" id="{00400F3B-0C17-0269-01B9-2227EFD0BAD7}"/>
              </a:ext>
            </a:extLst>
          </p:cNvPr>
          <p:cNvSpPr/>
          <p:nvPr/>
        </p:nvSpPr>
        <p:spPr>
          <a:xfrm>
            <a:off x="7337442" y="4437599"/>
            <a:ext cx="520800" cy="535200"/>
          </a:xfrm>
          <a:prstGeom prst="ellipse">
            <a:avLst/>
          </a:prstGeom>
          <a:solidFill>
            <a:srgbClr val="FFC000"/>
          </a:solidFill>
          <a:ln w="952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507;p102">
            <a:extLst>
              <a:ext uri="{FF2B5EF4-FFF2-40B4-BE49-F238E27FC236}">
                <a16:creationId xmlns:a16="http://schemas.microsoft.com/office/drawing/2014/main" id="{1CEA92E5-589A-A8FE-6DB1-0214E5C72CAE}"/>
              </a:ext>
            </a:extLst>
          </p:cNvPr>
          <p:cNvSpPr/>
          <p:nvPr/>
        </p:nvSpPr>
        <p:spPr>
          <a:xfrm>
            <a:off x="10355587" y="4530771"/>
            <a:ext cx="520800" cy="535200"/>
          </a:xfrm>
          <a:prstGeom prst="ellipse">
            <a:avLst/>
          </a:prstGeom>
          <a:solidFill>
            <a:srgbClr val="FFC000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512;p102">
            <a:extLst>
              <a:ext uri="{FF2B5EF4-FFF2-40B4-BE49-F238E27FC236}">
                <a16:creationId xmlns:a16="http://schemas.microsoft.com/office/drawing/2014/main" id="{D29A17C4-5FE2-EC67-F738-EC821F3504B5}"/>
              </a:ext>
            </a:extLst>
          </p:cNvPr>
          <p:cNvSpPr txBox="1"/>
          <p:nvPr/>
        </p:nvSpPr>
        <p:spPr>
          <a:xfrm>
            <a:off x="6044267" y="4095629"/>
            <a:ext cx="6642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t1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" name="Google Shape;516;p102">
            <a:extLst>
              <a:ext uri="{FF2B5EF4-FFF2-40B4-BE49-F238E27FC236}">
                <a16:creationId xmlns:a16="http://schemas.microsoft.com/office/drawing/2014/main" id="{DB127199-4BE0-FF4D-A698-6D37324CC048}"/>
              </a:ext>
            </a:extLst>
          </p:cNvPr>
          <p:cNvSpPr txBox="1"/>
          <p:nvPr/>
        </p:nvSpPr>
        <p:spPr>
          <a:xfrm>
            <a:off x="9151332" y="5065099"/>
            <a:ext cx="6642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" b="1">
                <a:latin typeface="Lato"/>
                <a:ea typeface="Lato"/>
                <a:cs typeface="Lato"/>
                <a:sym typeface="Lato"/>
              </a:rPr>
              <a:t>t5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" name="Google Shape;526;p102">
            <a:extLst>
              <a:ext uri="{FF2B5EF4-FFF2-40B4-BE49-F238E27FC236}">
                <a16:creationId xmlns:a16="http://schemas.microsoft.com/office/drawing/2014/main" id="{8C268B81-7029-D62B-A9D3-FD8DFF9DAB90}"/>
              </a:ext>
            </a:extLst>
          </p:cNvPr>
          <p:cNvSpPr txBox="1"/>
          <p:nvPr/>
        </p:nvSpPr>
        <p:spPr>
          <a:xfrm>
            <a:off x="6526369" y="3996867"/>
            <a:ext cx="845351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b="1">
                <a:latin typeface="Lato"/>
                <a:ea typeface="Lato"/>
                <a:cs typeface="Lato"/>
                <a:sym typeface="Lato"/>
              </a:rPr>
              <a:t>   t</a:t>
            </a:r>
            <a:r>
              <a:rPr lang="en" b="1" err="1">
                <a:latin typeface="Lato"/>
                <a:ea typeface="Lato"/>
                <a:cs typeface="Lato"/>
                <a:sym typeface="Lato"/>
              </a:rPr>
              <a:t>est</a:t>
            </a:r>
            <a:r>
              <a:rPr lang="en" b="1">
                <a:latin typeface="Lato"/>
                <a:ea typeface="Lato"/>
                <a:cs typeface="Lato"/>
                <a:sym typeface="Lato"/>
              </a:rPr>
              <a:t> class A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" name="Google Shape;527;p102">
            <a:extLst>
              <a:ext uri="{FF2B5EF4-FFF2-40B4-BE49-F238E27FC236}">
                <a16:creationId xmlns:a16="http://schemas.microsoft.com/office/drawing/2014/main" id="{28598853-345E-04C1-B332-5E6784497482}"/>
              </a:ext>
            </a:extLst>
          </p:cNvPr>
          <p:cNvSpPr txBox="1"/>
          <p:nvPr/>
        </p:nvSpPr>
        <p:spPr>
          <a:xfrm>
            <a:off x="9586912" y="5282015"/>
            <a:ext cx="807600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   test</a:t>
            </a:r>
          </a:p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class B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" name="Google Shape;514;p102">
            <a:extLst>
              <a:ext uri="{FF2B5EF4-FFF2-40B4-BE49-F238E27FC236}">
                <a16:creationId xmlns:a16="http://schemas.microsoft.com/office/drawing/2014/main" id="{02B6F278-048C-5745-02E3-10E9DDFD72EA}"/>
              </a:ext>
            </a:extLst>
          </p:cNvPr>
          <p:cNvSpPr/>
          <p:nvPr/>
        </p:nvSpPr>
        <p:spPr>
          <a:xfrm>
            <a:off x="5947622" y="5102927"/>
            <a:ext cx="520800" cy="535200"/>
          </a:xfrm>
          <a:prstGeom prst="ellipse">
            <a:avLst/>
          </a:prstGeom>
          <a:solidFill>
            <a:srgbClr val="FFC000"/>
          </a:solidFill>
          <a:ln w="952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516;p102">
            <a:extLst>
              <a:ext uri="{FF2B5EF4-FFF2-40B4-BE49-F238E27FC236}">
                <a16:creationId xmlns:a16="http://schemas.microsoft.com/office/drawing/2014/main" id="{ED157B6C-B4FA-A446-B683-47215DE937D0}"/>
              </a:ext>
            </a:extLst>
          </p:cNvPr>
          <p:cNvSpPr txBox="1"/>
          <p:nvPr/>
        </p:nvSpPr>
        <p:spPr>
          <a:xfrm>
            <a:off x="7441982" y="5609019"/>
            <a:ext cx="6642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t3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" name="Google Shape;514;p102">
            <a:extLst>
              <a:ext uri="{FF2B5EF4-FFF2-40B4-BE49-F238E27FC236}">
                <a16:creationId xmlns:a16="http://schemas.microsoft.com/office/drawing/2014/main" id="{37A808B3-F900-7EEB-65C2-BECDBE87BC4A}"/>
              </a:ext>
            </a:extLst>
          </p:cNvPr>
          <p:cNvSpPr/>
          <p:nvPr/>
        </p:nvSpPr>
        <p:spPr>
          <a:xfrm>
            <a:off x="7336398" y="5131957"/>
            <a:ext cx="520800" cy="535200"/>
          </a:xfrm>
          <a:prstGeom prst="ellipse">
            <a:avLst/>
          </a:prstGeom>
          <a:solidFill>
            <a:srgbClr val="FFC000"/>
          </a:solidFill>
          <a:ln w="952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521;p102">
            <a:extLst>
              <a:ext uri="{FF2B5EF4-FFF2-40B4-BE49-F238E27FC236}">
                <a16:creationId xmlns:a16="http://schemas.microsoft.com/office/drawing/2014/main" id="{7214C293-8FB6-5363-2072-33659A863453}"/>
              </a:ext>
            </a:extLst>
          </p:cNvPr>
          <p:cNvSpPr/>
          <p:nvPr/>
        </p:nvSpPr>
        <p:spPr>
          <a:xfrm>
            <a:off x="5927976" y="4435502"/>
            <a:ext cx="520800" cy="535200"/>
          </a:xfrm>
          <a:prstGeom prst="ellipse">
            <a:avLst/>
          </a:prstGeom>
          <a:solidFill>
            <a:srgbClr val="FFC000"/>
          </a:solidFill>
          <a:ln w="952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513;p102">
            <a:extLst>
              <a:ext uri="{FF2B5EF4-FFF2-40B4-BE49-F238E27FC236}">
                <a16:creationId xmlns:a16="http://schemas.microsoft.com/office/drawing/2014/main" id="{70439CBF-2DFF-D43B-3026-776EDB2807A3}"/>
              </a:ext>
            </a:extLst>
          </p:cNvPr>
          <p:cNvSpPr txBox="1"/>
          <p:nvPr/>
        </p:nvSpPr>
        <p:spPr>
          <a:xfrm>
            <a:off x="11083471" y="1738770"/>
            <a:ext cx="855165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contain</a:t>
            </a:r>
            <a:endParaRPr lang="en-US"/>
          </a:p>
        </p:txBody>
      </p:sp>
      <p:sp>
        <p:nvSpPr>
          <p:cNvPr id="27" name="Google Shape;506;p102">
            <a:extLst>
              <a:ext uri="{FF2B5EF4-FFF2-40B4-BE49-F238E27FC236}">
                <a16:creationId xmlns:a16="http://schemas.microsoft.com/office/drawing/2014/main" id="{331A9AC0-2A18-98C1-897F-CB7BA700C8BF}"/>
              </a:ext>
            </a:extLst>
          </p:cNvPr>
          <p:cNvSpPr/>
          <p:nvPr/>
        </p:nvSpPr>
        <p:spPr>
          <a:xfrm>
            <a:off x="9233094" y="4557515"/>
            <a:ext cx="520800" cy="535200"/>
          </a:xfrm>
          <a:prstGeom prst="ellipse">
            <a:avLst/>
          </a:prstGeom>
          <a:solidFill>
            <a:srgbClr val="FFC000"/>
          </a:solidFill>
          <a:ln w="952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512;p102">
            <a:extLst>
              <a:ext uri="{FF2B5EF4-FFF2-40B4-BE49-F238E27FC236}">
                <a16:creationId xmlns:a16="http://schemas.microsoft.com/office/drawing/2014/main" id="{AAC79AA2-B3A2-2058-8A03-61781A221331}"/>
              </a:ext>
            </a:extLst>
          </p:cNvPr>
          <p:cNvSpPr txBox="1"/>
          <p:nvPr/>
        </p:nvSpPr>
        <p:spPr>
          <a:xfrm>
            <a:off x="6044267" y="5595853"/>
            <a:ext cx="6642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t2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5" name="Google Shape;516;p102">
            <a:extLst>
              <a:ext uri="{FF2B5EF4-FFF2-40B4-BE49-F238E27FC236}">
                <a16:creationId xmlns:a16="http://schemas.microsoft.com/office/drawing/2014/main" id="{04163C8E-A185-6426-A024-1B850F327661}"/>
              </a:ext>
            </a:extLst>
          </p:cNvPr>
          <p:cNvSpPr txBox="1"/>
          <p:nvPr/>
        </p:nvSpPr>
        <p:spPr>
          <a:xfrm>
            <a:off x="7640886" y="4125420"/>
            <a:ext cx="6642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t4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6" name="Google Shape;516;p102">
            <a:extLst>
              <a:ext uri="{FF2B5EF4-FFF2-40B4-BE49-F238E27FC236}">
                <a16:creationId xmlns:a16="http://schemas.microsoft.com/office/drawing/2014/main" id="{1E9F1197-2D57-0B38-2DBE-DAA0D44B00F3}"/>
              </a:ext>
            </a:extLst>
          </p:cNvPr>
          <p:cNvSpPr txBox="1"/>
          <p:nvPr/>
        </p:nvSpPr>
        <p:spPr>
          <a:xfrm>
            <a:off x="10615987" y="5046149"/>
            <a:ext cx="6642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" b="1">
                <a:latin typeface="Lato"/>
                <a:ea typeface="Lato"/>
                <a:cs typeface="Lato"/>
                <a:sym typeface="Lato"/>
              </a:rPr>
              <a:t>t6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8" name="Google Shape;518;p102">
            <a:extLst>
              <a:ext uri="{FF2B5EF4-FFF2-40B4-BE49-F238E27FC236}">
                <a16:creationId xmlns:a16="http://schemas.microsoft.com/office/drawing/2014/main" id="{D49EDC1D-6CFB-E9CB-5D2C-18B172297F6C}"/>
              </a:ext>
            </a:extLst>
          </p:cNvPr>
          <p:cNvSpPr/>
          <p:nvPr/>
        </p:nvSpPr>
        <p:spPr>
          <a:xfrm>
            <a:off x="4188344" y="3120864"/>
            <a:ext cx="1164100" cy="1219357"/>
          </a:xfrm>
          <a:prstGeom prst="ellipse">
            <a:avLst/>
          </a:prstGeom>
          <a:solidFill>
            <a:srgbClr val="92D050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class M</a:t>
            </a:r>
            <a:endParaRPr/>
          </a:p>
        </p:txBody>
      </p:sp>
      <p:sp>
        <p:nvSpPr>
          <p:cNvPr id="39" name="Google Shape;513;p102">
            <a:extLst>
              <a:ext uri="{FF2B5EF4-FFF2-40B4-BE49-F238E27FC236}">
                <a16:creationId xmlns:a16="http://schemas.microsoft.com/office/drawing/2014/main" id="{F2BACB03-721D-77B2-5E6F-FAA33E92B71F}"/>
              </a:ext>
            </a:extLst>
          </p:cNvPr>
          <p:cNvSpPr txBox="1"/>
          <p:nvPr/>
        </p:nvSpPr>
        <p:spPr>
          <a:xfrm>
            <a:off x="4334670" y="2726070"/>
            <a:ext cx="811444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contain</a:t>
            </a:r>
            <a:endParaRPr lang="en-US"/>
          </a:p>
        </p:txBody>
      </p:sp>
      <p:sp>
        <p:nvSpPr>
          <p:cNvPr id="41" name="Google Shape;518;p102">
            <a:extLst>
              <a:ext uri="{FF2B5EF4-FFF2-40B4-BE49-F238E27FC236}">
                <a16:creationId xmlns:a16="http://schemas.microsoft.com/office/drawing/2014/main" id="{77C95F7C-770D-7A1B-948F-16AF2FD60ACA}"/>
              </a:ext>
            </a:extLst>
          </p:cNvPr>
          <p:cNvSpPr/>
          <p:nvPr/>
        </p:nvSpPr>
        <p:spPr>
          <a:xfrm>
            <a:off x="10876388" y="2134961"/>
            <a:ext cx="1164100" cy="1219357"/>
          </a:xfrm>
          <a:prstGeom prst="ellipse">
            <a:avLst/>
          </a:prstGeom>
          <a:solidFill>
            <a:srgbClr val="92D050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class Y</a:t>
            </a:r>
            <a:endParaRPr/>
          </a:p>
        </p:txBody>
      </p:sp>
      <p:sp>
        <p:nvSpPr>
          <p:cNvPr id="42" name="Google Shape;513;p102">
            <a:extLst>
              <a:ext uri="{FF2B5EF4-FFF2-40B4-BE49-F238E27FC236}">
                <a16:creationId xmlns:a16="http://schemas.microsoft.com/office/drawing/2014/main" id="{84C49C47-4A27-CB13-B000-CFDB8680C22C}"/>
              </a:ext>
            </a:extLst>
          </p:cNvPr>
          <p:cNvSpPr txBox="1"/>
          <p:nvPr/>
        </p:nvSpPr>
        <p:spPr>
          <a:xfrm>
            <a:off x="8068157" y="1346670"/>
            <a:ext cx="855165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contain</a:t>
            </a:r>
            <a:endParaRPr lang="en-US"/>
          </a:p>
        </p:txBody>
      </p:sp>
      <p:sp>
        <p:nvSpPr>
          <p:cNvPr id="44" name="Google Shape;518;p102">
            <a:extLst>
              <a:ext uri="{FF2B5EF4-FFF2-40B4-BE49-F238E27FC236}">
                <a16:creationId xmlns:a16="http://schemas.microsoft.com/office/drawing/2014/main" id="{AAD554EF-4BC2-86BE-D86C-1035584255B3}"/>
              </a:ext>
            </a:extLst>
          </p:cNvPr>
          <p:cNvSpPr/>
          <p:nvPr/>
        </p:nvSpPr>
        <p:spPr>
          <a:xfrm>
            <a:off x="7853498" y="1675185"/>
            <a:ext cx="1164100" cy="1219357"/>
          </a:xfrm>
          <a:prstGeom prst="ellipse">
            <a:avLst/>
          </a:prstGeom>
          <a:solidFill>
            <a:srgbClr val="92D050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class X</a:t>
            </a:r>
            <a:endParaRPr/>
          </a:p>
        </p:txBody>
      </p:sp>
      <p:sp>
        <p:nvSpPr>
          <p:cNvPr id="45" name="Google Shape;513;p102">
            <a:extLst>
              <a:ext uri="{FF2B5EF4-FFF2-40B4-BE49-F238E27FC236}">
                <a16:creationId xmlns:a16="http://schemas.microsoft.com/office/drawing/2014/main" id="{F0B7B183-262E-0E9D-8B8F-8F3C80147ED2}"/>
              </a:ext>
            </a:extLst>
          </p:cNvPr>
          <p:cNvSpPr txBox="1"/>
          <p:nvPr/>
        </p:nvSpPr>
        <p:spPr>
          <a:xfrm>
            <a:off x="5938586" y="1414866"/>
            <a:ext cx="855165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contain</a:t>
            </a:r>
            <a:endParaRPr lang="en-US"/>
          </a:p>
        </p:txBody>
      </p:sp>
      <p:sp>
        <p:nvSpPr>
          <p:cNvPr id="47" name="Google Shape;518;p102">
            <a:extLst>
              <a:ext uri="{FF2B5EF4-FFF2-40B4-BE49-F238E27FC236}">
                <a16:creationId xmlns:a16="http://schemas.microsoft.com/office/drawing/2014/main" id="{873EC2E5-DE3C-6C53-08BE-0708A6D844A6}"/>
              </a:ext>
            </a:extLst>
          </p:cNvPr>
          <p:cNvSpPr/>
          <p:nvPr/>
        </p:nvSpPr>
        <p:spPr>
          <a:xfrm>
            <a:off x="5784118" y="1791096"/>
            <a:ext cx="1164100" cy="1219357"/>
          </a:xfrm>
          <a:prstGeom prst="ellipse">
            <a:avLst/>
          </a:prstGeom>
          <a:solidFill>
            <a:srgbClr val="92D050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class N</a:t>
            </a:r>
            <a:endParaRPr/>
          </a:p>
        </p:txBody>
      </p:sp>
      <p:cxnSp>
        <p:nvCxnSpPr>
          <p:cNvPr id="48" name="Google Shape;520;p102">
            <a:extLst>
              <a:ext uri="{FF2B5EF4-FFF2-40B4-BE49-F238E27FC236}">
                <a16:creationId xmlns:a16="http://schemas.microsoft.com/office/drawing/2014/main" id="{A0A8F805-0678-F004-A8CE-07E4C5DA4994}"/>
              </a:ext>
            </a:extLst>
          </p:cNvPr>
          <p:cNvCxnSpPr>
            <a:cxnSpLocks/>
            <a:stCxn id="47" idx="4"/>
            <a:endCxn id="23" idx="0"/>
          </p:cNvCxnSpPr>
          <p:nvPr/>
        </p:nvCxnSpPr>
        <p:spPr>
          <a:xfrm>
            <a:off x="6366169" y="3010454"/>
            <a:ext cx="1230631" cy="2121505"/>
          </a:xfrm>
          <a:prstGeom prst="straightConnector1">
            <a:avLst/>
          </a:prstGeom>
          <a:noFill/>
          <a:ln w="25400" cap="flat" cmpd="sng">
            <a:solidFill>
              <a:schemeClr val="accent5"/>
            </a:solidFill>
            <a:prstDash val="dash"/>
            <a:round/>
            <a:headEnd type="triangle" w="med" len="med"/>
            <a:tailEnd type="none" w="med" len="med"/>
          </a:ln>
        </p:spPr>
      </p:cxnSp>
      <p:cxnSp>
        <p:nvCxnSpPr>
          <p:cNvPr id="51" name="Google Shape;520;p102">
            <a:extLst>
              <a:ext uri="{FF2B5EF4-FFF2-40B4-BE49-F238E27FC236}">
                <a16:creationId xmlns:a16="http://schemas.microsoft.com/office/drawing/2014/main" id="{75C31C7D-07C3-8DBE-E831-EA9D249E726C}"/>
              </a:ext>
            </a:extLst>
          </p:cNvPr>
          <p:cNvCxnSpPr>
            <a:cxnSpLocks/>
            <a:stCxn id="47" idx="4"/>
            <a:endCxn id="27" idx="0"/>
          </p:cNvCxnSpPr>
          <p:nvPr/>
        </p:nvCxnSpPr>
        <p:spPr>
          <a:xfrm>
            <a:off x="6366169" y="3010453"/>
            <a:ext cx="3127325" cy="1547063"/>
          </a:xfrm>
          <a:prstGeom prst="straightConnector1">
            <a:avLst/>
          </a:prstGeom>
          <a:noFill/>
          <a:ln w="25400" cap="flat" cmpd="sng">
            <a:solidFill>
              <a:schemeClr val="accent5"/>
            </a:solidFill>
            <a:prstDash val="dash"/>
            <a:round/>
            <a:headEnd type="triangle" w="med" len="med"/>
            <a:tailEnd type="none" w="med" len="med"/>
          </a:ln>
        </p:spPr>
      </p:cxnSp>
      <p:cxnSp>
        <p:nvCxnSpPr>
          <p:cNvPr id="52" name="Google Shape;520;p102">
            <a:extLst>
              <a:ext uri="{FF2B5EF4-FFF2-40B4-BE49-F238E27FC236}">
                <a16:creationId xmlns:a16="http://schemas.microsoft.com/office/drawing/2014/main" id="{EA2F2F6C-DCE7-32B7-8BAF-83DFAE654868}"/>
              </a:ext>
            </a:extLst>
          </p:cNvPr>
          <p:cNvCxnSpPr>
            <a:cxnSpLocks/>
            <a:stCxn id="44" idx="4"/>
            <a:endCxn id="27" idx="0"/>
          </p:cNvCxnSpPr>
          <p:nvPr/>
        </p:nvCxnSpPr>
        <p:spPr>
          <a:xfrm>
            <a:off x="8435549" y="2894542"/>
            <a:ext cx="1057945" cy="1662973"/>
          </a:xfrm>
          <a:prstGeom prst="straightConnector1">
            <a:avLst/>
          </a:prstGeom>
          <a:noFill/>
          <a:ln w="25400" cap="flat" cmpd="sng">
            <a:solidFill>
              <a:schemeClr val="accent5"/>
            </a:solidFill>
            <a:prstDash val="dash"/>
            <a:round/>
            <a:headEnd type="triangle" w="med" len="med"/>
            <a:tailEnd type="none" w="med" len="med"/>
          </a:ln>
        </p:spPr>
      </p:cxnSp>
      <p:cxnSp>
        <p:nvCxnSpPr>
          <p:cNvPr id="53" name="Google Shape;520;p102">
            <a:extLst>
              <a:ext uri="{FF2B5EF4-FFF2-40B4-BE49-F238E27FC236}">
                <a16:creationId xmlns:a16="http://schemas.microsoft.com/office/drawing/2014/main" id="{66B6850E-B72B-1E1B-C9BB-1B82471CAE57}"/>
              </a:ext>
            </a:extLst>
          </p:cNvPr>
          <p:cNvCxnSpPr>
            <a:cxnSpLocks/>
            <a:stCxn id="44" idx="4"/>
            <a:endCxn id="8" idx="0"/>
          </p:cNvCxnSpPr>
          <p:nvPr/>
        </p:nvCxnSpPr>
        <p:spPr>
          <a:xfrm flipH="1">
            <a:off x="7597842" y="2894543"/>
            <a:ext cx="837707" cy="1543057"/>
          </a:xfrm>
          <a:prstGeom prst="straightConnector1">
            <a:avLst/>
          </a:prstGeom>
          <a:noFill/>
          <a:ln w="25400" cap="flat" cmpd="sng">
            <a:solidFill>
              <a:schemeClr val="accent5"/>
            </a:solidFill>
            <a:prstDash val="dash"/>
            <a:round/>
            <a:headEnd type="triangle" w="med" len="med"/>
            <a:tailEnd type="none" w="med" len="med"/>
          </a:ln>
        </p:spPr>
      </p:cxnSp>
      <p:cxnSp>
        <p:nvCxnSpPr>
          <p:cNvPr id="55" name="Google Shape;520;p102">
            <a:extLst>
              <a:ext uri="{FF2B5EF4-FFF2-40B4-BE49-F238E27FC236}">
                <a16:creationId xmlns:a16="http://schemas.microsoft.com/office/drawing/2014/main" id="{FF3A22A1-A920-BBE6-7154-0D89C8B8668E}"/>
              </a:ext>
            </a:extLst>
          </p:cNvPr>
          <p:cNvCxnSpPr>
            <a:cxnSpLocks/>
            <a:stCxn id="41" idx="4"/>
            <a:endCxn id="19" idx="6"/>
          </p:cNvCxnSpPr>
          <p:nvPr/>
        </p:nvCxnSpPr>
        <p:spPr>
          <a:xfrm flipH="1">
            <a:off x="6468424" y="3354317"/>
            <a:ext cx="4990015" cy="2016211"/>
          </a:xfrm>
          <a:prstGeom prst="straightConnector1">
            <a:avLst/>
          </a:prstGeom>
          <a:noFill/>
          <a:ln w="25400" cap="flat" cmpd="sng">
            <a:solidFill>
              <a:schemeClr val="accent5"/>
            </a:solidFill>
            <a:prstDash val="dash"/>
            <a:round/>
            <a:headEnd type="triangle" w="med" len="med"/>
            <a:tailEnd type="none" w="med" len="med"/>
          </a:ln>
        </p:spPr>
      </p:cxnSp>
      <p:cxnSp>
        <p:nvCxnSpPr>
          <p:cNvPr id="56" name="Google Shape;520;p102">
            <a:extLst>
              <a:ext uri="{FF2B5EF4-FFF2-40B4-BE49-F238E27FC236}">
                <a16:creationId xmlns:a16="http://schemas.microsoft.com/office/drawing/2014/main" id="{63EE334C-D4C4-07B9-E345-CE14E28323F1}"/>
              </a:ext>
            </a:extLst>
          </p:cNvPr>
          <p:cNvCxnSpPr>
            <a:cxnSpLocks/>
            <a:stCxn id="41" idx="4"/>
            <a:endCxn id="9" idx="0"/>
          </p:cNvCxnSpPr>
          <p:nvPr/>
        </p:nvCxnSpPr>
        <p:spPr>
          <a:xfrm flipH="1">
            <a:off x="10615987" y="3354319"/>
            <a:ext cx="842451" cy="1176455"/>
          </a:xfrm>
          <a:prstGeom prst="straightConnector1">
            <a:avLst/>
          </a:prstGeom>
          <a:noFill/>
          <a:ln w="25400" cap="flat" cmpd="sng">
            <a:solidFill>
              <a:schemeClr val="accent5"/>
            </a:solidFill>
            <a:prstDash val="dash"/>
            <a:round/>
            <a:headEnd type="triangle" w="med" len="med"/>
            <a:tailEnd type="none" w="med" len="med"/>
          </a:ln>
        </p:spPr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ACE1A504-F5E9-037A-9B92-1F3A81DAB2A0}"/>
              </a:ext>
            </a:extLst>
          </p:cNvPr>
          <p:cNvSpPr/>
          <p:nvPr/>
        </p:nvSpPr>
        <p:spPr>
          <a:xfrm>
            <a:off x="8730605" y="4045732"/>
            <a:ext cx="2707703" cy="1927092"/>
          </a:xfrm>
          <a:prstGeom prst="rect">
            <a:avLst/>
          </a:prstGeom>
          <a:noFill/>
          <a:ln w="2857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cxnSp>
        <p:nvCxnSpPr>
          <p:cNvPr id="59" name="Google Shape;520;p102">
            <a:extLst>
              <a:ext uri="{FF2B5EF4-FFF2-40B4-BE49-F238E27FC236}">
                <a16:creationId xmlns:a16="http://schemas.microsoft.com/office/drawing/2014/main" id="{6496ED50-1F2C-18D9-7C7B-90C74651689A}"/>
              </a:ext>
            </a:extLst>
          </p:cNvPr>
          <p:cNvCxnSpPr>
            <a:cxnSpLocks/>
            <a:stCxn id="38" idx="4"/>
            <a:endCxn id="24" idx="0"/>
          </p:cNvCxnSpPr>
          <p:nvPr/>
        </p:nvCxnSpPr>
        <p:spPr>
          <a:xfrm>
            <a:off x="4770394" y="4340219"/>
            <a:ext cx="1417983" cy="95283"/>
          </a:xfrm>
          <a:prstGeom prst="straightConnector1">
            <a:avLst/>
          </a:prstGeom>
          <a:noFill/>
          <a:ln w="25400" cap="flat" cmpd="sng">
            <a:solidFill>
              <a:schemeClr val="accent2"/>
            </a:solidFill>
            <a:prstDash val="dash"/>
            <a:round/>
            <a:headEnd type="triangle" w="med" len="med"/>
            <a:tailEnd type="none" w="med" len="med"/>
          </a:ln>
        </p:spPr>
      </p:cxnSp>
      <p:cxnSp>
        <p:nvCxnSpPr>
          <p:cNvPr id="60" name="Google Shape;520;p102">
            <a:extLst>
              <a:ext uri="{FF2B5EF4-FFF2-40B4-BE49-F238E27FC236}">
                <a16:creationId xmlns:a16="http://schemas.microsoft.com/office/drawing/2014/main" id="{01F69115-1212-007B-A5EC-912182456B78}"/>
              </a:ext>
            </a:extLst>
          </p:cNvPr>
          <p:cNvCxnSpPr>
            <a:cxnSpLocks/>
            <a:stCxn id="38" idx="4"/>
            <a:endCxn id="19" idx="2"/>
          </p:cNvCxnSpPr>
          <p:nvPr/>
        </p:nvCxnSpPr>
        <p:spPr>
          <a:xfrm>
            <a:off x="4770394" y="4340221"/>
            <a:ext cx="1177229" cy="1030307"/>
          </a:xfrm>
          <a:prstGeom prst="straightConnector1">
            <a:avLst/>
          </a:prstGeom>
          <a:noFill/>
          <a:ln w="25400" cap="flat" cmpd="sng">
            <a:solidFill>
              <a:schemeClr val="accent2"/>
            </a:solidFill>
            <a:prstDash val="dash"/>
            <a:round/>
            <a:headEnd type="triangle" w="med" len="med"/>
            <a:tailEnd type="none" w="med" len="med"/>
          </a:ln>
        </p:spPr>
      </p:cxnSp>
      <p:sp>
        <p:nvSpPr>
          <p:cNvPr id="61" name="Slide Number Placeholder 60">
            <a:extLst>
              <a:ext uri="{FF2B5EF4-FFF2-40B4-BE49-F238E27FC236}">
                <a16:creationId xmlns:a16="http://schemas.microsoft.com/office/drawing/2014/main" id="{48B625D5-96DA-FF9B-639E-71876B0B0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16</a:t>
            </a:fld>
            <a:endParaRPr lang="en-US"/>
          </a:p>
        </p:txBody>
      </p:sp>
      <p:sp>
        <p:nvSpPr>
          <p:cNvPr id="3" name="Google Shape;405;p85">
            <a:extLst>
              <a:ext uri="{FF2B5EF4-FFF2-40B4-BE49-F238E27FC236}">
                <a16:creationId xmlns:a16="http://schemas.microsoft.com/office/drawing/2014/main" id="{1B809FDF-3D2C-3906-EC49-E1D2787BD968}"/>
              </a:ext>
            </a:extLst>
          </p:cNvPr>
          <p:cNvSpPr txBox="1"/>
          <p:nvPr/>
        </p:nvSpPr>
        <p:spPr>
          <a:xfrm>
            <a:off x="0" y="6333134"/>
            <a:ext cx="11230920" cy="577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</a:pPr>
            <a:r>
              <a:rPr lang="en" sz="1870" baseline="30000" dirty="0">
                <a:ea typeface="Calibri"/>
                <a:cs typeface="Calibri"/>
                <a:sym typeface="Calibri"/>
              </a:rPr>
              <a:t>5</a:t>
            </a:r>
            <a:r>
              <a:rPr lang="en" sz="1870" dirty="0">
                <a:ea typeface="Calibri"/>
                <a:cs typeface="Calibri"/>
                <a:sym typeface="Calibri"/>
              </a:rPr>
              <a:t>Zhang et al. “Empirically revisiting the test independence assumption”. ISSTA 2014</a:t>
            </a:r>
            <a:endParaRPr sz="1870" dirty="0"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3291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9921E-2C06-0DBD-3C7E-9222174A5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 4: Target Pairs</a:t>
            </a:r>
            <a:endParaRPr lang="en-US" dirty="0">
              <a:ea typeface="+mj-lt"/>
              <a:cs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0C5E14-6D66-0691-F789-A33074A011B6}"/>
              </a:ext>
            </a:extLst>
          </p:cNvPr>
          <p:cNvSpPr txBox="1"/>
          <p:nvPr/>
        </p:nvSpPr>
        <p:spPr>
          <a:xfrm>
            <a:off x="104436" y="1392534"/>
            <a:ext cx="39701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en-US" sz="3600" dirty="0"/>
              <a:t>Target Pairs only covers pairs which share the same static fields</a:t>
            </a:r>
            <a:r>
              <a:rPr lang="en-US" sz="3600" baseline="30000" dirty="0"/>
              <a:t>5</a:t>
            </a:r>
            <a:endParaRPr lang="en-US" sz="3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0A6F87-B95B-7214-9DE5-A0670DD21082}"/>
              </a:ext>
            </a:extLst>
          </p:cNvPr>
          <p:cNvSpPr/>
          <p:nvPr/>
        </p:nvSpPr>
        <p:spPr>
          <a:xfrm>
            <a:off x="60339" y="3847547"/>
            <a:ext cx="4990015" cy="126791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accent2"/>
                </a:solidFill>
                <a:cs typeface="Calibri"/>
              </a:rPr>
              <a:t>Target Pairs </a:t>
            </a:r>
            <a:r>
              <a:rPr lang="en-US" sz="2400" dirty="0">
                <a:cs typeface="Calibri"/>
              </a:rPr>
              <a:t>need to be covered: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  <a:cs typeface="Calibri"/>
              </a:rPr>
              <a:t>(t1, t2) (t2, t1)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441FA8-D0DE-99C8-4D5C-E8C612143FD3}"/>
              </a:ext>
            </a:extLst>
          </p:cNvPr>
          <p:cNvSpPr/>
          <p:nvPr/>
        </p:nvSpPr>
        <p:spPr>
          <a:xfrm>
            <a:off x="5536113" y="4031349"/>
            <a:ext cx="2707703" cy="1927092"/>
          </a:xfrm>
          <a:prstGeom prst="rect">
            <a:avLst/>
          </a:prstGeom>
          <a:noFill/>
          <a:ln w="2857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sp>
        <p:nvSpPr>
          <p:cNvPr id="8" name="Google Shape;506;p102">
            <a:extLst>
              <a:ext uri="{FF2B5EF4-FFF2-40B4-BE49-F238E27FC236}">
                <a16:creationId xmlns:a16="http://schemas.microsoft.com/office/drawing/2014/main" id="{00400F3B-0C17-0269-01B9-2227EFD0BAD7}"/>
              </a:ext>
            </a:extLst>
          </p:cNvPr>
          <p:cNvSpPr/>
          <p:nvPr/>
        </p:nvSpPr>
        <p:spPr>
          <a:xfrm>
            <a:off x="7337442" y="4437599"/>
            <a:ext cx="520800" cy="535200"/>
          </a:xfrm>
          <a:prstGeom prst="ellipse">
            <a:avLst/>
          </a:prstGeom>
          <a:solidFill>
            <a:srgbClr val="FFC000"/>
          </a:solidFill>
          <a:ln w="952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507;p102">
            <a:extLst>
              <a:ext uri="{FF2B5EF4-FFF2-40B4-BE49-F238E27FC236}">
                <a16:creationId xmlns:a16="http://schemas.microsoft.com/office/drawing/2014/main" id="{1CEA92E5-589A-A8FE-6DB1-0214E5C72CAE}"/>
              </a:ext>
            </a:extLst>
          </p:cNvPr>
          <p:cNvSpPr/>
          <p:nvPr/>
        </p:nvSpPr>
        <p:spPr>
          <a:xfrm>
            <a:off x="10355587" y="4530771"/>
            <a:ext cx="520800" cy="535200"/>
          </a:xfrm>
          <a:prstGeom prst="ellipse">
            <a:avLst/>
          </a:prstGeom>
          <a:solidFill>
            <a:srgbClr val="FFC000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512;p102">
            <a:extLst>
              <a:ext uri="{FF2B5EF4-FFF2-40B4-BE49-F238E27FC236}">
                <a16:creationId xmlns:a16="http://schemas.microsoft.com/office/drawing/2014/main" id="{D29A17C4-5FE2-EC67-F738-EC821F3504B5}"/>
              </a:ext>
            </a:extLst>
          </p:cNvPr>
          <p:cNvSpPr txBox="1"/>
          <p:nvPr/>
        </p:nvSpPr>
        <p:spPr>
          <a:xfrm>
            <a:off x="6044267" y="4095629"/>
            <a:ext cx="6642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t1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" name="Google Shape;516;p102">
            <a:extLst>
              <a:ext uri="{FF2B5EF4-FFF2-40B4-BE49-F238E27FC236}">
                <a16:creationId xmlns:a16="http://schemas.microsoft.com/office/drawing/2014/main" id="{DB127199-4BE0-FF4D-A698-6D37324CC048}"/>
              </a:ext>
            </a:extLst>
          </p:cNvPr>
          <p:cNvSpPr txBox="1"/>
          <p:nvPr/>
        </p:nvSpPr>
        <p:spPr>
          <a:xfrm>
            <a:off x="9151332" y="5065099"/>
            <a:ext cx="6642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" b="1">
                <a:latin typeface="Lato"/>
                <a:ea typeface="Lato"/>
                <a:cs typeface="Lato"/>
                <a:sym typeface="Lato"/>
              </a:rPr>
              <a:t>t5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" name="Google Shape;526;p102">
            <a:extLst>
              <a:ext uri="{FF2B5EF4-FFF2-40B4-BE49-F238E27FC236}">
                <a16:creationId xmlns:a16="http://schemas.microsoft.com/office/drawing/2014/main" id="{8C268B81-7029-D62B-A9D3-FD8DFF9DAB90}"/>
              </a:ext>
            </a:extLst>
          </p:cNvPr>
          <p:cNvSpPr txBox="1"/>
          <p:nvPr/>
        </p:nvSpPr>
        <p:spPr>
          <a:xfrm>
            <a:off x="6526369" y="3996867"/>
            <a:ext cx="845351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b="1">
                <a:latin typeface="Lato"/>
                <a:ea typeface="Lato"/>
                <a:cs typeface="Lato"/>
                <a:sym typeface="Lato"/>
              </a:rPr>
              <a:t>   t</a:t>
            </a:r>
            <a:r>
              <a:rPr lang="en" b="1" err="1">
                <a:latin typeface="Lato"/>
                <a:ea typeface="Lato"/>
                <a:cs typeface="Lato"/>
                <a:sym typeface="Lato"/>
              </a:rPr>
              <a:t>est</a:t>
            </a:r>
            <a:r>
              <a:rPr lang="en" b="1">
                <a:latin typeface="Lato"/>
                <a:ea typeface="Lato"/>
                <a:cs typeface="Lato"/>
                <a:sym typeface="Lato"/>
              </a:rPr>
              <a:t> class A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" name="Google Shape;527;p102">
            <a:extLst>
              <a:ext uri="{FF2B5EF4-FFF2-40B4-BE49-F238E27FC236}">
                <a16:creationId xmlns:a16="http://schemas.microsoft.com/office/drawing/2014/main" id="{28598853-345E-04C1-B332-5E6784497482}"/>
              </a:ext>
            </a:extLst>
          </p:cNvPr>
          <p:cNvSpPr txBox="1"/>
          <p:nvPr/>
        </p:nvSpPr>
        <p:spPr>
          <a:xfrm>
            <a:off x="9586912" y="5282015"/>
            <a:ext cx="807600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   test</a:t>
            </a:r>
          </a:p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class B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" name="Google Shape;514;p102">
            <a:extLst>
              <a:ext uri="{FF2B5EF4-FFF2-40B4-BE49-F238E27FC236}">
                <a16:creationId xmlns:a16="http://schemas.microsoft.com/office/drawing/2014/main" id="{02B6F278-048C-5745-02E3-10E9DDFD72EA}"/>
              </a:ext>
            </a:extLst>
          </p:cNvPr>
          <p:cNvSpPr/>
          <p:nvPr/>
        </p:nvSpPr>
        <p:spPr>
          <a:xfrm>
            <a:off x="5947622" y="5102927"/>
            <a:ext cx="520800" cy="535200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516;p102">
            <a:extLst>
              <a:ext uri="{FF2B5EF4-FFF2-40B4-BE49-F238E27FC236}">
                <a16:creationId xmlns:a16="http://schemas.microsoft.com/office/drawing/2014/main" id="{ED157B6C-B4FA-A446-B683-47215DE937D0}"/>
              </a:ext>
            </a:extLst>
          </p:cNvPr>
          <p:cNvSpPr txBox="1"/>
          <p:nvPr/>
        </p:nvSpPr>
        <p:spPr>
          <a:xfrm>
            <a:off x="7441982" y="5609019"/>
            <a:ext cx="6642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t3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" name="Google Shape;514;p102">
            <a:extLst>
              <a:ext uri="{FF2B5EF4-FFF2-40B4-BE49-F238E27FC236}">
                <a16:creationId xmlns:a16="http://schemas.microsoft.com/office/drawing/2014/main" id="{37A808B3-F900-7EEB-65C2-BECDBE87BC4A}"/>
              </a:ext>
            </a:extLst>
          </p:cNvPr>
          <p:cNvSpPr/>
          <p:nvPr/>
        </p:nvSpPr>
        <p:spPr>
          <a:xfrm>
            <a:off x="7336398" y="5131957"/>
            <a:ext cx="520800" cy="535200"/>
          </a:xfrm>
          <a:prstGeom prst="ellipse">
            <a:avLst/>
          </a:prstGeom>
          <a:solidFill>
            <a:srgbClr val="FFC000"/>
          </a:solidFill>
          <a:ln w="952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521;p102">
            <a:extLst>
              <a:ext uri="{FF2B5EF4-FFF2-40B4-BE49-F238E27FC236}">
                <a16:creationId xmlns:a16="http://schemas.microsoft.com/office/drawing/2014/main" id="{7214C293-8FB6-5363-2072-33659A863453}"/>
              </a:ext>
            </a:extLst>
          </p:cNvPr>
          <p:cNvSpPr/>
          <p:nvPr/>
        </p:nvSpPr>
        <p:spPr>
          <a:xfrm>
            <a:off x="5927976" y="4435502"/>
            <a:ext cx="520800" cy="535200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513;p102">
            <a:extLst>
              <a:ext uri="{FF2B5EF4-FFF2-40B4-BE49-F238E27FC236}">
                <a16:creationId xmlns:a16="http://schemas.microsoft.com/office/drawing/2014/main" id="{70439CBF-2DFF-D43B-3026-776EDB2807A3}"/>
              </a:ext>
            </a:extLst>
          </p:cNvPr>
          <p:cNvSpPr txBox="1"/>
          <p:nvPr/>
        </p:nvSpPr>
        <p:spPr>
          <a:xfrm>
            <a:off x="11083471" y="1738770"/>
            <a:ext cx="855165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contain</a:t>
            </a:r>
            <a:endParaRPr lang="en-US"/>
          </a:p>
        </p:txBody>
      </p:sp>
      <p:sp>
        <p:nvSpPr>
          <p:cNvPr id="27" name="Google Shape;506;p102">
            <a:extLst>
              <a:ext uri="{FF2B5EF4-FFF2-40B4-BE49-F238E27FC236}">
                <a16:creationId xmlns:a16="http://schemas.microsoft.com/office/drawing/2014/main" id="{331A9AC0-2A18-98C1-897F-CB7BA700C8BF}"/>
              </a:ext>
            </a:extLst>
          </p:cNvPr>
          <p:cNvSpPr/>
          <p:nvPr/>
        </p:nvSpPr>
        <p:spPr>
          <a:xfrm>
            <a:off x="9233094" y="4557515"/>
            <a:ext cx="520800" cy="535200"/>
          </a:xfrm>
          <a:prstGeom prst="ellipse">
            <a:avLst/>
          </a:prstGeom>
          <a:solidFill>
            <a:srgbClr val="FFC000"/>
          </a:solidFill>
          <a:ln w="952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512;p102">
            <a:extLst>
              <a:ext uri="{FF2B5EF4-FFF2-40B4-BE49-F238E27FC236}">
                <a16:creationId xmlns:a16="http://schemas.microsoft.com/office/drawing/2014/main" id="{AAC79AA2-B3A2-2058-8A03-61781A221331}"/>
              </a:ext>
            </a:extLst>
          </p:cNvPr>
          <p:cNvSpPr txBox="1"/>
          <p:nvPr/>
        </p:nvSpPr>
        <p:spPr>
          <a:xfrm>
            <a:off x="6044267" y="5595853"/>
            <a:ext cx="6642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t2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5" name="Google Shape;516;p102">
            <a:extLst>
              <a:ext uri="{FF2B5EF4-FFF2-40B4-BE49-F238E27FC236}">
                <a16:creationId xmlns:a16="http://schemas.microsoft.com/office/drawing/2014/main" id="{04163C8E-A185-6426-A024-1B850F327661}"/>
              </a:ext>
            </a:extLst>
          </p:cNvPr>
          <p:cNvSpPr txBox="1"/>
          <p:nvPr/>
        </p:nvSpPr>
        <p:spPr>
          <a:xfrm>
            <a:off x="7640886" y="4125420"/>
            <a:ext cx="6642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t4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6" name="Google Shape;516;p102">
            <a:extLst>
              <a:ext uri="{FF2B5EF4-FFF2-40B4-BE49-F238E27FC236}">
                <a16:creationId xmlns:a16="http://schemas.microsoft.com/office/drawing/2014/main" id="{1E9F1197-2D57-0B38-2DBE-DAA0D44B00F3}"/>
              </a:ext>
            </a:extLst>
          </p:cNvPr>
          <p:cNvSpPr txBox="1"/>
          <p:nvPr/>
        </p:nvSpPr>
        <p:spPr>
          <a:xfrm>
            <a:off x="10615987" y="5046149"/>
            <a:ext cx="6642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" b="1">
                <a:latin typeface="Lato"/>
                <a:ea typeface="Lato"/>
                <a:cs typeface="Lato"/>
                <a:sym typeface="Lato"/>
              </a:rPr>
              <a:t>t6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8" name="Google Shape;518;p102">
            <a:extLst>
              <a:ext uri="{FF2B5EF4-FFF2-40B4-BE49-F238E27FC236}">
                <a16:creationId xmlns:a16="http://schemas.microsoft.com/office/drawing/2014/main" id="{D49EDC1D-6CFB-E9CB-5D2C-18B172297F6C}"/>
              </a:ext>
            </a:extLst>
          </p:cNvPr>
          <p:cNvSpPr/>
          <p:nvPr/>
        </p:nvSpPr>
        <p:spPr>
          <a:xfrm>
            <a:off x="4188344" y="3120864"/>
            <a:ext cx="1164100" cy="121935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class M</a:t>
            </a:r>
            <a:endParaRPr/>
          </a:p>
        </p:txBody>
      </p:sp>
      <p:sp>
        <p:nvSpPr>
          <p:cNvPr id="39" name="Google Shape;513;p102">
            <a:extLst>
              <a:ext uri="{FF2B5EF4-FFF2-40B4-BE49-F238E27FC236}">
                <a16:creationId xmlns:a16="http://schemas.microsoft.com/office/drawing/2014/main" id="{F2BACB03-721D-77B2-5E6F-FAA33E92B71F}"/>
              </a:ext>
            </a:extLst>
          </p:cNvPr>
          <p:cNvSpPr txBox="1"/>
          <p:nvPr/>
        </p:nvSpPr>
        <p:spPr>
          <a:xfrm>
            <a:off x="4334670" y="2726070"/>
            <a:ext cx="811444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contain</a:t>
            </a:r>
            <a:endParaRPr lang="en-US"/>
          </a:p>
        </p:txBody>
      </p:sp>
      <p:sp>
        <p:nvSpPr>
          <p:cNvPr id="41" name="Google Shape;518;p102">
            <a:extLst>
              <a:ext uri="{FF2B5EF4-FFF2-40B4-BE49-F238E27FC236}">
                <a16:creationId xmlns:a16="http://schemas.microsoft.com/office/drawing/2014/main" id="{77C95F7C-770D-7A1B-948F-16AF2FD60ACA}"/>
              </a:ext>
            </a:extLst>
          </p:cNvPr>
          <p:cNvSpPr/>
          <p:nvPr/>
        </p:nvSpPr>
        <p:spPr>
          <a:xfrm>
            <a:off x="10876388" y="2134961"/>
            <a:ext cx="1164100" cy="1219357"/>
          </a:xfrm>
          <a:prstGeom prst="ellipse">
            <a:avLst/>
          </a:prstGeom>
          <a:solidFill>
            <a:srgbClr val="92D050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class Y</a:t>
            </a:r>
            <a:endParaRPr/>
          </a:p>
        </p:txBody>
      </p:sp>
      <p:sp>
        <p:nvSpPr>
          <p:cNvPr id="42" name="Google Shape;513;p102">
            <a:extLst>
              <a:ext uri="{FF2B5EF4-FFF2-40B4-BE49-F238E27FC236}">
                <a16:creationId xmlns:a16="http://schemas.microsoft.com/office/drawing/2014/main" id="{84C49C47-4A27-CB13-B000-CFDB8680C22C}"/>
              </a:ext>
            </a:extLst>
          </p:cNvPr>
          <p:cNvSpPr txBox="1"/>
          <p:nvPr/>
        </p:nvSpPr>
        <p:spPr>
          <a:xfrm>
            <a:off x="8068157" y="1346670"/>
            <a:ext cx="855165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contain</a:t>
            </a:r>
            <a:endParaRPr lang="en-US"/>
          </a:p>
        </p:txBody>
      </p:sp>
      <p:sp>
        <p:nvSpPr>
          <p:cNvPr id="44" name="Google Shape;518;p102">
            <a:extLst>
              <a:ext uri="{FF2B5EF4-FFF2-40B4-BE49-F238E27FC236}">
                <a16:creationId xmlns:a16="http://schemas.microsoft.com/office/drawing/2014/main" id="{AAD554EF-4BC2-86BE-D86C-1035584255B3}"/>
              </a:ext>
            </a:extLst>
          </p:cNvPr>
          <p:cNvSpPr/>
          <p:nvPr/>
        </p:nvSpPr>
        <p:spPr>
          <a:xfrm>
            <a:off x="7853498" y="1675185"/>
            <a:ext cx="1164100" cy="1219357"/>
          </a:xfrm>
          <a:prstGeom prst="ellipse">
            <a:avLst/>
          </a:prstGeom>
          <a:solidFill>
            <a:srgbClr val="92D050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class X</a:t>
            </a:r>
            <a:endParaRPr/>
          </a:p>
        </p:txBody>
      </p:sp>
      <p:sp>
        <p:nvSpPr>
          <p:cNvPr id="45" name="Google Shape;513;p102">
            <a:extLst>
              <a:ext uri="{FF2B5EF4-FFF2-40B4-BE49-F238E27FC236}">
                <a16:creationId xmlns:a16="http://schemas.microsoft.com/office/drawing/2014/main" id="{F0B7B183-262E-0E9D-8B8F-8F3C80147ED2}"/>
              </a:ext>
            </a:extLst>
          </p:cNvPr>
          <p:cNvSpPr txBox="1"/>
          <p:nvPr/>
        </p:nvSpPr>
        <p:spPr>
          <a:xfrm>
            <a:off x="5938586" y="1414866"/>
            <a:ext cx="855165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b="1">
                <a:latin typeface="Lato"/>
                <a:ea typeface="Lato"/>
                <a:cs typeface="Lato"/>
                <a:sym typeface="Lato"/>
              </a:rPr>
              <a:t>contain</a:t>
            </a:r>
            <a:endParaRPr lang="en-US"/>
          </a:p>
        </p:txBody>
      </p:sp>
      <p:sp>
        <p:nvSpPr>
          <p:cNvPr id="47" name="Google Shape;518;p102">
            <a:extLst>
              <a:ext uri="{FF2B5EF4-FFF2-40B4-BE49-F238E27FC236}">
                <a16:creationId xmlns:a16="http://schemas.microsoft.com/office/drawing/2014/main" id="{873EC2E5-DE3C-6C53-08BE-0708A6D844A6}"/>
              </a:ext>
            </a:extLst>
          </p:cNvPr>
          <p:cNvSpPr/>
          <p:nvPr/>
        </p:nvSpPr>
        <p:spPr>
          <a:xfrm>
            <a:off x="5784118" y="1791096"/>
            <a:ext cx="1164100" cy="1219357"/>
          </a:xfrm>
          <a:prstGeom prst="ellipse">
            <a:avLst/>
          </a:prstGeom>
          <a:solidFill>
            <a:srgbClr val="92D050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class N</a:t>
            </a:r>
            <a:endParaRPr/>
          </a:p>
        </p:txBody>
      </p:sp>
      <p:cxnSp>
        <p:nvCxnSpPr>
          <p:cNvPr id="48" name="Google Shape;520;p102">
            <a:extLst>
              <a:ext uri="{FF2B5EF4-FFF2-40B4-BE49-F238E27FC236}">
                <a16:creationId xmlns:a16="http://schemas.microsoft.com/office/drawing/2014/main" id="{A0A8F805-0678-F004-A8CE-07E4C5DA4994}"/>
              </a:ext>
            </a:extLst>
          </p:cNvPr>
          <p:cNvCxnSpPr>
            <a:cxnSpLocks/>
            <a:stCxn id="47" idx="4"/>
            <a:endCxn id="23" idx="0"/>
          </p:cNvCxnSpPr>
          <p:nvPr/>
        </p:nvCxnSpPr>
        <p:spPr>
          <a:xfrm>
            <a:off x="6366169" y="3010454"/>
            <a:ext cx="1230631" cy="2121505"/>
          </a:xfrm>
          <a:prstGeom prst="straightConnector1">
            <a:avLst/>
          </a:prstGeom>
          <a:noFill/>
          <a:ln w="25400" cap="flat" cmpd="sng">
            <a:solidFill>
              <a:schemeClr val="accent5"/>
            </a:solidFill>
            <a:prstDash val="dash"/>
            <a:round/>
            <a:headEnd type="triangle" w="med" len="med"/>
            <a:tailEnd type="none" w="med" len="med"/>
          </a:ln>
        </p:spPr>
      </p:cxnSp>
      <p:cxnSp>
        <p:nvCxnSpPr>
          <p:cNvPr id="51" name="Google Shape;520;p102">
            <a:extLst>
              <a:ext uri="{FF2B5EF4-FFF2-40B4-BE49-F238E27FC236}">
                <a16:creationId xmlns:a16="http://schemas.microsoft.com/office/drawing/2014/main" id="{75C31C7D-07C3-8DBE-E831-EA9D249E726C}"/>
              </a:ext>
            </a:extLst>
          </p:cNvPr>
          <p:cNvCxnSpPr>
            <a:cxnSpLocks/>
            <a:stCxn id="47" idx="4"/>
            <a:endCxn id="27" idx="0"/>
          </p:cNvCxnSpPr>
          <p:nvPr/>
        </p:nvCxnSpPr>
        <p:spPr>
          <a:xfrm>
            <a:off x="6366169" y="3010453"/>
            <a:ext cx="3127325" cy="1547063"/>
          </a:xfrm>
          <a:prstGeom prst="straightConnector1">
            <a:avLst/>
          </a:prstGeom>
          <a:noFill/>
          <a:ln w="25400" cap="flat" cmpd="sng">
            <a:solidFill>
              <a:schemeClr val="accent5"/>
            </a:solidFill>
            <a:prstDash val="dash"/>
            <a:round/>
            <a:headEnd type="triangle" w="med" len="med"/>
            <a:tailEnd type="none" w="med" len="med"/>
          </a:ln>
        </p:spPr>
      </p:cxnSp>
      <p:cxnSp>
        <p:nvCxnSpPr>
          <p:cNvPr id="52" name="Google Shape;520;p102">
            <a:extLst>
              <a:ext uri="{FF2B5EF4-FFF2-40B4-BE49-F238E27FC236}">
                <a16:creationId xmlns:a16="http://schemas.microsoft.com/office/drawing/2014/main" id="{EA2F2F6C-DCE7-32B7-8BAF-83DFAE654868}"/>
              </a:ext>
            </a:extLst>
          </p:cNvPr>
          <p:cNvCxnSpPr>
            <a:cxnSpLocks/>
            <a:stCxn id="44" idx="4"/>
            <a:endCxn id="27" idx="0"/>
          </p:cNvCxnSpPr>
          <p:nvPr/>
        </p:nvCxnSpPr>
        <p:spPr>
          <a:xfrm>
            <a:off x="8435549" y="2894542"/>
            <a:ext cx="1057945" cy="1662973"/>
          </a:xfrm>
          <a:prstGeom prst="straightConnector1">
            <a:avLst/>
          </a:prstGeom>
          <a:noFill/>
          <a:ln w="25400" cap="flat" cmpd="sng">
            <a:solidFill>
              <a:schemeClr val="accent5"/>
            </a:solidFill>
            <a:prstDash val="dash"/>
            <a:round/>
            <a:headEnd type="triangle" w="med" len="med"/>
            <a:tailEnd type="none" w="med" len="med"/>
          </a:ln>
        </p:spPr>
      </p:cxnSp>
      <p:cxnSp>
        <p:nvCxnSpPr>
          <p:cNvPr id="53" name="Google Shape;520;p102">
            <a:extLst>
              <a:ext uri="{FF2B5EF4-FFF2-40B4-BE49-F238E27FC236}">
                <a16:creationId xmlns:a16="http://schemas.microsoft.com/office/drawing/2014/main" id="{66B6850E-B72B-1E1B-C9BB-1B82471CAE57}"/>
              </a:ext>
            </a:extLst>
          </p:cNvPr>
          <p:cNvCxnSpPr>
            <a:cxnSpLocks/>
            <a:stCxn id="44" idx="4"/>
            <a:endCxn id="8" idx="0"/>
          </p:cNvCxnSpPr>
          <p:nvPr/>
        </p:nvCxnSpPr>
        <p:spPr>
          <a:xfrm flipH="1">
            <a:off x="7597842" y="2894543"/>
            <a:ext cx="837707" cy="1543057"/>
          </a:xfrm>
          <a:prstGeom prst="straightConnector1">
            <a:avLst/>
          </a:prstGeom>
          <a:noFill/>
          <a:ln w="25400" cap="flat" cmpd="sng">
            <a:solidFill>
              <a:schemeClr val="accent5"/>
            </a:solidFill>
            <a:prstDash val="dash"/>
            <a:round/>
            <a:headEnd type="triangle" w="med" len="med"/>
            <a:tailEnd type="none" w="med" len="med"/>
          </a:ln>
        </p:spPr>
      </p:cxnSp>
      <p:cxnSp>
        <p:nvCxnSpPr>
          <p:cNvPr id="55" name="Google Shape;520;p102">
            <a:extLst>
              <a:ext uri="{FF2B5EF4-FFF2-40B4-BE49-F238E27FC236}">
                <a16:creationId xmlns:a16="http://schemas.microsoft.com/office/drawing/2014/main" id="{FF3A22A1-A920-BBE6-7154-0D89C8B8668E}"/>
              </a:ext>
            </a:extLst>
          </p:cNvPr>
          <p:cNvCxnSpPr>
            <a:cxnSpLocks/>
            <a:stCxn id="41" idx="4"/>
            <a:endCxn id="19" idx="6"/>
          </p:cNvCxnSpPr>
          <p:nvPr/>
        </p:nvCxnSpPr>
        <p:spPr>
          <a:xfrm flipH="1">
            <a:off x="6468424" y="3354317"/>
            <a:ext cx="4990015" cy="2016211"/>
          </a:xfrm>
          <a:prstGeom prst="straightConnector1">
            <a:avLst/>
          </a:prstGeom>
          <a:noFill/>
          <a:ln w="25400" cap="flat" cmpd="sng">
            <a:solidFill>
              <a:schemeClr val="accent5"/>
            </a:solidFill>
            <a:prstDash val="dash"/>
            <a:round/>
            <a:headEnd type="triangle" w="med" len="med"/>
            <a:tailEnd type="none" w="med" len="med"/>
          </a:ln>
        </p:spPr>
      </p:cxnSp>
      <p:cxnSp>
        <p:nvCxnSpPr>
          <p:cNvPr id="56" name="Google Shape;520;p102">
            <a:extLst>
              <a:ext uri="{FF2B5EF4-FFF2-40B4-BE49-F238E27FC236}">
                <a16:creationId xmlns:a16="http://schemas.microsoft.com/office/drawing/2014/main" id="{63EE334C-D4C4-07B9-E345-CE14E28323F1}"/>
              </a:ext>
            </a:extLst>
          </p:cNvPr>
          <p:cNvCxnSpPr>
            <a:cxnSpLocks/>
            <a:stCxn id="41" idx="4"/>
            <a:endCxn id="9" idx="0"/>
          </p:cNvCxnSpPr>
          <p:nvPr/>
        </p:nvCxnSpPr>
        <p:spPr>
          <a:xfrm flipH="1">
            <a:off x="10615987" y="3354319"/>
            <a:ext cx="842451" cy="1176455"/>
          </a:xfrm>
          <a:prstGeom prst="straightConnector1">
            <a:avLst/>
          </a:prstGeom>
          <a:noFill/>
          <a:ln w="25400" cap="flat" cmpd="sng">
            <a:solidFill>
              <a:schemeClr val="accent5"/>
            </a:solidFill>
            <a:prstDash val="dash"/>
            <a:round/>
            <a:headEnd type="triangle" w="med" len="med"/>
            <a:tailEnd type="none" w="med" len="med"/>
          </a:ln>
        </p:spPr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ACE1A504-F5E9-037A-9B92-1F3A81DAB2A0}"/>
              </a:ext>
            </a:extLst>
          </p:cNvPr>
          <p:cNvSpPr/>
          <p:nvPr/>
        </p:nvSpPr>
        <p:spPr>
          <a:xfrm>
            <a:off x="8730605" y="4045732"/>
            <a:ext cx="2707703" cy="1927092"/>
          </a:xfrm>
          <a:prstGeom prst="rect">
            <a:avLst/>
          </a:prstGeom>
          <a:noFill/>
          <a:ln w="2857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cxnSp>
        <p:nvCxnSpPr>
          <p:cNvPr id="59" name="Google Shape;520;p102">
            <a:extLst>
              <a:ext uri="{FF2B5EF4-FFF2-40B4-BE49-F238E27FC236}">
                <a16:creationId xmlns:a16="http://schemas.microsoft.com/office/drawing/2014/main" id="{6496ED50-1F2C-18D9-7C7B-90C74651689A}"/>
              </a:ext>
            </a:extLst>
          </p:cNvPr>
          <p:cNvCxnSpPr>
            <a:cxnSpLocks/>
            <a:stCxn id="38" idx="4"/>
            <a:endCxn id="24" idx="0"/>
          </p:cNvCxnSpPr>
          <p:nvPr/>
        </p:nvCxnSpPr>
        <p:spPr>
          <a:xfrm>
            <a:off x="4770394" y="4340219"/>
            <a:ext cx="1417983" cy="95283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dash"/>
            <a:round/>
            <a:headEnd type="triangle" w="med" len="med"/>
            <a:tailEnd type="none" w="med" len="med"/>
          </a:ln>
        </p:spPr>
      </p:cxnSp>
      <p:cxnSp>
        <p:nvCxnSpPr>
          <p:cNvPr id="60" name="Google Shape;520;p102">
            <a:extLst>
              <a:ext uri="{FF2B5EF4-FFF2-40B4-BE49-F238E27FC236}">
                <a16:creationId xmlns:a16="http://schemas.microsoft.com/office/drawing/2014/main" id="{01F69115-1212-007B-A5EC-912182456B78}"/>
              </a:ext>
            </a:extLst>
          </p:cNvPr>
          <p:cNvCxnSpPr>
            <a:cxnSpLocks/>
            <a:stCxn id="38" idx="4"/>
            <a:endCxn id="19" idx="2"/>
          </p:cNvCxnSpPr>
          <p:nvPr/>
        </p:nvCxnSpPr>
        <p:spPr>
          <a:xfrm>
            <a:off x="4770394" y="4340221"/>
            <a:ext cx="1177229" cy="1030307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dash"/>
            <a:round/>
            <a:headEnd type="triangle" w="med" len="med"/>
            <a:tailEnd type="none" w="med" len="med"/>
          </a:ln>
        </p:spPr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DF96EE-7CA4-BBD0-8BAF-983F725FB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17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05DC39-A491-545A-14A3-281F8DCD1E30}"/>
              </a:ext>
            </a:extLst>
          </p:cNvPr>
          <p:cNvSpPr/>
          <p:nvPr/>
        </p:nvSpPr>
        <p:spPr>
          <a:xfrm>
            <a:off x="104436" y="4933759"/>
            <a:ext cx="4802361" cy="126791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ts val="1600"/>
              </a:spcBef>
            </a:pPr>
            <a:r>
              <a:rPr lang="en-US" sz="2400" dirty="0">
                <a:cs typeface="Calibri"/>
              </a:rPr>
              <a:t>(t3, t5) (t4, t5) (t2, t6) </a:t>
            </a:r>
          </a:p>
          <a:p>
            <a:r>
              <a:rPr lang="en-US" sz="2400" dirty="0">
                <a:cs typeface="Calibri"/>
              </a:rPr>
              <a:t>(t5, t3) (t5, t4) (t6, t2)</a:t>
            </a:r>
          </a:p>
        </p:txBody>
      </p:sp>
      <p:sp>
        <p:nvSpPr>
          <p:cNvPr id="11" name="Google Shape;405;p85">
            <a:extLst>
              <a:ext uri="{FF2B5EF4-FFF2-40B4-BE49-F238E27FC236}">
                <a16:creationId xmlns:a16="http://schemas.microsoft.com/office/drawing/2014/main" id="{2483B06E-FD52-8BB9-130C-2CB390A3A968}"/>
              </a:ext>
            </a:extLst>
          </p:cNvPr>
          <p:cNvSpPr txBox="1"/>
          <p:nvPr/>
        </p:nvSpPr>
        <p:spPr>
          <a:xfrm>
            <a:off x="0" y="6333134"/>
            <a:ext cx="11230920" cy="577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</a:pPr>
            <a:r>
              <a:rPr lang="en" sz="1870" baseline="30000" dirty="0">
                <a:ea typeface="Calibri"/>
                <a:cs typeface="Calibri"/>
                <a:sym typeface="Calibri"/>
              </a:rPr>
              <a:t>5</a:t>
            </a:r>
            <a:r>
              <a:rPr lang="en" sz="1870" dirty="0">
                <a:ea typeface="Calibri"/>
                <a:cs typeface="Calibri"/>
                <a:sym typeface="Calibri"/>
              </a:rPr>
              <a:t>Zhang et al. “Empirically revisiting the test independence assumption”. ISSTA 2014</a:t>
            </a:r>
            <a:endParaRPr sz="1870" dirty="0"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96345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1C013-9254-8CB6-538A-BD37C97C6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 4: Target Pairs</a:t>
            </a:r>
          </a:p>
        </p:txBody>
      </p:sp>
      <p:pic>
        <p:nvPicPr>
          <p:cNvPr id="12" name="Picture 11" descr="Graphical user interface&#10;&#10;Description automatically generated">
            <a:extLst>
              <a:ext uri="{FF2B5EF4-FFF2-40B4-BE49-F238E27FC236}">
                <a16:creationId xmlns:a16="http://schemas.microsoft.com/office/drawing/2014/main" id="{8F6C0D7C-11A0-D1BE-3867-63374373F59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746" t="2766" r="27293" b="15334"/>
          <a:stretch/>
        </p:blipFill>
        <p:spPr>
          <a:xfrm>
            <a:off x="7977105" y="601229"/>
            <a:ext cx="3332480" cy="561669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EAAB40B-3F79-AC2B-FB91-11B7E24EA63C}"/>
              </a:ext>
            </a:extLst>
          </p:cNvPr>
          <p:cNvSpPr/>
          <p:nvPr/>
        </p:nvSpPr>
        <p:spPr>
          <a:xfrm>
            <a:off x="60339" y="3847547"/>
            <a:ext cx="4990015" cy="126791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accent2"/>
                </a:solidFill>
                <a:cs typeface="Calibri"/>
              </a:rPr>
              <a:t>Target Pairs </a:t>
            </a:r>
            <a:r>
              <a:rPr lang="en-US" sz="2400" dirty="0">
                <a:cs typeface="Calibri"/>
              </a:rPr>
              <a:t>need to be covered:</a:t>
            </a:r>
          </a:p>
          <a:p>
            <a:r>
              <a:rPr lang="en-US" sz="2400" dirty="0">
                <a:cs typeface="Calibri"/>
              </a:rPr>
              <a:t>(t1, t2) (t2, t1)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6CAD-60EE-96B6-1584-1A25C64F8512}"/>
              </a:ext>
            </a:extLst>
          </p:cNvPr>
          <p:cNvSpPr txBox="1"/>
          <p:nvPr/>
        </p:nvSpPr>
        <p:spPr>
          <a:xfrm>
            <a:off x="7468391" y="185474"/>
            <a:ext cx="3624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For 6 tests in 2 test classes: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5CD9FB4-772E-2E3F-FE9D-E9024FFC6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8413"/>
            <a:ext cx="6651413" cy="4949508"/>
          </a:xfrm>
        </p:spPr>
        <p:txBody>
          <a:bodyPr>
            <a:normAutofit/>
          </a:bodyPr>
          <a:lstStyle/>
          <a:p>
            <a:r>
              <a:rPr lang="en-US" sz="3200" dirty="0"/>
              <a:t>Greedily produce test-orders that cover all test-pairs that share static fields iteratively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4B580E6-54AD-66FC-AD81-A45B15356D3A}"/>
              </a:ext>
            </a:extLst>
          </p:cNvPr>
          <p:cNvSpPr txBox="1"/>
          <p:nvPr/>
        </p:nvSpPr>
        <p:spPr>
          <a:xfrm>
            <a:off x="955753" y="2923225"/>
            <a:ext cx="63594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US" sz="3600" b="1" u="sng" kern="0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See more details in paper …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FA1DB2A6-3F7B-1D6B-D1D8-21260C0ED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18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0F255C-C6C1-90A1-A30C-D55C73E2BB56}"/>
              </a:ext>
            </a:extLst>
          </p:cNvPr>
          <p:cNvSpPr/>
          <p:nvPr/>
        </p:nvSpPr>
        <p:spPr>
          <a:xfrm>
            <a:off x="104436" y="4933759"/>
            <a:ext cx="4802361" cy="126791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ts val="1600"/>
              </a:spcBef>
            </a:pPr>
            <a:r>
              <a:rPr lang="en-US" sz="2400" dirty="0">
                <a:cs typeface="Calibri"/>
              </a:rPr>
              <a:t>(t3, t5) (t4, t5) (t2, t6) </a:t>
            </a:r>
          </a:p>
          <a:p>
            <a:r>
              <a:rPr lang="en-US" sz="2400" dirty="0">
                <a:cs typeface="Calibri"/>
              </a:rPr>
              <a:t>(t5, t3) (t5, t4) (t6, t2)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F35520DE-1753-0B3D-8AD3-D83019CE2AF2}"/>
              </a:ext>
            </a:extLst>
          </p:cNvPr>
          <p:cNvSpPr txBox="1"/>
          <p:nvPr/>
        </p:nvSpPr>
        <p:spPr>
          <a:xfrm>
            <a:off x="4057939" y="4434137"/>
            <a:ext cx="6204373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>
              <a:buClr>
                <a:srgbClr val="000000"/>
              </a:buClr>
              <a:defRPr/>
            </a:pPr>
            <a:r>
              <a:rPr lang="en-US" sz="3600" u="sng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Runs 6 orders</a:t>
            </a:r>
          </a:p>
        </p:txBody>
      </p:sp>
    </p:spTree>
    <p:extLst>
      <p:ext uri="{BB962C8B-B14F-4D97-AF65-F5344CB8AC3E}">
        <p14:creationId xmlns:p14="http://schemas.microsoft.com/office/powerpoint/2010/main" val="4112560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8FE11-5EC1-D930-9AA0-2F96697DA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F245C-FF3C-1FD9-F123-7856D4E7E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500" y="1654517"/>
            <a:ext cx="11557000" cy="4351339"/>
          </a:xfrm>
        </p:spPr>
        <p:txBody>
          <a:bodyPr>
            <a:normAutofit/>
          </a:bodyPr>
          <a:lstStyle/>
          <a:p>
            <a:r>
              <a:rPr lang="en-US" dirty="0"/>
              <a:t>We use a dataset of known OD tests from prior work</a:t>
            </a:r>
            <a:r>
              <a:rPr lang="en-US" baseline="30000" dirty="0"/>
              <a:t>4</a:t>
            </a:r>
          </a:p>
          <a:p>
            <a:pPr lvl="1"/>
            <a:r>
              <a:rPr lang="en-US" dirty="0"/>
              <a:t>categorized OD tests into victims or not, and reported the corresponding polluters/cleaners for the tests</a:t>
            </a:r>
          </a:p>
          <a:p>
            <a:pPr lvl="1"/>
            <a:r>
              <a:rPr lang="en-US" dirty="0"/>
              <a:t>contains 289 OD tests from 47 projects </a:t>
            </a:r>
          </a:p>
          <a:p>
            <a:endParaRPr lang="en-US" sz="3200" dirty="0"/>
          </a:p>
          <a:p>
            <a:endParaRPr lang="en-US" sz="32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C9D9F14-AD79-A82B-AAF0-4DD8A46D4E42}"/>
              </a:ext>
            </a:extLst>
          </p:cNvPr>
          <p:cNvGraphicFramePr>
            <a:graphicFrameLocks/>
          </p:cNvGraphicFramePr>
          <p:nvPr/>
        </p:nvGraphicFramePr>
        <p:xfrm>
          <a:off x="1529080" y="3577547"/>
          <a:ext cx="8483600" cy="2414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0900">
                  <a:extLst>
                    <a:ext uri="{9D8B030D-6E8A-4147-A177-3AD203B41FA5}">
                      <a16:colId xmlns:a16="http://schemas.microsoft.com/office/drawing/2014/main" val="283828962"/>
                    </a:ext>
                  </a:extLst>
                </a:gridCol>
                <a:gridCol w="2120900">
                  <a:extLst>
                    <a:ext uri="{9D8B030D-6E8A-4147-A177-3AD203B41FA5}">
                      <a16:colId xmlns:a16="http://schemas.microsoft.com/office/drawing/2014/main" val="3451155311"/>
                    </a:ext>
                  </a:extLst>
                </a:gridCol>
                <a:gridCol w="2120900">
                  <a:extLst>
                    <a:ext uri="{9D8B030D-6E8A-4147-A177-3AD203B41FA5}">
                      <a16:colId xmlns:a16="http://schemas.microsoft.com/office/drawing/2014/main" val="1831642257"/>
                    </a:ext>
                  </a:extLst>
                </a:gridCol>
                <a:gridCol w="2120900">
                  <a:extLst>
                    <a:ext uri="{9D8B030D-6E8A-4147-A177-3AD203B41FA5}">
                      <a16:colId xmlns:a16="http://schemas.microsoft.com/office/drawing/2014/main" val="1017185408"/>
                    </a:ext>
                  </a:extLst>
                </a:gridCol>
              </a:tblGrid>
              <a:tr h="603691">
                <a:tc gridSpan="4">
                  <a:txBody>
                    <a:bodyPr/>
                    <a:lstStyle/>
                    <a:p>
                      <a:pPr algn="ctr"/>
                      <a:r>
                        <a:rPr lang="en-US" sz="1900"/>
                        <a:t>Subjects used in evaluation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497004"/>
                  </a:ext>
                </a:extLst>
              </a:tr>
              <a:tr h="603691">
                <a:tc rowSpan="2">
                  <a:txBody>
                    <a:bodyPr/>
                    <a:lstStyle/>
                    <a:p>
                      <a:pPr algn="ctr"/>
                      <a:endParaRPr lang="en-US" sz="190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/>
                        <a:t># Test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 OD Tests</a:t>
                      </a:r>
                      <a:endParaRPr lang="en-US" sz="19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4847536"/>
                  </a:ext>
                </a:extLst>
              </a:tr>
              <a:tr h="603691"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</a:t>
                      </a:r>
                      <a:endParaRPr lang="en-US" sz="1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700"/>
                        <a:t>Method</a:t>
                      </a:r>
                      <a:endParaRPr lang="en-US" sz="190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494478"/>
                  </a:ext>
                </a:extLst>
              </a:tr>
              <a:tr h="603691">
                <a:tc>
                  <a:txBody>
                    <a:bodyPr/>
                    <a:lstStyle/>
                    <a:p>
                      <a:pPr algn="ctr"/>
                      <a:r>
                        <a:rPr lang="en-US" sz="1900"/>
                        <a:t>Avg. * 2 | Sum. *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93.9  </a:t>
                      </a:r>
                      <a:endParaRPr lang="en-US" sz="1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394.3 </a:t>
                      </a:r>
                      <a:endParaRPr lang="en-US" sz="1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289  </a:t>
                      </a:r>
                      <a:endParaRPr lang="en-US" sz="19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7138728"/>
                  </a:ext>
                </a:extLst>
              </a:tr>
            </a:tbl>
          </a:graphicData>
        </a:graphic>
      </p:graphicFrame>
      <p:sp>
        <p:nvSpPr>
          <p:cNvPr id="7" name="Google Shape;361;p84">
            <a:extLst>
              <a:ext uri="{FF2B5EF4-FFF2-40B4-BE49-F238E27FC236}">
                <a16:creationId xmlns:a16="http://schemas.microsoft.com/office/drawing/2014/main" id="{8DA8F281-CA13-679A-F609-2596CCA42EE9}"/>
              </a:ext>
            </a:extLst>
          </p:cNvPr>
          <p:cNvSpPr txBox="1"/>
          <p:nvPr/>
        </p:nvSpPr>
        <p:spPr>
          <a:xfrm>
            <a:off x="0" y="6005856"/>
            <a:ext cx="12192000" cy="907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15000"/>
              </a:lnSpc>
            </a:pPr>
            <a:r>
              <a:rPr lang="en" sz="1867" baseline="30000" dirty="0"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867" dirty="0">
                <a:latin typeface="Calibri"/>
                <a:ea typeface="Calibri"/>
                <a:cs typeface="Calibri"/>
              </a:rPr>
              <a:t>Wei </a:t>
            </a:r>
            <a:r>
              <a:rPr lang="en" sz="1867" dirty="0">
                <a:latin typeface="Calibri"/>
                <a:ea typeface="Calibri"/>
                <a:cs typeface="Calibri"/>
                <a:sym typeface="Calibri"/>
              </a:rPr>
              <a:t>et al. “</a:t>
            </a:r>
            <a:r>
              <a:rPr lang="en-US" sz="1867" dirty="0">
                <a:latin typeface="Calibri"/>
                <a:ea typeface="Calibri"/>
                <a:cs typeface="Calibri"/>
              </a:rPr>
              <a:t>Probabilistic and systematic coverage of consecutive test-method pairs for detecting order-dependent flaky tests.” TACAS 2021.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B162E4-433B-B6C8-221D-EA2629FAF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26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BFA14-DFB8-A656-6E3B-34DADC7E5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Flaky test</a:t>
            </a:r>
          </a:p>
        </p:txBody>
      </p:sp>
      <p:sp>
        <p:nvSpPr>
          <p:cNvPr id="4" name="Google Shape;308;p83">
            <a:extLst>
              <a:ext uri="{FF2B5EF4-FFF2-40B4-BE49-F238E27FC236}">
                <a16:creationId xmlns:a16="http://schemas.microsoft.com/office/drawing/2014/main" id="{E5533625-CFB2-A9A3-6049-BA80E16A4F95}"/>
              </a:ext>
            </a:extLst>
          </p:cNvPr>
          <p:cNvSpPr/>
          <p:nvPr/>
        </p:nvSpPr>
        <p:spPr>
          <a:xfrm>
            <a:off x="1150567" y="2436600"/>
            <a:ext cx="2316400" cy="3663600"/>
          </a:xfrm>
          <a:prstGeom prst="rect">
            <a:avLst/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6" name="Google Shape;310;p83">
            <a:extLst>
              <a:ext uri="{FF2B5EF4-FFF2-40B4-BE49-F238E27FC236}">
                <a16:creationId xmlns:a16="http://schemas.microsoft.com/office/drawing/2014/main" id="{E8A297A8-2E2C-D779-7D42-BFC287D29DD4}"/>
              </a:ext>
            </a:extLst>
          </p:cNvPr>
          <p:cNvSpPr txBox="1"/>
          <p:nvPr/>
        </p:nvSpPr>
        <p:spPr>
          <a:xfrm>
            <a:off x="4299500" y="2517434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>
                <a:solidFill>
                  <a:schemeClr val="lt1"/>
                </a:solidFill>
                <a:ea typeface="Lato"/>
                <a:cs typeface="Lato"/>
                <a:sym typeface="Lato"/>
              </a:rPr>
              <a:t>t0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8" name="Google Shape;312;p83">
            <a:extLst>
              <a:ext uri="{FF2B5EF4-FFF2-40B4-BE49-F238E27FC236}">
                <a16:creationId xmlns:a16="http://schemas.microsoft.com/office/drawing/2014/main" id="{E6B8E5E8-D52B-11E1-76F5-593C88AB3916}"/>
              </a:ext>
            </a:extLst>
          </p:cNvPr>
          <p:cNvSpPr txBox="1"/>
          <p:nvPr/>
        </p:nvSpPr>
        <p:spPr>
          <a:xfrm>
            <a:off x="4299351" y="5529367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 err="1">
                <a:solidFill>
                  <a:schemeClr val="lt1"/>
                </a:solidFill>
                <a:ea typeface="Lato"/>
                <a:cs typeface="Lato"/>
                <a:sym typeface="Lato"/>
              </a:rPr>
              <a:t>tn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10" name="Google Shape;314;p83">
            <a:extLst>
              <a:ext uri="{FF2B5EF4-FFF2-40B4-BE49-F238E27FC236}">
                <a16:creationId xmlns:a16="http://schemas.microsoft.com/office/drawing/2014/main" id="{2B38A18E-F50F-8269-38F4-11DC80E28AAF}"/>
              </a:ext>
            </a:extLst>
          </p:cNvPr>
          <p:cNvSpPr txBox="1"/>
          <p:nvPr/>
        </p:nvSpPr>
        <p:spPr>
          <a:xfrm>
            <a:off x="4299433" y="3319934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>
                <a:solidFill>
                  <a:schemeClr val="lt1"/>
                </a:solidFill>
                <a:ea typeface="Lato"/>
                <a:cs typeface="Lato"/>
                <a:sym typeface="Lato"/>
              </a:rPr>
              <a:t>t1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12" name="Google Shape;316;p83">
            <a:extLst>
              <a:ext uri="{FF2B5EF4-FFF2-40B4-BE49-F238E27FC236}">
                <a16:creationId xmlns:a16="http://schemas.microsoft.com/office/drawing/2014/main" id="{2419D8B3-444A-1E85-A504-0DE8C3C35A69}"/>
              </a:ext>
            </a:extLst>
          </p:cNvPr>
          <p:cNvSpPr txBox="1"/>
          <p:nvPr/>
        </p:nvSpPr>
        <p:spPr>
          <a:xfrm>
            <a:off x="4299433" y="4132434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>
                <a:solidFill>
                  <a:schemeClr val="lt1"/>
                </a:solidFill>
                <a:ea typeface="Lato"/>
                <a:cs typeface="Lato"/>
                <a:sym typeface="Lato"/>
              </a:rPr>
              <a:t>t2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14" name="Google Shape;318;p83">
            <a:extLst>
              <a:ext uri="{FF2B5EF4-FFF2-40B4-BE49-F238E27FC236}">
                <a16:creationId xmlns:a16="http://schemas.microsoft.com/office/drawing/2014/main" id="{AD0F1444-51C1-5133-2EC2-EA7DCE5345C5}"/>
              </a:ext>
            </a:extLst>
          </p:cNvPr>
          <p:cNvSpPr txBox="1"/>
          <p:nvPr/>
        </p:nvSpPr>
        <p:spPr>
          <a:xfrm>
            <a:off x="5967367" y="2527434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 dirty="0">
                <a:solidFill>
                  <a:schemeClr val="lt1"/>
                </a:solidFill>
                <a:ea typeface="Lato"/>
                <a:cs typeface="Lato"/>
                <a:sym typeface="Lato"/>
              </a:rPr>
              <a:t>t0</a:t>
            </a:r>
            <a:endParaRPr sz="2133" b="1" dirty="0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16" name="Google Shape;320;p83">
            <a:extLst>
              <a:ext uri="{FF2B5EF4-FFF2-40B4-BE49-F238E27FC236}">
                <a16:creationId xmlns:a16="http://schemas.microsoft.com/office/drawing/2014/main" id="{79B90BBE-CC21-E673-0873-8D8ED932006D}"/>
              </a:ext>
            </a:extLst>
          </p:cNvPr>
          <p:cNvSpPr txBox="1"/>
          <p:nvPr/>
        </p:nvSpPr>
        <p:spPr>
          <a:xfrm>
            <a:off x="5967199" y="5529367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 err="1">
                <a:solidFill>
                  <a:schemeClr val="lt1"/>
                </a:solidFill>
                <a:ea typeface="Lato"/>
                <a:cs typeface="Lato"/>
                <a:sym typeface="Lato"/>
              </a:rPr>
              <a:t>tn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17" name="Google Shape;321;p83">
            <a:extLst>
              <a:ext uri="{FF2B5EF4-FFF2-40B4-BE49-F238E27FC236}">
                <a16:creationId xmlns:a16="http://schemas.microsoft.com/office/drawing/2014/main" id="{4F256F37-FB3C-5288-7690-A739784F3431}"/>
              </a:ext>
            </a:extLst>
          </p:cNvPr>
          <p:cNvSpPr/>
          <p:nvPr/>
        </p:nvSpPr>
        <p:spPr>
          <a:xfrm>
            <a:off x="5967198" y="3339933"/>
            <a:ext cx="999201" cy="5752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-US" sz="2133" b="1" dirty="0">
                <a:solidFill>
                  <a:schemeClr val="lt1"/>
                </a:solidFill>
                <a:ea typeface="Lato"/>
                <a:cs typeface="Lato"/>
              </a:rPr>
              <a:t>t1</a:t>
            </a:r>
            <a:endParaRPr sz="2133" b="1" dirty="0">
              <a:solidFill>
                <a:schemeClr val="lt1"/>
              </a:solidFill>
              <a:ea typeface="Lato"/>
              <a:cs typeface="Lato"/>
            </a:endParaRPr>
          </a:p>
        </p:txBody>
      </p:sp>
      <p:sp>
        <p:nvSpPr>
          <p:cNvPr id="20" name="Google Shape;324;p83">
            <a:extLst>
              <a:ext uri="{FF2B5EF4-FFF2-40B4-BE49-F238E27FC236}">
                <a16:creationId xmlns:a16="http://schemas.microsoft.com/office/drawing/2014/main" id="{DB1D9895-DEE3-BFFA-3B0A-707AFDA828DF}"/>
              </a:ext>
            </a:extLst>
          </p:cNvPr>
          <p:cNvSpPr txBox="1"/>
          <p:nvPr/>
        </p:nvSpPr>
        <p:spPr>
          <a:xfrm>
            <a:off x="5967199" y="4132434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>
                <a:solidFill>
                  <a:schemeClr val="lt1"/>
                </a:solidFill>
                <a:ea typeface="Lato"/>
                <a:cs typeface="Lato"/>
                <a:sym typeface="Lato"/>
              </a:rPr>
              <a:t>t2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21" name="Google Shape;325;p83">
            <a:extLst>
              <a:ext uri="{FF2B5EF4-FFF2-40B4-BE49-F238E27FC236}">
                <a16:creationId xmlns:a16="http://schemas.microsoft.com/office/drawing/2014/main" id="{7F158D24-9C91-D9AF-FEE7-D68089522217}"/>
              </a:ext>
            </a:extLst>
          </p:cNvPr>
          <p:cNvSpPr txBox="1"/>
          <p:nvPr/>
        </p:nvSpPr>
        <p:spPr>
          <a:xfrm>
            <a:off x="4526600" y="4856700"/>
            <a:ext cx="4996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2400" b="1">
                <a:ea typeface="Lato"/>
                <a:cs typeface="Lato"/>
                <a:sym typeface="Lato"/>
              </a:rPr>
              <a:t>…</a:t>
            </a:r>
            <a:endParaRPr sz="2133" b="1">
              <a:ea typeface="Lato"/>
              <a:cs typeface="Lato"/>
              <a:sym typeface="Lato"/>
            </a:endParaRPr>
          </a:p>
        </p:txBody>
      </p:sp>
      <p:sp>
        <p:nvSpPr>
          <p:cNvPr id="22" name="Google Shape;326;p83">
            <a:extLst>
              <a:ext uri="{FF2B5EF4-FFF2-40B4-BE49-F238E27FC236}">
                <a16:creationId xmlns:a16="http://schemas.microsoft.com/office/drawing/2014/main" id="{3F2B8ED9-41AF-8E2D-9D12-640B5A973B6E}"/>
              </a:ext>
            </a:extLst>
          </p:cNvPr>
          <p:cNvSpPr txBox="1"/>
          <p:nvPr/>
        </p:nvSpPr>
        <p:spPr>
          <a:xfrm>
            <a:off x="6218100" y="4856699"/>
            <a:ext cx="4996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2400" b="1">
                <a:ea typeface="Lato"/>
                <a:cs typeface="Lato"/>
                <a:sym typeface="Lato"/>
              </a:rPr>
              <a:t>…</a:t>
            </a:r>
            <a:endParaRPr sz="2133" b="1">
              <a:ea typeface="Lato"/>
              <a:cs typeface="Lato"/>
              <a:sym typeface="Lato"/>
            </a:endParaRPr>
          </a:p>
        </p:txBody>
      </p:sp>
      <p:sp>
        <p:nvSpPr>
          <p:cNvPr id="23" name="Google Shape;327;p83">
            <a:extLst>
              <a:ext uri="{FF2B5EF4-FFF2-40B4-BE49-F238E27FC236}">
                <a16:creationId xmlns:a16="http://schemas.microsoft.com/office/drawing/2014/main" id="{6477C120-B477-D151-6EBA-832991B71E72}"/>
              </a:ext>
            </a:extLst>
          </p:cNvPr>
          <p:cNvSpPr txBox="1"/>
          <p:nvPr/>
        </p:nvSpPr>
        <p:spPr>
          <a:xfrm>
            <a:off x="1633944" y="3085758"/>
            <a:ext cx="1698400" cy="2298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2667" b="1" dirty="0">
                <a:solidFill>
                  <a:schemeClr val="lt1"/>
                </a:solidFill>
                <a:ea typeface="Lato"/>
                <a:cs typeface="Lato"/>
                <a:sym typeface="Lato"/>
              </a:rPr>
              <a:t>Code Under Test</a:t>
            </a:r>
          </a:p>
          <a:p>
            <a:endParaRPr lang="en" sz="2667" b="1" dirty="0">
              <a:solidFill>
                <a:schemeClr val="lt1"/>
              </a:solidFill>
              <a:ea typeface="Lato"/>
              <a:cs typeface="Lato"/>
            </a:endParaRPr>
          </a:p>
          <a:p>
            <a:r>
              <a:rPr lang="en" sz="2667" b="1" dirty="0">
                <a:solidFill>
                  <a:schemeClr val="lt1"/>
                </a:solidFill>
                <a:ea typeface="Lato"/>
                <a:cs typeface="Lato"/>
              </a:rPr>
              <a:t>v1235</a:t>
            </a:r>
          </a:p>
        </p:txBody>
      </p:sp>
      <p:sp>
        <p:nvSpPr>
          <p:cNvPr id="25" name="Google Shape;329;p83">
            <a:extLst>
              <a:ext uri="{FF2B5EF4-FFF2-40B4-BE49-F238E27FC236}">
                <a16:creationId xmlns:a16="http://schemas.microsoft.com/office/drawing/2014/main" id="{6BA86CF5-A9E2-D509-5491-760633917F5E}"/>
              </a:ext>
            </a:extLst>
          </p:cNvPr>
          <p:cNvSpPr txBox="1"/>
          <p:nvPr/>
        </p:nvSpPr>
        <p:spPr>
          <a:xfrm>
            <a:off x="6968600" y="4906600"/>
            <a:ext cx="5610800" cy="782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90000"/>
              </a:lnSpc>
              <a:spcBef>
                <a:spcPts val="1333"/>
              </a:spcBef>
            </a:pPr>
            <a:r>
              <a:rPr lang="en" sz="2667" b="1">
                <a:ea typeface="Lato"/>
                <a:cs typeface="Lato"/>
                <a:sym typeface="Lato"/>
              </a:rPr>
              <a:t>Flaky tests mislead developers</a:t>
            </a:r>
            <a:endParaRPr sz="2667" b="1">
              <a:ea typeface="Lato"/>
              <a:cs typeface="Lato"/>
            </a:endParaRPr>
          </a:p>
        </p:txBody>
      </p:sp>
      <p:sp>
        <p:nvSpPr>
          <p:cNvPr id="26" name="Slide Number Placeholder 25">
            <a:extLst>
              <a:ext uri="{FF2B5EF4-FFF2-40B4-BE49-F238E27FC236}">
                <a16:creationId xmlns:a16="http://schemas.microsoft.com/office/drawing/2014/main" id="{9F2B5DDE-4A0A-33A5-BAEC-7C10FBD1F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598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100"/>
    </mc:Choice>
    <mc:Fallback xmlns="">
      <p:transition spd="slow" advTm="221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3E96E-06B8-4F5F-77FA-50571E44A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Research questions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B9586AE-D56E-1FA3-5F94-70D1BF78F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RQ1: Number of test-orders</a:t>
            </a:r>
          </a:p>
          <a:p>
            <a:r>
              <a:rPr lang="en-US" dirty="0"/>
              <a:t>RQ2: Detected OD tests </a:t>
            </a:r>
          </a:p>
          <a:p>
            <a:r>
              <a:rPr lang="en-US" dirty="0"/>
              <a:t>RQ3: Cost-effectiveness</a:t>
            </a:r>
          </a:p>
          <a:p>
            <a:r>
              <a:rPr lang="en-US" dirty="0"/>
              <a:t>RQ4: Minimal test-orders needed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419D7-6385-A218-0445-63847F3A5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9710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3E96E-06B8-4F5F-77FA-50571E44A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Research questions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B9586AE-D56E-1FA3-5F94-70D1BF78F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RQ1: Number of test-orders</a:t>
            </a:r>
          </a:p>
          <a:p>
            <a:r>
              <a:rPr lang="en-US" dirty="0"/>
              <a:t>RQ2: Detected OD tests </a:t>
            </a:r>
          </a:p>
          <a:p>
            <a:r>
              <a:rPr lang="en-US" dirty="0"/>
              <a:t>RQ3: Cost-effectiveness</a:t>
            </a:r>
          </a:p>
          <a:p>
            <a:r>
              <a:rPr lang="en-US" dirty="0">
                <a:solidFill>
                  <a:schemeClr val="bg2"/>
                </a:solidFill>
              </a:rPr>
              <a:t>RQ4: Minimal test-orders needed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80AE2E-CCF3-8664-72B9-8E90284C97CC}"/>
              </a:ext>
            </a:extLst>
          </p:cNvPr>
          <p:cNvSpPr txBox="1"/>
          <p:nvPr/>
        </p:nvSpPr>
        <p:spPr>
          <a:xfrm>
            <a:off x="3777827" y="3928268"/>
            <a:ext cx="620437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US" sz="2000" b="1" u="sng" kern="0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See more details in paper …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419D7-6385-A218-0445-63847F3A5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5361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54624-6B13-D3E7-76C8-2A6592BD2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RQ1: Number of test-orders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1C0958-1452-A189-A636-CFD1A3E84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440" y="4083579"/>
            <a:ext cx="11154302" cy="245533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Avg. num. of test orders per technique: </a:t>
            </a:r>
            <a:br>
              <a:rPr lang="en-US" dirty="0"/>
            </a:br>
            <a:r>
              <a:rPr lang="en-US" dirty="0"/>
              <a:t>	Class-Only &lt; Intra-Class &lt; Target Pairs &lt; Inter-Class</a:t>
            </a:r>
          </a:p>
          <a:p>
            <a:r>
              <a:rPr lang="en-US" dirty="0"/>
              <a:t>Class-Only and Intra-Class have similar number of test-orders =&gt; number of test-orders dominated by number of test classes</a:t>
            </a:r>
          </a:p>
          <a:p>
            <a:r>
              <a:rPr lang="en-US" dirty="0"/>
              <a:t>Inter-Class is expensive but still </a:t>
            </a:r>
            <a:r>
              <a:rPr lang="en-US" i="1" dirty="0"/>
              <a:t>much less</a:t>
            </a:r>
            <a:r>
              <a:rPr lang="en-US" dirty="0"/>
              <a:t> than all possible orders: </a:t>
            </a:r>
            <a:br>
              <a:rPr lang="en-US" dirty="0"/>
            </a:br>
            <a:r>
              <a:rPr lang="en-US" dirty="0"/>
              <a:t>&gt;10 million for most subjects</a:t>
            </a:r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1173FBC9-B0B5-BD43-47B8-B5AE8A99D8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8369127"/>
              </p:ext>
            </p:extLst>
          </p:nvPr>
        </p:nvGraphicFramePr>
        <p:xfrm>
          <a:off x="345440" y="1775635"/>
          <a:ext cx="11501120" cy="1868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0224">
                  <a:extLst>
                    <a:ext uri="{9D8B030D-6E8A-4147-A177-3AD203B41FA5}">
                      <a16:colId xmlns:a16="http://schemas.microsoft.com/office/drawing/2014/main" val="283828962"/>
                    </a:ext>
                  </a:extLst>
                </a:gridCol>
                <a:gridCol w="2300224">
                  <a:extLst>
                    <a:ext uri="{9D8B030D-6E8A-4147-A177-3AD203B41FA5}">
                      <a16:colId xmlns:a16="http://schemas.microsoft.com/office/drawing/2014/main" val="3451155311"/>
                    </a:ext>
                  </a:extLst>
                </a:gridCol>
                <a:gridCol w="2300224">
                  <a:extLst>
                    <a:ext uri="{9D8B030D-6E8A-4147-A177-3AD203B41FA5}">
                      <a16:colId xmlns:a16="http://schemas.microsoft.com/office/drawing/2014/main" val="1831642257"/>
                    </a:ext>
                  </a:extLst>
                </a:gridCol>
                <a:gridCol w="2300224">
                  <a:extLst>
                    <a:ext uri="{9D8B030D-6E8A-4147-A177-3AD203B41FA5}">
                      <a16:colId xmlns:a16="http://schemas.microsoft.com/office/drawing/2014/main" val="1017185408"/>
                    </a:ext>
                  </a:extLst>
                </a:gridCol>
                <a:gridCol w="2300224">
                  <a:extLst>
                    <a:ext uri="{9D8B030D-6E8A-4147-A177-3AD203B41FA5}">
                      <a16:colId xmlns:a16="http://schemas.microsoft.com/office/drawing/2014/main" val="4074552152"/>
                    </a:ext>
                  </a:extLst>
                </a:gridCol>
              </a:tblGrid>
              <a:tr h="934368">
                <a:tc>
                  <a:txBody>
                    <a:bodyPr/>
                    <a:lstStyle/>
                    <a:p>
                      <a:pPr algn="ctr"/>
                      <a:endParaRPr lang="en-US" sz="2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Tuscan Class-Only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/>
                        <a:t>Tuscan Intra-Class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/>
                        <a:t>Tuscan Inter-Class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Target Pairs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4847536"/>
                  </a:ext>
                </a:extLst>
              </a:tr>
              <a:tr h="934368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Avg.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94.0 </a:t>
                      </a:r>
                      <a:endParaRPr lang="en-US" sz="2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7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104.7 </a:t>
                      </a:r>
                      <a:endParaRPr lang="en-US" sz="2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7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769148.3 </a:t>
                      </a:r>
                      <a:endParaRPr lang="en-US" sz="2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4167.3 </a:t>
                      </a:r>
                      <a:endParaRPr lang="en-US" sz="2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7138728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B9B0BB-FE61-154D-8543-FED1BDCCA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868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6CC10-5241-E709-5C7C-28D84DCFA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RQ2: Detected OD tests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50B3A-D772-60BF-7243-06F5095CF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27" y="3729672"/>
            <a:ext cx="11995573" cy="2875280"/>
          </a:xfrm>
        </p:spPr>
        <p:txBody>
          <a:bodyPr>
            <a:normAutofit/>
          </a:bodyPr>
          <a:lstStyle/>
          <a:p>
            <a:r>
              <a:rPr lang="en-US" dirty="0"/>
              <a:t>Perc. of OD tests detected per technique:</a:t>
            </a:r>
            <a:br>
              <a:rPr lang="en-US" dirty="0"/>
            </a:br>
            <a:r>
              <a:rPr lang="en-US" dirty="0"/>
              <a:t>	Class-Only &lt; Target Pairs &lt; Intra-Class &lt; Inter-Class</a:t>
            </a:r>
          </a:p>
          <a:p>
            <a:r>
              <a:rPr lang="en-US" dirty="0"/>
              <a:t>Target Pairs less effective because some OD tests are not OD due to static fields</a:t>
            </a:r>
          </a:p>
          <a:p>
            <a:pPr lvl="1"/>
            <a:r>
              <a:rPr lang="en-US" dirty="0"/>
              <a:t>But some OD tests detected using Target Pairs but not Intra-Class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4E8A683-36A0-699D-3597-6A5EF4D289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6981773"/>
              </p:ext>
            </p:extLst>
          </p:nvPr>
        </p:nvGraphicFramePr>
        <p:xfrm>
          <a:off x="196427" y="1690688"/>
          <a:ext cx="11799145" cy="1743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9829">
                  <a:extLst>
                    <a:ext uri="{9D8B030D-6E8A-4147-A177-3AD203B41FA5}">
                      <a16:colId xmlns:a16="http://schemas.microsoft.com/office/drawing/2014/main" val="283828962"/>
                    </a:ext>
                  </a:extLst>
                </a:gridCol>
                <a:gridCol w="2359829">
                  <a:extLst>
                    <a:ext uri="{9D8B030D-6E8A-4147-A177-3AD203B41FA5}">
                      <a16:colId xmlns:a16="http://schemas.microsoft.com/office/drawing/2014/main" val="3451155311"/>
                    </a:ext>
                  </a:extLst>
                </a:gridCol>
                <a:gridCol w="2359829">
                  <a:extLst>
                    <a:ext uri="{9D8B030D-6E8A-4147-A177-3AD203B41FA5}">
                      <a16:colId xmlns:a16="http://schemas.microsoft.com/office/drawing/2014/main" val="1831642257"/>
                    </a:ext>
                  </a:extLst>
                </a:gridCol>
                <a:gridCol w="2359829">
                  <a:extLst>
                    <a:ext uri="{9D8B030D-6E8A-4147-A177-3AD203B41FA5}">
                      <a16:colId xmlns:a16="http://schemas.microsoft.com/office/drawing/2014/main" val="1017185408"/>
                    </a:ext>
                  </a:extLst>
                </a:gridCol>
                <a:gridCol w="2359829">
                  <a:extLst>
                    <a:ext uri="{9D8B030D-6E8A-4147-A177-3AD203B41FA5}">
                      <a16:colId xmlns:a16="http://schemas.microsoft.com/office/drawing/2014/main" val="4074552152"/>
                    </a:ext>
                  </a:extLst>
                </a:gridCol>
              </a:tblGrid>
              <a:tr h="871503">
                <a:tc>
                  <a:txBody>
                    <a:bodyPr/>
                    <a:lstStyle/>
                    <a:p>
                      <a:pPr algn="ctr"/>
                      <a:endParaRPr lang="en-US" sz="2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/>
                        <a:t>Tuscan Class-Only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/>
                        <a:t>Tuscan Intra-Class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Tuscan Inter-Class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/>
                        <a:t>Target Pairs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4847536"/>
                  </a:ext>
                </a:extLst>
              </a:tr>
              <a:tr h="871503"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Avg.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36.0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97.2  </a:t>
                      </a:r>
                      <a:endParaRPr lang="en-US" sz="2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100.0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89.8</a:t>
                      </a:r>
                      <a:endParaRPr lang="en-US" sz="2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7138728"/>
                  </a:ext>
                </a:extLst>
              </a:tr>
            </a:tbl>
          </a:graphicData>
        </a:graphic>
      </p:graphicFrame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DC3AF79-B464-B09E-377C-D2F80C75C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32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E4807-873F-9A99-5373-15810142B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RQ3: Cost-effectiveness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412B97F-53E9-4F9B-755B-907813AA1D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9797158"/>
              </p:ext>
            </p:extLst>
          </p:nvPr>
        </p:nvGraphicFramePr>
        <p:xfrm>
          <a:off x="134620" y="1735295"/>
          <a:ext cx="11922760" cy="1491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4552">
                  <a:extLst>
                    <a:ext uri="{9D8B030D-6E8A-4147-A177-3AD203B41FA5}">
                      <a16:colId xmlns:a16="http://schemas.microsoft.com/office/drawing/2014/main" val="283828962"/>
                    </a:ext>
                  </a:extLst>
                </a:gridCol>
                <a:gridCol w="2384552">
                  <a:extLst>
                    <a:ext uri="{9D8B030D-6E8A-4147-A177-3AD203B41FA5}">
                      <a16:colId xmlns:a16="http://schemas.microsoft.com/office/drawing/2014/main" val="3451155311"/>
                    </a:ext>
                  </a:extLst>
                </a:gridCol>
                <a:gridCol w="2384552">
                  <a:extLst>
                    <a:ext uri="{9D8B030D-6E8A-4147-A177-3AD203B41FA5}">
                      <a16:colId xmlns:a16="http://schemas.microsoft.com/office/drawing/2014/main" val="1831642257"/>
                    </a:ext>
                  </a:extLst>
                </a:gridCol>
                <a:gridCol w="2384552">
                  <a:extLst>
                    <a:ext uri="{9D8B030D-6E8A-4147-A177-3AD203B41FA5}">
                      <a16:colId xmlns:a16="http://schemas.microsoft.com/office/drawing/2014/main" val="1017185408"/>
                    </a:ext>
                  </a:extLst>
                </a:gridCol>
                <a:gridCol w="2384552">
                  <a:extLst>
                    <a:ext uri="{9D8B030D-6E8A-4147-A177-3AD203B41FA5}">
                      <a16:colId xmlns:a16="http://schemas.microsoft.com/office/drawing/2014/main" val="4074552152"/>
                    </a:ext>
                  </a:extLst>
                </a:gridCol>
              </a:tblGrid>
              <a:tr h="836612">
                <a:tc>
                  <a:txBody>
                    <a:bodyPr/>
                    <a:lstStyle/>
                    <a:p>
                      <a:pPr algn="ctr"/>
                      <a:endParaRPr lang="en-US" sz="2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Tuscan Class-Only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Tuscan Intra-Class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Tuscan Inter-Class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dirty="0"/>
                        <a:t>Target Pairs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4847536"/>
                  </a:ext>
                </a:extLst>
              </a:tr>
              <a:tr h="563563">
                <a:tc>
                  <a:txBody>
                    <a:bodyPr/>
                    <a:lstStyle/>
                    <a:p>
                      <a:pPr algn="ctr"/>
                      <a:r>
                        <a:rPr lang="en-US" sz="2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Median (seconds)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138.8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201.7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167850.9 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1962.7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7138728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3238CD4-8DBF-5B33-CCCB-060CEC28187E}"/>
              </a:ext>
            </a:extLst>
          </p:cNvPr>
          <p:cNvSpPr txBox="1">
            <a:spLocks/>
          </p:cNvSpPr>
          <p:nvPr/>
        </p:nvSpPr>
        <p:spPr>
          <a:xfrm>
            <a:off x="0" y="4706939"/>
            <a:ext cx="12192000" cy="21510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Median time of running each technique:</a:t>
            </a:r>
            <a:br>
              <a:rPr lang="en-US" dirty="0"/>
            </a:br>
            <a:r>
              <a:rPr lang="en-US" dirty="0"/>
              <a:t>	 Class-Only &lt; Intra-Class &lt; Target Pairs &lt; Inter-Class</a:t>
            </a:r>
          </a:p>
          <a:p>
            <a:r>
              <a:rPr lang="en-US" b="1" dirty="0"/>
              <a:t>We recommend running </a:t>
            </a:r>
            <a:r>
              <a:rPr lang="en-US" b="1" u="sng" dirty="0"/>
              <a:t>Intra-Class</a:t>
            </a:r>
            <a:r>
              <a:rPr lang="en-US" b="1" dirty="0"/>
              <a:t> as an effective way to detect OD tests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86FB7C-BB1C-9A6C-D9FA-36FF9C53E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ED73890-7B4A-597C-086E-B14CC657EA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968317"/>
              </p:ext>
            </p:extLst>
          </p:nvPr>
        </p:nvGraphicFramePr>
        <p:xfrm>
          <a:off x="134620" y="3476624"/>
          <a:ext cx="11922761" cy="65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4552">
                  <a:extLst>
                    <a:ext uri="{9D8B030D-6E8A-4147-A177-3AD203B41FA5}">
                      <a16:colId xmlns:a16="http://schemas.microsoft.com/office/drawing/2014/main" val="3712919372"/>
                    </a:ext>
                  </a:extLst>
                </a:gridCol>
                <a:gridCol w="2388327">
                  <a:extLst>
                    <a:ext uri="{9D8B030D-6E8A-4147-A177-3AD203B41FA5}">
                      <a16:colId xmlns:a16="http://schemas.microsoft.com/office/drawing/2014/main" val="1757872521"/>
                    </a:ext>
                  </a:extLst>
                </a:gridCol>
                <a:gridCol w="2379780">
                  <a:extLst>
                    <a:ext uri="{9D8B030D-6E8A-4147-A177-3AD203B41FA5}">
                      <a16:colId xmlns:a16="http://schemas.microsoft.com/office/drawing/2014/main" val="1062717359"/>
                    </a:ext>
                  </a:extLst>
                </a:gridCol>
                <a:gridCol w="2380232">
                  <a:extLst>
                    <a:ext uri="{9D8B030D-6E8A-4147-A177-3AD203B41FA5}">
                      <a16:colId xmlns:a16="http://schemas.microsoft.com/office/drawing/2014/main" val="2323750687"/>
                    </a:ext>
                  </a:extLst>
                </a:gridCol>
                <a:gridCol w="2389870">
                  <a:extLst>
                    <a:ext uri="{9D8B030D-6E8A-4147-A177-3AD203B41FA5}">
                      <a16:colId xmlns:a16="http://schemas.microsoft.com/office/drawing/2014/main" val="919215371"/>
                    </a:ext>
                  </a:extLst>
                </a:gridCol>
              </a:tblGrid>
              <a:tr h="124339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1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 OD tests detected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37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36.0 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37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97.2  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37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100.0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37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89.8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513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76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348E2-BB13-A652-52E1-D3B168B9E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9B1BA-6C56-5B9B-F5B0-2F4FEB0FC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Systematic detection of OD tests by proposing three new techniques to generate test-orders </a:t>
            </a:r>
          </a:p>
          <a:p>
            <a:endParaRPr lang="en-US" dirty="0"/>
          </a:p>
          <a:p>
            <a:r>
              <a:rPr lang="en-US" dirty="0"/>
              <a:t>Our most practical technique, Tuscan Intra-Class, can detect 97.2% of known OD tests, while running only a few possible test-orders </a:t>
            </a:r>
          </a:p>
          <a:p>
            <a:endParaRPr lang="en-US" dirty="0"/>
          </a:p>
          <a:p>
            <a:r>
              <a:rPr lang="en-US" dirty="0"/>
              <a:t>Future work: prioritize the test-orders with higher chance to detect OD tests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6B61AC-E4CB-3C1D-326E-B974F77C00A4}"/>
              </a:ext>
            </a:extLst>
          </p:cNvPr>
          <p:cNvSpPr txBox="1"/>
          <p:nvPr/>
        </p:nvSpPr>
        <p:spPr>
          <a:xfrm>
            <a:off x="838200" y="5807631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effectLst/>
                <a:latin typeface="LinLibertineT"/>
              </a:rPr>
              <a:t>https://</a:t>
            </a:r>
            <a:r>
              <a:rPr lang="en-US" sz="2400" dirty="0" err="1">
                <a:effectLst/>
                <a:latin typeface="LinLibertineT"/>
              </a:rPr>
              <a:t>sites.google.com</a:t>
            </a:r>
            <a:r>
              <a:rPr lang="en-US" sz="2400" dirty="0">
                <a:effectLst/>
                <a:latin typeface="LinLibertineT"/>
              </a:rPr>
              <a:t>/view/systematically-detecting-od </a:t>
            </a:r>
            <a:endParaRPr lang="en-US" sz="6000" dirty="0">
              <a:effectLst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7B3AC5-A677-988E-A5B1-7D1BE98EFD34}"/>
              </a:ext>
            </a:extLst>
          </p:cNvPr>
          <p:cNvSpPr txBox="1"/>
          <p:nvPr/>
        </p:nvSpPr>
        <p:spPr>
          <a:xfrm>
            <a:off x="7319433" y="5807631"/>
            <a:ext cx="36491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err="1">
                <a:latin typeface="LinLibertineT"/>
              </a:rPr>
              <a:t>c</a:t>
            </a:r>
            <a:r>
              <a:rPr lang="en-US" sz="2400" err="1">
                <a:effectLst/>
                <a:latin typeface="LinLibertineT"/>
              </a:rPr>
              <a:t>hengpengli</a:t>
            </a:r>
            <a:r>
              <a:rPr lang="en-US" sz="2400" err="1">
                <a:latin typeface="LinLibertineT"/>
              </a:rPr>
              <a:t>@utexas.edu</a:t>
            </a:r>
            <a:endParaRPr lang="en-US" sz="6000">
              <a:effectLst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F73571-46B6-E9E1-8530-19DBC62E7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19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E4AE9-E568-D126-7935-32F21052C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Order-dependent flaky test (OD test)</a:t>
            </a:r>
          </a:p>
        </p:txBody>
      </p:sp>
      <p:sp>
        <p:nvSpPr>
          <p:cNvPr id="5" name="Google Shape;335;p84">
            <a:extLst>
              <a:ext uri="{FF2B5EF4-FFF2-40B4-BE49-F238E27FC236}">
                <a16:creationId xmlns:a16="http://schemas.microsoft.com/office/drawing/2014/main" id="{DD4AFA26-F1C4-5418-A744-40873A37148E}"/>
              </a:ext>
            </a:extLst>
          </p:cNvPr>
          <p:cNvSpPr/>
          <p:nvPr/>
        </p:nvSpPr>
        <p:spPr>
          <a:xfrm>
            <a:off x="1150567" y="2436600"/>
            <a:ext cx="2316400" cy="3663600"/>
          </a:xfrm>
          <a:prstGeom prst="rect">
            <a:avLst/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" name="Google Shape;337;p84">
            <a:extLst>
              <a:ext uri="{FF2B5EF4-FFF2-40B4-BE49-F238E27FC236}">
                <a16:creationId xmlns:a16="http://schemas.microsoft.com/office/drawing/2014/main" id="{7EB09C4E-3378-EC80-7274-4F4166CCFFD2}"/>
              </a:ext>
            </a:extLst>
          </p:cNvPr>
          <p:cNvSpPr txBox="1"/>
          <p:nvPr/>
        </p:nvSpPr>
        <p:spPr>
          <a:xfrm>
            <a:off x="4299500" y="2517434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>
                <a:solidFill>
                  <a:schemeClr val="lt1"/>
                </a:solidFill>
                <a:ea typeface="Lato"/>
                <a:cs typeface="Lato"/>
                <a:sym typeface="Lato"/>
              </a:rPr>
              <a:t>t0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9" name="Google Shape;339;p84">
            <a:extLst>
              <a:ext uri="{FF2B5EF4-FFF2-40B4-BE49-F238E27FC236}">
                <a16:creationId xmlns:a16="http://schemas.microsoft.com/office/drawing/2014/main" id="{1914ED62-FACE-E1D4-8AB9-509835E57ABD}"/>
              </a:ext>
            </a:extLst>
          </p:cNvPr>
          <p:cNvSpPr txBox="1"/>
          <p:nvPr/>
        </p:nvSpPr>
        <p:spPr>
          <a:xfrm>
            <a:off x="4299351" y="5529367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 err="1">
                <a:solidFill>
                  <a:schemeClr val="lt1"/>
                </a:solidFill>
                <a:ea typeface="Lato"/>
                <a:cs typeface="Lato"/>
                <a:sym typeface="Lato"/>
              </a:rPr>
              <a:t>tn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11" name="Google Shape;341;p84">
            <a:extLst>
              <a:ext uri="{FF2B5EF4-FFF2-40B4-BE49-F238E27FC236}">
                <a16:creationId xmlns:a16="http://schemas.microsoft.com/office/drawing/2014/main" id="{13C14BE7-AD6D-2BFF-2874-FF2A45962A3D}"/>
              </a:ext>
            </a:extLst>
          </p:cNvPr>
          <p:cNvSpPr txBox="1"/>
          <p:nvPr/>
        </p:nvSpPr>
        <p:spPr>
          <a:xfrm>
            <a:off x="4299433" y="3319934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>
                <a:solidFill>
                  <a:schemeClr val="lt1"/>
                </a:solidFill>
                <a:ea typeface="Lato"/>
                <a:cs typeface="Lato"/>
                <a:sym typeface="Lato"/>
              </a:rPr>
              <a:t>t1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13" name="Google Shape;343;p84">
            <a:extLst>
              <a:ext uri="{FF2B5EF4-FFF2-40B4-BE49-F238E27FC236}">
                <a16:creationId xmlns:a16="http://schemas.microsoft.com/office/drawing/2014/main" id="{8C5AA27A-4264-36F5-B03F-924609599733}"/>
              </a:ext>
            </a:extLst>
          </p:cNvPr>
          <p:cNvSpPr txBox="1"/>
          <p:nvPr/>
        </p:nvSpPr>
        <p:spPr>
          <a:xfrm>
            <a:off x="4299433" y="4132434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>
                <a:solidFill>
                  <a:schemeClr val="lt1"/>
                </a:solidFill>
                <a:ea typeface="Lato"/>
                <a:cs typeface="Lato"/>
                <a:sym typeface="Lato"/>
              </a:rPr>
              <a:t>t2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15" name="Google Shape;345;p84">
            <a:extLst>
              <a:ext uri="{FF2B5EF4-FFF2-40B4-BE49-F238E27FC236}">
                <a16:creationId xmlns:a16="http://schemas.microsoft.com/office/drawing/2014/main" id="{A6CA7B2F-9225-D53F-00EE-98172A813171}"/>
              </a:ext>
            </a:extLst>
          </p:cNvPr>
          <p:cNvSpPr txBox="1"/>
          <p:nvPr/>
        </p:nvSpPr>
        <p:spPr>
          <a:xfrm>
            <a:off x="5967367" y="2527434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>
                <a:solidFill>
                  <a:schemeClr val="lt1"/>
                </a:solidFill>
                <a:ea typeface="Lato"/>
                <a:cs typeface="Lato"/>
                <a:sym typeface="Lato"/>
              </a:rPr>
              <a:t>t0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17" name="Google Shape;347;p84">
            <a:extLst>
              <a:ext uri="{FF2B5EF4-FFF2-40B4-BE49-F238E27FC236}">
                <a16:creationId xmlns:a16="http://schemas.microsoft.com/office/drawing/2014/main" id="{A1A37AB6-3C38-A782-9B25-CB92EE394E4F}"/>
              </a:ext>
            </a:extLst>
          </p:cNvPr>
          <p:cNvSpPr txBox="1"/>
          <p:nvPr/>
        </p:nvSpPr>
        <p:spPr>
          <a:xfrm>
            <a:off x="5967200" y="5525788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 err="1">
                <a:solidFill>
                  <a:schemeClr val="lt1"/>
                </a:solidFill>
                <a:ea typeface="Lato"/>
                <a:cs typeface="Lato"/>
                <a:sym typeface="Lato"/>
              </a:rPr>
              <a:t>tn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19" name="Google Shape;349;p84">
            <a:extLst>
              <a:ext uri="{FF2B5EF4-FFF2-40B4-BE49-F238E27FC236}">
                <a16:creationId xmlns:a16="http://schemas.microsoft.com/office/drawing/2014/main" id="{211D6874-F4DF-8880-ADA4-46F9B421EB38}"/>
              </a:ext>
            </a:extLst>
          </p:cNvPr>
          <p:cNvSpPr txBox="1"/>
          <p:nvPr/>
        </p:nvSpPr>
        <p:spPr>
          <a:xfrm>
            <a:off x="5967300" y="3329934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 dirty="0">
                <a:solidFill>
                  <a:schemeClr val="lt1"/>
                </a:solidFill>
                <a:ea typeface="Lato"/>
                <a:cs typeface="Lato"/>
                <a:sym typeface="Lato"/>
              </a:rPr>
              <a:t>t2</a:t>
            </a:r>
            <a:endParaRPr sz="2133" b="1" dirty="0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20" name="Google Shape;350;p84">
            <a:extLst>
              <a:ext uri="{FF2B5EF4-FFF2-40B4-BE49-F238E27FC236}">
                <a16:creationId xmlns:a16="http://schemas.microsoft.com/office/drawing/2014/main" id="{CE4516DC-A4BC-F976-EF7D-A88A173BC7A8}"/>
              </a:ext>
            </a:extLst>
          </p:cNvPr>
          <p:cNvSpPr/>
          <p:nvPr/>
        </p:nvSpPr>
        <p:spPr>
          <a:xfrm>
            <a:off x="5970044" y="4131646"/>
            <a:ext cx="999200" cy="5752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-US" sz="2133" b="1" dirty="0">
                <a:solidFill>
                  <a:schemeClr val="lt1"/>
                </a:solidFill>
                <a:ea typeface="Lato"/>
                <a:cs typeface="Lato"/>
              </a:rPr>
              <a:t>t1</a:t>
            </a:r>
            <a:endParaRPr sz="2133" b="1" dirty="0">
              <a:solidFill>
                <a:schemeClr val="lt1"/>
              </a:solidFill>
              <a:ea typeface="Lato"/>
              <a:cs typeface="Lato"/>
            </a:endParaRPr>
          </a:p>
        </p:txBody>
      </p:sp>
      <p:sp>
        <p:nvSpPr>
          <p:cNvPr id="22" name="Google Shape;352;p84">
            <a:extLst>
              <a:ext uri="{FF2B5EF4-FFF2-40B4-BE49-F238E27FC236}">
                <a16:creationId xmlns:a16="http://schemas.microsoft.com/office/drawing/2014/main" id="{19148EA1-8A02-3503-473C-B76423966A13}"/>
              </a:ext>
            </a:extLst>
          </p:cNvPr>
          <p:cNvSpPr txBox="1"/>
          <p:nvPr/>
        </p:nvSpPr>
        <p:spPr>
          <a:xfrm>
            <a:off x="4526600" y="4856700"/>
            <a:ext cx="4996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2400" b="1">
                <a:ea typeface="Lato"/>
                <a:cs typeface="Lato"/>
                <a:sym typeface="Lato"/>
              </a:rPr>
              <a:t>…</a:t>
            </a:r>
            <a:endParaRPr sz="2133" b="1">
              <a:ea typeface="Lato"/>
              <a:cs typeface="Lato"/>
              <a:sym typeface="Lato"/>
            </a:endParaRPr>
          </a:p>
        </p:txBody>
      </p:sp>
      <p:sp>
        <p:nvSpPr>
          <p:cNvPr id="23" name="Google Shape;353;p84">
            <a:extLst>
              <a:ext uri="{FF2B5EF4-FFF2-40B4-BE49-F238E27FC236}">
                <a16:creationId xmlns:a16="http://schemas.microsoft.com/office/drawing/2014/main" id="{CE510F6C-434A-BB40-56FF-D6A7D5C96788}"/>
              </a:ext>
            </a:extLst>
          </p:cNvPr>
          <p:cNvSpPr txBox="1"/>
          <p:nvPr/>
        </p:nvSpPr>
        <p:spPr>
          <a:xfrm>
            <a:off x="6179267" y="4856484"/>
            <a:ext cx="4996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2400" b="1">
                <a:ea typeface="Lato"/>
                <a:cs typeface="Lato"/>
                <a:sym typeface="Lato"/>
              </a:rPr>
              <a:t>…</a:t>
            </a:r>
            <a:endParaRPr sz="2133" b="1">
              <a:ea typeface="Lato"/>
              <a:cs typeface="Lato"/>
              <a:sym typeface="Lato"/>
            </a:endParaRPr>
          </a:p>
        </p:txBody>
      </p:sp>
      <p:cxnSp>
        <p:nvCxnSpPr>
          <p:cNvPr id="24" name="Google Shape;354;p84">
            <a:extLst>
              <a:ext uri="{FF2B5EF4-FFF2-40B4-BE49-F238E27FC236}">
                <a16:creationId xmlns:a16="http://schemas.microsoft.com/office/drawing/2014/main" id="{223ED0AD-B499-A315-A984-2C8BE19A90D7}"/>
              </a:ext>
            </a:extLst>
          </p:cNvPr>
          <p:cNvCxnSpPr>
            <a:cxnSpLocks/>
            <a:stCxn id="11" idx="3"/>
            <a:endCxn id="20" idx="1"/>
          </p:cNvCxnSpPr>
          <p:nvPr/>
        </p:nvCxnSpPr>
        <p:spPr>
          <a:xfrm>
            <a:off x="5298633" y="3607140"/>
            <a:ext cx="671411" cy="812106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cxnSp>
        <p:nvCxnSpPr>
          <p:cNvPr id="25" name="Google Shape;355;p84">
            <a:extLst>
              <a:ext uri="{FF2B5EF4-FFF2-40B4-BE49-F238E27FC236}">
                <a16:creationId xmlns:a16="http://schemas.microsoft.com/office/drawing/2014/main" id="{BFCCE4AA-5356-6520-0E5E-F71786A2FE60}"/>
              </a:ext>
            </a:extLst>
          </p:cNvPr>
          <p:cNvCxnSpPr>
            <a:cxnSpLocks/>
            <a:stCxn id="13" idx="3"/>
            <a:endCxn id="19" idx="1"/>
          </p:cNvCxnSpPr>
          <p:nvPr/>
        </p:nvCxnSpPr>
        <p:spPr>
          <a:xfrm flipV="1">
            <a:off x="5298633" y="3617140"/>
            <a:ext cx="668667" cy="8025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29" name="Google Shape;362;p84">
            <a:extLst>
              <a:ext uri="{FF2B5EF4-FFF2-40B4-BE49-F238E27FC236}">
                <a16:creationId xmlns:a16="http://schemas.microsoft.com/office/drawing/2014/main" id="{036A38A6-F0AC-6145-89F3-A51201887547}"/>
              </a:ext>
            </a:extLst>
          </p:cNvPr>
          <p:cNvSpPr txBox="1"/>
          <p:nvPr/>
        </p:nvSpPr>
        <p:spPr>
          <a:xfrm>
            <a:off x="7408067" y="3513801"/>
            <a:ext cx="4784000" cy="656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667" b="1">
                <a:latin typeface="+mn-lt"/>
                <a:ea typeface="Lato"/>
                <a:cs typeface="Lato"/>
                <a:sym typeface="Lato"/>
              </a:rPr>
              <a:t>Test order not guaranteed!</a:t>
            </a:r>
            <a:endParaRPr sz="2667" b="1">
              <a:latin typeface="+mn-lt"/>
              <a:ea typeface="Lato"/>
              <a:cs typeface="Lato"/>
              <a:sym typeface="Lato"/>
            </a:endParaRPr>
          </a:p>
        </p:txBody>
      </p:sp>
      <p:sp>
        <p:nvSpPr>
          <p:cNvPr id="30" name="Google Shape;361;p84">
            <a:extLst>
              <a:ext uri="{FF2B5EF4-FFF2-40B4-BE49-F238E27FC236}">
                <a16:creationId xmlns:a16="http://schemas.microsoft.com/office/drawing/2014/main" id="{A43A5844-508B-E6CE-4E63-D45B85016CD3}"/>
              </a:ext>
            </a:extLst>
          </p:cNvPr>
          <p:cNvSpPr txBox="1"/>
          <p:nvPr/>
        </p:nvSpPr>
        <p:spPr>
          <a:xfrm>
            <a:off x="0" y="6333134"/>
            <a:ext cx="9775568" cy="577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15000"/>
              </a:lnSpc>
            </a:pPr>
            <a:r>
              <a:rPr lang="en" sz="1870" baseline="30000">
                <a:latin typeface="+mn-lt"/>
                <a:ea typeface="Calibri"/>
                <a:cs typeface="Calibri"/>
                <a:sym typeface="Calibri"/>
              </a:rPr>
              <a:t>1</a:t>
            </a:r>
            <a:r>
              <a:rPr lang="en" sz="1870">
                <a:latin typeface="+mn-lt"/>
                <a:ea typeface="Calibri"/>
                <a:cs typeface="Calibri"/>
                <a:sym typeface="Calibri"/>
              </a:rPr>
              <a:t>Luo et al. “An empirical analysis of flaky tests”. FSE 2014</a:t>
            </a:r>
            <a:endParaRPr sz="1870">
              <a:latin typeface="+mn-lt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58;p84">
            <a:extLst>
              <a:ext uri="{FF2B5EF4-FFF2-40B4-BE49-F238E27FC236}">
                <a16:creationId xmlns:a16="http://schemas.microsoft.com/office/drawing/2014/main" id="{C10DAAFF-D746-4920-5F09-0F3084BD6D95}"/>
              </a:ext>
            </a:extLst>
          </p:cNvPr>
          <p:cNvSpPr txBox="1"/>
          <p:nvPr/>
        </p:nvSpPr>
        <p:spPr>
          <a:xfrm>
            <a:off x="7223767" y="1414801"/>
            <a:ext cx="5120800" cy="1477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2667" b="1" dirty="0">
                <a:latin typeface="+mn-lt"/>
                <a:ea typeface="Lato"/>
                <a:cs typeface="Lato"/>
                <a:sym typeface="Lato"/>
              </a:rPr>
              <a:t>Order-dependent flaky tests among </a:t>
            </a:r>
            <a:r>
              <a:rPr lang="en" sz="2667" b="1" i="1" dirty="0">
                <a:solidFill>
                  <a:schemeClr val="dk1"/>
                </a:solidFill>
                <a:latin typeface="+mn-lt"/>
                <a:ea typeface="Lato"/>
                <a:cs typeface="Lato"/>
                <a:sym typeface="Lato"/>
              </a:rPr>
              <a:t>top 3</a:t>
            </a:r>
            <a:r>
              <a:rPr lang="en" sz="2667" b="1" dirty="0">
                <a:latin typeface="+mn-lt"/>
                <a:ea typeface="Lato"/>
                <a:cs typeface="Lato"/>
                <a:sym typeface="Lato"/>
              </a:rPr>
              <a:t> common types of flaky tests</a:t>
            </a:r>
            <a:r>
              <a:rPr lang="en" sz="2667" b="1" baseline="30000" dirty="0">
                <a:latin typeface="+mn-lt"/>
                <a:ea typeface="Lato"/>
                <a:cs typeface="Lato"/>
                <a:sym typeface="Lato"/>
              </a:rPr>
              <a:t>1</a:t>
            </a:r>
            <a:endParaRPr sz="2133" b="1" baseline="30000" dirty="0">
              <a:latin typeface="+mn-lt"/>
              <a:ea typeface="Lato"/>
              <a:cs typeface="Lato"/>
              <a:sym typeface="Lato"/>
            </a:endParaRPr>
          </a:p>
        </p:txBody>
      </p:sp>
      <p:sp>
        <p:nvSpPr>
          <p:cNvPr id="32" name="Google Shape;327;p83">
            <a:extLst>
              <a:ext uri="{FF2B5EF4-FFF2-40B4-BE49-F238E27FC236}">
                <a16:creationId xmlns:a16="http://schemas.microsoft.com/office/drawing/2014/main" id="{E0902C89-1800-6989-31C0-3062E3C2F27C}"/>
              </a:ext>
            </a:extLst>
          </p:cNvPr>
          <p:cNvSpPr txBox="1"/>
          <p:nvPr/>
        </p:nvSpPr>
        <p:spPr>
          <a:xfrm>
            <a:off x="1633944" y="3085758"/>
            <a:ext cx="1698400" cy="2298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2667" b="1">
                <a:solidFill>
                  <a:schemeClr val="lt1"/>
                </a:solidFill>
                <a:ea typeface="Lato"/>
                <a:cs typeface="Lato"/>
                <a:sym typeface="Lato"/>
              </a:rPr>
              <a:t>Code Under Test</a:t>
            </a:r>
          </a:p>
          <a:p>
            <a:endParaRPr lang="en" sz="2667" b="1">
              <a:solidFill>
                <a:schemeClr val="lt1"/>
              </a:solidFill>
              <a:ea typeface="Lato"/>
              <a:cs typeface="Lato"/>
            </a:endParaRPr>
          </a:p>
          <a:p>
            <a:r>
              <a:rPr lang="en" sz="2667" b="1">
                <a:solidFill>
                  <a:schemeClr val="lt1"/>
                </a:solidFill>
                <a:ea typeface="Lato"/>
                <a:cs typeface="Lato"/>
              </a:rPr>
              <a:t>v1235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A250DD-50CB-42C5-0C1A-C420546B3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4649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841"/>
    </mc:Choice>
    <mc:Fallback xmlns="">
      <p:transition spd="slow" advTm="328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repeatCount="0" fill="hold" grpId="0" nodeType="click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repeatCount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9" grpId="0"/>
      <p:bldP spid="30" grpId="0" build="allAtOnce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2D298-B0BE-8983-69DB-3F91C8B70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Reason for order-dependent flaky tests</a:t>
            </a:r>
          </a:p>
        </p:txBody>
      </p:sp>
      <p:sp>
        <p:nvSpPr>
          <p:cNvPr id="5" name="Google Shape;390;p85">
            <a:extLst>
              <a:ext uri="{FF2B5EF4-FFF2-40B4-BE49-F238E27FC236}">
                <a16:creationId xmlns:a16="http://schemas.microsoft.com/office/drawing/2014/main" id="{005C2782-A955-E669-444A-517D3AE12399}"/>
              </a:ext>
            </a:extLst>
          </p:cNvPr>
          <p:cNvSpPr/>
          <p:nvPr/>
        </p:nvSpPr>
        <p:spPr>
          <a:xfrm>
            <a:off x="9934300" y="3591233"/>
            <a:ext cx="2002800" cy="864800"/>
          </a:xfrm>
          <a:prstGeom prst="ellipse">
            <a:avLst/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6" name="Google Shape;391;p85">
            <a:extLst>
              <a:ext uri="{FF2B5EF4-FFF2-40B4-BE49-F238E27FC236}">
                <a16:creationId xmlns:a16="http://schemas.microsoft.com/office/drawing/2014/main" id="{015882E4-B98B-EF75-3437-F542D57BE48B}"/>
              </a:ext>
            </a:extLst>
          </p:cNvPr>
          <p:cNvSpPr txBox="1"/>
          <p:nvPr/>
        </p:nvSpPr>
        <p:spPr>
          <a:xfrm>
            <a:off x="10059100" y="3736234"/>
            <a:ext cx="1802000" cy="57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2133" b="1">
                <a:solidFill>
                  <a:schemeClr val="lt1"/>
                </a:solidFill>
                <a:ea typeface="Lato"/>
                <a:cs typeface="Lato"/>
                <a:sym typeface="Lato"/>
              </a:rPr>
              <a:t>shared state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cxnSp>
        <p:nvCxnSpPr>
          <p:cNvPr id="7" name="Google Shape;392;p85">
            <a:extLst>
              <a:ext uri="{FF2B5EF4-FFF2-40B4-BE49-F238E27FC236}">
                <a16:creationId xmlns:a16="http://schemas.microsoft.com/office/drawing/2014/main" id="{A26BD645-D680-8F7C-C442-F5A8005EF1D6}"/>
              </a:ext>
            </a:extLst>
          </p:cNvPr>
          <p:cNvCxnSpPr>
            <a:cxnSpLocks/>
            <a:stCxn id="5" idx="2"/>
          </p:cNvCxnSpPr>
          <p:nvPr/>
        </p:nvCxnSpPr>
        <p:spPr>
          <a:xfrm rot="10800000">
            <a:off x="6966700" y="3617233"/>
            <a:ext cx="2967600" cy="4064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dashDot"/>
            <a:round/>
            <a:headEnd type="none" w="med" len="med"/>
            <a:tailEnd type="stealth" w="med" len="med"/>
          </a:ln>
        </p:spPr>
      </p:cxnSp>
      <p:cxnSp>
        <p:nvCxnSpPr>
          <p:cNvPr id="8" name="Google Shape;393;p85">
            <a:extLst>
              <a:ext uri="{FF2B5EF4-FFF2-40B4-BE49-F238E27FC236}">
                <a16:creationId xmlns:a16="http://schemas.microsoft.com/office/drawing/2014/main" id="{043D4C63-3B21-D39F-9C33-BEF27D1E6A17}"/>
              </a:ext>
            </a:extLst>
          </p:cNvPr>
          <p:cNvCxnSpPr>
            <a:cxnSpLocks/>
            <a:stCxn id="5" idx="2"/>
          </p:cNvCxnSpPr>
          <p:nvPr/>
        </p:nvCxnSpPr>
        <p:spPr>
          <a:xfrm flipH="1">
            <a:off x="6966700" y="4023633"/>
            <a:ext cx="2967600" cy="4064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dashDot"/>
            <a:round/>
            <a:headEnd type="none" w="med" len="med"/>
            <a:tailEnd type="stealth" w="med" len="med"/>
          </a:ln>
        </p:spPr>
      </p:cxnSp>
      <p:sp>
        <p:nvSpPr>
          <p:cNvPr id="9" name="Google Shape;394;p85">
            <a:extLst>
              <a:ext uri="{FF2B5EF4-FFF2-40B4-BE49-F238E27FC236}">
                <a16:creationId xmlns:a16="http://schemas.microsoft.com/office/drawing/2014/main" id="{95825FBC-5C65-351B-B29E-F5AC3E2CEE5E}"/>
              </a:ext>
            </a:extLst>
          </p:cNvPr>
          <p:cNvSpPr txBox="1"/>
          <p:nvPr/>
        </p:nvSpPr>
        <p:spPr>
          <a:xfrm>
            <a:off x="6966700" y="3092233"/>
            <a:ext cx="1958000" cy="492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1600" b="1">
                <a:ea typeface="Lato"/>
                <a:cs typeface="Lato"/>
                <a:sym typeface="Lato"/>
              </a:rPr>
              <a:t>modify the state</a:t>
            </a:r>
            <a:endParaRPr sz="1600" b="1">
              <a:ea typeface="Lato"/>
              <a:cs typeface="Lato"/>
              <a:sym typeface="Lato"/>
            </a:endParaRPr>
          </a:p>
        </p:txBody>
      </p:sp>
      <p:sp>
        <p:nvSpPr>
          <p:cNvPr id="10" name="Google Shape;395;p85">
            <a:extLst>
              <a:ext uri="{FF2B5EF4-FFF2-40B4-BE49-F238E27FC236}">
                <a16:creationId xmlns:a16="http://schemas.microsoft.com/office/drawing/2014/main" id="{441D7143-49EA-8150-0F54-14512A521700}"/>
              </a:ext>
            </a:extLst>
          </p:cNvPr>
          <p:cNvSpPr txBox="1"/>
          <p:nvPr/>
        </p:nvSpPr>
        <p:spPr>
          <a:xfrm>
            <a:off x="6966333" y="4475851"/>
            <a:ext cx="2376400" cy="492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1600" b="1" dirty="0">
                <a:ea typeface="Lato"/>
                <a:cs typeface="Lato"/>
                <a:sym typeface="Lato"/>
              </a:rPr>
              <a:t>depend on the state</a:t>
            </a:r>
            <a:endParaRPr sz="1600" b="1" dirty="0">
              <a:ea typeface="Lato"/>
              <a:cs typeface="Lato"/>
              <a:sym typeface="Lato"/>
            </a:endParaRPr>
          </a:p>
        </p:txBody>
      </p:sp>
      <p:sp>
        <p:nvSpPr>
          <p:cNvPr id="11" name="Google Shape;396;p85">
            <a:extLst>
              <a:ext uri="{FF2B5EF4-FFF2-40B4-BE49-F238E27FC236}">
                <a16:creationId xmlns:a16="http://schemas.microsoft.com/office/drawing/2014/main" id="{47D90983-EAC9-C3B1-B8C6-B41368319319}"/>
              </a:ext>
            </a:extLst>
          </p:cNvPr>
          <p:cNvSpPr/>
          <p:nvPr/>
        </p:nvSpPr>
        <p:spPr>
          <a:xfrm>
            <a:off x="9466967" y="1414800"/>
            <a:ext cx="2716000" cy="19116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2" name="Google Shape;397;p85">
            <a:extLst>
              <a:ext uri="{FF2B5EF4-FFF2-40B4-BE49-F238E27FC236}">
                <a16:creationId xmlns:a16="http://schemas.microsoft.com/office/drawing/2014/main" id="{546ED3D9-ADFC-5548-94B6-6FE29D1984D6}"/>
              </a:ext>
            </a:extLst>
          </p:cNvPr>
          <p:cNvSpPr txBox="1"/>
          <p:nvPr/>
        </p:nvSpPr>
        <p:spPr>
          <a:xfrm>
            <a:off x="9845967" y="1709033"/>
            <a:ext cx="1958000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1600" b="1" dirty="0">
                <a:ea typeface="Lato"/>
                <a:cs typeface="Lato"/>
                <a:sym typeface="Lato"/>
              </a:rPr>
              <a:t>static fields</a:t>
            </a:r>
            <a:endParaRPr sz="1600" b="1" baseline="30000" dirty="0">
              <a:ea typeface="Lato"/>
              <a:cs typeface="Lato"/>
              <a:sym typeface="Lato"/>
            </a:endParaRPr>
          </a:p>
          <a:p>
            <a:r>
              <a:rPr lang="en" sz="1600" b="1" dirty="0">
                <a:ea typeface="Lato"/>
                <a:cs typeface="Lato"/>
                <a:sym typeface="Lato"/>
              </a:rPr>
              <a:t>file system</a:t>
            </a:r>
            <a:endParaRPr sz="1600" b="1" dirty="0">
              <a:ea typeface="Lato"/>
              <a:cs typeface="Lato"/>
              <a:sym typeface="Lato"/>
            </a:endParaRPr>
          </a:p>
          <a:p>
            <a:r>
              <a:rPr lang="en" sz="1600" b="1" dirty="0">
                <a:ea typeface="Lato"/>
                <a:cs typeface="Lato"/>
                <a:sym typeface="Lato"/>
              </a:rPr>
              <a:t>database</a:t>
            </a:r>
            <a:endParaRPr sz="1600" b="1" dirty="0">
              <a:ea typeface="Lato"/>
              <a:cs typeface="Lato"/>
              <a:sym typeface="Lato"/>
            </a:endParaRPr>
          </a:p>
          <a:p>
            <a:r>
              <a:rPr lang="en" sz="1600" b="1" dirty="0">
                <a:ea typeface="Lato"/>
                <a:cs typeface="Lato"/>
                <a:sym typeface="Lato"/>
              </a:rPr>
              <a:t>…</a:t>
            </a:r>
            <a:endParaRPr sz="1600" b="1" dirty="0">
              <a:ea typeface="Lato"/>
              <a:cs typeface="Lato"/>
              <a:sym typeface="Lato"/>
            </a:endParaRPr>
          </a:p>
          <a:p>
            <a:endParaRPr sz="1600" b="1" dirty="0">
              <a:ea typeface="Lato"/>
              <a:cs typeface="Lato"/>
              <a:sym typeface="Lato"/>
            </a:endParaRPr>
          </a:p>
        </p:txBody>
      </p:sp>
      <p:sp>
        <p:nvSpPr>
          <p:cNvPr id="16" name="Google Shape;401;p85">
            <a:extLst>
              <a:ext uri="{FF2B5EF4-FFF2-40B4-BE49-F238E27FC236}">
                <a16:creationId xmlns:a16="http://schemas.microsoft.com/office/drawing/2014/main" id="{2B5152A8-1382-AF24-677D-5C9336DA4ED8}"/>
              </a:ext>
            </a:extLst>
          </p:cNvPr>
          <p:cNvSpPr txBox="1"/>
          <p:nvPr/>
        </p:nvSpPr>
        <p:spPr>
          <a:xfrm>
            <a:off x="6859796" y="2651801"/>
            <a:ext cx="1958000" cy="623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" sz="2133" b="1" dirty="0">
                <a:ea typeface="Lato"/>
                <a:cs typeface="Lato"/>
                <a:sym typeface="Lato"/>
              </a:rPr>
              <a:t>Polluter</a:t>
            </a:r>
            <a:endParaRPr sz="2133" dirty="0">
              <a:ea typeface="Lato"/>
              <a:cs typeface="Lato"/>
              <a:sym typeface="Lato"/>
            </a:endParaRPr>
          </a:p>
        </p:txBody>
      </p:sp>
      <p:sp>
        <p:nvSpPr>
          <p:cNvPr id="17" name="Google Shape;402;p85">
            <a:extLst>
              <a:ext uri="{FF2B5EF4-FFF2-40B4-BE49-F238E27FC236}">
                <a16:creationId xmlns:a16="http://schemas.microsoft.com/office/drawing/2014/main" id="{AA992219-5738-86EF-5745-14F560BDF9F7}"/>
              </a:ext>
            </a:extLst>
          </p:cNvPr>
          <p:cNvSpPr txBox="1"/>
          <p:nvPr/>
        </p:nvSpPr>
        <p:spPr>
          <a:xfrm>
            <a:off x="6859796" y="4881901"/>
            <a:ext cx="1958000" cy="623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" sz="2133" b="1" dirty="0">
                <a:ea typeface="Lato"/>
                <a:cs typeface="Lato"/>
                <a:sym typeface="Lato"/>
              </a:rPr>
              <a:t>Victim</a:t>
            </a:r>
            <a:endParaRPr lang="en-US" sz="1400" dirty="0">
              <a:ea typeface="Lato"/>
              <a:cs typeface="Lato"/>
            </a:endParaRPr>
          </a:p>
        </p:txBody>
      </p:sp>
      <p:sp>
        <p:nvSpPr>
          <p:cNvPr id="19" name="Google Shape;335;p84">
            <a:extLst>
              <a:ext uri="{FF2B5EF4-FFF2-40B4-BE49-F238E27FC236}">
                <a16:creationId xmlns:a16="http://schemas.microsoft.com/office/drawing/2014/main" id="{FEFF80FF-21A2-7E64-01DD-CCB56EE4A6F9}"/>
              </a:ext>
            </a:extLst>
          </p:cNvPr>
          <p:cNvSpPr/>
          <p:nvPr/>
        </p:nvSpPr>
        <p:spPr>
          <a:xfrm>
            <a:off x="1150567" y="2436600"/>
            <a:ext cx="2316400" cy="3663600"/>
          </a:xfrm>
          <a:prstGeom prst="rect">
            <a:avLst/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" name="Google Shape;337;p84">
            <a:extLst>
              <a:ext uri="{FF2B5EF4-FFF2-40B4-BE49-F238E27FC236}">
                <a16:creationId xmlns:a16="http://schemas.microsoft.com/office/drawing/2014/main" id="{1F9D28E0-4A29-D34E-C47A-6BD89E29E763}"/>
              </a:ext>
            </a:extLst>
          </p:cNvPr>
          <p:cNvSpPr txBox="1"/>
          <p:nvPr/>
        </p:nvSpPr>
        <p:spPr>
          <a:xfrm>
            <a:off x="4299500" y="2517434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>
                <a:solidFill>
                  <a:schemeClr val="lt1"/>
                </a:solidFill>
                <a:ea typeface="Lato"/>
                <a:cs typeface="Lato"/>
                <a:sym typeface="Lato"/>
              </a:rPr>
              <a:t>t0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23" name="Google Shape;339;p84">
            <a:extLst>
              <a:ext uri="{FF2B5EF4-FFF2-40B4-BE49-F238E27FC236}">
                <a16:creationId xmlns:a16="http://schemas.microsoft.com/office/drawing/2014/main" id="{B26FD192-AAD1-28F0-AE6B-AABC2BCA2000}"/>
              </a:ext>
            </a:extLst>
          </p:cNvPr>
          <p:cNvSpPr txBox="1"/>
          <p:nvPr/>
        </p:nvSpPr>
        <p:spPr>
          <a:xfrm>
            <a:off x="4299351" y="5529367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 err="1">
                <a:solidFill>
                  <a:schemeClr val="lt1"/>
                </a:solidFill>
                <a:ea typeface="Lato"/>
                <a:cs typeface="Lato"/>
                <a:sym typeface="Lato"/>
              </a:rPr>
              <a:t>tn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25" name="Google Shape;341;p84">
            <a:extLst>
              <a:ext uri="{FF2B5EF4-FFF2-40B4-BE49-F238E27FC236}">
                <a16:creationId xmlns:a16="http://schemas.microsoft.com/office/drawing/2014/main" id="{34966570-3B5C-3ED6-2C01-BF0EAE51B150}"/>
              </a:ext>
            </a:extLst>
          </p:cNvPr>
          <p:cNvSpPr txBox="1"/>
          <p:nvPr/>
        </p:nvSpPr>
        <p:spPr>
          <a:xfrm>
            <a:off x="4299433" y="3319934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>
                <a:solidFill>
                  <a:schemeClr val="lt1"/>
                </a:solidFill>
                <a:ea typeface="Lato"/>
                <a:cs typeface="Lato"/>
                <a:sym typeface="Lato"/>
              </a:rPr>
              <a:t>t1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27" name="Google Shape;343;p84">
            <a:extLst>
              <a:ext uri="{FF2B5EF4-FFF2-40B4-BE49-F238E27FC236}">
                <a16:creationId xmlns:a16="http://schemas.microsoft.com/office/drawing/2014/main" id="{9CFFA9FA-9F3D-F95D-749E-D16D438F7E86}"/>
              </a:ext>
            </a:extLst>
          </p:cNvPr>
          <p:cNvSpPr txBox="1"/>
          <p:nvPr/>
        </p:nvSpPr>
        <p:spPr>
          <a:xfrm>
            <a:off x="4299433" y="4132434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>
                <a:solidFill>
                  <a:schemeClr val="lt1"/>
                </a:solidFill>
                <a:ea typeface="Lato"/>
                <a:cs typeface="Lato"/>
                <a:sym typeface="Lato"/>
              </a:rPr>
              <a:t>t2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29" name="Google Shape;345;p84">
            <a:extLst>
              <a:ext uri="{FF2B5EF4-FFF2-40B4-BE49-F238E27FC236}">
                <a16:creationId xmlns:a16="http://schemas.microsoft.com/office/drawing/2014/main" id="{370951A7-8D5F-1FF1-764C-46EEB88E733C}"/>
              </a:ext>
            </a:extLst>
          </p:cNvPr>
          <p:cNvSpPr txBox="1"/>
          <p:nvPr/>
        </p:nvSpPr>
        <p:spPr>
          <a:xfrm>
            <a:off x="5967367" y="2527434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>
                <a:solidFill>
                  <a:schemeClr val="lt1"/>
                </a:solidFill>
                <a:ea typeface="Lato"/>
                <a:cs typeface="Lato"/>
                <a:sym typeface="Lato"/>
              </a:rPr>
              <a:t>t0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31" name="Google Shape;347;p84">
            <a:extLst>
              <a:ext uri="{FF2B5EF4-FFF2-40B4-BE49-F238E27FC236}">
                <a16:creationId xmlns:a16="http://schemas.microsoft.com/office/drawing/2014/main" id="{88F40A5C-3A45-189F-AFC1-40EA4D5192B6}"/>
              </a:ext>
            </a:extLst>
          </p:cNvPr>
          <p:cNvSpPr txBox="1"/>
          <p:nvPr/>
        </p:nvSpPr>
        <p:spPr>
          <a:xfrm>
            <a:off x="5967217" y="5539367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 err="1">
                <a:solidFill>
                  <a:schemeClr val="lt1"/>
                </a:solidFill>
                <a:ea typeface="Lato"/>
                <a:cs typeface="Lato"/>
                <a:sym typeface="Lato"/>
              </a:rPr>
              <a:t>tn</a:t>
            </a:r>
            <a:endParaRPr sz="2133" b="1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33" name="Google Shape;349;p84">
            <a:extLst>
              <a:ext uri="{FF2B5EF4-FFF2-40B4-BE49-F238E27FC236}">
                <a16:creationId xmlns:a16="http://schemas.microsoft.com/office/drawing/2014/main" id="{27D8CC68-0F43-CCF7-B595-315C795F5239}"/>
              </a:ext>
            </a:extLst>
          </p:cNvPr>
          <p:cNvSpPr txBox="1"/>
          <p:nvPr/>
        </p:nvSpPr>
        <p:spPr>
          <a:xfrm>
            <a:off x="5967300" y="3329934"/>
            <a:ext cx="999200" cy="574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133" b="1" dirty="0">
                <a:solidFill>
                  <a:schemeClr val="lt1"/>
                </a:solidFill>
                <a:ea typeface="Lato"/>
                <a:cs typeface="Lato"/>
                <a:sym typeface="Lato"/>
              </a:rPr>
              <a:t>t2</a:t>
            </a:r>
            <a:endParaRPr sz="2133" b="1" dirty="0">
              <a:solidFill>
                <a:schemeClr val="lt1"/>
              </a:solidFill>
              <a:ea typeface="Lato"/>
              <a:cs typeface="Lato"/>
              <a:sym typeface="Lato"/>
            </a:endParaRPr>
          </a:p>
        </p:txBody>
      </p:sp>
      <p:sp>
        <p:nvSpPr>
          <p:cNvPr id="34" name="Google Shape;350;p84">
            <a:extLst>
              <a:ext uri="{FF2B5EF4-FFF2-40B4-BE49-F238E27FC236}">
                <a16:creationId xmlns:a16="http://schemas.microsoft.com/office/drawing/2014/main" id="{E0AF3610-1A21-61B7-A4E5-FEAEF0A85F73}"/>
              </a:ext>
            </a:extLst>
          </p:cNvPr>
          <p:cNvSpPr/>
          <p:nvPr/>
        </p:nvSpPr>
        <p:spPr>
          <a:xfrm>
            <a:off x="5967217" y="4130874"/>
            <a:ext cx="999200" cy="5752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-US" sz="2133" b="1" dirty="0">
                <a:solidFill>
                  <a:schemeClr val="lt1"/>
                </a:solidFill>
                <a:ea typeface="Lato"/>
                <a:cs typeface="Lato"/>
              </a:rPr>
              <a:t>t1</a:t>
            </a:r>
            <a:endParaRPr sz="2133" b="1" dirty="0">
              <a:solidFill>
                <a:schemeClr val="lt1"/>
              </a:solidFill>
              <a:ea typeface="Lato"/>
              <a:cs typeface="Lato"/>
            </a:endParaRPr>
          </a:p>
        </p:txBody>
      </p:sp>
      <p:sp>
        <p:nvSpPr>
          <p:cNvPr id="36" name="Google Shape;352;p84">
            <a:extLst>
              <a:ext uri="{FF2B5EF4-FFF2-40B4-BE49-F238E27FC236}">
                <a16:creationId xmlns:a16="http://schemas.microsoft.com/office/drawing/2014/main" id="{2CBD8DDF-98D0-7829-5957-8C4D4BF3E98E}"/>
              </a:ext>
            </a:extLst>
          </p:cNvPr>
          <p:cNvSpPr txBox="1"/>
          <p:nvPr/>
        </p:nvSpPr>
        <p:spPr>
          <a:xfrm>
            <a:off x="4526600" y="4856700"/>
            <a:ext cx="4996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2400" b="1">
                <a:ea typeface="Lato"/>
                <a:cs typeface="Lato"/>
                <a:sym typeface="Lato"/>
              </a:rPr>
              <a:t>…</a:t>
            </a:r>
            <a:endParaRPr sz="2133" b="1">
              <a:ea typeface="Lato"/>
              <a:cs typeface="Lato"/>
              <a:sym typeface="Lato"/>
            </a:endParaRPr>
          </a:p>
        </p:txBody>
      </p:sp>
      <p:sp>
        <p:nvSpPr>
          <p:cNvPr id="37" name="Google Shape;353;p84">
            <a:extLst>
              <a:ext uri="{FF2B5EF4-FFF2-40B4-BE49-F238E27FC236}">
                <a16:creationId xmlns:a16="http://schemas.microsoft.com/office/drawing/2014/main" id="{320D8437-0C02-2A1F-F514-CE6227F6F918}"/>
              </a:ext>
            </a:extLst>
          </p:cNvPr>
          <p:cNvSpPr txBox="1"/>
          <p:nvPr/>
        </p:nvSpPr>
        <p:spPr>
          <a:xfrm>
            <a:off x="6179267" y="4856484"/>
            <a:ext cx="4996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2400" b="1">
                <a:ea typeface="Lato"/>
                <a:cs typeface="Lato"/>
                <a:sym typeface="Lato"/>
              </a:rPr>
              <a:t>…</a:t>
            </a:r>
            <a:endParaRPr sz="2133" b="1">
              <a:ea typeface="Lato"/>
              <a:cs typeface="Lato"/>
              <a:sym typeface="Lato"/>
            </a:endParaRPr>
          </a:p>
        </p:txBody>
      </p:sp>
      <p:cxnSp>
        <p:nvCxnSpPr>
          <p:cNvPr id="38" name="Google Shape;354;p84">
            <a:extLst>
              <a:ext uri="{FF2B5EF4-FFF2-40B4-BE49-F238E27FC236}">
                <a16:creationId xmlns:a16="http://schemas.microsoft.com/office/drawing/2014/main" id="{9E3EEAC4-63D6-751E-68B6-43D80886DE9B}"/>
              </a:ext>
            </a:extLst>
          </p:cNvPr>
          <p:cNvCxnSpPr>
            <a:cxnSpLocks/>
            <a:stCxn id="25" idx="3"/>
            <a:endCxn id="34" idx="1"/>
          </p:cNvCxnSpPr>
          <p:nvPr/>
        </p:nvCxnSpPr>
        <p:spPr>
          <a:xfrm>
            <a:off x="5298633" y="3607140"/>
            <a:ext cx="668584" cy="811334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cxnSp>
        <p:nvCxnSpPr>
          <p:cNvPr id="39" name="Google Shape;355;p84">
            <a:extLst>
              <a:ext uri="{FF2B5EF4-FFF2-40B4-BE49-F238E27FC236}">
                <a16:creationId xmlns:a16="http://schemas.microsoft.com/office/drawing/2014/main" id="{1834DA12-256C-B67E-C760-A58198257AD1}"/>
              </a:ext>
            </a:extLst>
          </p:cNvPr>
          <p:cNvCxnSpPr>
            <a:cxnSpLocks/>
            <a:stCxn id="27" idx="3"/>
            <a:endCxn id="33" idx="1"/>
          </p:cNvCxnSpPr>
          <p:nvPr/>
        </p:nvCxnSpPr>
        <p:spPr>
          <a:xfrm flipV="1">
            <a:off x="5298633" y="3617140"/>
            <a:ext cx="668667" cy="8025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42" name="Google Shape;327;p83">
            <a:extLst>
              <a:ext uri="{FF2B5EF4-FFF2-40B4-BE49-F238E27FC236}">
                <a16:creationId xmlns:a16="http://schemas.microsoft.com/office/drawing/2014/main" id="{9344E6EF-08C2-6F3F-A9F9-F0E6BCE63EC4}"/>
              </a:ext>
            </a:extLst>
          </p:cNvPr>
          <p:cNvSpPr txBox="1"/>
          <p:nvPr/>
        </p:nvSpPr>
        <p:spPr>
          <a:xfrm>
            <a:off x="1633944" y="3085758"/>
            <a:ext cx="1698400" cy="2298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2667" b="1">
                <a:solidFill>
                  <a:schemeClr val="lt1"/>
                </a:solidFill>
                <a:ea typeface="Lato"/>
                <a:cs typeface="Lato"/>
                <a:sym typeface="Lato"/>
              </a:rPr>
              <a:t>Code Under Test</a:t>
            </a:r>
          </a:p>
          <a:p>
            <a:endParaRPr lang="en" sz="2667" b="1">
              <a:solidFill>
                <a:schemeClr val="lt1"/>
              </a:solidFill>
              <a:ea typeface="Lato"/>
              <a:cs typeface="Lato"/>
            </a:endParaRPr>
          </a:p>
          <a:p>
            <a:r>
              <a:rPr lang="en" sz="2667" b="1">
                <a:solidFill>
                  <a:schemeClr val="lt1"/>
                </a:solidFill>
                <a:ea typeface="Lato"/>
                <a:cs typeface="Lato"/>
              </a:rPr>
              <a:t>v1235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5F50CC-D314-D8A9-F6E3-18325B4DC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029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401"/>
    </mc:Choice>
    <mc:Fallback xmlns="">
      <p:transition spd="slow" advTm="344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repeatCount="0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305BC-87DD-11B3-BEE8-A50DD6705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E065A-5619-ABD0-BCC5-834C1A800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513900"/>
          </a:xfrm>
        </p:spPr>
        <p:txBody>
          <a:bodyPr/>
          <a:lstStyle/>
          <a:p>
            <a:r>
              <a:rPr lang="en-US" dirty="0"/>
              <a:t>iDFlakies</a:t>
            </a:r>
            <a:r>
              <a:rPr lang="en-US" baseline="30000" dirty="0"/>
              <a:t>2</a:t>
            </a:r>
            <a:r>
              <a:rPr lang="en-US" dirty="0"/>
              <a:t> reruns tests in different random test-orders, it does not provide guarantee towards detecting all OD tests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A94FF4-D227-7765-A761-1466FF0A1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5</a:t>
            </a:fld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F905ACD-DE18-263C-71CB-EE7166A53EE8}"/>
              </a:ext>
            </a:extLst>
          </p:cNvPr>
          <p:cNvSpPr/>
          <p:nvPr/>
        </p:nvSpPr>
        <p:spPr>
          <a:xfrm>
            <a:off x="1346591" y="3025590"/>
            <a:ext cx="1014320" cy="508713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/>
              <a:t>victim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C0DA6C3-A47C-5ADD-FC1D-8A41B98A7C6F}"/>
              </a:ext>
            </a:extLst>
          </p:cNvPr>
          <p:cNvGrpSpPr/>
          <p:nvPr/>
        </p:nvGrpSpPr>
        <p:grpSpPr>
          <a:xfrm>
            <a:off x="8006812" y="3025590"/>
            <a:ext cx="3346988" cy="508714"/>
            <a:chOff x="6930564" y="3429000"/>
            <a:chExt cx="3346988" cy="508714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30511C4-466E-9F5D-B9C0-6727F45A1684}"/>
                </a:ext>
              </a:extLst>
            </p:cNvPr>
            <p:cNvSpPr/>
            <p:nvPr/>
          </p:nvSpPr>
          <p:spPr>
            <a:xfrm>
              <a:off x="6930564" y="3429001"/>
              <a:ext cx="1014320" cy="508713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/>
                <a:t>polluter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534DEEA-6F8B-3BCB-A83E-32DE54EC3126}"/>
                </a:ext>
              </a:extLst>
            </p:cNvPr>
            <p:cNvSpPr/>
            <p:nvPr/>
          </p:nvSpPr>
          <p:spPr>
            <a:xfrm>
              <a:off x="9263232" y="3429000"/>
              <a:ext cx="1014320" cy="508713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/>
                <a:t>victim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E583306-D8B5-5D6A-A7F7-67922E2CC289}"/>
                </a:ext>
              </a:extLst>
            </p:cNvPr>
            <p:cNvSpPr/>
            <p:nvPr/>
          </p:nvSpPr>
          <p:spPr>
            <a:xfrm>
              <a:off x="8103440" y="3429000"/>
              <a:ext cx="1014320" cy="508713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/>
                <a:t>cleaner</a:t>
              </a:r>
            </a:p>
          </p:txBody>
        </p:sp>
      </p:grp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461D1013-DA81-E4DF-ED76-67E8FAAABDED}"/>
              </a:ext>
            </a:extLst>
          </p:cNvPr>
          <p:cNvSpPr txBox="1">
            <a:spLocks/>
          </p:cNvSpPr>
          <p:nvPr/>
        </p:nvSpPr>
        <p:spPr>
          <a:xfrm>
            <a:off x="838200" y="4964736"/>
            <a:ext cx="10515600" cy="1450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propose new techniques to systematically generate test-orders that guarantee to detect OD tests by covering test-pairs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034E76-D1E5-C91F-6BF8-07DD1FD3E6F3}"/>
              </a:ext>
            </a:extLst>
          </p:cNvPr>
          <p:cNvSpPr txBox="1"/>
          <p:nvPr/>
        </p:nvSpPr>
        <p:spPr>
          <a:xfrm>
            <a:off x="0" y="6473321"/>
            <a:ext cx="11137900" cy="380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70" baseline="30000" dirty="0">
                <a:cs typeface="Calibri"/>
              </a:rPr>
              <a:t>2</a:t>
            </a:r>
            <a:r>
              <a:rPr lang="en-US" sz="1870" dirty="0">
                <a:cs typeface="Calibri"/>
              </a:rPr>
              <a:t>Lam </a:t>
            </a:r>
            <a:r>
              <a:rPr lang="en" sz="1870" dirty="0">
                <a:ea typeface="Calibri"/>
                <a:cs typeface="Calibri"/>
                <a:sym typeface="Calibri"/>
              </a:rPr>
              <a:t>et al. </a:t>
            </a:r>
            <a:r>
              <a:rPr lang="en-US" sz="1870" dirty="0" err="1">
                <a:cs typeface="Calibri"/>
              </a:rPr>
              <a:t>iDFlakies</a:t>
            </a:r>
            <a:r>
              <a:rPr lang="en-US" sz="1870" dirty="0">
                <a:cs typeface="Calibri"/>
              </a:rPr>
              <a:t>: A framework for detecting and partially classifying flaky tests. ICST 2019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4A2E9B3-8DA2-DC57-9987-96C4A725AC3B}"/>
              </a:ext>
            </a:extLst>
          </p:cNvPr>
          <p:cNvGrpSpPr/>
          <p:nvPr/>
        </p:nvGrpSpPr>
        <p:grpSpPr>
          <a:xfrm>
            <a:off x="3776348" y="3008351"/>
            <a:ext cx="2815027" cy="525952"/>
            <a:chOff x="3520703" y="3011082"/>
            <a:chExt cx="2815027" cy="525952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755814D-706E-0836-74B9-EE26CACB503D}"/>
                </a:ext>
              </a:extLst>
            </p:cNvPr>
            <p:cNvSpPr/>
            <p:nvPr/>
          </p:nvSpPr>
          <p:spPr>
            <a:xfrm>
              <a:off x="3520703" y="3028321"/>
              <a:ext cx="1014320" cy="508713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/>
                <a:t>polluter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A491E29-CD54-08F5-D589-B8DECD2D1324}"/>
                </a:ext>
              </a:extLst>
            </p:cNvPr>
            <p:cNvSpPr/>
            <p:nvPr/>
          </p:nvSpPr>
          <p:spPr>
            <a:xfrm>
              <a:off x="5321410" y="3025589"/>
              <a:ext cx="1014320" cy="50871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victim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87D083D-ACED-7621-8271-23BC678099C9}"/>
                </a:ext>
              </a:extLst>
            </p:cNvPr>
            <p:cNvSpPr txBox="1"/>
            <p:nvPr/>
          </p:nvSpPr>
          <p:spPr>
            <a:xfrm>
              <a:off x="4709638" y="3011082"/>
              <a:ext cx="433132" cy="52322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800" dirty="0"/>
                <a:t>…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3478812-1076-6FBB-53EF-042718B520CB}"/>
              </a:ext>
            </a:extLst>
          </p:cNvPr>
          <p:cNvGrpSpPr/>
          <p:nvPr/>
        </p:nvGrpSpPr>
        <p:grpSpPr>
          <a:xfrm>
            <a:off x="4473415" y="4172424"/>
            <a:ext cx="2207280" cy="508713"/>
            <a:chOff x="4384095" y="3981400"/>
            <a:chExt cx="2207280" cy="50871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1030B1B-7BB6-68D9-9B38-4BB5F3C7BE58}"/>
                </a:ext>
              </a:extLst>
            </p:cNvPr>
            <p:cNvSpPr/>
            <p:nvPr/>
          </p:nvSpPr>
          <p:spPr>
            <a:xfrm>
              <a:off x="4384095" y="3981400"/>
              <a:ext cx="1014320" cy="508713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/>
                <a:t>polluter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C75AF8E-026A-389C-0F1E-C081B3AA5290}"/>
                </a:ext>
              </a:extLst>
            </p:cNvPr>
            <p:cNvSpPr/>
            <p:nvPr/>
          </p:nvSpPr>
          <p:spPr>
            <a:xfrm>
              <a:off x="5577055" y="3981400"/>
              <a:ext cx="1014320" cy="508713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victim</a:t>
              </a:r>
            </a:p>
          </p:txBody>
        </p:sp>
      </p:grpSp>
      <p:sp>
        <p:nvSpPr>
          <p:cNvPr id="13" name="Oval 12">
            <a:extLst>
              <a:ext uri="{FF2B5EF4-FFF2-40B4-BE49-F238E27FC236}">
                <a16:creationId xmlns:a16="http://schemas.microsoft.com/office/drawing/2014/main" id="{45E4379D-F1CC-0002-7AE5-11A43E423CCE}"/>
              </a:ext>
            </a:extLst>
          </p:cNvPr>
          <p:cNvSpPr/>
          <p:nvPr/>
        </p:nvSpPr>
        <p:spPr>
          <a:xfrm>
            <a:off x="3886199" y="3939988"/>
            <a:ext cx="3375213" cy="9662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06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6000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 autoUpdateAnimBg="0"/>
      <p:bldP spid="31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83D48-A763-3B06-1967-76A4E4FD1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Tuscan Squares</a:t>
            </a:r>
            <a:r>
              <a:rPr lang="en" baseline="30000" dirty="0">
                <a:ea typeface="Lato"/>
                <a:cs typeface="Lato"/>
                <a:sym typeface="Lato"/>
              </a:rPr>
              <a:t>3 </a:t>
            </a:r>
            <a:r>
              <a:rPr lang="en-US" dirty="0">
                <a:ea typeface="+mj-lt"/>
                <a:cs typeface="+mj-lt"/>
              </a:rPr>
              <a:t>Combinatorial Design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28545-CA48-4070-9DBE-974EFE06C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60741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An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ea typeface="+mn-lt"/>
                <a:cs typeface="Consolas" panose="020B0609020204030204" pitchFamily="49" charset="0"/>
              </a:rPr>
              <a:t>n x n </a:t>
            </a:r>
            <a:r>
              <a:rPr lang="en-US" dirty="0">
                <a:ea typeface="+mn-lt"/>
                <a:cs typeface="+mn-lt"/>
              </a:rPr>
              <a:t>Tuscan square has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ea typeface="+mn-lt"/>
                <a:cs typeface="Consolas" panose="020B0609020204030204" pitchFamily="49" charset="0"/>
              </a:rPr>
              <a:t>n</a:t>
            </a:r>
            <a:r>
              <a:rPr lang="en-US" dirty="0">
                <a:ea typeface="+mn-lt"/>
                <a:cs typeface="+mn-lt"/>
              </a:rPr>
              <a:t> rows and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ea typeface="+mn-lt"/>
                <a:cs typeface="Consolas" panose="020B0609020204030204" pitchFamily="49" charset="0"/>
              </a:rPr>
              <a:t>n</a:t>
            </a:r>
            <a:r>
              <a:rPr lang="en-US" dirty="0">
                <a:ea typeface="+mn-lt"/>
                <a:cs typeface="+mn-lt"/>
              </a:rPr>
              <a:t> columns </a:t>
            </a:r>
          </a:p>
          <a:p>
            <a:pPr marL="0" indent="0">
              <a:buNone/>
            </a:pPr>
            <a:endParaRPr lang="en-US" sz="667" dirty="0">
              <a:ea typeface="+mn-lt"/>
              <a:cs typeface="+mn-lt"/>
            </a:endParaRPr>
          </a:p>
          <a:p>
            <a:pPr marL="457189" indent="-457189"/>
            <a:r>
              <a:rPr lang="en-US" dirty="0">
                <a:ea typeface="+mn-lt"/>
                <a:cs typeface="+mn-lt"/>
              </a:rPr>
              <a:t>each row is a permutation of the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ea typeface="+mn-lt"/>
                <a:cs typeface="Consolas" panose="020B0609020204030204" pitchFamily="49" charset="0"/>
              </a:rPr>
              <a:t>n</a:t>
            </a:r>
            <a:r>
              <a:rPr lang="en-US" dirty="0">
                <a:ea typeface="+mn-lt"/>
                <a:cs typeface="+mn-lt"/>
              </a:rPr>
              <a:t> different symbols </a:t>
            </a:r>
          </a:p>
          <a:p>
            <a:pPr marL="457189" indent="-457189"/>
            <a:r>
              <a:rPr lang="en-US" dirty="0">
                <a:ea typeface="+mn-lt"/>
                <a:cs typeface="+mn-lt"/>
              </a:rPr>
              <a:t>for any two distinct symbols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ea typeface="+mn-lt"/>
                <a:cs typeface="Consolas" panose="020B0609020204030204" pitchFamily="49" charset="0"/>
              </a:rPr>
              <a:t>a</a:t>
            </a:r>
            <a:r>
              <a:rPr lang="en-US" dirty="0">
                <a:ea typeface="+mn-lt"/>
                <a:cs typeface="+mn-lt"/>
              </a:rPr>
              <a:t> and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ea typeface="+mn-lt"/>
                <a:cs typeface="Consolas" panose="020B0609020204030204" pitchFamily="49" charset="0"/>
              </a:rPr>
              <a:t>b</a:t>
            </a:r>
            <a:r>
              <a:rPr lang="en-US" dirty="0">
                <a:ea typeface="+mn-lt"/>
                <a:cs typeface="+mn-lt"/>
              </a:rPr>
              <a:t>, there is a row in which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ea typeface="+mn-lt"/>
                <a:cs typeface="Consolas" panose="020B0609020204030204" pitchFamily="49" charset="0"/>
              </a:rPr>
              <a:t>b</a:t>
            </a:r>
            <a:r>
              <a:rPr lang="en-US" dirty="0">
                <a:ea typeface="+mn-lt"/>
                <a:cs typeface="+mn-lt"/>
              </a:rPr>
              <a:t> is directly to the right of 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ea typeface="+mn-lt"/>
                <a:cs typeface="Consolas" panose="020B0609020204030204" pitchFamily="49" charset="0"/>
              </a:rPr>
              <a:t>a</a:t>
            </a:r>
            <a:endParaRPr lang="en-US" dirty="0">
              <a:ea typeface="+mn-lt"/>
              <a:cs typeface="+mn-lt"/>
            </a:endParaRPr>
          </a:p>
          <a:p>
            <a:pPr marL="457189" indent="-457189"/>
            <a:r>
              <a:rPr lang="en-US" dirty="0">
                <a:ea typeface="+mn-lt"/>
                <a:cs typeface="+mn-lt"/>
              </a:rPr>
              <a:t>all symbols can be placed at the beginning and at the end in some row</a:t>
            </a:r>
          </a:p>
          <a:p>
            <a:pPr marL="457189" indent="-457189"/>
            <a:r>
              <a:rPr lang="en-US" dirty="0">
                <a:cs typeface="Calibri" panose="020F0502020204030204"/>
              </a:rPr>
              <a:t>=&gt; </a:t>
            </a:r>
            <a:r>
              <a:rPr lang="en-US" b="1" i="1" dirty="0">
                <a:cs typeface="Calibri" panose="020F0502020204030204"/>
              </a:rPr>
              <a:t>Tuscan squares can generate orders to cover all pairs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sz="2000" dirty="0">
              <a:ea typeface="+mn-lt"/>
              <a:cs typeface="+mn-lt"/>
            </a:endParaRPr>
          </a:p>
        </p:txBody>
      </p:sp>
      <p:sp>
        <p:nvSpPr>
          <p:cNvPr id="4" name="Google Shape;361;p84">
            <a:extLst>
              <a:ext uri="{FF2B5EF4-FFF2-40B4-BE49-F238E27FC236}">
                <a16:creationId xmlns:a16="http://schemas.microsoft.com/office/drawing/2014/main" id="{BA7583A1-EADD-0C5A-33FF-D131BC955B40}"/>
              </a:ext>
            </a:extLst>
          </p:cNvPr>
          <p:cNvSpPr txBox="1"/>
          <p:nvPr/>
        </p:nvSpPr>
        <p:spPr>
          <a:xfrm>
            <a:off x="0" y="6324048"/>
            <a:ext cx="12192000" cy="533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1870" baseline="30000" dirty="0"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870" dirty="0" err="1">
                <a:latin typeface="Calibri"/>
                <a:ea typeface="Calibri"/>
                <a:cs typeface="Calibri"/>
              </a:rPr>
              <a:t>Golomb</a:t>
            </a:r>
            <a:r>
              <a:rPr lang="en-US" sz="1870" dirty="0">
                <a:latin typeface="Calibri"/>
                <a:ea typeface="Calibri"/>
                <a:cs typeface="Calibri"/>
              </a:rPr>
              <a:t> </a:t>
            </a:r>
            <a:r>
              <a:rPr lang="en" sz="1870" dirty="0">
                <a:ea typeface="Calibri"/>
                <a:cs typeface="Calibri"/>
                <a:sym typeface="Calibri"/>
              </a:rPr>
              <a:t>et al.</a:t>
            </a:r>
            <a:r>
              <a:rPr lang="en-US" sz="1870" dirty="0">
                <a:latin typeface="Calibri"/>
                <a:ea typeface="Calibri"/>
                <a:cs typeface="Calibri"/>
              </a:rPr>
              <a:t> 1985. Tuscan squares – A new family of combinatorial designs. Ars </a:t>
            </a:r>
            <a:r>
              <a:rPr lang="en-US" sz="1870" dirty="0" err="1">
                <a:latin typeface="Calibri"/>
                <a:ea typeface="Calibri"/>
                <a:cs typeface="Calibri"/>
              </a:rPr>
              <a:t>Combinatoria</a:t>
            </a:r>
            <a:r>
              <a:rPr lang="en-US" sz="1870" dirty="0">
                <a:latin typeface="Calibri"/>
                <a:ea typeface="Calibri"/>
                <a:cs typeface="Calibri"/>
              </a:rPr>
              <a:t> 20, B (1985).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206C32-D5CB-C1FC-81E7-4C0F8C718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298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30"/>
    </mc:Choice>
    <mc:Fallback xmlns="">
      <p:transition spd="slow" advTm="823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97AE6-DAD3-B1A9-5433-1CF3A38A7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1958"/>
            <a:ext cx="10515600" cy="1325563"/>
          </a:xfrm>
        </p:spPr>
        <p:txBody>
          <a:bodyPr/>
          <a:lstStyle/>
          <a:p>
            <a:r>
              <a:rPr lang="en-US">
                <a:cs typeface="Calibri Light"/>
              </a:rPr>
              <a:t>Tuscan Squares Example to Cover All Pairs</a:t>
            </a:r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F0E693-6BC8-A84B-4B84-6D6275414E5C}"/>
              </a:ext>
            </a:extLst>
          </p:cNvPr>
          <p:cNvSpPr txBox="1"/>
          <p:nvPr/>
        </p:nvSpPr>
        <p:spPr>
          <a:xfrm>
            <a:off x="544459" y="1957425"/>
            <a:ext cx="3308663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For a test suite with 4 tests: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42F05AA-3A5B-FB4D-AAD5-5D0DD3528F8E}"/>
              </a:ext>
            </a:extLst>
          </p:cNvPr>
          <p:cNvSpPr/>
          <p:nvPr/>
        </p:nvSpPr>
        <p:spPr>
          <a:xfrm>
            <a:off x="1349829" y="265953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8003AC5-55D5-9607-6587-5B721AC71B51}"/>
              </a:ext>
            </a:extLst>
          </p:cNvPr>
          <p:cNvSpPr/>
          <p:nvPr/>
        </p:nvSpPr>
        <p:spPr>
          <a:xfrm>
            <a:off x="2379474" y="265953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3D46812-EAC3-A5B0-18A7-BC3C0096E203}"/>
              </a:ext>
            </a:extLst>
          </p:cNvPr>
          <p:cNvSpPr/>
          <p:nvPr/>
        </p:nvSpPr>
        <p:spPr>
          <a:xfrm>
            <a:off x="3409119" y="265953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6B7A60C-BA73-C4AB-DC18-A1395EB9CC3E}"/>
              </a:ext>
            </a:extLst>
          </p:cNvPr>
          <p:cNvSpPr/>
          <p:nvPr/>
        </p:nvSpPr>
        <p:spPr>
          <a:xfrm>
            <a:off x="4438765" y="265953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165DF5F-23D2-4B66-5C43-5A7B86766051}"/>
              </a:ext>
            </a:extLst>
          </p:cNvPr>
          <p:cNvSpPr txBox="1"/>
          <p:nvPr/>
        </p:nvSpPr>
        <p:spPr>
          <a:xfrm>
            <a:off x="688018" y="2666977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O1: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45694FC-1FD2-EE47-CE38-3712D637388D}"/>
              </a:ext>
            </a:extLst>
          </p:cNvPr>
          <p:cNvSpPr/>
          <p:nvPr/>
        </p:nvSpPr>
        <p:spPr>
          <a:xfrm>
            <a:off x="1349829" y="321632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C6E122C-6267-6166-23ED-95662248FDE6}"/>
              </a:ext>
            </a:extLst>
          </p:cNvPr>
          <p:cNvSpPr/>
          <p:nvPr/>
        </p:nvSpPr>
        <p:spPr>
          <a:xfrm>
            <a:off x="2379474" y="321632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4906F5D-2731-CA63-B2B4-67034C7F9E22}"/>
              </a:ext>
            </a:extLst>
          </p:cNvPr>
          <p:cNvSpPr/>
          <p:nvPr/>
        </p:nvSpPr>
        <p:spPr>
          <a:xfrm>
            <a:off x="3409119" y="321632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DF3AFFE-D218-D0B2-05BE-5F97A0A628C9}"/>
              </a:ext>
            </a:extLst>
          </p:cNvPr>
          <p:cNvSpPr/>
          <p:nvPr/>
        </p:nvSpPr>
        <p:spPr>
          <a:xfrm>
            <a:off x="4438765" y="321632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0D0F61F-832A-61A6-93EC-8067AD410560}"/>
              </a:ext>
            </a:extLst>
          </p:cNvPr>
          <p:cNvSpPr txBox="1"/>
          <p:nvPr/>
        </p:nvSpPr>
        <p:spPr>
          <a:xfrm>
            <a:off x="688018" y="3223771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O2: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AD9DE3E-CEE8-67C6-AB3D-427C51B9938D}"/>
              </a:ext>
            </a:extLst>
          </p:cNvPr>
          <p:cNvSpPr/>
          <p:nvPr/>
        </p:nvSpPr>
        <p:spPr>
          <a:xfrm>
            <a:off x="1349829" y="4409878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8B0E20B-1392-483A-06D3-92AEA640A0AF}"/>
              </a:ext>
            </a:extLst>
          </p:cNvPr>
          <p:cNvSpPr/>
          <p:nvPr/>
        </p:nvSpPr>
        <p:spPr>
          <a:xfrm>
            <a:off x="2379474" y="4409878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068ACE3-B32A-306A-8C65-8ACB6213F3C6}"/>
              </a:ext>
            </a:extLst>
          </p:cNvPr>
          <p:cNvSpPr/>
          <p:nvPr/>
        </p:nvSpPr>
        <p:spPr>
          <a:xfrm>
            <a:off x="3409119" y="4409878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6A62AFC-1A11-4AEE-F26A-0A411474AE6E}"/>
              </a:ext>
            </a:extLst>
          </p:cNvPr>
          <p:cNvSpPr/>
          <p:nvPr/>
        </p:nvSpPr>
        <p:spPr>
          <a:xfrm>
            <a:off x="4438765" y="4409878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8F4A369-105E-AE81-27CC-DEE2FB2FF8A1}"/>
              </a:ext>
            </a:extLst>
          </p:cNvPr>
          <p:cNvSpPr txBox="1"/>
          <p:nvPr/>
        </p:nvSpPr>
        <p:spPr>
          <a:xfrm>
            <a:off x="530398" y="4414732"/>
            <a:ext cx="720069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O24: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CF14FB1-E952-5858-5A4A-AA7E89351FC8}"/>
              </a:ext>
            </a:extLst>
          </p:cNvPr>
          <p:cNvSpPr txBox="1"/>
          <p:nvPr/>
        </p:nvSpPr>
        <p:spPr>
          <a:xfrm>
            <a:off x="3421444" y="3587116"/>
            <a:ext cx="524503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733" b="1"/>
              <a:t>…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55C9246-2C1F-6785-2CC7-147CC7C1780E}"/>
              </a:ext>
            </a:extLst>
          </p:cNvPr>
          <p:cNvSpPr/>
          <p:nvPr/>
        </p:nvSpPr>
        <p:spPr>
          <a:xfrm>
            <a:off x="7359879" y="268501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526F0AE-C430-E44B-7080-96E8E8737286}"/>
              </a:ext>
            </a:extLst>
          </p:cNvPr>
          <p:cNvSpPr/>
          <p:nvPr/>
        </p:nvSpPr>
        <p:spPr>
          <a:xfrm>
            <a:off x="8389525" y="268501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A19C8D1-9940-8CEA-250B-ADC317E4F895}"/>
              </a:ext>
            </a:extLst>
          </p:cNvPr>
          <p:cNvSpPr/>
          <p:nvPr/>
        </p:nvSpPr>
        <p:spPr>
          <a:xfrm>
            <a:off x="9419170" y="268501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1A5DA57-09C8-0B75-29D2-74D04A69E967}"/>
              </a:ext>
            </a:extLst>
          </p:cNvPr>
          <p:cNvSpPr/>
          <p:nvPr/>
        </p:nvSpPr>
        <p:spPr>
          <a:xfrm>
            <a:off x="10448815" y="268501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E46B13D-A871-AB2D-E849-B6BC2E36A09F}"/>
              </a:ext>
            </a:extLst>
          </p:cNvPr>
          <p:cNvSpPr txBox="1"/>
          <p:nvPr/>
        </p:nvSpPr>
        <p:spPr>
          <a:xfrm>
            <a:off x="6698069" y="2692457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O1: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3B479E7-EBFE-5AAA-ED18-B3E6B944D61D}"/>
              </a:ext>
            </a:extLst>
          </p:cNvPr>
          <p:cNvSpPr/>
          <p:nvPr/>
        </p:nvSpPr>
        <p:spPr>
          <a:xfrm>
            <a:off x="7359879" y="324180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F82FC7A9-03FF-5DF9-5677-CCA179FBA143}"/>
              </a:ext>
            </a:extLst>
          </p:cNvPr>
          <p:cNvSpPr/>
          <p:nvPr/>
        </p:nvSpPr>
        <p:spPr>
          <a:xfrm>
            <a:off x="8389525" y="324180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F4A149E5-AA3E-6126-55E0-59737463472D}"/>
              </a:ext>
            </a:extLst>
          </p:cNvPr>
          <p:cNvSpPr/>
          <p:nvPr/>
        </p:nvSpPr>
        <p:spPr>
          <a:xfrm>
            <a:off x="9419170" y="324180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5F5BCE2-AAAB-C8F2-03FD-6054012E99C2}"/>
              </a:ext>
            </a:extLst>
          </p:cNvPr>
          <p:cNvSpPr/>
          <p:nvPr/>
        </p:nvSpPr>
        <p:spPr>
          <a:xfrm>
            <a:off x="10448815" y="324180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8F6C3BF-7793-9E0F-C5F9-5DEA89578A91}"/>
              </a:ext>
            </a:extLst>
          </p:cNvPr>
          <p:cNvSpPr txBox="1"/>
          <p:nvPr/>
        </p:nvSpPr>
        <p:spPr>
          <a:xfrm>
            <a:off x="6698069" y="3249251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O2: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7E3F6658-D3C3-0A6E-B969-8E02C8C2250C}"/>
              </a:ext>
            </a:extLst>
          </p:cNvPr>
          <p:cNvCxnSpPr>
            <a:cxnSpLocks/>
          </p:cNvCxnSpPr>
          <p:nvPr/>
        </p:nvCxnSpPr>
        <p:spPr>
          <a:xfrm>
            <a:off x="6486262" y="2281454"/>
            <a:ext cx="0" cy="250523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C278BC5D-7A7E-04B8-5995-3A0B996C1B65}"/>
              </a:ext>
            </a:extLst>
          </p:cNvPr>
          <p:cNvSpPr txBox="1"/>
          <p:nvPr/>
        </p:nvSpPr>
        <p:spPr>
          <a:xfrm>
            <a:off x="2277188" y="2281454"/>
            <a:ext cx="1784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/>
              <a:t>All </a:t>
            </a:r>
            <a:r>
              <a:rPr lang="en-US" sz="2400" i="1" u="sng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4!</a:t>
            </a:r>
            <a:r>
              <a:rPr lang="en-US" sz="2400" u="sng"/>
              <a:t> orders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B969620A-3738-CAE0-B268-396619AD7A65}"/>
              </a:ext>
            </a:extLst>
          </p:cNvPr>
          <p:cNvSpPr txBox="1"/>
          <p:nvPr/>
        </p:nvSpPr>
        <p:spPr>
          <a:xfrm>
            <a:off x="7657188" y="2253618"/>
            <a:ext cx="2845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/>
              <a:t>Tuscan Square orders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79613CBC-27CF-2187-6159-FD91EDC29C7A}"/>
              </a:ext>
            </a:extLst>
          </p:cNvPr>
          <p:cNvSpPr/>
          <p:nvPr/>
        </p:nvSpPr>
        <p:spPr>
          <a:xfrm>
            <a:off x="7378173" y="382589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50D2CD1F-AF39-9FBD-1959-1905F030F576}"/>
              </a:ext>
            </a:extLst>
          </p:cNvPr>
          <p:cNvSpPr/>
          <p:nvPr/>
        </p:nvSpPr>
        <p:spPr>
          <a:xfrm>
            <a:off x="8407818" y="382589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5C0811B6-61AD-FA69-0F49-9C73A6AADC4F}"/>
              </a:ext>
            </a:extLst>
          </p:cNvPr>
          <p:cNvSpPr/>
          <p:nvPr/>
        </p:nvSpPr>
        <p:spPr>
          <a:xfrm>
            <a:off x="9437463" y="382589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7FB7DFAF-6FE7-5159-5110-6917929070EE}"/>
              </a:ext>
            </a:extLst>
          </p:cNvPr>
          <p:cNvSpPr/>
          <p:nvPr/>
        </p:nvSpPr>
        <p:spPr>
          <a:xfrm>
            <a:off x="10467109" y="382589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D8ED77B-3083-8D1E-66DC-1D8697796453}"/>
              </a:ext>
            </a:extLst>
          </p:cNvPr>
          <p:cNvSpPr txBox="1"/>
          <p:nvPr/>
        </p:nvSpPr>
        <p:spPr>
          <a:xfrm>
            <a:off x="6716362" y="3833337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O3: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8D5D3EFC-A83D-1606-14B6-C5ED565C7B1E}"/>
              </a:ext>
            </a:extLst>
          </p:cNvPr>
          <p:cNvSpPr/>
          <p:nvPr/>
        </p:nvSpPr>
        <p:spPr>
          <a:xfrm>
            <a:off x="7378173" y="4395172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60DB8F11-F83C-1B4E-0F0F-D73359FC1D5B}"/>
              </a:ext>
            </a:extLst>
          </p:cNvPr>
          <p:cNvSpPr/>
          <p:nvPr/>
        </p:nvSpPr>
        <p:spPr>
          <a:xfrm>
            <a:off x="8407818" y="4395172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A0C67D72-165B-CEE0-8656-9B80E4B5EBFD}"/>
              </a:ext>
            </a:extLst>
          </p:cNvPr>
          <p:cNvSpPr/>
          <p:nvPr/>
        </p:nvSpPr>
        <p:spPr>
          <a:xfrm>
            <a:off x="9437463" y="4395172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D709D56-3D8B-E320-AA03-DC66EC0F1876}"/>
              </a:ext>
            </a:extLst>
          </p:cNvPr>
          <p:cNvSpPr/>
          <p:nvPr/>
        </p:nvSpPr>
        <p:spPr>
          <a:xfrm>
            <a:off x="10467109" y="4395172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333F2F0-83F1-23ED-C66D-CBF7F10B8B6B}"/>
              </a:ext>
            </a:extLst>
          </p:cNvPr>
          <p:cNvSpPr txBox="1"/>
          <p:nvPr/>
        </p:nvSpPr>
        <p:spPr>
          <a:xfrm>
            <a:off x="6716362" y="4402619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O4: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2A6C674-29A5-C676-09B2-2C3453E77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76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19" grpId="0" animBg="1"/>
      <p:bldP spid="20" grpId="0" animBg="1"/>
      <p:bldP spid="21" grpId="0" animBg="1"/>
      <p:bldP spid="23" grpId="0"/>
      <p:bldP spid="24" grpId="0" animBg="1"/>
      <p:bldP spid="25" grpId="0" animBg="1"/>
      <p:bldP spid="26" grpId="0" animBg="1"/>
      <p:bldP spid="27" grpId="0" animBg="1"/>
      <p:bldP spid="29" grpId="0"/>
      <p:bldP spid="30" grpId="0" animBg="1"/>
      <p:bldP spid="31" grpId="0" animBg="1"/>
      <p:bldP spid="32" grpId="0" animBg="1"/>
      <p:bldP spid="33" grpId="0" animBg="1"/>
      <p:bldP spid="35" grpId="0"/>
      <p:bldP spid="36" grpId="0"/>
      <p:bldP spid="57" grpId="0" animBg="1"/>
      <p:bldP spid="58" grpId="0" animBg="1"/>
      <p:bldP spid="59" grpId="0" animBg="1"/>
      <p:bldP spid="60" grpId="0" animBg="1"/>
      <p:bldP spid="62" grpId="0"/>
      <p:bldP spid="63" grpId="0" animBg="1"/>
      <p:bldP spid="64" grpId="0" animBg="1"/>
      <p:bldP spid="65" grpId="0" animBg="1"/>
      <p:bldP spid="66" grpId="0" animBg="1"/>
      <p:bldP spid="68" grpId="0"/>
      <p:bldP spid="82" grpId="0"/>
      <p:bldP spid="83" grpId="0"/>
      <p:bldP spid="89" grpId="0" animBg="1"/>
      <p:bldP spid="90" grpId="0" animBg="1"/>
      <p:bldP spid="91" grpId="0" animBg="1"/>
      <p:bldP spid="92" grpId="0" animBg="1"/>
      <p:bldP spid="93" grpId="0"/>
      <p:bldP spid="94" grpId="0" animBg="1"/>
      <p:bldP spid="95" grpId="0" animBg="1"/>
      <p:bldP spid="96" grpId="0" animBg="1"/>
      <p:bldP spid="97" grpId="0" animBg="1"/>
      <p:bldP spid="9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B8F0E693-6BC8-A84B-4B84-6D6275414E5C}"/>
              </a:ext>
            </a:extLst>
          </p:cNvPr>
          <p:cNvSpPr txBox="1"/>
          <p:nvPr/>
        </p:nvSpPr>
        <p:spPr>
          <a:xfrm>
            <a:off x="544459" y="1957425"/>
            <a:ext cx="3308663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For a test suite with 4 tests: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42F05AA-3A5B-FB4D-AAD5-5D0DD3528F8E}"/>
              </a:ext>
            </a:extLst>
          </p:cNvPr>
          <p:cNvSpPr/>
          <p:nvPr/>
        </p:nvSpPr>
        <p:spPr>
          <a:xfrm>
            <a:off x="1349829" y="265953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8003AC5-55D5-9607-6587-5B721AC71B51}"/>
              </a:ext>
            </a:extLst>
          </p:cNvPr>
          <p:cNvSpPr/>
          <p:nvPr/>
        </p:nvSpPr>
        <p:spPr>
          <a:xfrm>
            <a:off x="2379474" y="265953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3D46812-EAC3-A5B0-18A7-BC3C0096E203}"/>
              </a:ext>
            </a:extLst>
          </p:cNvPr>
          <p:cNvSpPr/>
          <p:nvPr/>
        </p:nvSpPr>
        <p:spPr>
          <a:xfrm>
            <a:off x="3409119" y="265953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6B7A60C-BA73-C4AB-DC18-A1395EB9CC3E}"/>
              </a:ext>
            </a:extLst>
          </p:cNvPr>
          <p:cNvSpPr/>
          <p:nvPr/>
        </p:nvSpPr>
        <p:spPr>
          <a:xfrm>
            <a:off x="4438765" y="265953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165DF5F-23D2-4B66-5C43-5A7B86766051}"/>
              </a:ext>
            </a:extLst>
          </p:cNvPr>
          <p:cNvSpPr txBox="1"/>
          <p:nvPr/>
        </p:nvSpPr>
        <p:spPr>
          <a:xfrm>
            <a:off x="688018" y="2666977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O1: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45694FC-1FD2-EE47-CE38-3712D637388D}"/>
              </a:ext>
            </a:extLst>
          </p:cNvPr>
          <p:cNvSpPr/>
          <p:nvPr/>
        </p:nvSpPr>
        <p:spPr>
          <a:xfrm>
            <a:off x="1349829" y="321632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C6E122C-6267-6166-23ED-95662248FDE6}"/>
              </a:ext>
            </a:extLst>
          </p:cNvPr>
          <p:cNvSpPr/>
          <p:nvPr/>
        </p:nvSpPr>
        <p:spPr>
          <a:xfrm>
            <a:off x="2379474" y="321632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4906F5D-2731-CA63-B2B4-67034C7F9E22}"/>
              </a:ext>
            </a:extLst>
          </p:cNvPr>
          <p:cNvSpPr/>
          <p:nvPr/>
        </p:nvSpPr>
        <p:spPr>
          <a:xfrm>
            <a:off x="3409119" y="321632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DF3AFFE-D218-D0B2-05BE-5F97A0A628C9}"/>
              </a:ext>
            </a:extLst>
          </p:cNvPr>
          <p:cNvSpPr/>
          <p:nvPr/>
        </p:nvSpPr>
        <p:spPr>
          <a:xfrm>
            <a:off x="4438765" y="321632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0D0F61F-832A-61A6-93EC-8067AD410560}"/>
              </a:ext>
            </a:extLst>
          </p:cNvPr>
          <p:cNvSpPr txBox="1"/>
          <p:nvPr/>
        </p:nvSpPr>
        <p:spPr>
          <a:xfrm>
            <a:off x="688018" y="3223771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O2: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AD9DE3E-CEE8-67C6-AB3D-427C51B9938D}"/>
              </a:ext>
            </a:extLst>
          </p:cNvPr>
          <p:cNvSpPr/>
          <p:nvPr/>
        </p:nvSpPr>
        <p:spPr>
          <a:xfrm>
            <a:off x="1349829" y="4409878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8B0E20B-1392-483A-06D3-92AEA640A0AF}"/>
              </a:ext>
            </a:extLst>
          </p:cNvPr>
          <p:cNvSpPr/>
          <p:nvPr/>
        </p:nvSpPr>
        <p:spPr>
          <a:xfrm>
            <a:off x="2379474" y="4409878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068ACE3-B32A-306A-8C65-8ACB6213F3C6}"/>
              </a:ext>
            </a:extLst>
          </p:cNvPr>
          <p:cNvSpPr/>
          <p:nvPr/>
        </p:nvSpPr>
        <p:spPr>
          <a:xfrm>
            <a:off x="3409119" y="4409878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6A62AFC-1A11-4AEE-F26A-0A411474AE6E}"/>
              </a:ext>
            </a:extLst>
          </p:cNvPr>
          <p:cNvSpPr/>
          <p:nvPr/>
        </p:nvSpPr>
        <p:spPr>
          <a:xfrm>
            <a:off x="4438765" y="4409878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8F4A369-105E-AE81-27CC-DEE2FB2FF8A1}"/>
              </a:ext>
            </a:extLst>
          </p:cNvPr>
          <p:cNvSpPr txBox="1"/>
          <p:nvPr/>
        </p:nvSpPr>
        <p:spPr>
          <a:xfrm>
            <a:off x="530398" y="4414732"/>
            <a:ext cx="720069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O24: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CF14FB1-E952-5858-5A4A-AA7E89351FC8}"/>
              </a:ext>
            </a:extLst>
          </p:cNvPr>
          <p:cNvSpPr txBox="1"/>
          <p:nvPr/>
        </p:nvSpPr>
        <p:spPr>
          <a:xfrm>
            <a:off x="3421444" y="3587116"/>
            <a:ext cx="524503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733" b="1"/>
              <a:t>…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55C9246-2C1F-6785-2CC7-147CC7C1780E}"/>
              </a:ext>
            </a:extLst>
          </p:cNvPr>
          <p:cNvSpPr/>
          <p:nvPr/>
        </p:nvSpPr>
        <p:spPr>
          <a:xfrm>
            <a:off x="7359879" y="268501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526F0AE-C430-E44B-7080-96E8E8737286}"/>
              </a:ext>
            </a:extLst>
          </p:cNvPr>
          <p:cNvSpPr/>
          <p:nvPr/>
        </p:nvSpPr>
        <p:spPr>
          <a:xfrm>
            <a:off x="8389525" y="268501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A19C8D1-9940-8CEA-250B-ADC317E4F895}"/>
              </a:ext>
            </a:extLst>
          </p:cNvPr>
          <p:cNvSpPr/>
          <p:nvPr/>
        </p:nvSpPr>
        <p:spPr>
          <a:xfrm>
            <a:off x="9419170" y="268501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1A5DA57-09C8-0B75-29D2-74D04A69E967}"/>
              </a:ext>
            </a:extLst>
          </p:cNvPr>
          <p:cNvSpPr/>
          <p:nvPr/>
        </p:nvSpPr>
        <p:spPr>
          <a:xfrm>
            <a:off x="10448815" y="268501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E46B13D-A871-AB2D-E849-B6BC2E36A09F}"/>
              </a:ext>
            </a:extLst>
          </p:cNvPr>
          <p:cNvSpPr txBox="1"/>
          <p:nvPr/>
        </p:nvSpPr>
        <p:spPr>
          <a:xfrm>
            <a:off x="6698069" y="2692457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O1: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3B479E7-EBFE-5AAA-ED18-B3E6B944D61D}"/>
              </a:ext>
            </a:extLst>
          </p:cNvPr>
          <p:cNvSpPr/>
          <p:nvPr/>
        </p:nvSpPr>
        <p:spPr>
          <a:xfrm>
            <a:off x="7359879" y="324180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F82FC7A9-03FF-5DF9-5677-CCA179FBA143}"/>
              </a:ext>
            </a:extLst>
          </p:cNvPr>
          <p:cNvSpPr/>
          <p:nvPr/>
        </p:nvSpPr>
        <p:spPr>
          <a:xfrm>
            <a:off x="8389525" y="324180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F4A149E5-AA3E-6126-55E0-59737463472D}"/>
              </a:ext>
            </a:extLst>
          </p:cNvPr>
          <p:cNvSpPr/>
          <p:nvPr/>
        </p:nvSpPr>
        <p:spPr>
          <a:xfrm>
            <a:off x="9419170" y="324180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5F5BCE2-AAAB-C8F2-03FD-6054012E99C2}"/>
              </a:ext>
            </a:extLst>
          </p:cNvPr>
          <p:cNvSpPr/>
          <p:nvPr/>
        </p:nvSpPr>
        <p:spPr>
          <a:xfrm>
            <a:off x="10448815" y="324180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8F6C3BF-7793-9E0F-C5F9-5DEA89578A91}"/>
              </a:ext>
            </a:extLst>
          </p:cNvPr>
          <p:cNvSpPr txBox="1"/>
          <p:nvPr/>
        </p:nvSpPr>
        <p:spPr>
          <a:xfrm>
            <a:off x="6698069" y="3249251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 u="sng" dirty="0">
                <a:solidFill>
                  <a:srgbClr val="0070C0"/>
                </a:solidFill>
              </a:rPr>
              <a:t>O2</a:t>
            </a:r>
            <a:r>
              <a:rPr lang="en-US" sz="2133" b="1" dirty="0"/>
              <a:t>: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7E3F6658-D3C3-0A6E-B969-8E02C8C2250C}"/>
              </a:ext>
            </a:extLst>
          </p:cNvPr>
          <p:cNvCxnSpPr>
            <a:cxnSpLocks/>
          </p:cNvCxnSpPr>
          <p:nvPr/>
        </p:nvCxnSpPr>
        <p:spPr>
          <a:xfrm>
            <a:off x="6486262" y="2281454"/>
            <a:ext cx="0" cy="250523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C278BC5D-7A7E-04B8-5995-3A0B996C1B65}"/>
              </a:ext>
            </a:extLst>
          </p:cNvPr>
          <p:cNvSpPr txBox="1"/>
          <p:nvPr/>
        </p:nvSpPr>
        <p:spPr>
          <a:xfrm>
            <a:off x="2277188" y="2281454"/>
            <a:ext cx="1784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/>
              <a:t>All </a:t>
            </a:r>
            <a:r>
              <a:rPr lang="en-US" sz="2400" i="1" u="sng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4!</a:t>
            </a:r>
            <a:r>
              <a:rPr lang="en-US" sz="2400" u="sng"/>
              <a:t> orders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B969620A-3738-CAE0-B268-396619AD7A65}"/>
              </a:ext>
            </a:extLst>
          </p:cNvPr>
          <p:cNvSpPr txBox="1"/>
          <p:nvPr/>
        </p:nvSpPr>
        <p:spPr>
          <a:xfrm>
            <a:off x="7657188" y="2253618"/>
            <a:ext cx="2845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/>
              <a:t>Tuscan Square orders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79613CBC-27CF-2187-6159-FD91EDC29C7A}"/>
              </a:ext>
            </a:extLst>
          </p:cNvPr>
          <p:cNvSpPr/>
          <p:nvPr/>
        </p:nvSpPr>
        <p:spPr>
          <a:xfrm>
            <a:off x="7378173" y="382589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50D2CD1F-AF39-9FBD-1959-1905F030F576}"/>
              </a:ext>
            </a:extLst>
          </p:cNvPr>
          <p:cNvSpPr/>
          <p:nvPr/>
        </p:nvSpPr>
        <p:spPr>
          <a:xfrm>
            <a:off x="8407818" y="382589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5C0811B6-61AD-FA69-0F49-9C73A6AADC4F}"/>
              </a:ext>
            </a:extLst>
          </p:cNvPr>
          <p:cNvSpPr/>
          <p:nvPr/>
        </p:nvSpPr>
        <p:spPr>
          <a:xfrm>
            <a:off x="9437463" y="382589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7FB7DFAF-6FE7-5159-5110-6917929070EE}"/>
              </a:ext>
            </a:extLst>
          </p:cNvPr>
          <p:cNvSpPr/>
          <p:nvPr/>
        </p:nvSpPr>
        <p:spPr>
          <a:xfrm>
            <a:off x="10467109" y="382589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D8ED77B-3083-8D1E-66DC-1D8697796453}"/>
              </a:ext>
            </a:extLst>
          </p:cNvPr>
          <p:cNvSpPr txBox="1"/>
          <p:nvPr/>
        </p:nvSpPr>
        <p:spPr>
          <a:xfrm>
            <a:off x="6716362" y="3833337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O3: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8D5D3EFC-A83D-1606-14B6-C5ED565C7B1E}"/>
              </a:ext>
            </a:extLst>
          </p:cNvPr>
          <p:cNvSpPr/>
          <p:nvPr/>
        </p:nvSpPr>
        <p:spPr>
          <a:xfrm>
            <a:off x="7378173" y="4395172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60DB8F11-F83C-1B4E-0F0F-D73359FC1D5B}"/>
              </a:ext>
            </a:extLst>
          </p:cNvPr>
          <p:cNvSpPr/>
          <p:nvPr/>
        </p:nvSpPr>
        <p:spPr>
          <a:xfrm>
            <a:off x="8407818" y="4395172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A0C67D72-165B-CEE0-8656-9B80E4B5EBFD}"/>
              </a:ext>
            </a:extLst>
          </p:cNvPr>
          <p:cNvSpPr/>
          <p:nvPr/>
        </p:nvSpPr>
        <p:spPr>
          <a:xfrm>
            <a:off x="9437463" y="4395172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D709D56-3D8B-E320-AA03-DC66EC0F1876}"/>
              </a:ext>
            </a:extLst>
          </p:cNvPr>
          <p:cNvSpPr/>
          <p:nvPr/>
        </p:nvSpPr>
        <p:spPr>
          <a:xfrm>
            <a:off x="10467109" y="4395172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333F2F0-83F1-23ED-C66D-CBF7F10B8B6B}"/>
              </a:ext>
            </a:extLst>
          </p:cNvPr>
          <p:cNvSpPr txBox="1"/>
          <p:nvPr/>
        </p:nvSpPr>
        <p:spPr>
          <a:xfrm>
            <a:off x="6716362" y="4402619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 u="sng" dirty="0">
                <a:solidFill>
                  <a:srgbClr val="0070C0"/>
                </a:solidFill>
              </a:rPr>
              <a:t>O4</a:t>
            </a:r>
            <a:r>
              <a:rPr lang="en-US" sz="2133" b="1" dirty="0"/>
              <a:t>: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2A6C674-29A5-C676-09B2-2C3453E77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8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F74B65-AE3D-B956-CA17-88DFDDE90FA8}"/>
              </a:ext>
            </a:extLst>
          </p:cNvPr>
          <p:cNvSpPr txBox="1">
            <a:spLocks/>
          </p:cNvSpPr>
          <p:nvPr/>
        </p:nvSpPr>
        <p:spPr>
          <a:xfrm>
            <a:off x="838200" y="20195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cs typeface="Calibri Light"/>
              </a:rPr>
              <a:t>Tuscan Squares Example to Cover All Pairs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69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B8F0E693-6BC8-A84B-4B84-6D6275414E5C}"/>
              </a:ext>
            </a:extLst>
          </p:cNvPr>
          <p:cNvSpPr txBox="1"/>
          <p:nvPr/>
        </p:nvSpPr>
        <p:spPr>
          <a:xfrm>
            <a:off x="544459" y="1957425"/>
            <a:ext cx="3308663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For a test suite with 4 tests: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42F05AA-3A5B-FB4D-AAD5-5D0DD3528F8E}"/>
              </a:ext>
            </a:extLst>
          </p:cNvPr>
          <p:cNvSpPr/>
          <p:nvPr/>
        </p:nvSpPr>
        <p:spPr>
          <a:xfrm>
            <a:off x="1349829" y="265953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8003AC5-55D5-9607-6587-5B721AC71B51}"/>
              </a:ext>
            </a:extLst>
          </p:cNvPr>
          <p:cNvSpPr/>
          <p:nvPr/>
        </p:nvSpPr>
        <p:spPr>
          <a:xfrm>
            <a:off x="2379474" y="265953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3D46812-EAC3-A5B0-18A7-BC3C0096E203}"/>
              </a:ext>
            </a:extLst>
          </p:cNvPr>
          <p:cNvSpPr/>
          <p:nvPr/>
        </p:nvSpPr>
        <p:spPr>
          <a:xfrm>
            <a:off x="3409119" y="265953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6B7A60C-BA73-C4AB-DC18-A1395EB9CC3E}"/>
              </a:ext>
            </a:extLst>
          </p:cNvPr>
          <p:cNvSpPr/>
          <p:nvPr/>
        </p:nvSpPr>
        <p:spPr>
          <a:xfrm>
            <a:off x="4438765" y="265953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165DF5F-23D2-4B66-5C43-5A7B86766051}"/>
              </a:ext>
            </a:extLst>
          </p:cNvPr>
          <p:cNvSpPr txBox="1"/>
          <p:nvPr/>
        </p:nvSpPr>
        <p:spPr>
          <a:xfrm>
            <a:off x="688018" y="2666977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O1: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45694FC-1FD2-EE47-CE38-3712D637388D}"/>
              </a:ext>
            </a:extLst>
          </p:cNvPr>
          <p:cNvSpPr/>
          <p:nvPr/>
        </p:nvSpPr>
        <p:spPr>
          <a:xfrm>
            <a:off x="1349829" y="321632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C6E122C-6267-6166-23ED-95662248FDE6}"/>
              </a:ext>
            </a:extLst>
          </p:cNvPr>
          <p:cNvSpPr/>
          <p:nvPr/>
        </p:nvSpPr>
        <p:spPr>
          <a:xfrm>
            <a:off x="2379474" y="321632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4906F5D-2731-CA63-B2B4-67034C7F9E22}"/>
              </a:ext>
            </a:extLst>
          </p:cNvPr>
          <p:cNvSpPr/>
          <p:nvPr/>
        </p:nvSpPr>
        <p:spPr>
          <a:xfrm>
            <a:off x="3409119" y="321632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DF3AFFE-D218-D0B2-05BE-5F97A0A628C9}"/>
              </a:ext>
            </a:extLst>
          </p:cNvPr>
          <p:cNvSpPr/>
          <p:nvPr/>
        </p:nvSpPr>
        <p:spPr>
          <a:xfrm>
            <a:off x="4438765" y="321632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0D0F61F-832A-61A6-93EC-8067AD410560}"/>
              </a:ext>
            </a:extLst>
          </p:cNvPr>
          <p:cNvSpPr txBox="1"/>
          <p:nvPr/>
        </p:nvSpPr>
        <p:spPr>
          <a:xfrm>
            <a:off x="688018" y="3223771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O2: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AD9DE3E-CEE8-67C6-AB3D-427C51B9938D}"/>
              </a:ext>
            </a:extLst>
          </p:cNvPr>
          <p:cNvSpPr/>
          <p:nvPr/>
        </p:nvSpPr>
        <p:spPr>
          <a:xfrm>
            <a:off x="1349829" y="4409878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8B0E20B-1392-483A-06D3-92AEA640A0AF}"/>
              </a:ext>
            </a:extLst>
          </p:cNvPr>
          <p:cNvSpPr/>
          <p:nvPr/>
        </p:nvSpPr>
        <p:spPr>
          <a:xfrm>
            <a:off x="2379474" y="4409878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068ACE3-B32A-306A-8C65-8ACB6213F3C6}"/>
              </a:ext>
            </a:extLst>
          </p:cNvPr>
          <p:cNvSpPr/>
          <p:nvPr/>
        </p:nvSpPr>
        <p:spPr>
          <a:xfrm>
            <a:off x="3409119" y="4409878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6A62AFC-1A11-4AEE-F26A-0A411474AE6E}"/>
              </a:ext>
            </a:extLst>
          </p:cNvPr>
          <p:cNvSpPr/>
          <p:nvPr/>
        </p:nvSpPr>
        <p:spPr>
          <a:xfrm>
            <a:off x="4438765" y="4409878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8F4A369-105E-AE81-27CC-DEE2FB2FF8A1}"/>
              </a:ext>
            </a:extLst>
          </p:cNvPr>
          <p:cNvSpPr txBox="1"/>
          <p:nvPr/>
        </p:nvSpPr>
        <p:spPr>
          <a:xfrm>
            <a:off x="530398" y="4414732"/>
            <a:ext cx="720069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O24: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CF14FB1-E952-5858-5A4A-AA7E89351FC8}"/>
              </a:ext>
            </a:extLst>
          </p:cNvPr>
          <p:cNvSpPr txBox="1"/>
          <p:nvPr/>
        </p:nvSpPr>
        <p:spPr>
          <a:xfrm>
            <a:off x="3421444" y="3587116"/>
            <a:ext cx="524503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733" b="1"/>
              <a:t>…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55C9246-2C1F-6785-2CC7-147CC7C1780E}"/>
              </a:ext>
            </a:extLst>
          </p:cNvPr>
          <p:cNvSpPr/>
          <p:nvPr/>
        </p:nvSpPr>
        <p:spPr>
          <a:xfrm>
            <a:off x="7359879" y="268501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526F0AE-C430-E44B-7080-96E8E8737286}"/>
              </a:ext>
            </a:extLst>
          </p:cNvPr>
          <p:cNvSpPr/>
          <p:nvPr/>
        </p:nvSpPr>
        <p:spPr>
          <a:xfrm>
            <a:off x="8389525" y="268501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A19C8D1-9940-8CEA-250B-ADC317E4F895}"/>
              </a:ext>
            </a:extLst>
          </p:cNvPr>
          <p:cNvSpPr/>
          <p:nvPr/>
        </p:nvSpPr>
        <p:spPr>
          <a:xfrm>
            <a:off x="9419170" y="268501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1A5DA57-09C8-0B75-29D2-74D04A69E967}"/>
              </a:ext>
            </a:extLst>
          </p:cNvPr>
          <p:cNvSpPr/>
          <p:nvPr/>
        </p:nvSpPr>
        <p:spPr>
          <a:xfrm>
            <a:off x="10448815" y="268501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E46B13D-A871-AB2D-E849-B6BC2E36A09F}"/>
              </a:ext>
            </a:extLst>
          </p:cNvPr>
          <p:cNvSpPr txBox="1"/>
          <p:nvPr/>
        </p:nvSpPr>
        <p:spPr>
          <a:xfrm>
            <a:off x="6698069" y="2692457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O1: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3B479E7-EBFE-5AAA-ED18-B3E6B944D61D}"/>
              </a:ext>
            </a:extLst>
          </p:cNvPr>
          <p:cNvSpPr/>
          <p:nvPr/>
        </p:nvSpPr>
        <p:spPr>
          <a:xfrm>
            <a:off x="7359879" y="324180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F82FC7A9-03FF-5DF9-5677-CCA179FBA143}"/>
              </a:ext>
            </a:extLst>
          </p:cNvPr>
          <p:cNvSpPr/>
          <p:nvPr/>
        </p:nvSpPr>
        <p:spPr>
          <a:xfrm>
            <a:off x="8389525" y="324180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F4A149E5-AA3E-6126-55E0-59737463472D}"/>
              </a:ext>
            </a:extLst>
          </p:cNvPr>
          <p:cNvSpPr/>
          <p:nvPr/>
        </p:nvSpPr>
        <p:spPr>
          <a:xfrm>
            <a:off x="9419170" y="324180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5F5BCE2-AAAB-C8F2-03FD-6054012E99C2}"/>
              </a:ext>
            </a:extLst>
          </p:cNvPr>
          <p:cNvSpPr/>
          <p:nvPr/>
        </p:nvSpPr>
        <p:spPr>
          <a:xfrm>
            <a:off x="10448815" y="3241804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8F6C3BF-7793-9E0F-C5F9-5DEA89578A91}"/>
              </a:ext>
            </a:extLst>
          </p:cNvPr>
          <p:cNvSpPr txBox="1"/>
          <p:nvPr/>
        </p:nvSpPr>
        <p:spPr>
          <a:xfrm>
            <a:off x="6698069" y="3249251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 u="sng" dirty="0">
                <a:solidFill>
                  <a:srgbClr val="0070C0"/>
                </a:solidFill>
              </a:rPr>
              <a:t>O2</a:t>
            </a:r>
            <a:r>
              <a:rPr lang="en-US" sz="2133" b="1" dirty="0"/>
              <a:t>: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7E3F6658-D3C3-0A6E-B969-8E02C8C2250C}"/>
              </a:ext>
            </a:extLst>
          </p:cNvPr>
          <p:cNvCxnSpPr>
            <a:cxnSpLocks/>
          </p:cNvCxnSpPr>
          <p:nvPr/>
        </p:nvCxnSpPr>
        <p:spPr>
          <a:xfrm>
            <a:off x="6486262" y="2281454"/>
            <a:ext cx="0" cy="250523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C278BC5D-7A7E-04B8-5995-3A0B996C1B65}"/>
              </a:ext>
            </a:extLst>
          </p:cNvPr>
          <p:cNvSpPr txBox="1"/>
          <p:nvPr/>
        </p:nvSpPr>
        <p:spPr>
          <a:xfrm>
            <a:off x="2277188" y="2281454"/>
            <a:ext cx="1784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/>
              <a:t>All </a:t>
            </a:r>
            <a:r>
              <a:rPr lang="en-US" sz="2400" i="1" u="sng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4!</a:t>
            </a:r>
            <a:r>
              <a:rPr lang="en-US" sz="2400" u="sng"/>
              <a:t> orders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B969620A-3738-CAE0-B268-396619AD7A65}"/>
              </a:ext>
            </a:extLst>
          </p:cNvPr>
          <p:cNvSpPr txBox="1"/>
          <p:nvPr/>
        </p:nvSpPr>
        <p:spPr>
          <a:xfrm>
            <a:off x="7657188" y="2253618"/>
            <a:ext cx="2845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/>
              <a:t>Tuscan Square orders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79613CBC-27CF-2187-6159-FD91EDC29C7A}"/>
              </a:ext>
            </a:extLst>
          </p:cNvPr>
          <p:cNvSpPr/>
          <p:nvPr/>
        </p:nvSpPr>
        <p:spPr>
          <a:xfrm>
            <a:off x="7378173" y="382589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50D2CD1F-AF39-9FBD-1959-1905F030F576}"/>
              </a:ext>
            </a:extLst>
          </p:cNvPr>
          <p:cNvSpPr/>
          <p:nvPr/>
        </p:nvSpPr>
        <p:spPr>
          <a:xfrm>
            <a:off x="8407818" y="382589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5C0811B6-61AD-FA69-0F49-9C73A6AADC4F}"/>
              </a:ext>
            </a:extLst>
          </p:cNvPr>
          <p:cNvSpPr/>
          <p:nvPr/>
        </p:nvSpPr>
        <p:spPr>
          <a:xfrm>
            <a:off x="9437463" y="382589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7FB7DFAF-6FE7-5159-5110-6917929070EE}"/>
              </a:ext>
            </a:extLst>
          </p:cNvPr>
          <p:cNvSpPr/>
          <p:nvPr/>
        </p:nvSpPr>
        <p:spPr>
          <a:xfrm>
            <a:off x="10467109" y="3825890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D8ED77B-3083-8D1E-66DC-1D8697796453}"/>
              </a:ext>
            </a:extLst>
          </p:cNvPr>
          <p:cNvSpPr txBox="1"/>
          <p:nvPr/>
        </p:nvSpPr>
        <p:spPr>
          <a:xfrm>
            <a:off x="6716362" y="3833337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/>
              <a:t>O3: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8D5D3EFC-A83D-1606-14B6-C5ED565C7B1E}"/>
              </a:ext>
            </a:extLst>
          </p:cNvPr>
          <p:cNvSpPr/>
          <p:nvPr/>
        </p:nvSpPr>
        <p:spPr>
          <a:xfrm>
            <a:off x="7378173" y="4395172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60DB8F11-F83C-1B4E-0F0F-D73359FC1D5B}"/>
              </a:ext>
            </a:extLst>
          </p:cNvPr>
          <p:cNvSpPr/>
          <p:nvPr/>
        </p:nvSpPr>
        <p:spPr>
          <a:xfrm>
            <a:off x="8407818" y="4395172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A0C67D72-165B-CEE0-8656-9B80E4B5EBFD}"/>
              </a:ext>
            </a:extLst>
          </p:cNvPr>
          <p:cNvSpPr/>
          <p:nvPr/>
        </p:nvSpPr>
        <p:spPr>
          <a:xfrm>
            <a:off x="9437463" y="4395172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D709D56-3D8B-E320-AA03-DC66EC0F1876}"/>
              </a:ext>
            </a:extLst>
          </p:cNvPr>
          <p:cNvSpPr/>
          <p:nvPr/>
        </p:nvSpPr>
        <p:spPr>
          <a:xfrm>
            <a:off x="10467109" y="4395172"/>
            <a:ext cx="886691" cy="4276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baseline="-25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333F2F0-83F1-23ED-C66D-CBF7F10B8B6B}"/>
              </a:ext>
            </a:extLst>
          </p:cNvPr>
          <p:cNvSpPr txBox="1"/>
          <p:nvPr/>
        </p:nvSpPr>
        <p:spPr>
          <a:xfrm>
            <a:off x="6716362" y="4402619"/>
            <a:ext cx="582211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33" b="1" u="sng" dirty="0">
                <a:solidFill>
                  <a:srgbClr val="0070C0"/>
                </a:solidFill>
              </a:rPr>
              <a:t>O4</a:t>
            </a:r>
            <a:r>
              <a:rPr lang="en-US" sz="2133" b="1" dirty="0"/>
              <a:t>:</a:t>
            </a: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B5283856-5618-C660-E5CA-93FC35B0C4BA}"/>
              </a:ext>
            </a:extLst>
          </p:cNvPr>
          <p:cNvSpPr/>
          <p:nvPr/>
        </p:nvSpPr>
        <p:spPr>
          <a:xfrm>
            <a:off x="530398" y="4253508"/>
            <a:ext cx="812187" cy="73863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880B3541-BD60-6DAA-A805-64C27CE17262}"/>
              </a:ext>
            </a:extLst>
          </p:cNvPr>
          <p:cNvSpPr/>
          <p:nvPr/>
        </p:nvSpPr>
        <p:spPr>
          <a:xfrm>
            <a:off x="6600847" y="4305766"/>
            <a:ext cx="812187" cy="73863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2A6C674-29A5-C676-09B2-2C3453E77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AD6A6-6952-0044-BF7B-7A75C50B9F74}" type="slidenum">
              <a:rPr lang="en-US" smtClean="0"/>
              <a:t>9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F74B65-AE3D-B956-CA17-88DFDDE90FA8}"/>
              </a:ext>
            </a:extLst>
          </p:cNvPr>
          <p:cNvSpPr txBox="1">
            <a:spLocks/>
          </p:cNvSpPr>
          <p:nvPr/>
        </p:nvSpPr>
        <p:spPr>
          <a:xfrm>
            <a:off x="838200" y="20195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cs typeface="Calibri Light"/>
              </a:rPr>
              <a:t>Tuscan Squares Example to Cover All Pairs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79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10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|8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1.4|9.7|6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2.6|2.3|7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1648</Words>
  <Application>Microsoft Macintosh PowerPoint</Application>
  <PresentationFormat>Widescreen</PresentationFormat>
  <Paragraphs>604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LinLibertineT</vt:lpstr>
      <vt:lpstr>Arial</vt:lpstr>
      <vt:lpstr>Arial Black</vt:lpstr>
      <vt:lpstr>Calibri</vt:lpstr>
      <vt:lpstr>Calibri Light</vt:lpstr>
      <vt:lpstr>Consolas</vt:lpstr>
      <vt:lpstr>Lato</vt:lpstr>
      <vt:lpstr>Office Theme</vt:lpstr>
      <vt:lpstr>PowerPoint Presentation</vt:lpstr>
      <vt:lpstr>Flaky test</vt:lpstr>
      <vt:lpstr>Order-dependent flaky test (OD test)</vt:lpstr>
      <vt:lpstr>Reason for order-dependent flaky tests</vt:lpstr>
      <vt:lpstr>Background</vt:lpstr>
      <vt:lpstr>Tuscan Squares3 Combinatorial Design</vt:lpstr>
      <vt:lpstr>Tuscan Squares Example to Cover All Pairs</vt:lpstr>
      <vt:lpstr>PowerPoint Presentation</vt:lpstr>
      <vt:lpstr>PowerPoint Presentation</vt:lpstr>
      <vt:lpstr>Technique 1: Tuscan Class-Only4</vt:lpstr>
      <vt:lpstr>Technique 1: Tuscan Class-Only</vt:lpstr>
      <vt:lpstr>Technique 2: Tuscan Intra-Class</vt:lpstr>
      <vt:lpstr>Technique 2: Tuscan Intra-Class</vt:lpstr>
      <vt:lpstr>Technique 3: Tuscan Inter-Class</vt:lpstr>
      <vt:lpstr>Technique 3: Tuscan Inter-Class</vt:lpstr>
      <vt:lpstr>Technique 4: Target Pairs</vt:lpstr>
      <vt:lpstr>Technique 4: Target Pairs</vt:lpstr>
      <vt:lpstr>Technique 4: Target Pairs</vt:lpstr>
      <vt:lpstr>Evaluation</vt:lpstr>
      <vt:lpstr>Research questions</vt:lpstr>
      <vt:lpstr>Research questions</vt:lpstr>
      <vt:lpstr>RQ1: Number of test-orders </vt:lpstr>
      <vt:lpstr>RQ2: Detected OD tests </vt:lpstr>
      <vt:lpstr>RQ3: Cost-effectiveness 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Systematically Producing Test-Orders to Detect Order-Dependent Flaky Tests </dc:title>
  <dc:creator>CHENGPENG LI</dc:creator>
  <cp:lastModifiedBy>Lam, Wing</cp:lastModifiedBy>
  <cp:revision>4</cp:revision>
  <dcterms:created xsi:type="dcterms:W3CDTF">2023-04-11T19:00:14Z</dcterms:created>
  <dcterms:modified xsi:type="dcterms:W3CDTF">2023-07-28T15:18:55Z</dcterms:modified>
</cp:coreProperties>
</file>