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1"/>
  </p:notesMasterIdLst>
  <p:handoutMasterIdLst>
    <p:handoutMasterId r:id="rId42"/>
  </p:handoutMasterIdLst>
  <p:sldIdLst>
    <p:sldId id="585" r:id="rId2"/>
    <p:sldId id="560" r:id="rId3"/>
    <p:sldId id="575" r:id="rId4"/>
    <p:sldId id="513" r:id="rId5"/>
    <p:sldId id="576" r:id="rId6"/>
    <p:sldId id="574" r:id="rId7"/>
    <p:sldId id="514" r:id="rId8"/>
    <p:sldId id="559" r:id="rId9"/>
    <p:sldId id="577" r:id="rId10"/>
    <p:sldId id="517" r:id="rId11"/>
    <p:sldId id="521" r:id="rId12"/>
    <p:sldId id="553" r:id="rId13"/>
    <p:sldId id="578" r:id="rId14"/>
    <p:sldId id="522" r:id="rId15"/>
    <p:sldId id="523" r:id="rId16"/>
    <p:sldId id="524" r:id="rId17"/>
    <p:sldId id="571" r:id="rId18"/>
    <p:sldId id="525" r:id="rId19"/>
    <p:sldId id="526" r:id="rId20"/>
    <p:sldId id="587" r:id="rId21"/>
    <p:sldId id="579" r:id="rId22"/>
    <p:sldId id="527" r:id="rId23"/>
    <p:sldId id="529" r:id="rId24"/>
    <p:sldId id="568" r:id="rId25"/>
    <p:sldId id="588" r:id="rId26"/>
    <p:sldId id="561" r:id="rId27"/>
    <p:sldId id="572" r:id="rId28"/>
    <p:sldId id="562" r:id="rId29"/>
    <p:sldId id="589" r:id="rId30"/>
    <p:sldId id="626" r:id="rId31"/>
    <p:sldId id="627" r:id="rId32"/>
    <p:sldId id="628" r:id="rId33"/>
    <p:sldId id="566" r:id="rId34"/>
    <p:sldId id="567" r:id="rId35"/>
    <p:sldId id="591" r:id="rId36"/>
    <p:sldId id="592" r:id="rId37"/>
    <p:sldId id="570" r:id="rId38"/>
    <p:sldId id="531" r:id="rId39"/>
    <p:sldId id="533" r:id="rId40"/>
  </p:sldIdLst>
  <p:sldSz cx="12192000" cy="6858000"/>
  <p:notesSz cx="7315200" cy="96012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0FDB4-9BB5-6B49-9063-3F70CA4225E3}" v="1" dt="2022-08-30T03:09:25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1" autoAdjust="0"/>
    <p:restoredTop sz="82437" autoAdjust="0"/>
  </p:normalViewPr>
  <p:slideViewPr>
    <p:cSldViewPr>
      <p:cViewPr varScale="1">
        <p:scale>
          <a:sx n="174" d="100"/>
          <a:sy n="174" d="100"/>
        </p:scale>
        <p:origin x="31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1C00FDB4-9BB5-6B49-9063-3F70CA4225E3}"/>
    <pc:docChg chg="undo custSel addSld delSld modSld">
      <pc:chgData name="Xuesu Xiao" userId="2da2dc19-76a6-42ca-a03e-a5becae5e7dc" providerId="ADAL" clId="{1C00FDB4-9BB5-6B49-9063-3F70CA4225E3}" dt="2022-08-30T03:09:53.097" v="7" actId="2696"/>
      <pc:docMkLst>
        <pc:docMk/>
      </pc:docMkLst>
      <pc:sldChg chg="del">
        <pc:chgData name="Xuesu Xiao" userId="2da2dc19-76a6-42ca-a03e-a5becae5e7dc" providerId="ADAL" clId="{1C00FDB4-9BB5-6B49-9063-3F70CA4225E3}" dt="2022-08-30T03:09:30.888" v="5" actId="2696"/>
        <pc:sldMkLst>
          <pc:docMk/>
          <pc:sldMk cId="0" sldId="563"/>
        </pc:sldMkLst>
      </pc:sldChg>
      <pc:sldChg chg="modSp del mod">
        <pc:chgData name="Xuesu Xiao" userId="2da2dc19-76a6-42ca-a03e-a5becae5e7dc" providerId="ADAL" clId="{1C00FDB4-9BB5-6B49-9063-3F70CA4225E3}" dt="2022-08-30T03:09:44.457" v="6" actId="2696"/>
        <pc:sldMkLst>
          <pc:docMk/>
          <pc:sldMk cId="0" sldId="564"/>
        </pc:sldMkLst>
        <pc:picChg chg="mod">
          <ac:chgData name="Xuesu Xiao" userId="2da2dc19-76a6-42ca-a03e-a5becae5e7dc" providerId="ADAL" clId="{1C00FDB4-9BB5-6B49-9063-3F70CA4225E3}" dt="2022-08-30T02:59:36.094" v="3" actId="1076"/>
          <ac:picMkLst>
            <pc:docMk/>
            <pc:sldMk cId="0" sldId="564"/>
            <ac:picMk id="28682" creationId="{00000000-0000-0000-0000-000000000000}"/>
          </ac:picMkLst>
        </pc:picChg>
        <pc:picChg chg="mod">
          <ac:chgData name="Xuesu Xiao" userId="2da2dc19-76a6-42ca-a03e-a5becae5e7dc" providerId="ADAL" clId="{1C00FDB4-9BB5-6B49-9063-3F70CA4225E3}" dt="2022-08-30T02:59:35.367" v="2" actId="1076"/>
          <ac:picMkLst>
            <pc:docMk/>
            <pc:sldMk cId="0" sldId="564"/>
            <ac:picMk id="28683" creationId="{00000000-0000-0000-0000-000000000000}"/>
          </ac:picMkLst>
        </pc:picChg>
      </pc:sldChg>
      <pc:sldChg chg="del">
        <pc:chgData name="Xuesu Xiao" userId="2da2dc19-76a6-42ca-a03e-a5becae5e7dc" providerId="ADAL" clId="{1C00FDB4-9BB5-6B49-9063-3F70CA4225E3}" dt="2022-08-30T03:09:53.097" v="7" actId="2696"/>
        <pc:sldMkLst>
          <pc:docMk/>
          <pc:sldMk cId="0" sldId="565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622175654" sldId="626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808339535" sldId="627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781013823" sldId="6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Mnemonic</a:t>
            </a:r>
            <a:r>
              <a:rPr lang="en-US" baseline="0" dirty="0"/>
              <a:t> – </a:t>
            </a:r>
            <a:r>
              <a:rPr lang="en-US" baseline="0" dirty="0" err="1"/>
              <a:t>csp</a:t>
            </a:r>
            <a:r>
              <a:rPr lang="en-US" baseline="0" dirty="0"/>
              <a:t> police checks my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3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tags" Target="../tags/tag25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tags" Target="../tags/tag24.xml"/><Relationship Id="rId9" Type="http://schemas.openxmlformats.org/officeDocument/2006/relationships/image" Target="../media/image33.wmf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2.png"/><Relationship Id="rId5" Type="http://schemas.openxmlformats.org/officeDocument/2006/relationships/tags" Target="../tags/tag1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480/580: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F8548187-E6E0-D083-458E-C2B815975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41" y="5257800"/>
            <a:ext cx="9144000" cy="151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Prof. Xuesu Xiao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George Mason University</a:t>
            </a:r>
          </a:p>
          <a:p>
            <a:pPr algn="ctr">
              <a:spcBef>
                <a:spcPct val="50000"/>
              </a:spcBef>
            </a:pPr>
            <a:endParaRPr lang="en-US" sz="12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[Based on slides created by Dan Klein and Pieter Abbeel for CS188 Intro to AI at UC Berkeley.  </a:t>
            </a: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All original materials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1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69759" y="3192288"/>
            <a:ext cx="1219199" cy="83836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4FDA2-8380-824D-A039-CDDFD0903D1F}"/>
              </a:ext>
            </a:extLst>
          </p:cNvPr>
          <p:cNvSpPr/>
          <p:nvPr/>
        </p:nvSpPr>
        <p:spPr>
          <a:xfrm>
            <a:off x="5114633" y="2809691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34047</TotalTime>
  <Words>1474</Words>
  <Application>Microsoft Macintosh PowerPoint</Application>
  <PresentationFormat>Widescreen</PresentationFormat>
  <Paragraphs>311</Paragraphs>
  <Slides>39</Slides>
  <Notes>12</Notes>
  <HiddenSlides>1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Symbol</vt:lpstr>
      <vt:lpstr>Times New Roman</vt:lpstr>
      <vt:lpstr>Wingdings</vt:lpstr>
      <vt:lpstr>dan-berkeley-nlp-v1</vt:lpstr>
      <vt:lpstr>CS 480/580: Introduction to Artificial Intelligence </vt:lpstr>
      <vt:lpstr>What is Search For?</vt:lpstr>
      <vt:lpstr>Constraint Satisfaction Problems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Example: Cryptarithmetic</vt:lpstr>
      <vt:lpstr>Example: Sudoku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Backtracking Example</vt:lpstr>
      <vt:lpstr>Backtracking Search</vt:lpstr>
      <vt:lpstr>Video of Demo Coloring – Backtracking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Least Constraining Value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2161</cp:revision>
  <cp:lastPrinted>2014-01-30T19:57:00Z</cp:lastPrinted>
  <dcterms:created xsi:type="dcterms:W3CDTF">2004-08-27T04:16:05Z</dcterms:created>
  <dcterms:modified xsi:type="dcterms:W3CDTF">2026-02-04T03:29:44Z</dcterms:modified>
</cp:coreProperties>
</file>