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0"/>
  </p:notesMasterIdLst>
  <p:handoutMasterIdLst>
    <p:handoutMasterId r:id="rId41"/>
  </p:handoutMasterIdLst>
  <p:sldIdLst>
    <p:sldId id="668" r:id="rId2"/>
    <p:sldId id="607" r:id="rId3"/>
    <p:sldId id="602" r:id="rId4"/>
    <p:sldId id="629" r:id="rId5"/>
    <p:sldId id="631" r:id="rId6"/>
    <p:sldId id="669" r:id="rId7"/>
    <p:sldId id="650" r:id="rId8"/>
    <p:sldId id="651" r:id="rId9"/>
    <p:sldId id="657" r:id="rId10"/>
    <p:sldId id="610" r:id="rId11"/>
    <p:sldId id="611" r:id="rId12"/>
    <p:sldId id="656" r:id="rId13"/>
    <p:sldId id="555" r:id="rId14"/>
    <p:sldId id="558" r:id="rId15"/>
    <p:sldId id="559" r:id="rId16"/>
    <p:sldId id="612" r:id="rId17"/>
    <p:sldId id="659" r:id="rId18"/>
    <p:sldId id="560" r:id="rId19"/>
    <p:sldId id="652" r:id="rId20"/>
    <p:sldId id="663" r:id="rId21"/>
    <p:sldId id="646" r:id="rId22"/>
    <p:sldId id="670" r:id="rId23"/>
    <p:sldId id="648" r:id="rId24"/>
    <p:sldId id="562" r:id="rId25"/>
    <p:sldId id="671" r:id="rId26"/>
    <p:sldId id="672" r:id="rId27"/>
    <p:sldId id="564" r:id="rId28"/>
    <p:sldId id="638" r:id="rId29"/>
    <p:sldId id="655" r:id="rId30"/>
    <p:sldId id="640" r:id="rId31"/>
    <p:sldId id="570" r:id="rId32"/>
    <p:sldId id="571" r:id="rId33"/>
    <p:sldId id="664" r:id="rId34"/>
    <p:sldId id="572" r:id="rId35"/>
    <p:sldId id="573" r:id="rId36"/>
    <p:sldId id="575" r:id="rId37"/>
    <p:sldId id="576" r:id="rId38"/>
    <p:sldId id="653" r:id="rId39"/>
  </p:sldIdLst>
  <p:sldSz cx="12192000" cy="6858000"/>
  <p:notesSz cx="7315200" cy="96012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-Nath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99FF99"/>
    <a:srgbClr val="FF9999"/>
    <a:srgbClr val="6699FF"/>
    <a:srgbClr val="3333FF"/>
    <a:srgbClr val="FFFF00"/>
    <a:srgbClr val="FF3300"/>
    <a:srgbClr val="CC00CC"/>
    <a:srgbClr val="FFCC00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84D3E0-306F-A04C-BA92-5A14342A4903}" v="35" dt="2022-08-30T03:58:37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19" autoAdjust="0"/>
    <p:restoredTop sz="82313" autoAdjust="0"/>
  </p:normalViewPr>
  <p:slideViewPr>
    <p:cSldViewPr>
      <p:cViewPr varScale="1">
        <p:scale>
          <a:sx n="104" d="100"/>
          <a:sy n="104" d="100"/>
        </p:scale>
        <p:origin x="204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C284D3E0-306F-A04C-BA92-5A14342A4903}"/>
    <pc:docChg chg="undo redo custSel delSld modSld">
      <pc:chgData name="Xuesu Xiao" userId="2da2dc19-76a6-42ca-a03e-a5becae5e7dc" providerId="ADAL" clId="{C284D3E0-306F-A04C-BA92-5A14342A4903}" dt="2022-09-08T00:32:44.464" v="247" actId="2696"/>
      <pc:docMkLst>
        <pc:docMk/>
      </pc:docMkLst>
      <pc:sldChg chg="modNotesTx">
        <pc:chgData name="Xuesu Xiao" userId="2da2dc19-76a6-42ca-a03e-a5becae5e7dc" providerId="ADAL" clId="{C284D3E0-306F-A04C-BA92-5A14342A4903}" dt="2022-08-30T02:40:25.851" v="101" actId="20577"/>
        <pc:sldMkLst>
          <pc:docMk/>
          <pc:sldMk cId="0" sldId="558"/>
        </pc:sldMkLst>
      </pc:sldChg>
      <pc:sldChg chg="addSp delSp modSp mod modAnim modNotesTx">
        <pc:chgData name="Xuesu Xiao" userId="2da2dc19-76a6-42ca-a03e-a5becae5e7dc" providerId="ADAL" clId="{C284D3E0-306F-A04C-BA92-5A14342A4903}" dt="2022-08-30T03:50:59.510" v="200"/>
        <pc:sldMkLst>
          <pc:docMk/>
          <pc:sldMk cId="0" sldId="559"/>
        </pc:sldMkLst>
        <pc:spChg chg="add del mod">
          <ac:chgData name="Xuesu Xiao" userId="2da2dc19-76a6-42ca-a03e-a5becae5e7dc" providerId="ADAL" clId="{C284D3E0-306F-A04C-BA92-5A14342A4903}" dt="2022-08-30T03:44:48.411" v="187" actId="22"/>
          <ac:spMkLst>
            <pc:docMk/>
            <pc:sldMk cId="0" sldId="559"/>
            <ac:spMk id="4" creationId="{CBBA9613-C568-69F5-94A6-29A221591C87}"/>
          </ac:spMkLst>
        </pc:spChg>
      </pc:sldChg>
      <pc:sldChg chg="del">
        <pc:chgData name="Xuesu Xiao" userId="2da2dc19-76a6-42ca-a03e-a5becae5e7dc" providerId="ADAL" clId="{C284D3E0-306F-A04C-BA92-5A14342A4903}" dt="2022-09-08T00:32:44.038" v="246" actId="2696"/>
        <pc:sldMkLst>
          <pc:docMk/>
          <pc:sldMk cId="0" sldId="574"/>
        </pc:sldMkLst>
      </pc:sldChg>
      <pc:sldChg chg="modNotesTx">
        <pc:chgData name="Xuesu Xiao" userId="2da2dc19-76a6-42ca-a03e-a5becae5e7dc" providerId="ADAL" clId="{C284D3E0-306F-A04C-BA92-5A14342A4903}" dt="2022-08-30T03:54:25.052" v="204" actId="20577"/>
        <pc:sldMkLst>
          <pc:docMk/>
          <pc:sldMk cId="0" sldId="612"/>
        </pc:sldMkLst>
      </pc:sldChg>
      <pc:sldChg chg="del">
        <pc:chgData name="Xuesu Xiao" userId="2da2dc19-76a6-42ca-a03e-a5becae5e7dc" providerId="ADAL" clId="{C284D3E0-306F-A04C-BA92-5A14342A4903}" dt="2022-09-08T00:32:44.464" v="247" actId="2696"/>
        <pc:sldMkLst>
          <pc:docMk/>
          <pc:sldMk cId="0" sldId="626"/>
        </pc:sldMkLst>
      </pc:sldChg>
      <pc:sldChg chg="addSp modSp mod modAnim">
        <pc:chgData name="Xuesu Xiao" userId="2da2dc19-76a6-42ca-a03e-a5becae5e7dc" providerId="ADAL" clId="{C284D3E0-306F-A04C-BA92-5A14342A4903}" dt="2022-08-30T03:59:20.905" v="245" actId="1038"/>
        <pc:sldMkLst>
          <pc:docMk/>
          <pc:sldMk cId="0" sldId="652"/>
        </pc:sldMkLst>
        <pc:spChg chg="add mod">
          <ac:chgData name="Xuesu Xiao" userId="2da2dc19-76a6-42ca-a03e-a5becae5e7dc" providerId="ADAL" clId="{C284D3E0-306F-A04C-BA92-5A14342A4903}" dt="2022-08-30T03:58:26.278" v="237" actId="1038"/>
          <ac:spMkLst>
            <pc:docMk/>
            <pc:sldMk cId="0" sldId="652"/>
            <ac:spMk id="3" creationId="{0BCD1EEE-0ECC-8974-D09F-7885354B4051}"/>
          </ac:spMkLst>
        </pc:spChg>
        <pc:spChg chg="add mod">
          <ac:chgData name="Xuesu Xiao" userId="2da2dc19-76a6-42ca-a03e-a5becae5e7dc" providerId="ADAL" clId="{C284D3E0-306F-A04C-BA92-5A14342A4903}" dt="2022-08-30T03:59:20.905" v="245" actId="1038"/>
          <ac:spMkLst>
            <pc:docMk/>
            <pc:sldMk cId="0" sldId="652"/>
            <ac:spMk id="4" creationId="{28CBAE78-994C-EA1C-5D76-AE9C6ADDD1F6}"/>
          </ac:spMkLst>
        </pc:spChg>
        <pc:spChg chg="mod">
          <ac:chgData name="Xuesu Xiao" userId="2da2dc19-76a6-42ca-a03e-a5becae5e7dc" providerId="ADAL" clId="{C284D3E0-306F-A04C-BA92-5A14342A4903}" dt="2022-08-30T03:58:26.278" v="237" actId="1038"/>
          <ac:spMkLst>
            <pc:docMk/>
            <pc:sldMk cId="0" sldId="652"/>
            <ac:spMk id="40" creationId="{00000000-0000-0000-0000-000000000000}"/>
          </ac:spMkLst>
        </pc:spChg>
        <pc:spChg chg="mod">
          <ac:chgData name="Xuesu Xiao" userId="2da2dc19-76a6-42ca-a03e-a5becae5e7dc" providerId="ADAL" clId="{C284D3E0-306F-A04C-BA92-5A14342A4903}" dt="2022-08-30T03:58:26.278" v="237" actId="1038"/>
          <ac:spMkLst>
            <pc:docMk/>
            <pc:sldMk cId="0" sldId="652"/>
            <ac:spMk id="41" creationId="{00000000-0000-0000-0000-000000000000}"/>
          </ac:spMkLst>
        </pc:spChg>
        <pc:spChg chg="mod">
          <ac:chgData name="Xuesu Xiao" userId="2da2dc19-76a6-42ca-a03e-a5becae5e7dc" providerId="ADAL" clId="{C284D3E0-306F-A04C-BA92-5A14342A4903}" dt="2022-08-30T03:58:26.278" v="237" actId="1038"/>
          <ac:spMkLst>
            <pc:docMk/>
            <pc:sldMk cId="0" sldId="652"/>
            <ac:spMk id="42" creationId="{00000000-0000-0000-0000-000000000000}"/>
          </ac:spMkLst>
        </pc:spChg>
        <pc:spChg chg="mod">
          <ac:chgData name="Xuesu Xiao" userId="2da2dc19-76a6-42ca-a03e-a5becae5e7dc" providerId="ADAL" clId="{C284D3E0-306F-A04C-BA92-5A14342A4903}" dt="2022-08-30T03:58:26.278" v="237" actId="1038"/>
          <ac:spMkLst>
            <pc:docMk/>
            <pc:sldMk cId="0" sldId="652"/>
            <ac:spMk id="43" creationId="{00000000-0000-0000-0000-000000000000}"/>
          </ac:spMkLst>
        </pc:spChg>
        <pc:grpChg chg="mod">
          <ac:chgData name="Xuesu Xiao" userId="2da2dc19-76a6-42ca-a03e-a5becae5e7dc" providerId="ADAL" clId="{C284D3E0-306F-A04C-BA92-5A14342A4903}" dt="2022-08-30T03:58:26.278" v="237" actId="1038"/>
          <ac:grpSpMkLst>
            <pc:docMk/>
            <pc:sldMk cId="0" sldId="652"/>
            <ac:grpSpMk id="10" creationId="{00000000-0000-0000-0000-000000000000}"/>
          </ac:grpSpMkLst>
        </pc:grpChg>
        <pc:grpChg chg="mod">
          <ac:chgData name="Xuesu Xiao" userId="2da2dc19-76a6-42ca-a03e-a5becae5e7dc" providerId="ADAL" clId="{C284D3E0-306F-A04C-BA92-5A14342A4903}" dt="2022-08-30T03:58:26.278" v="237" actId="1038"/>
          <ac:grpSpMkLst>
            <pc:docMk/>
            <pc:sldMk cId="0" sldId="652"/>
            <ac:grpSpMk id="11" creationId="{00000000-0000-0000-0000-000000000000}"/>
          </ac:grpSpMkLst>
        </pc:grpChg>
        <pc:grpChg chg="mod">
          <ac:chgData name="Xuesu Xiao" userId="2da2dc19-76a6-42ca-a03e-a5becae5e7dc" providerId="ADAL" clId="{C284D3E0-306F-A04C-BA92-5A14342A4903}" dt="2022-08-30T03:58:26.278" v="237" actId="1038"/>
          <ac:grpSpMkLst>
            <pc:docMk/>
            <pc:sldMk cId="0" sldId="652"/>
            <ac:grpSpMk id="15" creationId="{00000000-0000-0000-0000-000000000000}"/>
          </ac:grpSpMkLst>
        </pc:grpChg>
        <pc:grpChg chg="mod">
          <ac:chgData name="Xuesu Xiao" userId="2da2dc19-76a6-42ca-a03e-a5becae5e7dc" providerId="ADAL" clId="{C284D3E0-306F-A04C-BA92-5A14342A4903}" dt="2022-08-30T03:58:26.278" v="237" actId="1038"/>
          <ac:grpSpMkLst>
            <pc:docMk/>
            <pc:sldMk cId="0" sldId="652"/>
            <ac:grpSpMk id="19" creationId="{00000000-0000-0000-0000-000000000000}"/>
          </ac:grpSpMkLst>
        </pc:grpChg>
        <pc:picChg chg="mod">
          <ac:chgData name="Xuesu Xiao" userId="2da2dc19-76a6-42ca-a03e-a5becae5e7dc" providerId="ADAL" clId="{C284D3E0-306F-A04C-BA92-5A14342A4903}" dt="2022-08-30T03:58:26.278" v="237" actId="1038"/>
          <ac:picMkLst>
            <pc:docMk/>
            <pc:sldMk cId="0" sldId="652"/>
            <ac:picMk id="24" creationId="{00000000-0000-0000-0000-000000000000}"/>
          </ac:picMkLst>
        </pc:picChg>
        <pc:picChg chg="mod">
          <ac:chgData name="Xuesu Xiao" userId="2da2dc19-76a6-42ca-a03e-a5becae5e7dc" providerId="ADAL" clId="{C284D3E0-306F-A04C-BA92-5A14342A4903}" dt="2022-08-30T03:58:26.278" v="237" actId="1038"/>
          <ac:picMkLst>
            <pc:docMk/>
            <pc:sldMk cId="0" sldId="652"/>
            <ac:picMk id="25" creationId="{00000000-0000-0000-0000-000000000000}"/>
          </ac:picMkLst>
        </pc:picChg>
        <pc:picChg chg="mod">
          <ac:chgData name="Xuesu Xiao" userId="2da2dc19-76a6-42ca-a03e-a5becae5e7dc" providerId="ADAL" clId="{C284D3E0-306F-A04C-BA92-5A14342A4903}" dt="2022-08-30T03:58:26.278" v="237" actId="1038"/>
          <ac:picMkLst>
            <pc:docMk/>
            <pc:sldMk cId="0" sldId="652"/>
            <ac:picMk id="27" creationId="{00000000-0000-0000-0000-000000000000}"/>
          </ac:picMkLst>
        </pc:pic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29" creationId="{00000000-0000-0000-0000-000000000000}"/>
          </ac:cxnSpMkLst>
        </pc:cxn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30" creationId="{00000000-0000-0000-0000-000000000000}"/>
          </ac:cxnSpMkLst>
        </pc:cxn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32" creationId="{00000000-0000-0000-0000-000000000000}"/>
          </ac:cxnSpMkLst>
        </pc:cxn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45" creationId="{00000000-0000-0000-0000-000000000000}"/>
          </ac:cxnSpMkLst>
        </pc:cxn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46" creationId="{00000000-0000-0000-0000-000000000000}"/>
          </ac:cxnSpMkLst>
        </pc:cxnChg>
        <pc:cxnChg chg="mod">
          <ac:chgData name="Xuesu Xiao" userId="2da2dc19-76a6-42ca-a03e-a5becae5e7dc" providerId="ADAL" clId="{C284D3E0-306F-A04C-BA92-5A14342A4903}" dt="2022-08-30T03:58:26.278" v="237" actId="1038"/>
          <ac:cxnSpMkLst>
            <pc:docMk/>
            <pc:sldMk cId="0" sldId="652"/>
            <ac:cxnSpMk id="47" creationId="{00000000-0000-0000-0000-000000000000}"/>
          </ac:cxnSpMkLst>
        </pc:cxnChg>
      </pc:sldChg>
      <pc:sldChg chg="del">
        <pc:chgData name="Xuesu Xiao" userId="2da2dc19-76a6-42ca-a03e-a5becae5e7dc" providerId="ADAL" clId="{C284D3E0-306F-A04C-BA92-5A14342A4903}" dt="2022-08-29T23:56:21.837" v="1" actId="2696"/>
        <pc:sldMkLst>
          <pc:docMk/>
          <pc:sldMk cId="2026372980" sldId="661"/>
        </pc:sldMkLst>
      </pc:sldChg>
      <pc:sldChg chg="del">
        <pc:chgData name="Xuesu Xiao" userId="2da2dc19-76a6-42ca-a03e-a5becae5e7dc" providerId="ADAL" clId="{C284D3E0-306F-A04C-BA92-5A14342A4903}" dt="2022-08-29T23:56:17.710" v="0" actId="2696"/>
        <pc:sldMkLst>
          <pc:docMk/>
          <pc:sldMk cId="4217651576" sldId="662"/>
        </pc:sldMkLst>
      </pc:sldChg>
      <pc:sldChg chg="del">
        <pc:chgData name="Xuesu Xiao" userId="2da2dc19-76a6-42ca-a03e-a5becae5e7dc" providerId="ADAL" clId="{C284D3E0-306F-A04C-BA92-5A14342A4903}" dt="2022-08-29T23:56:27.329" v="2" actId="2696"/>
        <pc:sldMkLst>
          <pc:docMk/>
          <pc:sldMk cId="3183033076" sldId="666"/>
        </pc:sldMkLst>
      </pc:sldChg>
      <pc:sldChg chg="del">
        <pc:chgData name="Xuesu Xiao" userId="2da2dc19-76a6-42ca-a03e-a5becae5e7dc" providerId="ADAL" clId="{C284D3E0-306F-A04C-BA92-5A14342A4903}" dt="2022-08-29T23:56:36.646" v="3" actId="2696"/>
        <pc:sldMkLst>
          <pc:docMk/>
          <pc:sldMk cId="520218694" sldId="667"/>
        </pc:sldMkLst>
      </pc:sldChg>
      <pc:sldChg chg="addSp delSp modSp mod">
        <pc:chgData name="Xuesu Xiao" userId="2da2dc19-76a6-42ca-a03e-a5becae5e7dc" providerId="ADAL" clId="{C284D3E0-306F-A04C-BA92-5A14342A4903}" dt="2022-08-29T23:57:53.359" v="18"/>
        <pc:sldMkLst>
          <pc:docMk/>
          <pc:sldMk cId="1026508146" sldId="668"/>
        </pc:sldMkLst>
        <pc:spChg chg="mod">
          <ac:chgData name="Xuesu Xiao" userId="2da2dc19-76a6-42ca-a03e-a5becae5e7dc" providerId="ADAL" clId="{C284D3E0-306F-A04C-BA92-5A14342A4903}" dt="2022-08-29T23:57:41.866" v="17" actId="20577"/>
          <ac:spMkLst>
            <pc:docMk/>
            <pc:sldMk cId="1026508146" sldId="668"/>
            <ac:spMk id="2" creationId="{00000000-0000-0000-0000-000000000000}"/>
          </ac:spMkLst>
        </pc:spChg>
        <pc:spChg chg="add del mod">
          <ac:chgData name="Xuesu Xiao" userId="2da2dc19-76a6-42ca-a03e-a5becae5e7dc" providerId="ADAL" clId="{C284D3E0-306F-A04C-BA92-5A14342A4903}" dt="2022-08-29T23:57:05.386" v="8"/>
          <ac:spMkLst>
            <pc:docMk/>
            <pc:sldMk cId="1026508146" sldId="668"/>
            <ac:spMk id="3" creationId="{0C2CE6B8-B4C0-041C-D806-A44E33918ED2}"/>
          </ac:spMkLst>
        </pc:spChg>
        <pc:spChg chg="add del mod">
          <ac:chgData name="Xuesu Xiao" userId="2da2dc19-76a6-42ca-a03e-a5becae5e7dc" providerId="ADAL" clId="{C284D3E0-306F-A04C-BA92-5A14342A4903}" dt="2022-08-29T23:57:19.413" v="12"/>
          <ac:spMkLst>
            <pc:docMk/>
            <pc:sldMk cId="1026508146" sldId="668"/>
            <ac:spMk id="8" creationId="{00000000-0000-0000-0000-000000000000}"/>
          </ac:spMkLst>
        </pc:spChg>
        <pc:spChg chg="mod">
          <ac:chgData name="Xuesu Xiao" userId="2da2dc19-76a6-42ca-a03e-a5becae5e7dc" providerId="ADAL" clId="{C284D3E0-306F-A04C-BA92-5A14342A4903}" dt="2022-08-29T23:57:53.359" v="18"/>
          <ac:spMkLst>
            <pc:docMk/>
            <pc:sldMk cId="1026508146" sldId="668"/>
            <ac:spMk id="512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927D5E5-43E8-4E73-8830-CB26033F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D581376-9A36-40B0-85E2-52E3358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3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 constraint graph is a tree when any two variables are connected by only one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0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Pick any variable to be the root of the tree</a:t>
            </a:r>
          </a:p>
          <a:p>
            <a:endParaRPr lang="en-US" dirty="0"/>
          </a:p>
          <a:p>
            <a:r>
              <a:rPr lang="en-US" dirty="0"/>
              <a:t>A topological sort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www.cs.cmu.edu</a:t>
            </a:r>
            <a:r>
              <a:rPr lang="en-US" dirty="0"/>
              <a:t>/~./15281-f19/lectures/15281_Fa19_Lecture_5_CSP.pdf</a:t>
            </a:r>
          </a:p>
          <a:p>
            <a:endParaRPr lang="en-US" dirty="0"/>
          </a:p>
          <a:p>
            <a:r>
              <a:rPr lang="en-US" sz="1200" dirty="0"/>
              <a:t>Induction on position: </a:t>
            </a:r>
            <a:r>
              <a:rPr lang="en-US" dirty="0"/>
              <a:t>Suppose we have successfully reached node 𝑋𝑖 . In the current step, the potential failure can only be caused by the constraint between 𝑋𝑖 and Parent(𝑋𝑖), since all other variables that are in a same constraint of 𝑋𝑖 have not assigned a value yet. Due to the arc consistency of Parent(𝑋𝑖) → 𝑋𝑖 , there exists a value 𝑥 in the domain of 𝑋𝑖 that does not violate the constraint. So we can successfully assign value to 𝑋𝑖 and go to the next node. By induction, we can successfully assign a value to a variable in each step of the algorithm. A solution is found in the end.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45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L5D1 –</a:t>
            </a:r>
            <a:r>
              <a:rPr lang="en-US" baseline="0" dirty="0"/>
              <a:t> python demos</a:t>
            </a:r>
          </a:p>
          <a:p>
            <a:endParaRPr lang="en-US" baseline="0" dirty="0"/>
          </a:p>
          <a:p>
            <a:r>
              <a:rPr lang="en-US" baseline="0" dirty="0"/>
              <a:t>Coloring – </a:t>
            </a:r>
            <a:r>
              <a:rPr lang="en-US" baseline="0" dirty="0" err="1"/>
              <a:t>javascript</a:t>
            </a:r>
            <a:r>
              <a:rPr lang="en-US" baseline="0" dirty="0"/>
              <a:t> demos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85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0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1C85-9E0A-4B20-B41F-7D89A5A6B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5F26-25EC-4877-8F06-7EA22153E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9674-4401-4CDC-87FB-F0DBE8934A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384B-786A-430B-85B0-526D7E6E8C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7396-5175-4E89-B111-402B8173A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E6E7B-1892-4C83-B261-727A58498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985B-93F3-4A4E-AFF0-2DC3CF6846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7FFC-6601-4954-B54B-7A2A15352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43BF-76B5-4390-9EBC-C1ACD93F84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931-D064-4A2C-AF67-83F075745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BEC1A7B-C8AC-4FD3-A451-6720BBC36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2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4355" y="1068202"/>
            <a:ext cx="6084208" cy="56366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1"/>
            <a:ext cx="12192000" cy="1470025"/>
          </a:xfrm>
        </p:spPr>
        <p:txBody>
          <a:bodyPr/>
          <a:lstStyle/>
          <a:p>
            <a:r>
              <a:rPr lang="en-US"/>
              <a:t>CS 480/580</a:t>
            </a:r>
            <a:r>
              <a:rPr lang="en-US" dirty="0"/>
              <a:t>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18" rIns="9140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0574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Prof. </a:t>
            </a:r>
            <a:r>
              <a:rPr lang="en-US" sz="2400" dirty="0" err="1">
                <a:latin typeface="Calibri"/>
                <a:cs typeface="Calibri"/>
              </a:rPr>
              <a:t>Xuesu</a:t>
            </a:r>
            <a:r>
              <a:rPr lang="en-US" sz="24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George Mason University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2650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5" grpId="1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0" grpId="1" animBg="1"/>
      <p:bldP spid="22541" grpId="0" animBg="1"/>
      <p:bldP spid="22542" grpId="0" animBg="1"/>
      <p:bldP spid="22543" grpId="0" animBg="1"/>
      <p:bldP spid="22544" grpId="0" animBg="1"/>
      <p:bldP spid="22544" grpId="1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Conditioning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62383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245475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66335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887196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 l="55169" t="1345" b="24863"/>
          <a:stretch>
            <a:fillRect/>
          </a:stretch>
        </p:blipFill>
        <p:spPr bwMode="auto">
          <a:xfrm>
            <a:off x="3192863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/>
          <a:srcRect l="55245" t="686" b="24863"/>
          <a:stretch>
            <a:fillRect/>
          </a:stretch>
        </p:blipFill>
        <p:spPr bwMode="auto">
          <a:xfrm>
            <a:off x="6091386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 l="55123" t="1016" b="24863"/>
          <a:stretch>
            <a:fillRect/>
          </a:stretch>
        </p:blipFill>
        <p:spPr bwMode="auto">
          <a:xfrm>
            <a:off x="8887195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4684879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961479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94679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36722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722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6722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6722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075322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894722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9714122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BCD1EEE-0ECC-8974-D09F-7885354B4051}"/>
              </a:ext>
            </a:extLst>
          </p:cNvPr>
          <p:cNvSpPr txBox="1"/>
          <p:nvPr/>
        </p:nvSpPr>
        <p:spPr>
          <a:xfrm>
            <a:off x="10696531" y="336298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baseline="30000" dirty="0">
                <a:solidFill>
                  <a:srgbClr val="FF0000"/>
                </a:solidFill>
              </a:rPr>
              <a:t>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BAE78-994C-EA1C-5D76-AE9C6ADDD1F6}"/>
              </a:ext>
            </a:extLst>
          </p:cNvPr>
          <p:cNvSpPr txBox="1"/>
          <p:nvPr/>
        </p:nvSpPr>
        <p:spPr>
          <a:xfrm>
            <a:off x="10628522" y="5039508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(n-c)d</a:t>
            </a:r>
            <a:r>
              <a:rPr lang="en-US" sz="2800" baseline="30000" dirty="0">
                <a:solidFill>
                  <a:srgbClr val="FF0000"/>
                </a:solidFill>
              </a:rPr>
              <a:t>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97002"/>
            <a:ext cx="108712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Efficient Solution of CSPs</a:t>
            </a:r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Local 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557" y="3053184"/>
            <a:ext cx="4915042" cy="2565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smallest </a:t>
            </a:r>
            <a:r>
              <a:rPr lang="en-US" dirty="0" err="1"/>
              <a:t>cutset</a:t>
            </a:r>
            <a:r>
              <a:rPr lang="en-US" dirty="0"/>
              <a:t> for the graph below.</a:t>
            </a:r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9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Decomposition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h(n) = total number of violated constraints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Can get stuck in local minima (we’ll come back to this idea in a few slides)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n Queens</a:t>
            </a:r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Coloring</a:t>
            </a:r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Runtime of min-conflicts on n-queens is roughly independent of problem size! (Why?)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Solutions are densely distributed in the state space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26" y="2392024"/>
            <a:ext cx="6274674" cy="278936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85" y="1334365"/>
            <a:ext cx="8836433" cy="5522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Reminder: CSPs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715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Constraints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Implicit (provide code to compute)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Explicit (provide a list of the legal </a:t>
            </a:r>
            <a:r>
              <a:rPr lang="en-US" sz="2000" dirty="0" err="1"/>
              <a:t>tuples</a:t>
            </a:r>
            <a:r>
              <a:rPr lang="en-US" sz="2000" dirty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Unary / Binary / N-</a:t>
            </a:r>
            <a:r>
              <a:rPr lang="en-US" sz="2000" dirty="0" err="1"/>
              <a:t>ary</a:t>
            </a: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Goals: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Here: find any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Also: find all, find best, etc.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7086600" y="1752600"/>
            <a:ext cx="3124200" cy="1524000"/>
            <a:chOff x="3552" y="1056"/>
            <a:chExt cx="2016" cy="1056"/>
          </a:xfrm>
        </p:grpSpPr>
        <p:grpSp>
          <p:nvGrpSpPr>
            <p:cNvPr id="5138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5148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39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5146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40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5144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5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5141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Rectangle 17"/>
          <p:cNvSpPr>
            <a:spLocks noChangeArrowheads="1"/>
          </p:cNvSpPr>
          <p:nvPr/>
        </p:nvSpPr>
        <p:spPr bwMode="auto">
          <a:xfrm>
            <a:off x="72390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6" name="Rectangle 18"/>
          <p:cNvSpPr>
            <a:spLocks noChangeArrowheads="1"/>
          </p:cNvSpPr>
          <p:nvPr/>
        </p:nvSpPr>
        <p:spPr bwMode="auto">
          <a:xfrm>
            <a:off x="75438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7" name="Rectangle 19"/>
          <p:cNvSpPr>
            <a:spLocks noChangeArrowheads="1"/>
          </p:cNvSpPr>
          <p:nvPr/>
        </p:nvSpPr>
        <p:spPr bwMode="auto">
          <a:xfrm>
            <a:off x="78486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8" name="Rectangle 20"/>
          <p:cNvSpPr>
            <a:spLocks noChangeArrowheads="1"/>
          </p:cNvSpPr>
          <p:nvPr/>
        </p:nvSpPr>
        <p:spPr bwMode="auto">
          <a:xfrm>
            <a:off x="92202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9" name="Rectangle 21"/>
          <p:cNvSpPr>
            <a:spLocks noChangeArrowheads="1"/>
          </p:cNvSpPr>
          <p:nvPr/>
        </p:nvSpPr>
        <p:spPr bwMode="auto">
          <a:xfrm>
            <a:off x="95250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0" name="Rectangle 22"/>
          <p:cNvSpPr>
            <a:spLocks noChangeArrowheads="1"/>
          </p:cNvSpPr>
          <p:nvPr/>
        </p:nvSpPr>
        <p:spPr bwMode="auto">
          <a:xfrm>
            <a:off x="98298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1" name="Rectangle 23"/>
          <p:cNvSpPr>
            <a:spLocks noChangeArrowheads="1"/>
          </p:cNvSpPr>
          <p:nvPr/>
        </p:nvSpPr>
        <p:spPr bwMode="auto">
          <a:xfrm>
            <a:off x="8229600" y="19050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2" name="Rectangle 24"/>
          <p:cNvSpPr>
            <a:spLocks noChangeArrowheads="1"/>
          </p:cNvSpPr>
          <p:nvPr/>
        </p:nvSpPr>
        <p:spPr bwMode="auto">
          <a:xfrm>
            <a:off x="8534400" y="1905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3" name="Rectangle 25"/>
          <p:cNvSpPr>
            <a:spLocks noChangeArrowheads="1"/>
          </p:cNvSpPr>
          <p:nvPr/>
        </p:nvSpPr>
        <p:spPr bwMode="auto">
          <a:xfrm>
            <a:off x="8839200" y="1905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5134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31242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019" y="4270710"/>
            <a:ext cx="4333000" cy="2005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 (no fringe!)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172200" y="3339765"/>
            <a:ext cx="3886200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2" y="1677139"/>
            <a:ext cx="7542655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bad about this approach?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Complete?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Optimal?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good about it?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1"/>
            <a:ext cx="9601200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Climbing Quiz</a:t>
            </a:r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1"/>
            <a:ext cx="54356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1" y="5029200"/>
            <a:ext cx="4272199" cy="163121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3046610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34</a:t>
            </a:fld>
            <a:endParaRPr lang="en-US"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09802"/>
            <a:ext cx="7848600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People think hard about </a:t>
            </a:r>
            <a:r>
              <a:rPr lang="en-US" sz="2400" i="1" dirty="0"/>
              <a:t>ridge operators </a:t>
            </a:r>
            <a:r>
              <a:rPr lang="en-US" sz="2400" dirty="0"/>
              <a:t>which let you jump around the space in better ways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2" y="15986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11430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have </a:t>
            </a:r>
            <a:r>
              <a:rPr lang="en-US" sz="2000" dirty="0" err="1"/>
              <a:t>pairwise</a:t>
            </a:r>
            <a:r>
              <a:rPr lang="en-US" sz="20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" y="1676401"/>
            <a:ext cx="83915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358" y="1321658"/>
            <a:ext cx="2892079" cy="3474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41910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1524002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Adversarial Search!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614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Improving Backtracking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11353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r>
              <a:rPr lang="en-US" sz="2400" dirty="0"/>
              <a:t>… but it’s all still NP-hard</a:t>
            </a:r>
          </a:p>
          <a:p>
            <a:pPr lvl="1" eaLnBrk="1" hangingPunct="1"/>
            <a:endParaRPr lang="en-US" sz="2400" dirty="0"/>
          </a:p>
          <a:p>
            <a:r>
              <a:rPr lang="en-US" sz="2800" dirty="0"/>
              <a:t>Filtering: Can we detect inevitable failure early?</a:t>
            </a:r>
          </a:p>
          <a:p>
            <a:pPr lvl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  (MRV)</a:t>
            </a:r>
          </a:p>
          <a:p>
            <a:pPr lvl="1" eaLnBrk="1" hangingPunct="1"/>
            <a:r>
              <a:rPr lang="en-US" sz="2400" dirty="0"/>
              <a:t>In what order should its values be tried?  (LCV)</a:t>
            </a:r>
          </a:p>
          <a:p>
            <a:pPr marL="457165" lvl="1" indent="0">
              <a:buNone/>
            </a:pPr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2" y="1643021"/>
            <a:ext cx="3925863" cy="1884267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0022" y="3965201"/>
            <a:ext cx="3660484" cy="2051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and Beyond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8780" y="1907650"/>
            <a:ext cx="8963552" cy="372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7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1143000" y="2286001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simultaneously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Must rerun after each assignment!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733800" y="2286000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984939" y="32766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622739" y="3276600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525000" y="47244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236661" y="2819400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828800" y="28956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752601" y="25908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245661" y="2658035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277035" y="306593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273301" y="329452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097" y="847378"/>
            <a:ext cx="9283545" cy="5525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spcBef>
            <a:spcPct val="50000"/>
          </a:spcBef>
          <a:defRPr dirty="0">
            <a:latin typeface="Calibri"/>
            <a:cs typeface="Calibri"/>
          </a:defRPr>
        </a:defPPr>
      </a:lstStyle>
    </a:sp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30839</TotalTime>
  <Words>1809</Words>
  <Application>Microsoft Macintosh PowerPoint</Application>
  <PresentationFormat>Widescreen</PresentationFormat>
  <Paragraphs>334</Paragraphs>
  <Slides>38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Narrow</vt:lpstr>
      <vt:lpstr>Calibri</vt:lpstr>
      <vt:lpstr>Symbol</vt:lpstr>
      <vt:lpstr>Times New Roman</vt:lpstr>
      <vt:lpstr>Wingdings</vt:lpstr>
      <vt:lpstr>dan-berkeley-nlp-v1</vt:lpstr>
      <vt:lpstr>CS 480/580: Introduction to Artificial Intelligence </vt:lpstr>
      <vt:lpstr>Today</vt:lpstr>
      <vt:lpstr>Reminder: CSPs</vt:lpstr>
      <vt:lpstr>Backtracking Search</vt:lpstr>
      <vt:lpstr>Improving Backtracking</vt:lpstr>
      <vt:lpstr>Arc Consistency and Beyond</vt:lpstr>
      <vt:lpstr>Arc Consistency of an Entire CSP</vt:lpstr>
      <vt:lpstr>Limitations of Arc Consistency</vt:lpstr>
      <vt:lpstr>K-Consistency</vt:lpstr>
      <vt:lpstr>K-Consistency</vt:lpstr>
      <vt:lpstr>Strong K-Consistency</vt:lpstr>
      <vt:lpstr>Structure</vt:lpstr>
      <vt:lpstr>Problem Structure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Tree Decomposition</vt:lpstr>
      <vt:lpstr>Iterative Improvement</vt:lpstr>
      <vt:lpstr>Iterative Algorithms for CSPs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  <vt:lpstr>Local Search</vt:lpstr>
      <vt:lpstr>Local Search</vt:lpstr>
      <vt:lpstr>Hill Climbing</vt:lpstr>
      <vt:lpstr>Hill Climbing Diagram</vt:lpstr>
      <vt:lpstr>Hill Climbing Quiz</vt:lpstr>
      <vt:lpstr>Simulated Annealing</vt:lpstr>
      <vt:lpstr>Simulated Annealing</vt:lpstr>
      <vt:lpstr>Genetic Algorithms</vt:lpstr>
      <vt:lpstr>Example: N-Queens</vt:lpstr>
      <vt:lpstr>Next Time: Adversarial Search!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2230</cp:revision>
  <cp:lastPrinted>2014-02-04T08:20:14Z</cp:lastPrinted>
  <dcterms:created xsi:type="dcterms:W3CDTF">2004-08-27T04:16:05Z</dcterms:created>
  <dcterms:modified xsi:type="dcterms:W3CDTF">2026-02-04T02:17:32Z</dcterms:modified>
</cp:coreProperties>
</file>