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27"/>
  </p:notesMasterIdLst>
  <p:handoutMasterIdLst>
    <p:handoutMasterId r:id="rId28"/>
  </p:handoutMasterIdLst>
  <p:sldIdLst>
    <p:sldId id="383" r:id="rId2"/>
    <p:sldId id="360" r:id="rId3"/>
    <p:sldId id="401" r:id="rId4"/>
    <p:sldId id="361" r:id="rId5"/>
    <p:sldId id="402" r:id="rId6"/>
    <p:sldId id="370" r:id="rId7"/>
    <p:sldId id="403" r:id="rId8"/>
    <p:sldId id="404" r:id="rId9"/>
    <p:sldId id="405" r:id="rId10"/>
    <p:sldId id="406" r:id="rId11"/>
    <p:sldId id="407" r:id="rId12"/>
    <p:sldId id="367" r:id="rId13"/>
    <p:sldId id="408" r:id="rId14"/>
    <p:sldId id="409" r:id="rId15"/>
    <p:sldId id="410" r:id="rId16"/>
    <p:sldId id="379" r:id="rId17"/>
    <p:sldId id="411" r:id="rId18"/>
    <p:sldId id="413" r:id="rId19"/>
    <p:sldId id="414" r:id="rId20"/>
    <p:sldId id="416" r:id="rId21"/>
    <p:sldId id="382" r:id="rId22"/>
    <p:sldId id="376" r:id="rId23"/>
    <p:sldId id="417" r:id="rId24"/>
    <p:sldId id="377" r:id="rId25"/>
    <p:sldId id="378" r:id="rId26"/>
  </p:sldIdLst>
  <p:sldSz cx="12192000" cy="6858000"/>
  <p:notesSz cx="7315200" cy="96012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9999"/>
    <a:srgbClr val="99CCFF"/>
    <a:srgbClr val="FF3300"/>
    <a:srgbClr val="33CC33"/>
    <a:srgbClr val="3333FF"/>
    <a:srgbClr val="FFFF00"/>
    <a:srgbClr val="CC00CC"/>
    <a:srgbClr val="FF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F5D8A-025F-FC4E-91EA-A2A29217E352}" v="8" dt="2022-11-02T16:07:10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94558" autoAdjust="0"/>
  </p:normalViewPr>
  <p:slideViewPr>
    <p:cSldViewPr>
      <p:cViewPr varScale="1">
        <p:scale>
          <a:sx n="121" d="100"/>
          <a:sy n="121" d="100"/>
        </p:scale>
        <p:origin x="12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A3AF5D8A-025F-FC4E-91EA-A2A29217E352}"/>
    <pc:docChg chg="undo custSel addSld delSld modSld">
      <pc:chgData name="Xuesu Xiao" userId="2da2dc19-76a6-42ca-a03e-a5becae5e7dc" providerId="ADAL" clId="{A3AF5D8A-025F-FC4E-91EA-A2A29217E352}" dt="2022-11-02T22:58:11.998" v="22" actId="2696"/>
      <pc:docMkLst>
        <pc:docMk/>
      </pc:docMkLst>
      <pc:sldChg chg="del">
        <pc:chgData name="Xuesu Xiao" userId="2da2dc19-76a6-42ca-a03e-a5becae5e7dc" providerId="ADAL" clId="{A3AF5D8A-025F-FC4E-91EA-A2A29217E352}" dt="2022-11-02T16:21:48.080" v="14" actId="2696"/>
        <pc:sldMkLst>
          <pc:docMk/>
          <pc:sldMk cId="0" sldId="356"/>
        </pc:sldMkLst>
      </pc:sldChg>
      <pc:sldChg chg="del">
        <pc:chgData name="Xuesu Xiao" userId="2da2dc19-76a6-42ca-a03e-a5becae5e7dc" providerId="ADAL" clId="{A3AF5D8A-025F-FC4E-91EA-A2A29217E352}" dt="2022-11-02T22:58:05.410" v="19" actId="2696"/>
        <pc:sldMkLst>
          <pc:docMk/>
          <pc:sldMk cId="0" sldId="366"/>
        </pc:sldMkLst>
      </pc:sldChg>
      <pc:sldChg chg="add del">
        <pc:chgData name="Xuesu Xiao" userId="2da2dc19-76a6-42ca-a03e-a5becae5e7dc" providerId="ADAL" clId="{A3AF5D8A-025F-FC4E-91EA-A2A29217E352}" dt="2022-11-02T22:58:11.998" v="22" actId="2696"/>
        <pc:sldMkLst>
          <pc:docMk/>
          <pc:sldMk cId="0" sldId="368"/>
        </pc:sldMkLst>
      </pc:sldChg>
      <pc:sldChg chg="del">
        <pc:chgData name="Xuesu Xiao" userId="2da2dc19-76a6-42ca-a03e-a5becae5e7dc" providerId="ADAL" clId="{A3AF5D8A-025F-FC4E-91EA-A2A29217E352}" dt="2022-11-02T22:58:03.498" v="17" actId="2696"/>
        <pc:sldMkLst>
          <pc:docMk/>
          <pc:sldMk cId="0" sldId="384"/>
        </pc:sldMkLst>
      </pc:sldChg>
      <pc:sldChg chg="del">
        <pc:chgData name="Xuesu Xiao" userId="2da2dc19-76a6-42ca-a03e-a5becae5e7dc" providerId="ADAL" clId="{A3AF5D8A-025F-FC4E-91EA-A2A29217E352}" dt="2022-11-02T22:58:04.654" v="18" actId="2696"/>
        <pc:sldMkLst>
          <pc:docMk/>
          <pc:sldMk cId="0" sldId="385"/>
        </pc:sldMkLst>
      </pc:sldChg>
      <pc:sldChg chg="modSp modAnim">
        <pc:chgData name="Xuesu Xiao" userId="2da2dc19-76a6-42ca-a03e-a5becae5e7dc" providerId="ADAL" clId="{A3AF5D8A-025F-FC4E-91EA-A2A29217E352}" dt="2022-11-02T16:07:10.171" v="7" actId="5793"/>
        <pc:sldMkLst>
          <pc:docMk/>
          <pc:sldMk cId="2465084447" sldId="403"/>
        </pc:sldMkLst>
        <pc:spChg chg="mod">
          <ac:chgData name="Xuesu Xiao" userId="2da2dc19-76a6-42ca-a03e-a5becae5e7dc" providerId="ADAL" clId="{A3AF5D8A-025F-FC4E-91EA-A2A29217E352}" dt="2022-11-02T16:07:10.171" v="7" actId="5793"/>
          <ac:spMkLst>
            <pc:docMk/>
            <pc:sldMk cId="2465084447" sldId="403"/>
            <ac:spMk id="38" creationId="{00000000-0000-0000-0000-000000000000}"/>
          </ac:spMkLst>
        </pc:spChg>
      </pc:sldChg>
      <pc:sldChg chg="modSp mod">
        <pc:chgData name="Xuesu Xiao" userId="2da2dc19-76a6-42ca-a03e-a5becae5e7dc" providerId="ADAL" clId="{A3AF5D8A-025F-FC4E-91EA-A2A29217E352}" dt="2022-11-02T16:07:22.447" v="13" actId="15"/>
        <pc:sldMkLst>
          <pc:docMk/>
          <pc:sldMk cId="3660258725" sldId="404"/>
        </pc:sldMkLst>
        <pc:spChg chg="mod">
          <ac:chgData name="Xuesu Xiao" userId="2da2dc19-76a6-42ca-a03e-a5becae5e7dc" providerId="ADAL" clId="{A3AF5D8A-025F-FC4E-91EA-A2A29217E352}" dt="2022-11-02T16:07:22.447" v="13" actId="15"/>
          <ac:spMkLst>
            <pc:docMk/>
            <pc:sldMk cId="3660258725" sldId="404"/>
            <ac:spMk id="73730" creationId="{00000000-0000-0000-0000-000000000000}"/>
          </ac:spMkLst>
        </pc:spChg>
      </pc:sldChg>
      <pc:sldChg chg="del">
        <pc:chgData name="Xuesu Xiao" userId="2da2dc19-76a6-42ca-a03e-a5becae5e7dc" providerId="ADAL" clId="{A3AF5D8A-025F-FC4E-91EA-A2A29217E352}" dt="2022-11-02T22:07:28.038" v="15" actId="2696"/>
        <pc:sldMkLst>
          <pc:docMk/>
          <pc:sldMk cId="587306721" sldId="415"/>
        </pc:sldMkLst>
      </pc:sldChg>
      <pc:sldChg chg="modSp mod">
        <pc:chgData name="Xuesu Xiao" userId="2da2dc19-76a6-42ca-a03e-a5becae5e7dc" providerId="ADAL" clId="{A3AF5D8A-025F-FC4E-91EA-A2A29217E352}" dt="2022-11-02T22:07:32.360" v="16" actId="20577"/>
        <pc:sldMkLst>
          <pc:docMk/>
          <pc:sldMk cId="2001205663" sldId="416"/>
        </pc:sldMkLst>
        <pc:spChg chg="mod">
          <ac:chgData name="Xuesu Xiao" userId="2da2dc19-76a6-42ca-a03e-a5becae5e7dc" providerId="ADAL" clId="{A3AF5D8A-025F-FC4E-91EA-A2A29217E352}" dt="2022-11-02T22:07:32.360" v="16" actId="20577"/>
          <ac:spMkLst>
            <pc:docMk/>
            <pc:sldMk cId="2001205663" sldId="41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89F97694-6472-446A-BE5B-F133C71B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59C69F30-6CED-4CAB-8FA0-AD51C6E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25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3BDD-7DB4-4FE6-B7BE-096ACE1CE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36BC-58BB-4D53-BE3D-CAFE60333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6983-D404-4630-AE92-91158E4D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83B-42AC-4C02-ADA8-40CD500B8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949-8294-417B-8CEF-7919E25A3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F473-2930-4E27-9DE6-3CB8EA8A5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7489-1089-46B0-876A-68AC4A6F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AD75-B3B8-4438-B724-A09412E2C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60E9-D2FB-40BD-8DAB-9C48525AFD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07BF-9D23-46CE-9C7F-03972BEB5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B5E4D-0FE7-45EE-A80D-369438F132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BC86645-1A16-44AB-A4F2-3CFE29DE4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1.png"/><Relationship Id="rId5" Type="http://schemas.openxmlformats.org/officeDocument/2006/relationships/tags" Target="../tags/tag9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pPr eaLnBrk="1" hangingPunct="1"/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>
                <a:latin typeface="Calibri"/>
                <a:cs typeface="Calibri"/>
              </a:rPr>
              <a:t>Particle Filters and Applications of HMMs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AE05E54C-59FC-2974-B3B7-EC319137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9345"/>
            <a:ext cx="12192000" cy="162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Prof. </a:t>
            </a:r>
            <a:r>
              <a:rPr lang="en-US" sz="2000" dirty="0" err="1">
                <a:solidFill>
                  <a:schemeClr val="bg1"/>
                </a:solidFill>
                <a:latin typeface="Calibri"/>
                <a:cs typeface="Calibri"/>
              </a:rPr>
              <a:t>Xuesu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17730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deoclip" r:id="rId2" imgW="5047619" imgH="3990476" progId="Package">
                  <p:embed/>
                </p:oleObj>
              </mc:Choice>
              <mc:Fallback>
                <p:oleObj name="Videoclip" r:id="rId2" imgW="5047619" imgH="3990476" progId="Package">
                  <p:embed/>
                  <p:pic>
                    <p:nvPicPr>
                      <p:cNvPr id="4" name="Object 2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000000" imgH="6348010" progId="MSPhotoEd.3">
                  <p:embed/>
                </p:oleObj>
              </mc:Choice>
              <mc:Fallback>
                <p:oleObj name="Photo Editor Photo" r:id="rId2" imgW="9000000" imgH="6348010" progId="MSPhotoEd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92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Reasoning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15000" cy="4525963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Markov models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Hidden Markov models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943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7432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7174" name="AutoShape 6"/>
          <p:cNvCxnSpPr>
            <a:cxnSpLocks noChangeShapeType="1"/>
            <a:stCxn id="7175" idx="6"/>
            <a:endCxn id="7173" idx="2"/>
          </p:cNvCxnSpPr>
          <p:nvPr/>
        </p:nvCxnSpPr>
        <p:spPr bwMode="auto">
          <a:xfrm>
            <a:off x="23764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8288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657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7177" name="AutoShape 9"/>
          <p:cNvCxnSpPr>
            <a:cxnSpLocks noChangeShapeType="1"/>
            <a:stCxn id="7176" idx="6"/>
            <a:endCxn id="7179" idx="2"/>
          </p:cNvCxnSpPr>
          <p:nvPr/>
        </p:nvCxnSpPr>
        <p:spPr bwMode="auto">
          <a:xfrm>
            <a:off x="42052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7178" name="AutoShape 10"/>
          <p:cNvCxnSpPr>
            <a:cxnSpLocks noChangeShapeType="1"/>
            <a:stCxn id="7173" idx="6"/>
            <a:endCxn id="7176" idx="2"/>
          </p:cNvCxnSpPr>
          <p:nvPr/>
        </p:nvCxnSpPr>
        <p:spPr bwMode="auto">
          <a:xfrm>
            <a:off x="32908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5720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7180" name="AutoShape 12"/>
          <p:cNvCxnSpPr>
            <a:cxnSpLocks noChangeShapeType="1"/>
            <a:stCxn id="7179" idx="6"/>
            <a:endCxn id="7172" idx="2"/>
          </p:cNvCxnSpPr>
          <p:nvPr/>
        </p:nvCxnSpPr>
        <p:spPr bwMode="auto">
          <a:xfrm>
            <a:off x="5105400" y="2552701"/>
            <a:ext cx="838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32004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1" y="3200401"/>
            <a:ext cx="10461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996948" y="23764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444748" y="23764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9" name="AutoShape 6"/>
          <p:cNvCxnSpPr>
            <a:cxnSpLocks noChangeShapeType="1"/>
            <a:stCxn id="27" idx="0"/>
            <a:endCxn id="28" idx="0"/>
          </p:cNvCxnSpPr>
          <p:nvPr/>
        </p:nvCxnSpPr>
        <p:spPr bwMode="auto">
          <a:xfrm rot="5400000" flipV="1">
            <a:off x="9024855" y="1639093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7"/>
          <p:cNvCxnSpPr>
            <a:cxnSpLocks noChangeShapeType="1"/>
            <a:stCxn id="28" idx="4"/>
            <a:endCxn id="27" idx="4"/>
          </p:cNvCxnSpPr>
          <p:nvPr/>
        </p:nvCxnSpPr>
        <p:spPr bwMode="auto">
          <a:xfrm rot="5400000">
            <a:off x="9024855" y="22772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8"/>
          <p:cNvCxnSpPr>
            <a:cxnSpLocks noChangeShapeType="1"/>
            <a:stCxn id="28" idx="7"/>
            <a:endCxn id="28" idx="6"/>
          </p:cNvCxnSpPr>
          <p:nvPr/>
        </p:nvCxnSpPr>
        <p:spPr bwMode="auto">
          <a:xfrm rot="5400000" flipV="1">
            <a:off x="9901949" y="25146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" name="AutoShape 9"/>
          <p:cNvCxnSpPr>
            <a:cxnSpLocks noChangeShapeType="1"/>
            <a:stCxn id="27" idx="3"/>
            <a:endCxn id="27" idx="2"/>
          </p:cNvCxnSpPr>
          <p:nvPr/>
        </p:nvCxnSpPr>
        <p:spPr bwMode="auto">
          <a:xfrm rot="16200000" flipV="1">
            <a:off x="7919161" y="2744789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992435" y="21478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554035" y="2895600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773235" y="15382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773235" y="35194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7193" name="Oval 4"/>
          <p:cNvSpPr>
            <a:spLocks noChangeArrowheads="1"/>
          </p:cNvSpPr>
          <p:nvPr/>
        </p:nvSpPr>
        <p:spPr bwMode="auto">
          <a:xfrm>
            <a:off x="5562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9" name="AutoShape 5"/>
          <p:cNvCxnSpPr>
            <a:cxnSpLocks noChangeShapeType="1"/>
          </p:cNvCxnSpPr>
          <p:nvPr/>
        </p:nvCxnSpPr>
        <p:spPr bwMode="auto">
          <a:xfrm>
            <a:off x="6134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22098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41" name="AutoShape 7"/>
          <p:cNvCxnSpPr>
            <a:cxnSpLocks noChangeShapeType="1"/>
            <a:stCxn id="40" idx="4"/>
            <a:endCxn id="51" idx="0"/>
          </p:cNvCxnSpPr>
          <p:nvPr/>
        </p:nvCxnSpPr>
        <p:spPr bwMode="auto">
          <a:xfrm>
            <a:off x="24765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2954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3" name="AutoShape 9"/>
          <p:cNvCxnSpPr>
            <a:cxnSpLocks noChangeShapeType="1"/>
            <a:stCxn id="44" idx="6"/>
            <a:endCxn id="40" idx="2"/>
          </p:cNvCxnSpPr>
          <p:nvPr/>
        </p:nvCxnSpPr>
        <p:spPr bwMode="auto">
          <a:xfrm>
            <a:off x="18430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12954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5" name="AutoShape 11"/>
          <p:cNvCxnSpPr>
            <a:cxnSpLocks noChangeShapeType="1"/>
            <a:stCxn id="44" idx="4"/>
            <a:endCxn id="42" idx="0"/>
          </p:cNvCxnSpPr>
          <p:nvPr/>
        </p:nvCxnSpPr>
        <p:spPr bwMode="auto">
          <a:xfrm>
            <a:off x="1562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31242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47" name="AutoShape 13"/>
          <p:cNvCxnSpPr>
            <a:cxnSpLocks noChangeShapeType="1"/>
            <a:stCxn id="46" idx="6"/>
            <a:endCxn id="49" idx="2"/>
          </p:cNvCxnSpPr>
          <p:nvPr/>
        </p:nvCxnSpPr>
        <p:spPr bwMode="auto">
          <a:xfrm>
            <a:off x="36718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8" name="AutoShape 14"/>
          <p:cNvCxnSpPr>
            <a:cxnSpLocks noChangeShapeType="1"/>
            <a:stCxn id="40" idx="6"/>
            <a:endCxn id="46" idx="2"/>
          </p:cNvCxnSpPr>
          <p:nvPr/>
        </p:nvCxnSpPr>
        <p:spPr bwMode="auto">
          <a:xfrm>
            <a:off x="27574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4038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50" name="AutoShape 16"/>
          <p:cNvCxnSpPr>
            <a:cxnSpLocks noChangeShapeType="1"/>
            <a:stCxn id="49" idx="6"/>
            <a:endCxn id="7193" idx="2"/>
          </p:cNvCxnSpPr>
          <p:nvPr/>
        </p:nvCxnSpPr>
        <p:spPr bwMode="auto">
          <a:xfrm>
            <a:off x="4586289" y="50673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22098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31242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40386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7209" name="Oval 20"/>
          <p:cNvSpPr>
            <a:spLocks noChangeArrowheads="1"/>
          </p:cNvSpPr>
          <p:nvPr/>
        </p:nvSpPr>
        <p:spPr bwMode="auto">
          <a:xfrm>
            <a:off x="5562600" y="586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55" name="AutoShape 21"/>
          <p:cNvCxnSpPr>
            <a:cxnSpLocks noChangeShapeType="1"/>
            <a:stCxn id="46" idx="4"/>
            <a:endCxn id="52" idx="0"/>
          </p:cNvCxnSpPr>
          <p:nvPr/>
        </p:nvCxnSpPr>
        <p:spPr bwMode="auto">
          <a:xfrm>
            <a:off x="33909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56" name="AutoShape 22"/>
          <p:cNvCxnSpPr>
            <a:cxnSpLocks noChangeShapeType="1"/>
            <a:stCxn id="49" idx="4"/>
            <a:endCxn id="53" idx="0"/>
          </p:cNvCxnSpPr>
          <p:nvPr/>
        </p:nvCxnSpPr>
        <p:spPr bwMode="auto">
          <a:xfrm>
            <a:off x="43053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1" y="4241800"/>
            <a:ext cx="1285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60123"/>
              </p:ext>
            </p:extLst>
          </p:nvPr>
        </p:nvGraphicFramePr>
        <p:xfrm>
          <a:off x="7467600" y="4775200"/>
          <a:ext cx="3276600" cy="1905000"/>
        </p:xfrm>
        <a:graphic>
          <a:graphicData uri="http://schemas.openxmlformats.org/drawingml/2006/table">
            <a:tbl>
              <a:tblPr/>
              <a:tblGrid>
                <a:gridCol w="103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35" y="1332427"/>
            <a:ext cx="1066800" cy="916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048000"/>
            <a:ext cx="1132765" cy="9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/>
      <p:bldP spid="34" grpId="0"/>
      <p:bldP spid="35" grpId="0"/>
      <p:bldP spid="36" grpId="0"/>
      <p:bldP spid="40" grpId="0" animBg="1"/>
      <p:bldP spid="42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SLAM</a:t>
            </a:r>
            <a:endParaRPr lang="en-US" dirty="0"/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Markov Model (Reminder)</a:t>
            </a:r>
          </a:p>
        </p:txBody>
      </p:sp>
      <p:pic>
        <p:nvPicPr>
          <p:cNvPr id="5" name="Ghostbusters -- Markov 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Filtering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229600" cy="4525963"/>
          </a:xfrm>
        </p:spPr>
        <p:txBody>
          <a:bodyPr/>
          <a:lstStyle/>
          <a:p>
            <a:pPr>
              <a:buNone/>
            </a:pPr>
            <a:br>
              <a:rPr lang="en-US" sz="8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Elapse time:</a:t>
            </a:r>
            <a:r>
              <a:rPr lang="en-US" sz="2400" dirty="0">
                <a:latin typeface="Calibri"/>
                <a:cs typeface="Calibri"/>
              </a:rPr>
              <a:t> 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1:t-1 </a:t>
            </a:r>
            <a:r>
              <a:rPr lang="en-US" sz="2400" dirty="0">
                <a:latin typeface="Calibri"/>
                <a:cs typeface="Calibri"/>
              </a:rPr>
              <a:t>)</a:t>
            </a: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Observe: </a:t>
            </a:r>
            <a:r>
              <a:rPr lang="en-US" sz="2400" dirty="0">
                <a:latin typeface="Calibri"/>
                <a:cs typeface="Calibri"/>
              </a:rPr>
              <a:t>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 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30099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8197" name="AutoShape 7"/>
          <p:cNvCxnSpPr>
            <a:cxnSpLocks noChangeShapeType="1"/>
            <a:stCxn id="8196" idx="4"/>
            <a:endCxn id="8202" idx="0"/>
          </p:cNvCxnSpPr>
          <p:nvPr/>
        </p:nvCxnSpPr>
        <p:spPr bwMode="auto">
          <a:xfrm rot="5400000">
            <a:off x="31242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5240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199" name="AutoShape 9"/>
          <p:cNvCxnSpPr>
            <a:cxnSpLocks noChangeShapeType="1"/>
            <a:stCxn id="8200" idx="6"/>
            <a:endCxn id="8196" idx="2"/>
          </p:cNvCxnSpPr>
          <p:nvPr/>
        </p:nvCxnSpPr>
        <p:spPr bwMode="auto">
          <a:xfrm>
            <a:off x="2057401" y="4838701"/>
            <a:ext cx="952500" cy="1588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15240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201" name="AutoShape 11"/>
          <p:cNvCxnSpPr>
            <a:cxnSpLocks noChangeShapeType="1"/>
            <a:stCxn id="8200" idx="4"/>
            <a:endCxn id="8198" idx="0"/>
          </p:cNvCxnSpPr>
          <p:nvPr/>
        </p:nvCxnSpPr>
        <p:spPr bwMode="auto">
          <a:xfrm rot="5400000">
            <a:off x="16383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0099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599127" y="4648201"/>
            <a:ext cx="110959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&lt;0.5, 0.5&gt;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6712616" y="4267201"/>
            <a:ext cx="243335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Belief: &lt;P(rain), P(sun)&gt;</a:t>
            </a:r>
          </a:p>
        </p:txBody>
      </p:sp>
      <p:pic>
        <p:nvPicPr>
          <p:cNvPr id="10254" name="Picture 2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717" y="4724400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5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4917" y="5207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917" y="5715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32"/>
          <p:cNvSpPr txBox="1">
            <a:spLocks noChangeArrowheads="1"/>
          </p:cNvSpPr>
          <p:nvPr/>
        </p:nvSpPr>
        <p:spPr bwMode="auto">
          <a:xfrm>
            <a:off x="7482901" y="51054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&lt;0.82, 0.18&gt;</a:t>
            </a:r>
          </a:p>
        </p:txBody>
      </p:sp>
      <p:sp>
        <p:nvSpPr>
          <p:cNvPr id="10258" name="TextBox 33"/>
          <p:cNvSpPr txBox="1">
            <a:spLocks noChangeArrowheads="1"/>
          </p:cNvSpPr>
          <p:nvPr/>
        </p:nvSpPr>
        <p:spPr bwMode="auto">
          <a:xfrm>
            <a:off x="7482901" y="56388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&lt;0.63, 0.37&gt;</a:t>
            </a:r>
          </a:p>
        </p:txBody>
      </p:sp>
      <p:sp>
        <p:nvSpPr>
          <p:cNvPr id="10259" name="TextBox 34"/>
          <p:cNvSpPr txBox="1">
            <a:spLocks noChangeArrowheads="1"/>
          </p:cNvSpPr>
          <p:nvPr/>
        </p:nvSpPr>
        <p:spPr bwMode="auto">
          <a:xfrm>
            <a:off x="7482901" y="6107114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&lt;0.88, 0.12&gt;</a:t>
            </a:r>
          </a:p>
        </p:txBody>
      </p:sp>
      <p:sp>
        <p:nvSpPr>
          <p:cNvPr id="10260" name="TextBox 38"/>
          <p:cNvSpPr txBox="1">
            <a:spLocks noChangeArrowheads="1"/>
          </p:cNvSpPr>
          <p:nvPr/>
        </p:nvSpPr>
        <p:spPr bwMode="auto">
          <a:xfrm>
            <a:off x="9100869" y="4648201"/>
            <a:ext cx="121399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Prior on X</a:t>
            </a:r>
            <a:r>
              <a:rPr lang="en-US" i="1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9100867" y="5105401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9100867" y="5638801"/>
            <a:ext cx="131787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Elapse time</a:t>
            </a:r>
          </a:p>
        </p:txBody>
      </p:sp>
      <p:sp>
        <p:nvSpPr>
          <p:cNvPr id="10263" name="TextBox 41"/>
          <p:cNvSpPr txBox="1">
            <a:spLocks noChangeArrowheads="1"/>
          </p:cNvSpPr>
          <p:nvPr/>
        </p:nvSpPr>
        <p:spPr bwMode="auto">
          <a:xfrm>
            <a:off x="9100867" y="6107114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pic>
        <p:nvPicPr>
          <p:cNvPr id="27" name="Picture 2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317" y="6172200"/>
            <a:ext cx="3251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7" y="1920876"/>
            <a:ext cx="7159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5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5214" y="3429002"/>
            <a:ext cx="5949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/>
          <a:srcRect l="690" t="1317" r="1482" b="2063"/>
          <a:stretch>
            <a:fillRect/>
          </a:stretch>
        </p:blipFill>
        <p:spPr bwMode="auto">
          <a:xfrm>
            <a:off x="8480809" y="1477109"/>
            <a:ext cx="3205424" cy="215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7" grpId="0"/>
      <p:bldP spid="10258" grpId="0"/>
      <p:bldP spid="10259" grpId="0"/>
      <p:bldP spid="10260" grpId="0"/>
      <p:bldP spid="10261" grpId="0"/>
      <p:bldP spid="10262" grpId="0"/>
      <p:bldP spid="102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Ghostbusters Exact Filtering (Reminder)</a:t>
            </a:r>
          </a:p>
        </p:txBody>
      </p:sp>
      <p:pic>
        <p:nvPicPr>
          <p:cNvPr id="5" name="Ghostbusters -- Exact Filte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457200" lvl="1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\textcolor{BrickRed}{P(x_t | e_{1:t} )} \propto \textcolor{OliveGreen}{P(x_t | e_{1:t-1})} \cdot \textcolor{black}{P(e_t | x_t )} 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50"/>
  <p:tag name="PICTUREFILESIZE" val="4585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(X_1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"/>
  <p:tag name="PICTUREFILESIZE" val="11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1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OliveGreen}{P(X_2 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2\ | \ E_1 = \textit{umb}, E_2 = \textit{umb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8"/>
  <p:tag name="PICTUREFILESIZE" val="3919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 \textcolor{OliveGreen}{P(x_t | e_{1:t-1} )} = \sum_{x_{t-1}} \textcolor{BrickRed}{P( x_{t-1} | e_{1:t-1} )} \cdot \textcolor{black}{P( x_t | x_{t-1} )}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200"/>
  <p:tag name="PICTUREFILESIZE" val="127876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65442</TotalTime>
  <Words>1532</Words>
  <Application>Microsoft Macintosh PowerPoint</Application>
  <PresentationFormat>Widescreen</PresentationFormat>
  <Paragraphs>353</Paragraphs>
  <Slides>25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Wingdings</vt:lpstr>
      <vt:lpstr>dan-berkeley-nlp-v1</vt:lpstr>
      <vt:lpstr>Videoclip</vt:lpstr>
      <vt:lpstr>Photo Editor Photo</vt:lpstr>
      <vt:lpstr>CS 480/580: Introduction to Artificial Intelligence </vt:lpstr>
      <vt:lpstr>Recap: Reasoning Over Time</vt:lpstr>
      <vt:lpstr>Video of Demo Ghostbusters Markov Model (Reminder)</vt:lpstr>
      <vt:lpstr>Recap: Filtering</vt:lpstr>
      <vt:lpstr>Video of Ghostbusters Exact Filtering (Reminder)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Robot Localization</vt:lpstr>
      <vt:lpstr>Particle Filter Localization (Sonar)</vt:lpstr>
      <vt:lpstr>Particle Filter Localization (Laser)</vt:lpstr>
      <vt:lpstr>Robot Mapping</vt:lpstr>
      <vt:lpstr>Particle Filter SLAM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4074</cp:revision>
  <cp:lastPrinted>2014-03-13T16:53:01Z</cp:lastPrinted>
  <dcterms:created xsi:type="dcterms:W3CDTF">2004-08-27T04:16:05Z</dcterms:created>
  <dcterms:modified xsi:type="dcterms:W3CDTF">2026-03-31T16:09:16Z</dcterms:modified>
</cp:coreProperties>
</file>