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7" r:id="rId3"/>
    <p:sldId id="288" r:id="rId4"/>
    <p:sldId id="289" r:id="rId5"/>
    <p:sldId id="1988" r:id="rId6"/>
    <p:sldId id="1989" r:id="rId7"/>
    <p:sldId id="1993" r:id="rId8"/>
    <p:sldId id="1029" r:id="rId9"/>
    <p:sldId id="1030" r:id="rId10"/>
    <p:sldId id="1031" r:id="rId11"/>
    <p:sldId id="1032" r:id="rId12"/>
    <p:sldId id="1033" r:id="rId13"/>
    <p:sldId id="1034" r:id="rId14"/>
    <p:sldId id="1035" r:id="rId15"/>
    <p:sldId id="1036" r:id="rId16"/>
    <p:sldId id="1038" r:id="rId17"/>
    <p:sldId id="1039" r:id="rId18"/>
    <p:sldId id="1992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</p:sldIdLst>
  <p:sldSz cx="12192000" cy="6858000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hZgYTMnTwPUfaIkEaVccAOC3oq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320ED-26CF-354B-9AD8-1557876FADA4}" v="38" dt="2022-11-15T21:42:24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94"/>
  </p:normalViewPr>
  <p:slideViewPr>
    <p:cSldViewPr snapToGrid="0">
      <p:cViewPr varScale="1">
        <p:scale>
          <a:sx n="121" d="100"/>
          <a:sy n="121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customschemas.google.com/relationships/presentationmetadata" Target="meta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4D6320ED-26CF-354B-9AD8-1557876FADA4}"/>
    <pc:docChg chg="custSel delSld modSld">
      <pc:chgData name="Xuesu Xiao" userId="2da2dc19-76a6-42ca-a03e-a5becae5e7dc" providerId="ADAL" clId="{4D6320ED-26CF-354B-9AD8-1557876FADA4}" dt="2022-11-16T22:30:53.049" v="58" actId="2696"/>
      <pc:docMkLst>
        <pc:docMk/>
      </pc:docMkLst>
      <pc:sldChg chg="del">
        <pc:chgData name="Xuesu Xiao" userId="2da2dc19-76a6-42ca-a03e-a5becae5e7dc" providerId="ADAL" clId="{4D6320ED-26CF-354B-9AD8-1557876FADA4}" dt="2022-11-16T22:30:53.049" v="58" actId="2696"/>
        <pc:sldMkLst>
          <pc:docMk/>
          <pc:sldMk cId="4092426491" sldId="1991"/>
        </pc:sldMkLst>
      </pc:sldChg>
      <pc:sldChg chg="addSp modSp mod modAnim">
        <pc:chgData name="Xuesu Xiao" userId="2da2dc19-76a6-42ca-a03e-a5becae5e7dc" providerId="ADAL" clId="{4D6320ED-26CF-354B-9AD8-1557876FADA4}" dt="2022-11-15T21:42:24.271" v="57"/>
        <pc:sldMkLst>
          <pc:docMk/>
          <pc:sldMk cId="991923642" sldId="1993"/>
        </pc:sldMkLst>
        <pc:spChg chg="add mod">
          <ac:chgData name="Xuesu Xiao" userId="2da2dc19-76a6-42ca-a03e-a5becae5e7dc" providerId="ADAL" clId="{4D6320ED-26CF-354B-9AD8-1557876FADA4}" dt="2022-11-15T21:41:07.441" v="42" actId="1076"/>
          <ac:spMkLst>
            <pc:docMk/>
            <pc:sldMk cId="991923642" sldId="1993"/>
            <ac:spMk id="12" creationId="{48EBA398-4A9B-7B92-93AF-B2411E361782}"/>
          </ac:spMkLst>
        </pc:spChg>
        <pc:spChg chg="add mod">
          <ac:chgData name="Xuesu Xiao" userId="2da2dc19-76a6-42ca-a03e-a5becae5e7dc" providerId="ADAL" clId="{4D6320ED-26CF-354B-9AD8-1557876FADA4}" dt="2022-11-15T21:41:25.472" v="54" actId="20577"/>
          <ac:spMkLst>
            <pc:docMk/>
            <pc:sldMk cId="991923642" sldId="1993"/>
            <ac:spMk id="14" creationId="{AF392CE1-53B5-9DC0-FDBB-9224033C68D2}"/>
          </ac:spMkLst>
        </pc:spChg>
        <pc:spChg chg="mod">
          <ac:chgData name="Xuesu Xiao" userId="2da2dc19-76a6-42ca-a03e-a5becae5e7dc" providerId="ADAL" clId="{4D6320ED-26CF-354B-9AD8-1557876FADA4}" dt="2022-11-15T21:39:38.413" v="6" actId="20577"/>
          <ac:spMkLst>
            <pc:docMk/>
            <pc:sldMk cId="991923642" sldId="1993"/>
            <ac:spMk id="17" creationId="{00000000-0000-0000-0000-000000000000}"/>
          </ac:spMkLst>
        </pc:spChg>
      </pc:sldChg>
    </pc:docChg>
  </pc:docChgLst>
  <pc:docChgLst>
    <pc:chgData name="Xuesu Xiao" userId="2da2dc19-76a6-42ca-a03e-a5becae5e7dc" providerId="ADAL" clId="{15469757-8490-3143-BFC6-79CE6EE75CAA}"/>
    <pc:docChg chg="modSld">
      <pc:chgData name="Xuesu Xiao" userId="2da2dc19-76a6-42ca-a03e-a5becae5e7dc" providerId="ADAL" clId="{15469757-8490-3143-BFC6-79CE6EE75CAA}" dt="2022-10-11T02:27:27.239" v="4" actId="20577"/>
      <pc:docMkLst>
        <pc:docMk/>
      </pc:docMkLst>
      <pc:sldChg chg="modSp mod">
        <pc:chgData name="Xuesu Xiao" userId="2da2dc19-76a6-42ca-a03e-a5becae5e7dc" providerId="ADAL" clId="{15469757-8490-3143-BFC6-79CE6EE75CAA}" dt="2022-10-11T02:27:27.239" v="4" actId="20577"/>
        <pc:sldMkLst>
          <pc:docMk/>
          <pc:sldMk cId="0" sldId="256"/>
        </pc:sldMkLst>
        <pc:spChg chg="mod">
          <ac:chgData name="Xuesu Xiao" userId="2da2dc19-76a6-42ca-a03e-a5becae5e7dc" providerId="ADAL" clId="{15469757-8490-3143-BFC6-79CE6EE75CAA}" dt="2022-10-11T02:27:27.239" v="4" actId="20577"/>
          <ac:spMkLst>
            <pc:docMk/>
            <pc:sldMk cId="0" sldId="256"/>
            <ac:spMk id="94" creationId="{00000000-0000-0000-0000-000000000000}"/>
          </ac:spMkLst>
        </pc:spChg>
      </pc:sldChg>
    </pc:docChg>
  </pc:docChgLst>
  <pc:docChgLst>
    <pc:chgData name="Xuesu Xiao" userId="2da2dc19-76a6-42ca-a03e-a5becae5e7dc" providerId="ADAL" clId="{7C854CF0-515E-9946-85A5-91B55A4673E4}"/>
    <pc:docChg chg="undo custSel addSld delSld modSld">
      <pc:chgData name="Xuesu Xiao" userId="2da2dc19-76a6-42ca-a03e-a5becae5e7dc" providerId="ADAL" clId="{7C854CF0-515E-9946-85A5-91B55A4673E4}" dt="2022-10-11T02:41:57.073" v="52"/>
      <pc:docMkLst>
        <pc:docMk/>
      </pc:docMkLst>
      <pc:sldChg chg="modSp mod">
        <pc:chgData name="Xuesu Xiao" userId="2da2dc19-76a6-42ca-a03e-a5becae5e7dc" providerId="ADAL" clId="{7C854CF0-515E-9946-85A5-91B55A4673E4}" dt="2022-10-11T02:28:46.524" v="2" actId="20577"/>
        <pc:sldMkLst>
          <pc:docMk/>
          <pc:sldMk cId="0" sldId="256"/>
        </pc:sldMkLst>
        <pc:spChg chg="mod">
          <ac:chgData name="Xuesu Xiao" userId="2da2dc19-76a6-42ca-a03e-a5becae5e7dc" providerId="ADAL" clId="{7C854CF0-515E-9946-85A5-91B55A4673E4}" dt="2022-10-11T02:28:46.524" v="2" actId="20577"/>
          <ac:spMkLst>
            <pc:docMk/>
            <pc:sldMk cId="0" sldId="256"/>
            <ac:spMk id="94" creationId="{00000000-0000-0000-0000-000000000000}"/>
          </ac:spMkLst>
        </pc:spChg>
      </pc:sldChg>
      <pc:sldChg chg="del">
        <pc:chgData name="Xuesu Xiao" userId="2da2dc19-76a6-42ca-a03e-a5becae5e7dc" providerId="ADAL" clId="{7C854CF0-515E-9946-85A5-91B55A4673E4}" dt="2022-10-11T02:30:25.615" v="3" actId="2696"/>
        <pc:sldMkLst>
          <pc:docMk/>
          <pc:sldMk cId="0" sldId="257"/>
        </pc:sldMkLst>
      </pc:sldChg>
      <pc:sldChg chg="del">
        <pc:chgData name="Xuesu Xiao" userId="2da2dc19-76a6-42ca-a03e-a5becae5e7dc" providerId="ADAL" clId="{7C854CF0-515E-9946-85A5-91B55A4673E4}" dt="2022-10-11T02:30:26.383" v="4" actId="2696"/>
        <pc:sldMkLst>
          <pc:docMk/>
          <pc:sldMk cId="0" sldId="258"/>
        </pc:sldMkLst>
      </pc:sldChg>
      <pc:sldChg chg="add del">
        <pc:chgData name="Xuesu Xiao" userId="2da2dc19-76a6-42ca-a03e-a5becae5e7dc" providerId="ADAL" clId="{7C854CF0-515E-9946-85A5-91B55A4673E4}" dt="2022-10-11T02:41:27.693" v="45" actId="2696"/>
        <pc:sldMkLst>
          <pc:docMk/>
          <pc:sldMk cId="538214778" sldId="258"/>
        </pc:sldMkLst>
      </pc:sldChg>
      <pc:sldChg chg="del">
        <pc:chgData name="Xuesu Xiao" userId="2da2dc19-76a6-42ca-a03e-a5becae5e7dc" providerId="ADAL" clId="{7C854CF0-515E-9946-85A5-91B55A4673E4}" dt="2022-10-11T02:30:26.850" v="5" actId="2696"/>
        <pc:sldMkLst>
          <pc:docMk/>
          <pc:sldMk cId="0" sldId="259"/>
        </pc:sldMkLst>
      </pc:sldChg>
      <pc:sldChg chg="add del">
        <pc:chgData name="Xuesu Xiao" userId="2da2dc19-76a6-42ca-a03e-a5becae5e7dc" providerId="ADAL" clId="{7C854CF0-515E-9946-85A5-91B55A4673E4}" dt="2022-10-11T02:41:29.728" v="46" actId="2696"/>
        <pc:sldMkLst>
          <pc:docMk/>
          <pc:sldMk cId="3844109761" sldId="259"/>
        </pc:sldMkLst>
      </pc:sldChg>
      <pc:sldChg chg="del">
        <pc:chgData name="Xuesu Xiao" userId="2da2dc19-76a6-42ca-a03e-a5becae5e7dc" providerId="ADAL" clId="{7C854CF0-515E-9946-85A5-91B55A4673E4}" dt="2022-10-11T02:30:27.312" v="6" actId="2696"/>
        <pc:sldMkLst>
          <pc:docMk/>
          <pc:sldMk cId="0" sldId="260"/>
        </pc:sldMkLst>
      </pc:sldChg>
      <pc:sldChg chg="del">
        <pc:chgData name="Xuesu Xiao" userId="2da2dc19-76a6-42ca-a03e-a5becae5e7dc" providerId="ADAL" clId="{7C854CF0-515E-9946-85A5-91B55A4673E4}" dt="2022-10-11T02:30:27.659" v="7" actId="2696"/>
        <pc:sldMkLst>
          <pc:docMk/>
          <pc:sldMk cId="0" sldId="261"/>
        </pc:sldMkLst>
      </pc:sldChg>
      <pc:sldChg chg="del">
        <pc:chgData name="Xuesu Xiao" userId="2da2dc19-76a6-42ca-a03e-a5becae5e7dc" providerId="ADAL" clId="{7C854CF0-515E-9946-85A5-91B55A4673E4}" dt="2022-10-11T02:30:28.040" v="8" actId="2696"/>
        <pc:sldMkLst>
          <pc:docMk/>
          <pc:sldMk cId="0" sldId="262"/>
        </pc:sldMkLst>
      </pc:sldChg>
      <pc:sldChg chg="del">
        <pc:chgData name="Xuesu Xiao" userId="2da2dc19-76a6-42ca-a03e-a5becae5e7dc" providerId="ADAL" clId="{7C854CF0-515E-9946-85A5-91B55A4673E4}" dt="2022-10-11T02:30:28.713" v="9" actId="2696"/>
        <pc:sldMkLst>
          <pc:docMk/>
          <pc:sldMk cId="0" sldId="263"/>
        </pc:sldMkLst>
      </pc:sldChg>
      <pc:sldChg chg="del">
        <pc:chgData name="Xuesu Xiao" userId="2da2dc19-76a6-42ca-a03e-a5becae5e7dc" providerId="ADAL" clId="{7C854CF0-515E-9946-85A5-91B55A4673E4}" dt="2022-10-11T02:30:29.195" v="10" actId="2696"/>
        <pc:sldMkLst>
          <pc:docMk/>
          <pc:sldMk cId="0" sldId="264"/>
        </pc:sldMkLst>
      </pc:sldChg>
      <pc:sldChg chg="del">
        <pc:chgData name="Xuesu Xiao" userId="2da2dc19-76a6-42ca-a03e-a5becae5e7dc" providerId="ADAL" clId="{7C854CF0-515E-9946-85A5-91B55A4673E4}" dt="2022-10-11T02:30:29.546" v="11" actId="2696"/>
        <pc:sldMkLst>
          <pc:docMk/>
          <pc:sldMk cId="0" sldId="265"/>
        </pc:sldMkLst>
      </pc:sldChg>
      <pc:sldChg chg="del">
        <pc:chgData name="Xuesu Xiao" userId="2da2dc19-76a6-42ca-a03e-a5becae5e7dc" providerId="ADAL" clId="{7C854CF0-515E-9946-85A5-91B55A4673E4}" dt="2022-10-11T02:30:29.849" v="12" actId="2696"/>
        <pc:sldMkLst>
          <pc:docMk/>
          <pc:sldMk cId="0" sldId="266"/>
        </pc:sldMkLst>
      </pc:sldChg>
      <pc:sldChg chg="add del">
        <pc:chgData name="Xuesu Xiao" userId="2da2dc19-76a6-42ca-a03e-a5becae5e7dc" providerId="ADAL" clId="{7C854CF0-515E-9946-85A5-91B55A4673E4}" dt="2022-10-11T02:41:33.194" v="47" actId="2696"/>
        <pc:sldMkLst>
          <pc:docMk/>
          <pc:sldMk cId="1065795919" sldId="266"/>
        </pc:sldMkLst>
      </pc:sldChg>
      <pc:sldChg chg="del">
        <pc:chgData name="Xuesu Xiao" userId="2da2dc19-76a6-42ca-a03e-a5becae5e7dc" providerId="ADAL" clId="{7C854CF0-515E-9946-85A5-91B55A4673E4}" dt="2022-10-11T02:30:30.393" v="13" actId="2696"/>
        <pc:sldMkLst>
          <pc:docMk/>
          <pc:sldMk cId="0" sldId="267"/>
        </pc:sldMkLst>
      </pc:sldChg>
      <pc:sldChg chg="del">
        <pc:chgData name="Xuesu Xiao" userId="2da2dc19-76a6-42ca-a03e-a5becae5e7dc" providerId="ADAL" clId="{7C854CF0-515E-9946-85A5-91B55A4673E4}" dt="2022-10-11T02:30:31.535" v="14" actId="2696"/>
        <pc:sldMkLst>
          <pc:docMk/>
          <pc:sldMk cId="0" sldId="269"/>
        </pc:sldMkLst>
      </pc:sldChg>
      <pc:sldChg chg="del">
        <pc:chgData name="Xuesu Xiao" userId="2da2dc19-76a6-42ca-a03e-a5becae5e7dc" providerId="ADAL" clId="{7C854CF0-515E-9946-85A5-91B55A4673E4}" dt="2022-10-11T02:30:32.201" v="15" actId="2696"/>
        <pc:sldMkLst>
          <pc:docMk/>
          <pc:sldMk cId="0" sldId="270"/>
        </pc:sldMkLst>
      </pc:sldChg>
      <pc:sldChg chg="del">
        <pc:chgData name="Xuesu Xiao" userId="2da2dc19-76a6-42ca-a03e-a5becae5e7dc" providerId="ADAL" clId="{7C854CF0-515E-9946-85A5-91B55A4673E4}" dt="2022-10-11T02:30:32.579" v="16" actId="2696"/>
        <pc:sldMkLst>
          <pc:docMk/>
          <pc:sldMk cId="0" sldId="271"/>
        </pc:sldMkLst>
      </pc:sldChg>
      <pc:sldChg chg="del">
        <pc:chgData name="Xuesu Xiao" userId="2da2dc19-76a6-42ca-a03e-a5becae5e7dc" providerId="ADAL" clId="{7C854CF0-515E-9946-85A5-91B55A4673E4}" dt="2022-10-11T02:30:33.009" v="17" actId="2696"/>
        <pc:sldMkLst>
          <pc:docMk/>
          <pc:sldMk cId="0" sldId="273"/>
        </pc:sldMkLst>
      </pc:sldChg>
      <pc:sldChg chg="del">
        <pc:chgData name="Xuesu Xiao" userId="2da2dc19-76a6-42ca-a03e-a5becae5e7dc" providerId="ADAL" clId="{7C854CF0-515E-9946-85A5-91B55A4673E4}" dt="2022-10-11T02:30:33.379" v="18" actId="2696"/>
        <pc:sldMkLst>
          <pc:docMk/>
          <pc:sldMk cId="0" sldId="274"/>
        </pc:sldMkLst>
      </pc:sldChg>
      <pc:sldChg chg="del">
        <pc:chgData name="Xuesu Xiao" userId="2da2dc19-76a6-42ca-a03e-a5becae5e7dc" providerId="ADAL" clId="{7C854CF0-515E-9946-85A5-91B55A4673E4}" dt="2022-10-11T02:30:34.025" v="19" actId="2696"/>
        <pc:sldMkLst>
          <pc:docMk/>
          <pc:sldMk cId="0" sldId="276"/>
        </pc:sldMkLst>
      </pc:sldChg>
      <pc:sldChg chg="del">
        <pc:chgData name="Xuesu Xiao" userId="2da2dc19-76a6-42ca-a03e-a5becae5e7dc" providerId="ADAL" clId="{7C854CF0-515E-9946-85A5-91B55A4673E4}" dt="2022-10-11T02:30:34.719" v="20" actId="2696"/>
        <pc:sldMkLst>
          <pc:docMk/>
          <pc:sldMk cId="0" sldId="277"/>
        </pc:sldMkLst>
      </pc:sldChg>
      <pc:sldChg chg="del">
        <pc:chgData name="Xuesu Xiao" userId="2da2dc19-76a6-42ca-a03e-a5becae5e7dc" providerId="ADAL" clId="{7C854CF0-515E-9946-85A5-91B55A4673E4}" dt="2022-10-11T02:30:35.055" v="21" actId="2696"/>
        <pc:sldMkLst>
          <pc:docMk/>
          <pc:sldMk cId="0" sldId="278"/>
        </pc:sldMkLst>
      </pc:sldChg>
      <pc:sldChg chg="del">
        <pc:chgData name="Xuesu Xiao" userId="2da2dc19-76a6-42ca-a03e-a5becae5e7dc" providerId="ADAL" clId="{7C854CF0-515E-9946-85A5-91B55A4673E4}" dt="2022-10-11T02:30:35.307" v="22" actId="2696"/>
        <pc:sldMkLst>
          <pc:docMk/>
          <pc:sldMk cId="0" sldId="279"/>
        </pc:sldMkLst>
      </pc:sldChg>
      <pc:sldChg chg="del">
        <pc:chgData name="Xuesu Xiao" userId="2da2dc19-76a6-42ca-a03e-a5becae5e7dc" providerId="ADAL" clId="{7C854CF0-515E-9946-85A5-91B55A4673E4}" dt="2022-10-11T02:30:35.612" v="23" actId="2696"/>
        <pc:sldMkLst>
          <pc:docMk/>
          <pc:sldMk cId="0" sldId="280"/>
        </pc:sldMkLst>
      </pc:sldChg>
      <pc:sldChg chg="add del">
        <pc:chgData name="Xuesu Xiao" userId="2da2dc19-76a6-42ca-a03e-a5becae5e7dc" providerId="ADAL" clId="{7C854CF0-515E-9946-85A5-91B55A4673E4}" dt="2022-10-11T02:41:34.901" v="48" actId="2696"/>
        <pc:sldMkLst>
          <pc:docMk/>
          <pc:sldMk cId="1945025441" sldId="280"/>
        </pc:sldMkLst>
      </pc:sldChg>
      <pc:sldChg chg="add del">
        <pc:chgData name="Xuesu Xiao" userId="2da2dc19-76a6-42ca-a03e-a5becae5e7dc" providerId="ADAL" clId="{7C854CF0-515E-9946-85A5-91B55A4673E4}" dt="2022-10-11T02:31:16.151" v="34" actId="2696"/>
        <pc:sldMkLst>
          <pc:docMk/>
          <pc:sldMk cId="0" sldId="281"/>
        </pc:sldMkLst>
      </pc:sldChg>
      <pc:sldChg chg="add del">
        <pc:chgData name="Xuesu Xiao" userId="2da2dc19-76a6-42ca-a03e-a5becae5e7dc" providerId="ADAL" clId="{7C854CF0-515E-9946-85A5-91B55A4673E4}" dt="2022-10-11T02:31:20.969" v="37" actId="2696"/>
        <pc:sldMkLst>
          <pc:docMk/>
          <pc:sldMk cId="0" sldId="282"/>
        </pc:sldMkLst>
      </pc:sldChg>
      <pc:sldChg chg="add del">
        <pc:chgData name="Xuesu Xiao" userId="2da2dc19-76a6-42ca-a03e-a5becae5e7dc" providerId="ADAL" clId="{7C854CF0-515E-9946-85A5-91B55A4673E4}" dt="2022-10-11T02:41:55.205" v="51" actId="2696"/>
        <pc:sldMkLst>
          <pc:docMk/>
          <pc:sldMk cId="0" sldId="283"/>
        </pc:sldMkLst>
      </pc:sldChg>
      <pc:sldChg chg="add del">
        <pc:chgData name="Xuesu Xiao" userId="2da2dc19-76a6-42ca-a03e-a5becae5e7dc" providerId="ADAL" clId="{7C854CF0-515E-9946-85A5-91B55A4673E4}" dt="2022-10-11T02:40:50.297" v="43" actId="2696"/>
        <pc:sldMkLst>
          <pc:docMk/>
          <pc:sldMk cId="544512136" sldId="284"/>
        </pc:sldMkLst>
      </pc:sldChg>
      <pc:sldChg chg="add del">
        <pc:chgData name="Xuesu Xiao" userId="2da2dc19-76a6-42ca-a03e-a5becae5e7dc" providerId="ADAL" clId="{7C854CF0-515E-9946-85A5-91B55A4673E4}" dt="2022-10-11T02:40:50.297" v="43" actId="2696"/>
        <pc:sldMkLst>
          <pc:docMk/>
          <pc:sldMk cId="3794577817" sldId="285"/>
        </pc:sldMkLst>
      </pc:sldChg>
      <pc:sldChg chg="add del">
        <pc:chgData name="Xuesu Xiao" userId="2da2dc19-76a6-42ca-a03e-a5becae5e7dc" providerId="ADAL" clId="{7C854CF0-515E-9946-85A5-91B55A4673E4}" dt="2022-10-11T02:41:57.073" v="52"/>
        <pc:sldMkLst>
          <pc:docMk/>
          <pc:sldMk cId="0" sldId="287"/>
        </pc:sldMkLst>
      </pc:sldChg>
      <pc:sldChg chg="add del">
        <pc:chgData name="Xuesu Xiao" userId="2da2dc19-76a6-42ca-a03e-a5becae5e7dc" providerId="ADAL" clId="{7C854CF0-515E-9946-85A5-91B55A4673E4}" dt="2022-10-11T02:31:01.687" v="29" actId="2696"/>
        <pc:sldMkLst>
          <pc:docMk/>
          <pc:sldMk cId="0" sldId="288"/>
        </pc:sldMkLst>
      </pc:sldChg>
      <pc:sldChg chg="add del">
        <pc:chgData name="Xuesu Xiao" userId="2da2dc19-76a6-42ca-a03e-a5becae5e7dc" providerId="ADAL" clId="{7C854CF0-515E-9946-85A5-91B55A4673E4}" dt="2022-10-11T02:41:26.685" v="44" actId="2696"/>
        <pc:sldMkLst>
          <pc:docMk/>
          <pc:sldMk cId="4977163" sldId="614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889624635" sldId="102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775301180" sldId="1030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039962771" sldId="1031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28649711" sldId="1032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787565169" sldId="1033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224691226" sldId="1034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2017894790" sldId="1035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844669378" sldId="1036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846947387" sldId="1038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286631999" sldId="103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3573479792" sldId="1988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972829848" sldId="1989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4092426491" sldId="1991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2666049413" sldId="1992"/>
        </pc:sldMkLst>
      </pc:sldChg>
      <pc:sldChg chg="add">
        <pc:chgData name="Xuesu Xiao" userId="2da2dc19-76a6-42ca-a03e-a5becae5e7dc" providerId="ADAL" clId="{7C854CF0-515E-9946-85A5-91B55A4673E4}" dt="2022-10-11T02:34:33.334" v="40"/>
        <pc:sldMkLst>
          <pc:docMk/>
          <pc:sldMk cId="991923642" sldId="19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Please retain proper attribution, including the reference to ai.berkeley.edu.  Thanks!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1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53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70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8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8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9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9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0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6" name="Google Shape;7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1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1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2:notes"/>
          <p:cNvSpPr txBox="1">
            <a:spLocks noGrp="1"/>
          </p:cNvSpPr>
          <p:nvPr>
            <p:ph type="body" idx="1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HoG, SIFT, Daisy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Deformable part models</a:t>
            </a:r>
            <a:endParaRPr/>
          </a:p>
        </p:txBody>
      </p:sp>
      <p:sp>
        <p:nvSpPr>
          <p:cNvPr id="772" name="Google Shape;772;p42:notes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Google Shape;79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5" name="Google Shape;84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6" name="Google Shape;856;p5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https://research.googleblog.com/2016/09/a-neural-network-for-machine.html</a:t>
            </a:r>
            <a:endParaRPr/>
          </a:p>
        </p:txBody>
      </p:sp>
      <p:sp>
        <p:nvSpPr>
          <p:cNvPr id="857" name="Google Shape;857;p5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8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2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8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98C43B-97A5-46F4-BA3E-6687F8D44E7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7"/>
          <p:cNvSpPr txBox="1">
            <a:spLocks noGrp="1"/>
          </p:cNvSpPr>
          <p:nvPr>
            <p:ph type="ctrTitle"/>
          </p:nvPr>
        </p:nvSpPr>
        <p:spPr>
          <a:xfrm>
            <a:off x="0" y="1044578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6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66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body" idx="1"/>
          </p:nvPr>
        </p:nvSpPr>
        <p:spPr>
          <a:xfrm rot="5400000">
            <a:off x="3731418" y="-1928017"/>
            <a:ext cx="4729164" cy="11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8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SzPts val="2800"/>
              <a:buChar char="▪"/>
              <a:defRPr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SzPts val="20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1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marL="4114800" lvl="8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4" name="Google Shape;44;p62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4pPr>
            <a:lvl5pPr marL="2286000" lvl="4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5pPr>
            <a:lvl6pPr marL="2743200" lvl="5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6pPr>
            <a:lvl7pPr marL="3200400" lvl="6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7pPr>
            <a:lvl8pPr marL="3657600" lvl="7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8pPr>
            <a:lvl9pPr marL="4114800" lvl="8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9pPr>
          </a:lstStyle>
          <a:p>
            <a:endParaRPr/>
          </a:p>
        </p:txBody>
      </p:sp>
      <p:sp>
        <p:nvSpPr>
          <p:cNvPr id="45" name="Google Shape;45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3"/>
          <p:cNvSpPr txBox="1"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80"/>
              </a:spcBef>
              <a:spcAft>
                <a:spcPts val="0"/>
              </a:spcAft>
              <a:buSzPts val="1900"/>
              <a:buNone/>
              <a:defRPr sz="19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SzPts val="1900"/>
              <a:buChar char="▪"/>
              <a:defRPr sz="19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 txBox="1"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5"/>
          <p:cNvSpPr txBox="1">
            <a:spLocks noGrp="1"/>
          </p:cNvSpPr>
          <p:nvPr>
            <p:ph type="body" idx="1"/>
          </p:nvPr>
        </p:nvSpPr>
        <p:spPr>
          <a:xfrm>
            <a:off x="3575051" y="273053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9pPr>
          </a:lstStyle>
          <a:p>
            <a:endParaRPr/>
          </a:p>
        </p:txBody>
      </p:sp>
      <p:sp>
        <p:nvSpPr>
          <p:cNvPr id="65" name="Google Shape;65;p65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6"/>
          <p:cNvSpPr/>
          <p:nvPr/>
        </p:nvSpPr>
        <p:spPr>
          <a:xfrm>
            <a:off x="0" y="1031242"/>
            <a:ext cx="12192000" cy="60959"/>
          </a:xfrm>
          <a:prstGeom prst="rect">
            <a:avLst/>
          </a:prstGeom>
          <a:gradFill>
            <a:gsLst>
              <a:gs pos="0">
                <a:srgbClr val="0000CC"/>
              </a:gs>
              <a:gs pos="100000">
                <a:schemeClr val="dk1"/>
              </a:gs>
            </a:gsLst>
            <a:lin ang="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3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3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7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8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3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7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9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21" Type="http://schemas.openxmlformats.org/officeDocument/2006/relationships/image" Target="../media/image6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72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7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7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image" Target="../media/image5.emf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6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2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7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30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0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0" y="279403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sz="3600"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lang="en-US" sz="4300"/>
              <a:t>Neural Nets II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1524000" y="6248403"/>
            <a:ext cx="5867400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" descr="NeuralNets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2702" y="2133600"/>
            <a:ext cx="4908174" cy="35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2C2F76C4-CD6E-4C4E-80C3-9051CA9EF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6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/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649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=?????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Interpretation: A tiny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will result in an approximately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times increase in g due to this computation path.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136" y="5522055"/>
                <a:ext cx="4233863" cy="923330"/>
              </a:xfrm>
              <a:prstGeom prst="rect">
                <a:avLst/>
              </a:prstGeom>
              <a:blipFill>
                <a:blip r:embed="rId23"/>
                <a:stretch>
                  <a:fillRect l="-1198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 flipV="1">
            <a:off x="4491037" y="5423359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69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109728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=???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73266" y="1"/>
            <a:ext cx="1425835" cy="1781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Hint: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dirty="0"/>
                  <a:t> may be useful.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690872"/>
                <a:ext cx="3810000" cy="369332"/>
              </a:xfrm>
              <a:prstGeom prst="rect">
                <a:avLst/>
              </a:prstGeom>
              <a:blipFill>
                <a:blip r:embed="rId24"/>
                <a:stretch>
                  <a:fillRect l="-128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89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4669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 flipV="1">
            <a:off x="4419600" y="5638800"/>
            <a:ext cx="304800" cy="236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4391025" y="6132713"/>
            <a:ext cx="333375" cy="277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6CB617-C7D0-9A44-8D46-27A0D8989ED3}"/>
              </a:ext>
            </a:extLst>
          </p:cNvPr>
          <p:cNvSpPr txBox="1"/>
          <p:nvPr/>
        </p:nvSpPr>
        <p:spPr>
          <a:xfrm>
            <a:off x="4876800" y="5715000"/>
            <a:ext cx="392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Adding the changes to g contributed by </a:t>
            </a:r>
          </a:p>
          <a:p>
            <a:r>
              <a:rPr lang="en-US" dirty="0">
                <a:latin typeface="Calibri"/>
                <a:cs typeface="Calibri"/>
              </a:rPr>
              <a:t>change in w</a:t>
            </a:r>
            <a:r>
              <a:rPr lang="en-US" baseline="-25000" dirty="0">
                <a:latin typeface="Calibri"/>
                <a:cs typeface="Calibri"/>
              </a:rPr>
              <a:t>1</a:t>
            </a:r>
            <a:r>
              <a:rPr lang="en-US" dirty="0">
                <a:latin typeface="Calibri"/>
                <a:cs typeface="Calibri"/>
              </a:rPr>
              <a:t> together</a:t>
            </a:r>
          </a:p>
        </p:txBody>
      </p:sp>
    </p:spTree>
    <p:extLst>
      <p:ext uri="{BB962C8B-B14F-4D97-AF65-F5344CB8AC3E}">
        <p14:creationId xmlns:p14="http://schemas.microsoft.com/office/powerpoint/2010/main" val="846947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functions, use chain rule.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b="0" dirty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=3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⋅3=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5454116"/>
              </a:xfrm>
              <a:blipFill>
                <a:blip r:embed="rId4"/>
                <a:stretch>
                  <a:fillRect l="-750" t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619" y="2838450"/>
                <a:ext cx="459581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0834" y="2831068"/>
                <a:ext cx="459581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59" y="3831193"/>
                <a:ext cx="45958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59" y="4997393"/>
                <a:ext cx="459581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40" y="5898398"/>
                <a:ext cx="2971800" cy="7087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63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F991-39AE-A34D-AA7A-0EFD2E849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91E09-2F74-A541-A562-9D9F56AA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27"/>
            <a:ext cx="12192000" cy="63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 of Key Ideas</a:t>
            </a:r>
            <a:endParaRPr/>
          </a:p>
        </p:txBody>
      </p:sp>
      <p:sp>
        <p:nvSpPr>
          <p:cNvPr id="731" name="Google Shape;731;p36"/>
          <p:cNvSpPr txBox="1">
            <a:spLocks noGrp="1"/>
          </p:cNvSpPr>
          <p:nvPr>
            <p:ph type="body" idx="1"/>
          </p:nvPr>
        </p:nvSpPr>
        <p:spPr>
          <a:xfrm>
            <a:off x="1447800" y="1219200"/>
            <a:ext cx="10337800" cy="5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Optimize probability of label given input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Continuous optimization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Gradient ascent: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Compute steepest uphill direction = gradient (= just vector of partial derivatives)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Take step in the gradient direction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Repeat (until held-out data accuracy starts to drop = “early stopping”)</a:t>
            </a:r>
            <a:endParaRPr dirty="0"/>
          </a:p>
          <a:p>
            <a:pPr marL="1600120" lvl="3" indent="-152388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</a:pPr>
            <a:endParaRPr sz="1200" dirty="0"/>
          </a:p>
          <a:p>
            <a:pPr marL="342882" lvl="0" indent="-342882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-US" sz="2400" dirty="0"/>
              <a:t>Deep neural nets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Last layer = still logistic regression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Now also many more layers before this last layer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= computing the features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The features are learned rather than hand-designed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Universal function approximation theorem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If</a:t>
            </a:r>
            <a:r>
              <a:rPr lang="en-US" sz="1600" dirty="0"/>
              <a:t>         neural net is large enough 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>
                <a:latin typeface="Courier"/>
                <a:ea typeface="Courier"/>
                <a:cs typeface="Courier"/>
                <a:sym typeface="Courier"/>
              </a:rPr>
              <a:t>Then</a:t>
            </a:r>
            <a:r>
              <a:rPr lang="en-US" sz="1600" dirty="0"/>
              <a:t>   neural net can represent any continuous mapping from input to output with arbitrary accuracy</a:t>
            </a:r>
            <a:endParaRPr dirty="0"/>
          </a:p>
          <a:p>
            <a:pPr marL="1142942" lvl="2" indent="-228588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But remember: need to avoid overfitting  / memorizing the training data -&gt; early stopping!</a:t>
            </a:r>
            <a:endParaRPr dirty="0"/>
          </a:p>
          <a:p>
            <a:pPr marL="742913" lvl="1" indent="-28573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</a:pPr>
            <a:r>
              <a:rPr lang="en-US" sz="2000" dirty="0"/>
              <a:t>Automatic differentiation gives the derivatives efficiently (how? = outside of scope of 588)</a:t>
            </a:r>
            <a:endParaRPr sz="2000" dirty="0"/>
          </a:p>
        </p:txBody>
      </p:sp>
      <p:pic>
        <p:nvPicPr>
          <p:cNvPr id="732" name="Google Shape;73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8734" y="1219200"/>
            <a:ext cx="4177466" cy="50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2"/>
          <p:cNvSpPr txBox="1">
            <a:spLocks noGrp="1"/>
          </p:cNvSpPr>
          <p:nvPr>
            <p:ph type="body" idx="1"/>
          </p:nvPr>
        </p:nvSpPr>
        <p:spPr>
          <a:xfrm>
            <a:off x="609599" y="1371286"/>
            <a:ext cx="5486401" cy="54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Derivatives tables:</a:t>
            </a: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  <a:p>
            <a:pPr marL="342882" lvl="0" indent="-139682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sp>
        <p:nvSpPr>
          <p:cNvPr id="703" name="Google Shape;703;p32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pic>
        <p:nvPicPr>
          <p:cNvPr id="704" name="Google Shape;70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524000"/>
            <a:ext cx="4582475" cy="4987921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2"/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[source:  http://hyperphysics.phy-astr.gsu.edu/hbase/Math/derfunc.html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7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well does it work?</a:t>
            </a:r>
            <a:endParaRPr/>
          </a:p>
        </p:txBody>
      </p:sp>
      <p:sp>
        <p:nvSpPr>
          <p:cNvPr id="738" name="Google Shape;738;p37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139682" algn="l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Computer Vision</a:t>
            </a:r>
            <a:endParaRPr/>
          </a:p>
        </p:txBody>
      </p:sp>
      <p:pic>
        <p:nvPicPr>
          <p:cNvPr id="745" name="Google Shape;7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9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Detection</a:t>
            </a:r>
            <a:endParaRPr/>
          </a:p>
        </p:txBody>
      </p:sp>
      <p:pic>
        <p:nvPicPr>
          <p:cNvPr id="752" name="Google Shape;7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Feature Design</a:t>
            </a:r>
            <a:endParaRPr/>
          </a:p>
        </p:txBody>
      </p:sp>
      <p:pic>
        <p:nvPicPr>
          <p:cNvPr id="759" name="Google Shape;75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68" name="Google Shape;768;p41"/>
          <p:cNvPicPr preferRelativeResize="0"/>
          <p:nvPr/>
        </p:nvPicPr>
        <p:blipFill rotWithShape="1">
          <a:blip r:embed="rId3">
            <a:alphaModFix/>
          </a:blip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41"/>
          <p:cNvSpPr/>
          <p:nvPr/>
        </p:nvSpPr>
        <p:spPr>
          <a:xfrm>
            <a:off x="9296399" y="6400800"/>
            <a:ext cx="3064214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Dalal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Triggs</a:t>
            </a:r>
            <a:r>
              <a:rPr lang="en-US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2005]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2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and Generalization</a:t>
            </a:r>
            <a:endParaRPr/>
          </a:p>
        </p:txBody>
      </p:sp>
      <p:pic>
        <p:nvPicPr>
          <p:cNvPr id="776" name="Google Shape;7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2"/>
          <p:cNvSpPr/>
          <p:nvPr/>
        </p:nvSpPr>
        <p:spPr>
          <a:xfrm>
            <a:off x="3607215" y="5562720"/>
            <a:ext cx="951814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84" name="Google Shape;7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3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3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3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4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794" name="Google Shape;79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4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796" name="Google Shape;796;p44"/>
          <p:cNvSpPr/>
          <p:nvPr/>
        </p:nvSpPr>
        <p:spPr>
          <a:xfrm>
            <a:off x="7721600" y="2108200"/>
            <a:ext cx="1625600" cy="4064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4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4"/>
          <p:cNvSpPr/>
          <p:nvPr/>
        </p:nvSpPr>
        <p:spPr>
          <a:xfrm>
            <a:off x="6197600" y="5054600"/>
            <a:ext cx="609600" cy="50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9" name="Google Shape;799;p44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05" name="Google Shape;80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45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07" name="Google Shape;807;p45"/>
          <p:cNvSpPr/>
          <p:nvPr/>
        </p:nvSpPr>
        <p:spPr>
          <a:xfrm>
            <a:off x="7620000" y="4749800"/>
            <a:ext cx="2032000" cy="1016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45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09" name="Google Shape;809;p45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6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15" name="Google Shape;81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46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sp>
        <p:nvSpPr>
          <p:cNvPr id="817" name="Google Shape;817;p46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  <p:cxnSp>
        <p:nvCxnSpPr>
          <p:cNvPr id="818" name="Google Shape;818;p46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3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about computing all the derivatives?</a:t>
            </a:r>
            <a:endParaRPr/>
          </a:p>
        </p:txBody>
      </p:sp>
      <p:sp>
        <p:nvSpPr>
          <p:cNvPr id="711" name="Google Shape;711;p33"/>
          <p:cNvSpPr txBox="1"/>
          <p:nvPr/>
        </p:nvSpPr>
        <p:spPr>
          <a:xfrm>
            <a:off x="1219200" y="1344788"/>
            <a:ext cx="10439400" cy="355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■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neural net f is never one of those?</a:t>
            </a:r>
            <a:endParaRPr dirty="0"/>
          </a:p>
          <a:p>
            <a:pPr marL="742950" marR="0" lvl="1" indent="-285750" algn="l" rtl="0">
              <a:spcBef>
                <a:spcPts val="1176"/>
              </a:spcBef>
              <a:spcAft>
                <a:spcPts val="0"/>
              </a:spcAft>
              <a:buClr>
                <a:schemeClr val="hlink"/>
              </a:buClr>
              <a:buSzPts val="1467"/>
              <a:buFont typeface="Noto Sans Symbols"/>
              <a:buChar char="■"/>
            </a:pPr>
            <a:r>
              <a:rPr lang="en-US" sz="2667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problem: CHAIN RULE: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endParaRPr dirty="0"/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20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Derivatives can be computed by following well-defined procedures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00" y="2902587"/>
            <a:ext cx="2743200" cy="44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3365" y="4267200"/>
            <a:ext cx="3448680" cy="41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7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Performance</a:t>
            </a:r>
            <a:endParaRPr b="0"/>
          </a:p>
        </p:txBody>
      </p:sp>
      <p:pic>
        <p:nvPicPr>
          <p:cNvPr id="824" name="Google Shape;82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7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26" name="Google Shape;826;p47"/>
          <p:cNvCxnSpPr/>
          <p:nvPr/>
        </p:nvCxnSpPr>
        <p:spPr>
          <a:xfrm>
            <a:off x="3352800" y="4749800"/>
            <a:ext cx="6604000" cy="1016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27" name="Google Shape;827;p47"/>
          <p:cNvCxnSpPr/>
          <p:nvPr/>
        </p:nvCxnSpPr>
        <p:spPr>
          <a:xfrm>
            <a:off x="6400800" y="5257800"/>
            <a:ext cx="3454400" cy="508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8" name="Google Shape;828;p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AlexNet</a:t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8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 COCO Image Captioning Challenge</a:t>
            </a:r>
            <a:endParaRPr/>
          </a:p>
        </p:txBody>
      </p:sp>
      <p:pic>
        <p:nvPicPr>
          <p:cNvPr id="834" name="Google Shape;834;p48" descr="Screen Shot 2016-06-17 at 10.41.5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2013" y="1113815"/>
            <a:ext cx="8315987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8"/>
          <p:cNvSpPr txBox="1"/>
          <p:nvPr/>
        </p:nvSpPr>
        <p:spPr>
          <a:xfrm>
            <a:off x="2221169" y="6295415"/>
            <a:ext cx="7171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Karpathy &amp; Fei-Fei, 2015; Donahue et al., 2015; Xu et al, 2015; many more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9"/>
          <p:cNvSpPr txBox="1"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Visual QA Challenge</a:t>
            </a:r>
            <a:endParaRPr/>
          </a:p>
        </p:txBody>
      </p:sp>
      <p:pic>
        <p:nvPicPr>
          <p:cNvPr id="841" name="Google Shape;841;p49" descr="Screen Shot 2016-06-17 at 10.49.42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113815"/>
            <a:ext cx="10879869" cy="5558563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9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Stanislaw Antol, Aishwarya Agrawal, Jiasen Lu, Margaret Mitchell, Dhruv Batra, C. Lawrence Zitnick, Devi Parikh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>Speech Recognition</a:t>
            </a:r>
            <a:endParaRPr/>
          </a:p>
        </p:txBody>
      </p:sp>
      <p:pic>
        <p:nvPicPr>
          <p:cNvPr id="848" name="Google Shape;84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0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graph credit Matt Zeiler, Clarifai</a:t>
            </a:r>
            <a:endParaRPr/>
          </a:p>
        </p:txBody>
      </p:sp>
      <p:cxnSp>
        <p:nvCxnSpPr>
          <p:cNvPr id="852" name="Google Shape;852;p50"/>
          <p:cNvCxnSpPr/>
          <p:nvPr/>
        </p:nvCxnSpPr>
        <p:spPr>
          <a:xfrm>
            <a:off x="914400" y="4953000"/>
            <a:ext cx="6908800" cy="203200"/>
          </a:xfrm>
          <a:prstGeom prst="straightConnector1">
            <a:avLst/>
          </a:prstGeom>
          <a:noFill/>
          <a:ln w="12700" cap="flat" cmpd="sng">
            <a:solidFill>
              <a:srgbClr val="36CE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3" name="Google Shape;853;p50"/>
          <p:cNvCxnSpPr/>
          <p:nvPr/>
        </p:nvCxnSpPr>
        <p:spPr>
          <a:xfrm>
            <a:off x="5892800" y="4953000"/>
            <a:ext cx="1422400" cy="1016000"/>
          </a:xfrm>
          <a:prstGeom prst="straightConnector1">
            <a:avLst/>
          </a:prstGeom>
          <a:noFill/>
          <a:ln w="127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Machine Translation</a:t>
            </a:r>
            <a:endParaRPr/>
          </a:p>
        </p:txBody>
      </p:sp>
      <p:pic>
        <p:nvPicPr>
          <p:cNvPr id="860" name="Google Shape;86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473200"/>
            <a:ext cx="10022871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51"/>
          <p:cNvSpPr txBox="1"/>
          <p:nvPr/>
        </p:nvSpPr>
        <p:spPr>
          <a:xfrm>
            <a:off x="2453037" y="1024875"/>
            <a:ext cx="7210051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Neural Machine Translation (in production)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"/>
          <p:cNvSpPr txBox="1">
            <a:spLocks noGrp="1"/>
          </p:cNvSpPr>
          <p:nvPr>
            <p:ph type="body" idx="1"/>
          </p:nvPr>
        </p:nvSpPr>
        <p:spPr>
          <a:xfrm>
            <a:off x="406400" y="1397001"/>
            <a:ext cx="11379200" cy="472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82" lvl="0" indent="-342882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Automatic differentiation software 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e.g. TensorFlow, </a:t>
            </a:r>
            <a:r>
              <a:rPr lang="en-US" dirty="0" err="1"/>
              <a:t>PyTorch</a:t>
            </a:r>
            <a:r>
              <a:rPr lang="en-US" dirty="0"/>
              <a:t>, Jax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/>
              <a:t>This is typically done by caching info during forward computation pass of f, and then doing a backward pass = “backpropagation”</a:t>
            </a:r>
            <a:endParaRPr dirty="0"/>
          </a:p>
          <a:p>
            <a:pPr marL="742913" lvl="1" indent="-285736" algn="l" rtl="0">
              <a:spcBef>
                <a:spcPts val="560"/>
              </a:spcBef>
              <a:spcAft>
                <a:spcPts val="0"/>
              </a:spcAft>
              <a:buSzPts val="2800"/>
              <a:buChar char="▪"/>
            </a:pPr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Need to know this exists</a:t>
            </a:r>
            <a:endParaRPr dirty="0"/>
          </a:p>
          <a:p>
            <a:pPr marL="342882" lvl="0" indent="-342882" algn="l" rtl="0">
              <a:spcBef>
                <a:spcPts val="640"/>
              </a:spcBef>
              <a:spcAft>
                <a:spcPts val="0"/>
              </a:spcAft>
              <a:buSzPts val="3200"/>
              <a:buChar char="▪"/>
            </a:pPr>
            <a:r>
              <a:rPr lang="en-US" dirty="0"/>
              <a:t>How this is done?  --  outside of scope of CS580</a:t>
            </a:r>
            <a:endParaRPr dirty="0"/>
          </a:p>
          <a:p>
            <a:pPr marL="742913" lvl="1" indent="-107936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Automatic Differentiation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Network (setting weights)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57347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/>
              <a:t>a Network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7747D-C853-DC4C-A277-27B5CBB88E81}"/>
              </a:ext>
            </a:extLst>
          </p:cNvPr>
          <p:cNvSpPr txBox="1"/>
          <p:nvPr/>
        </p:nvSpPr>
        <p:spPr>
          <a:xfrm>
            <a:off x="1797687" y="2507149"/>
            <a:ext cx="22124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Key words: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Backprop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282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990600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US" sz="2000" dirty="0"/>
                </a:br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= _____________________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More complex to compute for more complicated functions</a:t>
                </a:r>
              </a:p>
              <a:p>
                <a:pPr marL="457176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990600"/>
                <a:ext cx="11379200" cy="3639491"/>
              </a:xfrm>
              <a:blipFill>
                <a:blip r:embed="rId4"/>
                <a:stretch>
                  <a:fillRect b="-4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420100" y="5323291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BA398-4A9B-7B92-93AF-B2411E361782}"/>
                  </a:ext>
                </a:extLst>
              </p:cNvPr>
              <p:cNvSpPr txBox="1"/>
              <p:nvPr/>
            </p:nvSpPr>
            <p:spPr>
              <a:xfrm>
                <a:off x="2584450" y="2758949"/>
                <a:ext cx="1084208" cy="31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EBA398-4A9B-7B92-93AF-B2411E36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50" y="2758949"/>
                <a:ext cx="1084208" cy="31021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392CE1-53B5-9DC0-FDBB-9224033C68D2}"/>
                  </a:ext>
                </a:extLst>
              </p:cNvPr>
              <p:cNvSpPr txBox="1"/>
              <p:nvPr/>
            </p:nvSpPr>
            <p:spPr>
              <a:xfrm>
                <a:off x="2584450" y="4010378"/>
                <a:ext cx="461152" cy="311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392CE1-53B5-9DC0-FDBB-9224033C6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450" y="4010378"/>
                <a:ext cx="461152" cy="3112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19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936C432-7AD9-0C48-91FC-A18B1F3CD626}"/>
              </a:ext>
            </a:extLst>
          </p:cNvPr>
          <p:cNvSpPr txBox="1"/>
          <p:nvPr/>
        </p:nvSpPr>
        <p:spPr>
          <a:xfrm>
            <a:off x="8168318" y="6172200"/>
            <a:ext cx="2654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Computation Graph</a:t>
            </a:r>
          </a:p>
        </p:txBody>
      </p:sp>
    </p:spTree>
    <p:extLst>
      <p:ext uri="{BB962C8B-B14F-4D97-AF65-F5344CB8AC3E}">
        <p14:creationId xmlns:p14="http://schemas.microsoft.com/office/powerpoint/2010/main" val="8896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2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Back Propagation: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</p:spPr>
            <p:txBody>
              <a:bodyPr/>
              <a:lstStyle/>
              <a:p>
                <a:r>
                  <a:rPr lang="en-US" sz="2400" dirty="0"/>
                  <a:t>Suppose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b="0" dirty="0"/>
                  <a:t> and want the gradient at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=[2, 3]</m:t>
                    </m:r>
                  </m:oMath>
                </a14:m>
                <a:endParaRPr lang="en-US" sz="2400" b="0" dirty="0"/>
              </a:p>
              <a:p>
                <a:r>
                  <a:rPr lang="en-US" sz="2400" b="0" dirty="0"/>
                  <a:t>Think of the function as a composition of many functions.</a:t>
                </a:r>
              </a:p>
              <a:p>
                <a:pPr lvl="1"/>
                <a:r>
                  <a:rPr lang="en-US" sz="2000" dirty="0"/>
                  <a:t>Can use derivative chain rule to compute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b="0" dirty="0"/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51484"/>
                <a:ext cx="11379200" cy="3639491"/>
              </a:xfrm>
              <a:blipFill>
                <a:blip r:embed="rId4"/>
                <a:stretch>
                  <a:fillRect l="-750" t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6781800" y="2590800"/>
            <a:ext cx="4724400" cy="2572456"/>
            <a:chOff x="7391400" y="2590800"/>
            <a:chExt cx="4724400" cy="257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/>
                <p:cNvSpPr/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" name="Oval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725" y="2590800"/>
                  <a:ext cx="533400" cy="533400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/>
                <p:cNvSpPr/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Oval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3750" y="3069162"/>
                  <a:ext cx="533400" cy="533400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250" y="4527224"/>
                  <a:ext cx="533400" cy="533400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/>
                <p:cNvSpPr/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Oval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4250" y="3810000"/>
                  <a:ext cx="533400" cy="533400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2672834"/>
                  <a:ext cx="5238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037" y="3641046"/>
                  <a:ext cx="523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500" y="4793924"/>
                  <a:ext cx="488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4" idx="3"/>
              <a:endCxn id="3" idx="2"/>
            </p:cNvCxnSpPr>
            <p:nvPr/>
          </p:nvCxnSpPr>
          <p:spPr>
            <a:xfrm>
              <a:off x="7915275" y="2857500"/>
              <a:ext cx="5524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/>
            <p:cNvSpPr/>
            <p:nvPr/>
          </p:nvSpPr>
          <p:spPr>
            <a:xfrm>
              <a:off x="7962900" y="4800600"/>
              <a:ext cx="1657350" cy="219075"/>
            </a:xfrm>
            <a:custGeom>
              <a:avLst/>
              <a:gdLst>
                <a:gd name="connsiteX0" fmla="*/ 0 w 1657350"/>
                <a:gd name="connsiteY0" fmla="*/ 219075 h 219075"/>
                <a:gd name="connsiteX1" fmla="*/ 1085850 w 1657350"/>
                <a:gd name="connsiteY1" fmla="*/ 219075 h 219075"/>
                <a:gd name="connsiteX2" fmla="*/ 1657350 w 1657350"/>
                <a:gd name="connsiteY2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7350" h="219075">
                  <a:moveTo>
                    <a:pt x="0" y="219075"/>
                  </a:moveTo>
                  <a:lnTo>
                    <a:pt x="1085850" y="219075"/>
                  </a:lnTo>
                  <a:lnTo>
                    <a:pt x="16573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962900" y="3467100"/>
              <a:ext cx="1762125" cy="390525"/>
            </a:xfrm>
            <a:custGeom>
              <a:avLst/>
              <a:gdLst>
                <a:gd name="connsiteX0" fmla="*/ 0 w 1762125"/>
                <a:gd name="connsiteY0" fmla="*/ 390525 h 390525"/>
                <a:gd name="connsiteX1" fmla="*/ 1028700 w 1762125"/>
                <a:gd name="connsiteY1" fmla="*/ 390525 h 390525"/>
                <a:gd name="connsiteX2" fmla="*/ 1762125 w 1762125"/>
                <a:gd name="connsiteY2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2125" h="390525">
                  <a:moveTo>
                    <a:pt x="0" y="390525"/>
                  </a:moveTo>
                  <a:lnTo>
                    <a:pt x="1028700" y="390525"/>
                  </a:lnTo>
                  <a:lnTo>
                    <a:pt x="1762125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9029700" y="2847975"/>
              <a:ext cx="676275" cy="352425"/>
            </a:xfrm>
            <a:custGeom>
              <a:avLst/>
              <a:gdLst>
                <a:gd name="connsiteX0" fmla="*/ 0 w 676275"/>
                <a:gd name="connsiteY0" fmla="*/ 0 h 352425"/>
                <a:gd name="connsiteX1" fmla="*/ 361950 w 676275"/>
                <a:gd name="connsiteY1" fmla="*/ 0 h 352425"/>
                <a:gd name="connsiteX2" fmla="*/ 676275 w 676275"/>
                <a:gd name="connsiteY2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6275" h="352425">
                  <a:moveTo>
                    <a:pt x="0" y="0"/>
                  </a:moveTo>
                  <a:lnTo>
                    <a:pt x="361950" y="0"/>
                  </a:lnTo>
                  <a:lnTo>
                    <a:pt x="676275" y="3524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0229850" y="3352800"/>
              <a:ext cx="971550" cy="542925"/>
            </a:xfrm>
            <a:custGeom>
              <a:avLst/>
              <a:gdLst>
                <a:gd name="connsiteX0" fmla="*/ 0 w 971550"/>
                <a:gd name="connsiteY0" fmla="*/ 0 h 542925"/>
                <a:gd name="connsiteX1" fmla="*/ 428625 w 971550"/>
                <a:gd name="connsiteY1" fmla="*/ 0 h 542925"/>
                <a:gd name="connsiteX2" fmla="*/ 971550 w 971550"/>
                <a:gd name="connsiteY2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50" h="542925">
                  <a:moveTo>
                    <a:pt x="0" y="0"/>
                  </a:moveTo>
                  <a:lnTo>
                    <a:pt x="428625" y="0"/>
                  </a:lnTo>
                  <a:lnTo>
                    <a:pt x="971550" y="542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0153650" y="4276725"/>
              <a:ext cx="1047750" cy="533400"/>
            </a:xfrm>
            <a:custGeom>
              <a:avLst/>
              <a:gdLst>
                <a:gd name="connsiteX0" fmla="*/ 0 w 1047750"/>
                <a:gd name="connsiteY0" fmla="*/ 533400 h 533400"/>
                <a:gd name="connsiteX1" fmla="*/ 514350 w 1047750"/>
                <a:gd name="connsiteY1" fmla="*/ 533400 h 533400"/>
                <a:gd name="connsiteX2" fmla="*/ 1047750 w 1047750"/>
                <a:gd name="connsiteY2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0" h="533400">
                  <a:moveTo>
                    <a:pt x="0" y="533400"/>
                  </a:moveTo>
                  <a:lnTo>
                    <a:pt x="514350" y="533400"/>
                  </a:lnTo>
                  <a:lnTo>
                    <a:pt x="1047750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850" y="4200525"/>
                  <a:ext cx="3048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Freeform 84"/>
            <p:cNvSpPr/>
            <p:nvPr/>
          </p:nvSpPr>
          <p:spPr>
            <a:xfrm>
              <a:off x="8648700" y="4391025"/>
              <a:ext cx="1000125" cy="266700"/>
            </a:xfrm>
            <a:custGeom>
              <a:avLst/>
              <a:gdLst>
                <a:gd name="connsiteX0" fmla="*/ 0 w 1000125"/>
                <a:gd name="connsiteY0" fmla="*/ 0 h 266700"/>
                <a:gd name="connsiteX1" fmla="*/ 352425 w 1000125"/>
                <a:gd name="connsiteY1" fmla="*/ 0 h 266700"/>
                <a:gd name="connsiteX2" fmla="*/ 1000125 w 1000125"/>
                <a:gd name="connsiteY2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266700">
                  <a:moveTo>
                    <a:pt x="0" y="0"/>
                  </a:moveTo>
                  <a:lnTo>
                    <a:pt x="352425" y="0"/>
                  </a:lnTo>
                  <a:lnTo>
                    <a:pt x="1000125" y="2667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7" idx="6"/>
            </p:cNvCxnSpPr>
            <p:nvPr/>
          </p:nvCxnSpPr>
          <p:spPr>
            <a:xfrm>
              <a:off x="11677650" y="4076700"/>
              <a:ext cx="43815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351837" y="2505075"/>
            <a:ext cx="3630613" cy="2317695"/>
            <a:chOff x="8809037" y="2505075"/>
            <a:chExt cx="3630613" cy="2317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037" y="2505075"/>
                  <a:ext cx="79216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3943" y="3024727"/>
                  <a:ext cx="932657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238" y="4453438"/>
                  <a:ext cx="795337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38" y="3735943"/>
                  <a:ext cx="976312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1350" y="5207919"/>
                <a:ext cx="1066800" cy="66761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305675" y="251460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650" y="354437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4775" y="469129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5527" y="4056750"/>
                <a:ext cx="354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2775" y="3419530"/>
                <a:ext cx="899322" cy="6190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4038" y="4873289"/>
                <a:ext cx="1090612" cy="61908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301180"/>
      </p:ext>
    </p:extLst>
  </p:cSld>
  <p:clrMapOvr>
    <a:masterClrMapping/>
  </p:clrMapOvr>
</p:sld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2048</Words>
  <Application>Microsoft Macintosh PowerPoint</Application>
  <PresentationFormat>Widescreen</PresentationFormat>
  <Paragraphs>462</Paragraphs>
  <Slides>34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Noto Sans Symbols</vt:lpstr>
      <vt:lpstr>Arial</vt:lpstr>
      <vt:lpstr>Calibri</vt:lpstr>
      <vt:lpstr>Cambria Math</vt:lpstr>
      <vt:lpstr>Courier</vt:lpstr>
      <vt:lpstr>Times New Roman</vt:lpstr>
      <vt:lpstr>dan-berkeley-nlp-v1</vt:lpstr>
      <vt:lpstr>CS 480/580: Introduction to Artificial Intelligence </vt:lpstr>
      <vt:lpstr>How about computing all the derivatives?</vt:lpstr>
      <vt:lpstr>How about computing all the derivatives?</vt:lpstr>
      <vt:lpstr>Automatic Differentiation</vt:lpstr>
      <vt:lpstr>Training a Network (setting weights)</vt:lpstr>
      <vt:lpstr>Training a Network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Back Propagation: g(w)=w_1^3 w_2+3w_1</vt:lpstr>
      <vt:lpstr>PowerPoint Presentation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Artificial Intelligence </dc:title>
  <dc:creator>Preferred Customer</dc:creator>
  <cp:lastModifiedBy>Xuesu Xiao</cp:lastModifiedBy>
  <cp:revision>24</cp:revision>
  <dcterms:created xsi:type="dcterms:W3CDTF">2004-08-27T04:16:05Z</dcterms:created>
  <dcterms:modified xsi:type="dcterms:W3CDTF">2026-04-22T01:20:40Z</dcterms:modified>
</cp:coreProperties>
</file>