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0"/>
  </p:notesMasterIdLst>
  <p:sldIdLst>
    <p:sldId id="256" r:id="rId2"/>
    <p:sldId id="414" r:id="rId3"/>
    <p:sldId id="456" r:id="rId4"/>
    <p:sldId id="469" r:id="rId5"/>
    <p:sldId id="438" r:id="rId6"/>
    <p:sldId id="426" r:id="rId7"/>
    <p:sldId id="427" r:id="rId8"/>
    <p:sldId id="440" r:id="rId9"/>
    <p:sldId id="442" r:id="rId10"/>
    <p:sldId id="439" r:id="rId11"/>
    <p:sldId id="443" r:id="rId12"/>
    <p:sldId id="444" r:id="rId13"/>
    <p:sldId id="478" r:id="rId14"/>
    <p:sldId id="428" r:id="rId15"/>
    <p:sldId id="479" r:id="rId16"/>
    <p:sldId id="445" r:id="rId17"/>
    <p:sldId id="446" r:id="rId18"/>
    <p:sldId id="447" r:id="rId19"/>
    <p:sldId id="448" r:id="rId20"/>
    <p:sldId id="449" r:id="rId21"/>
    <p:sldId id="450" r:id="rId22"/>
    <p:sldId id="480" r:id="rId23"/>
    <p:sldId id="481" r:id="rId24"/>
    <p:sldId id="482" r:id="rId25"/>
    <p:sldId id="451" r:id="rId26"/>
    <p:sldId id="485" r:id="rId27"/>
    <p:sldId id="486" r:id="rId28"/>
    <p:sldId id="501" r:id="rId29"/>
    <p:sldId id="502" r:id="rId30"/>
    <p:sldId id="507" r:id="rId31"/>
    <p:sldId id="494" r:id="rId32"/>
    <p:sldId id="463" r:id="rId33"/>
    <p:sldId id="508" r:id="rId34"/>
    <p:sldId id="510" r:id="rId35"/>
    <p:sldId id="511" r:id="rId36"/>
    <p:sldId id="514" r:id="rId37"/>
    <p:sldId id="513" r:id="rId38"/>
    <p:sldId id="515" r:id="rId39"/>
    <p:sldId id="517" r:id="rId40"/>
    <p:sldId id="516" r:id="rId41"/>
    <p:sldId id="536" r:id="rId42"/>
    <p:sldId id="519" r:id="rId43"/>
    <p:sldId id="518" r:id="rId44"/>
    <p:sldId id="520" r:id="rId45"/>
    <p:sldId id="535" r:id="rId46"/>
    <p:sldId id="534" r:id="rId47"/>
    <p:sldId id="538" r:id="rId48"/>
    <p:sldId id="542" r:id="rId49"/>
    <p:sldId id="544" r:id="rId50"/>
    <p:sldId id="545" r:id="rId51"/>
    <p:sldId id="546" r:id="rId52"/>
    <p:sldId id="548" r:id="rId53"/>
    <p:sldId id="543" r:id="rId54"/>
    <p:sldId id="539" r:id="rId55"/>
    <p:sldId id="547" r:id="rId56"/>
    <p:sldId id="541" r:id="rId57"/>
    <p:sldId id="549" r:id="rId58"/>
    <p:sldId id="540"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047386-26BC-3040-B8AB-121539734E37}" v="11" dt="2023-02-01T00:50:10.2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289"/>
    <p:restoredTop sz="96327"/>
  </p:normalViewPr>
  <p:slideViewPr>
    <p:cSldViewPr snapToGrid="0">
      <p:cViewPr varScale="1">
        <p:scale>
          <a:sx n="206" d="100"/>
          <a:sy n="206" d="100"/>
        </p:scale>
        <p:origin x="199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Xuesu Xiao" userId="2da2dc19-76a6-42ca-a03e-a5becae5e7dc" providerId="ADAL" clId="{B74F66C9-E5B3-EF46-B5D8-FD99D1E58699}"/>
    <pc:docChg chg="undo redo custSel addSld delSld modSld addSection delSection modSection">
      <pc:chgData name="Xuesu Xiao" userId="2da2dc19-76a6-42ca-a03e-a5becae5e7dc" providerId="ADAL" clId="{B74F66C9-E5B3-EF46-B5D8-FD99D1E58699}" dt="2022-11-21T04:20:20.595" v="800"/>
      <pc:docMkLst>
        <pc:docMk/>
      </pc:docMkLst>
      <pc:sldChg chg="addSp delSp modSp mod">
        <pc:chgData name="Xuesu Xiao" userId="2da2dc19-76a6-42ca-a03e-a5becae5e7dc" providerId="ADAL" clId="{B74F66C9-E5B3-EF46-B5D8-FD99D1E58699}" dt="2022-11-21T04:20:20.595" v="800"/>
        <pc:sldMkLst>
          <pc:docMk/>
          <pc:sldMk cId="2969206148" sldId="256"/>
        </pc:sldMkLst>
        <pc:spChg chg="mod">
          <ac:chgData name="Xuesu Xiao" userId="2da2dc19-76a6-42ca-a03e-a5becae5e7dc" providerId="ADAL" clId="{B74F66C9-E5B3-EF46-B5D8-FD99D1E58699}" dt="2022-11-20T02:46:01.439" v="540" actId="20577"/>
          <ac:spMkLst>
            <pc:docMk/>
            <pc:sldMk cId="2969206148" sldId="256"/>
            <ac:spMk id="2" creationId="{A600D3CE-C200-DF17-E8F3-428208355F41}"/>
          </ac:spMkLst>
        </pc:spChg>
        <pc:spChg chg="del">
          <ac:chgData name="Xuesu Xiao" userId="2da2dc19-76a6-42ca-a03e-a5becae5e7dc" providerId="ADAL" clId="{B74F66C9-E5B3-EF46-B5D8-FD99D1E58699}" dt="2022-11-19T04:43:04.435" v="99"/>
          <ac:spMkLst>
            <pc:docMk/>
            <pc:sldMk cId="2969206148" sldId="256"/>
            <ac:spMk id="4" creationId="{9B2FDD8C-AA43-D465-0FF8-99093167DB4F}"/>
          </ac:spMkLst>
        </pc:spChg>
        <pc:spChg chg="add del mod">
          <ac:chgData name="Xuesu Xiao" userId="2da2dc19-76a6-42ca-a03e-a5becae5e7dc" providerId="ADAL" clId="{B74F66C9-E5B3-EF46-B5D8-FD99D1E58699}" dt="2022-11-21T04:20:20.595" v="800"/>
          <ac:spMkLst>
            <pc:docMk/>
            <pc:sldMk cId="2969206148" sldId="256"/>
            <ac:spMk id="4" creationId="{F0975100-DD3B-22EA-2BD7-022877402EB5}"/>
          </ac:spMkLst>
        </pc:spChg>
        <pc:spChg chg="add mod">
          <ac:chgData name="Xuesu Xiao" userId="2da2dc19-76a6-42ca-a03e-a5becae5e7dc" providerId="ADAL" clId="{B74F66C9-E5B3-EF46-B5D8-FD99D1E58699}" dt="2022-11-19T04:43:11.302" v="100"/>
          <ac:spMkLst>
            <pc:docMk/>
            <pc:sldMk cId="2969206148" sldId="256"/>
            <ac:spMk id="7" creationId="{690316D5-D272-7C36-B9F7-36A06E624D85}"/>
          </ac:spMkLst>
        </pc:spChg>
      </pc:sldChg>
      <pc:sldChg chg="addSp delSp modSp add del">
        <pc:chgData name="Xuesu Xiao" userId="2da2dc19-76a6-42ca-a03e-a5becae5e7dc" providerId="ADAL" clId="{B74F66C9-E5B3-EF46-B5D8-FD99D1E58699}" dt="2022-11-21T04:20:20.595" v="800"/>
        <pc:sldMkLst>
          <pc:docMk/>
          <pc:sldMk cId="2785254642" sldId="414"/>
        </pc:sldMkLst>
        <pc:spChg chg="add mod">
          <ac:chgData name="Xuesu Xiao" userId="2da2dc19-76a6-42ca-a03e-a5becae5e7dc" providerId="ADAL" clId="{B74F66C9-E5B3-EF46-B5D8-FD99D1E58699}" dt="2022-11-19T04:43:11.302" v="100"/>
          <ac:spMkLst>
            <pc:docMk/>
            <pc:sldMk cId="2785254642" sldId="414"/>
            <ac:spMk id="3" creationId="{26943002-2038-7DAC-6489-52255AE3C334}"/>
          </ac:spMkLst>
        </pc:spChg>
        <pc:spChg chg="del">
          <ac:chgData name="Xuesu Xiao" userId="2da2dc19-76a6-42ca-a03e-a5becae5e7dc" providerId="ADAL" clId="{B74F66C9-E5B3-EF46-B5D8-FD99D1E58699}" dt="2022-11-19T04:40:26.516" v="68"/>
          <ac:spMkLst>
            <pc:docMk/>
            <pc:sldMk cId="2785254642" sldId="414"/>
            <ac:spMk id="4" creationId="{CBC30F79-AAC8-FC46-A23E-C0B1033F3E59}"/>
          </ac:spMkLst>
        </pc:spChg>
        <pc:spChg chg="add del mod">
          <ac:chgData name="Xuesu Xiao" userId="2da2dc19-76a6-42ca-a03e-a5becae5e7dc" providerId="ADAL" clId="{B74F66C9-E5B3-EF46-B5D8-FD99D1E58699}" dt="2022-11-21T04:20:20.595" v="800"/>
          <ac:spMkLst>
            <pc:docMk/>
            <pc:sldMk cId="2785254642" sldId="414"/>
            <ac:spMk id="4" creationId="{FE724F8F-42EB-4436-FFCF-ADE8CB7AD494}"/>
          </ac:spMkLst>
        </pc:spChg>
        <pc:spChg chg="del">
          <ac:chgData name="Xuesu Xiao" userId="2da2dc19-76a6-42ca-a03e-a5becae5e7dc" providerId="ADAL" clId="{B74F66C9-E5B3-EF46-B5D8-FD99D1E58699}" dt="2022-11-19T04:43:04.435" v="99"/>
          <ac:spMkLst>
            <pc:docMk/>
            <pc:sldMk cId="2785254642" sldId="414"/>
            <ac:spMk id="5" creationId="{0EBB07FA-9D21-4F40-88D8-C5EE85501D54}"/>
          </ac:spMkLst>
        </pc:spChg>
      </pc:sldChg>
      <pc:sldChg chg="addSp delSp modSp add del">
        <pc:chgData name="Xuesu Xiao" userId="2da2dc19-76a6-42ca-a03e-a5becae5e7dc" providerId="ADAL" clId="{B74F66C9-E5B3-EF46-B5D8-FD99D1E58699}" dt="2022-11-19T05:19:06.417" v="396" actId="2696"/>
        <pc:sldMkLst>
          <pc:docMk/>
          <pc:sldMk cId="4260048858" sldId="425"/>
        </pc:sldMkLst>
        <pc:spChg chg="add mod">
          <ac:chgData name="Xuesu Xiao" userId="2da2dc19-76a6-42ca-a03e-a5becae5e7dc" providerId="ADAL" clId="{B74F66C9-E5B3-EF46-B5D8-FD99D1E58699}" dt="2022-11-19T04:43:11.302" v="100"/>
          <ac:spMkLst>
            <pc:docMk/>
            <pc:sldMk cId="4260048858" sldId="425"/>
            <ac:spMk id="2" creationId="{B994021A-BAAA-51A4-1A4A-493320B60A08}"/>
          </ac:spMkLst>
        </pc:spChg>
        <pc:spChg chg="del">
          <ac:chgData name="Xuesu Xiao" userId="2da2dc19-76a6-42ca-a03e-a5becae5e7dc" providerId="ADAL" clId="{B74F66C9-E5B3-EF46-B5D8-FD99D1E58699}" dt="2022-11-19T04:40:26.516" v="68"/>
          <ac:spMkLst>
            <pc:docMk/>
            <pc:sldMk cId="4260048858" sldId="425"/>
            <ac:spMk id="4" creationId="{00E377FA-AEFA-B84D-A341-BC388936C828}"/>
          </ac:spMkLst>
        </pc:spChg>
        <pc:spChg chg="del">
          <ac:chgData name="Xuesu Xiao" userId="2da2dc19-76a6-42ca-a03e-a5becae5e7dc" providerId="ADAL" clId="{B74F66C9-E5B3-EF46-B5D8-FD99D1E58699}" dt="2022-11-19T04:43:04.435" v="99"/>
          <ac:spMkLst>
            <pc:docMk/>
            <pc:sldMk cId="4260048858" sldId="425"/>
            <ac:spMk id="5" creationId="{8F17E563-FD64-5649-9BF9-F8727D5999EA}"/>
          </ac:spMkLst>
        </pc:spChg>
      </pc:sldChg>
      <pc:sldChg chg="addSp delSp modSp add mod">
        <pc:chgData name="Xuesu Xiao" userId="2da2dc19-76a6-42ca-a03e-a5becae5e7dc" providerId="ADAL" clId="{B74F66C9-E5B3-EF46-B5D8-FD99D1E58699}" dt="2022-11-21T04:20:20.595" v="800"/>
        <pc:sldMkLst>
          <pc:docMk/>
          <pc:sldMk cId="2792353199" sldId="426"/>
        </pc:sldMkLst>
        <pc:spChg chg="add del mod">
          <ac:chgData name="Xuesu Xiao" userId="2da2dc19-76a6-42ca-a03e-a5becae5e7dc" providerId="ADAL" clId="{B74F66C9-E5B3-EF46-B5D8-FD99D1E58699}" dt="2022-11-21T04:20:20.595" v="800"/>
          <ac:spMkLst>
            <pc:docMk/>
            <pc:sldMk cId="2792353199" sldId="426"/>
            <ac:spMk id="4" creationId="{481B34D6-9B75-E163-268C-D3C25FA67130}"/>
          </ac:spMkLst>
        </pc:spChg>
        <pc:spChg chg="del">
          <ac:chgData name="Xuesu Xiao" userId="2da2dc19-76a6-42ca-a03e-a5becae5e7dc" providerId="ADAL" clId="{B74F66C9-E5B3-EF46-B5D8-FD99D1E58699}" dt="2022-11-19T04:40:26.516" v="68"/>
          <ac:spMkLst>
            <pc:docMk/>
            <pc:sldMk cId="2792353199" sldId="426"/>
            <ac:spMk id="4" creationId="{9C844207-8FAF-9A4C-865F-BC3BBF084E83}"/>
          </ac:spMkLst>
        </pc:spChg>
        <pc:spChg chg="del">
          <ac:chgData name="Xuesu Xiao" userId="2da2dc19-76a6-42ca-a03e-a5becae5e7dc" providerId="ADAL" clId="{B74F66C9-E5B3-EF46-B5D8-FD99D1E58699}" dt="2022-11-19T04:43:04.435" v="99"/>
          <ac:spMkLst>
            <pc:docMk/>
            <pc:sldMk cId="2792353199" sldId="426"/>
            <ac:spMk id="5" creationId="{9D8FE8C2-7183-1343-A61B-DBA177D38810}"/>
          </ac:spMkLst>
        </pc:spChg>
        <pc:spChg chg="add mod">
          <ac:chgData name="Xuesu Xiao" userId="2da2dc19-76a6-42ca-a03e-a5becae5e7dc" providerId="ADAL" clId="{B74F66C9-E5B3-EF46-B5D8-FD99D1E58699}" dt="2022-11-19T04:43:11.302" v="100"/>
          <ac:spMkLst>
            <pc:docMk/>
            <pc:sldMk cId="2792353199" sldId="426"/>
            <ac:spMk id="8" creationId="{F621A72F-091A-07D4-1DBC-2EC8981AE8E8}"/>
          </ac:spMkLst>
        </pc:spChg>
        <pc:picChg chg="mod">
          <ac:chgData name="Xuesu Xiao" userId="2da2dc19-76a6-42ca-a03e-a5becae5e7dc" providerId="ADAL" clId="{B74F66C9-E5B3-EF46-B5D8-FD99D1E58699}" dt="2022-11-19T04:46:32.845" v="155" actId="1036"/>
          <ac:picMkLst>
            <pc:docMk/>
            <pc:sldMk cId="2792353199" sldId="426"/>
            <ac:picMk id="6" creationId="{6848541A-C1F5-BE48-AAAE-BC7DBA03C907}"/>
          </ac:picMkLst>
        </pc:picChg>
        <pc:picChg chg="mod">
          <ac:chgData name="Xuesu Xiao" userId="2da2dc19-76a6-42ca-a03e-a5becae5e7dc" providerId="ADAL" clId="{B74F66C9-E5B3-EF46-B5D8-FD99D1E58699}" dt="2022-11-19T04:46:29.475" v="154" actId="1035"/>
          <ac:picMkLst>
            <pc:docMk/>
            <pc:sldMk cId="2792353199" sldId="426"/>
            <ac:picMk id="7" creationId="{080B2827-05AA-4A48-BEC8-F52CD87C6E05}"/>
          </ac:picMkLst>
        </pc:picChg>
      </pc:sldChg>
      <pc:sldChg chg="addSp delSp modSp add">
        <pc:chgData name="Xuesu Xiao" userId="2da2dc19-76a6-42ca-a03e-a5becae5e7dc" providerId="ADAL" clId="{B74F66C9-E5B3-EF46-B5D8-FD99D1E58699}" dt="2022-11-21T04:20:20.595" v="800"/>
        <pc:sldMkLst>
          <pc:docMk/>
          <pc:sldMk cId="414340722" sldId="427"/>
        </pc:sldMkLst>
        <pc:spChg chg="add del mod">
          <ac:chgData name="Xuesu Xiao" userId="2da2dc19-76a6-42ca-a03e-a5becae5e7dc" providerId="ADAL" clId="{B74F66C9-E5B3-EF46-B5D8-FD99D1E58699}" dt="2022-11-21T04:20:20.595" v="800"/>
          <ac:spMkLst>
            <pc:docMk/>
            <pc:sldMk cId="414340722" sldId="427"/>
            <ac:spMk id="4" creationId="{B3E63249-8870-7B3F-B238-2D77C732020F}"/>
          </ac:spMkLst>
        </pc:spChg>
        <pc:spChg chg="del">
          <ac:chgData name="Xuesu Xiao" userId="2da2dc19-76a6-42ca-a03e-a5becae5e7dc" providerId="ADAL" clId="{B74F66C9-E5B3-EF46-B5D8-FD99D1E58699}" dt="2022-11-19T04:40:26.516" v="68"/>
          <ac:spMkLst>
            <pc:docMk/>
            <pc:sldMk cId="414340722" sldId="427"/>
            <ac:spMk id="4" creationId="{C64E0E72-1990-294C-AD67-BE8D21DC34DC}"/>
          </ac:spMkLst>
        </pc:spChg>
        <pc:spChg chg="del">
          <ac:chgData name="Xuesu Xiao" userId="2da2dc19-76a6-42ca-a03e-a5becae5e7dc" providerId="ADAL" clId="{B74F66C9-E5B3-EF46-B5D8-FD99D1E58699}" dt="2022-11-19T04:43:04.435" v="99"/>
          <ac:spMkLst>
            <pc:docMk/>
            <pc:sldMk cId="414340722" sldId="427"/>
            <ac:spMk id="5" creationId="{399E0DF1-F382-704B-925D-3C0B4A7B4BD6}"/>
          </ac:spMkLst>
        </pc:spChg>
        <pc:spChg chg="add mod">
          <ac:chgData name="Xuesu Xiao" userId="2da2dc19-76a6-42ca-a03e-a5becae5e7dc" providerId="ADAL" clId="{B74F66C9-E5B3-EF46-B5D8-FD99D1E58699}" dt="2022-11-19T04:43:11.302" v="100"/>
          <ac:spMkLst>
            <pc:docMk/>
            <pc:sldMk cId="414340722" sldId="427"/>
            <ac:spMk id="11" creationId="{EB11A553-C3D2-08AF-308E-0DA23ABF9453}"/>
          </ac:spMkLst>
        </pc:spChg>
      </pc:sldChg>
      <pc:sldChg chg="addSp delSp modSp add">
        <pc:chgData name="Xuesu Xiao" userId="2da2dc19-76a6-42ca-a03e-a5becae5e7dc" providerId="ADAL" clId="{B74F66C9-E5B3-EF46-B5D8-FD99D1E58699}" dt="2022-11-21T04:20:20.595" v="800"/>
        <pc:sldMkLst>
          <pc:docMk/>
          <pc:sldMk cId="2060241144" sldId="428"/>
        </pc:sldMkLst>
        <pc:spChg chg="del">
          <ac:chgData name="Xuesu Xiao" userId="2da2dc19-76a6-42ca-a03e-a5becae5e7dc" providerId="ADAL" clId="{B74F66C9-E5B3-EF46-B5D8-FD99D1E58699}" dt="2022-11-19T04:40:26.516" v="68"/>
          <ac:spMkLst>
            <pc:docMk/>
            <pc:sldMk cId="2060241144" sldId="428"/>
            <ac:spMk id="4" creationId="{3136928E-2330-854A-886D-ED692AB84256}"/>
          </ac:spMkLst>
        </pc:spChg>
        <pc:spChg chg="add del mod">
          <ac:chgData name="Xuesu Xiao" userId="2da2dc19-76a6-42ca-a03e-a5becae5e7dc" providerId="ADAL" clId="{B74F66C9-E5B3-EF46-B5D8-FD99D1E58699}" dt="2022-11-21T04:20:20.595" v="800"/>
          <ac:spMkLst>
            <pc:docMk/>
            <pc:sldMk cId="2060241144" sldId="428"/>
            <ac:spMk id="4" creationId="{510BD876-4915-5D38-0665-076B8A2F07DA}"/>
          </ac:spMkLst>
        </pc:spChg>
        <pc:spChg chg="del">
          <ac:chgData name="Xuesu Xiao" userId="2da2dc19-76a6-42ca-a03e-a5becae5e7dc" providerId="ADAL" clId="{B74F66C9-E5B3-EF46-B5D8-FD99D1E58699}" dt="2022-11-19T04:43:04.435" v="99"/>
          <ac:spMkLst>
            <pc:docMk/>
            <pc:sldMk cId="2060241144" sldId="428"/>
            <ac:spMk id="5" creationId="{2BD85589-9AED-F949-AB6D-2DED51B0F49F}"/>
          </ac:spMkLst>
        </pc:spChg>
        <pc:spChg chg="add mod">
          <ac:chgData name="Xuesu Xiao" userId="2da2dc19-76a6-42ca-a03e-a5becae5e7dc" providerId="ADAL" clId="{B74F66C9-E5B3-EF46-B5D8-FD99D1E58699}" dt="2022-11-19T04:43:11.302" v="100"/>
          <ac:spMkLst>
            <pc:docMk/>
            <pc:sldMk cId="2060241144" sldId="428"/>
            <ac:spMk id="6" creationId="{CCA6FDC3-AAC7-08DF-6457-B9C093D31E2B}"/>
          </ac:spMkLst>
        </pc:spChg>
      </pc:sldChg>
      <pc:sldChg chg="addSp delSp modSp add">
        <pc:chgData name="Xuesu Xiao" userId="2da2dc19-76a6-42ca-a03e-a5becae5e7dc" providerId="ADAL" clId="{B74F66C9-E5B3-EF46-B5D8-FD99D1E58699}" dt="2022-11-21T04:20:20.595" v="800"/>
        <pc:sldMkLst>
          <pc:docMk/>
          <pc:sldMk cId="4119856068" sldId="438"/>
        </pc:sldMkLst>
        <pc:spChg chg="del">
          <ac:chgData name="Xuesu Xiao" userId="2da2dc19-76a6-42ca-a03e-a5becae5e7dc" providerId="ADAL" clId="{B74F66C9-E5B3-EF46-B5D8-FD99D1E58699}" dt="2022-11-19T04:40:26.516" v="68"/>
          <ac:spMkLst>
            <pc:docMk/>
            <pc:sldMk cId="4119856068" sldId="438"/>
            <ac:spMk id="4" creationId="{01D256A1-B8EF-EF45-8BEB-1D1E274A146D}"/>
          </ac:spMkLst>
        </pc:spChg>
        <pc:spChg chg="add del mod">
          <ac:chgData name="Xuesu Xiao" userId="2da2dc19-76a6-42ca-a03e-a5becae5e7dc" providerId="ADAL" clId="{B74F66C9-E5B3-EF46-B5D8-FD99D1E58699}" dt="2022-11-21T04:20:20.595" v="800"/>
          <ac:spMkLst>
            <pc:docMk/>
            <pc:sldMk cId="4119856068" sldId="438"/>
            <ac:spMk id="4" creationId="{088FA69E-F6CA-F59F-EA96-92C1E51544FB}"/>
          </ac:spMkLst>
        </pc:spChg>
        <pc:spChg chg="del">
          <ac:chgData name="Xuesu Xiao" userId="2da2dc19-76a6-42ca-a03e-a5becae5e7dc" providerId="ADAL" clId="{B74F66C9-E5B3-EF46-B5D8-FD99D1E58699}" dt="2022-11-19T04:43:04.435" v="99"/>
          <ac:spMkLst>
            <pc:docMk/>
            <pc:sldMk cId="4119856068" sldId="438"/>
            <ac:spMk id="5" creationId="{8E2A9C84-9560-5847-A902-21131DC2FAAE}"/>
          </ac:spMkLst>
        </pc:spChg>
        <pc:spChg chg="add mod">
          <ac:chgData name="Xuesu Xiao" userId="2da2dc19-76a6-42ca-a03e-a5becae5e7dc" providerId="ADAL" clId="{B74F66C9-E5B3-EF46-B5D8-FD99D1E58699}" dt="2022-11-19T04:43:11.302" v="100"/>
          <ac:spMkLst>
            <pc:docMk/>
            <pc:sldMk cId="4119856068" sldId="438"/>
            <ac:spMk id="13" creationId="{44636D2C-3327-76F1-3B62-F792D74A36F9}"/>
          </ac:spMkLst>
        </pc:spChg>
      </pc:sldChg>
      <pc:sldChg chg="addSp delSp modSp add">
        <pc:chgData name="Xuesu Xiao" userId="2da2dc19-76a6-42ca-a03e-a5becae5e7dc" providerId="ADAL" clId="{B74F66C9-E5B3-EF46-B5D8-FD99D1E58699}" dt="2022-11-21T04:20:20.595" v="800"/>
        <pc:sldMkLst>
          <pc:docMk/>
          <pc:sldMk cId="3336362259" sldId="439"/>
        </pc:sldMkLst>
        <pc:spChg chg="add del mod">
          <ac:chgData name="Xuesu Xiao" userId="2da2dc19-76a6-42ca-a03e-a5becae5e7dc" providerId="ADAL" clId="{B74F66C9-E5B3-EF46-B5D8-FD99D1E58699}" dt="2022-11-21T04:20:20.595" v="800"/>
          <ac:spMkLst>
            <pc:docMk/>
            <pc:sldMk cId="3336362259" sldId="439"/>
            <ac:spMk id="4" creationId="{26070943-9CF2-3892-196C-072EB64155F6}"/>
          </ac:spMkLst>
        </pc:spChg>
        <pc:spChg chg="del">
          <ac:chgData name="Xuesu Xiao" userId="2da2dc19-76a6-42ca-a03e-a5becae5e7dc" providerId="ADAL" clId="{B74F66C9-E5B3-EF46-B5D8-FD99D1E58699}" dt="2022-11-19T04:40:26.516" v="68"/>
          <ac:spMkLst>
            <pc:docMk/>
            <pc:sldMk cId="3336362259" sldId="439"/>
            <ac:spMk id="4" creationId="{C64E0E72-1990-294C-AD67-BE8D21DC34DC}"/>
          </ac:spMkLst>
        </pc:spChg>
        <pc:spChg chg="del">
          <ac:chgData name="Xuesu Xiao" userId="2da2dc19-76a6-42ca-a03e-a5becae5e7dc" providerId="ADAL" clId="{B74F66C9-E5B3-EF46-B5D8-FD99D1E58699}" dt="2022-11-19T04:43:04.435" v="99"/>
          <ac:spMkLst>
            <pc:docMk/>
            <pc:sldMk cId="3336362259" sldId="439"/>
            <ac:spMk id="5" creationId="{399E0DF1-F382-704B-925D-3C0B4A7B4BD6}"/>
          </ac:spMkLst>
        </pc:spChg>
        <pc:spChg chg="add mod">
          <ac:chgData name="Xuesu Xiao" userId="2da2dc19-76a6-42ca-a03e-a5becae5e7dc" providerId="ADAL" clId="{B74F66C9-E5B3-EF46-B5D8-FD99D1E58699}" dt="2022-11-19T04:43:11.302" v="100"/>
          <ac:spMkLst>
            <pc:docMk/>
            <pc:sldMk cId="3336362259" sldId="439"/>
            <ac:spMk id="14" creationId="{4D7536F1-6817-79AF-87BE-E90FD0B73B75}"/>
          </ac:spMkLst>
        </pc:spChg>
      </pc:sldChg>
      <pc:sldChg chg="addSp delSp modSp add">
        <pc:chgData name="Xuesu Xiao" userId="2da2dc19-76a6-42ca-a03e-a5becae5e7dc" providerId="ADAL" clId="{B74F66C9-E5B3-EF46-B5D8-FD99D1E58699}" dt="2022-11-21T04:20:20.595" v="800"/>
        <pc:sldMkLst>
          <pc:docMk/>
          <pc:sldMk cId="232814697" sldId="440"/>
        </pc:sldMkLst>
        <pc:spChg chg="add del mod">
          <ac:chgData name="Xuesu Xiao" userId="2da2dc19-76a6-42ca-a03e-a5becae5e7dc" providerId="ADAL" clId="{B74F66C9-E5B3-EF46-B5D8-FD99D1E58699}" dt="2022-11-21T04:20:20.595" v="800"/>
          <ac:spMkLst>
            <pc:docMk/>
            <pc:sldMk cId="232814697" sldId="440"/>
            <ac:spMk id="4" creationId="{808AF1A1-48FD-2F01-76C2-0E88B3371C47}"/>
          </ac:spMkLst>
        </pc:spChg>
        <pc:spChg chg="del">
          <ac:chgData name="Xuesu Xiao" userId="2da2dc19-76a6-42ca-a03e-a5becae5e7dc" providerId="ADAL" clId="{B74F66C9-E5B3-EF46-B5D8-FD99D1E58699}" dt="2022-11-19T04:40:26.516" v="68"/>
          <ac:spMkLst>
            <pc:docMk/>
            <pc:sldMk cId="232814697" sldId="440"/>
            <ac:spMk id="4" creationId="{C64E0E72-1990-294C-AD67-BE8D21DC34DC}"/>
          </ac:spMkLst>
        </pc:spChg>
        <pc:spChg chg="del">
          <ac:chgData name="Xuesu Xiao" userId="2da2dc19-76a6-42ca-a03e-a5becae5e7dc" providerId="ADAL" clId="{B74F66C9-E5B3-EF46-B5D8-FD99D1E58699}" dt="2022-11-19T04:43:04.435" v="99"/>
          <ac:spMkLst>
            <pc:docMk/>
            <pc:sldMk cId="232814697" sldId="440"/>
            <ac:spMk id="5" creationId="{399E0DF1-F382-704B-925D-3C0B4A7B4BD6}"/>
          </ac:spMkLst>
        </pc:spChg>
        <pc:spChg chg="add mod">
          <ac:chgData name="Xuesu Xiao" userId="2da2dc19-76a6-42ca-a03e-a5becae5e7dc" providerId="ADAL" clId="{B74F66C9-E5B3-EF46-B5D8-FD99D1E58699}" dt="2022-11-19T04:43:11.302" v="100"/>
          <ac:spMkLst>
            <pc:docMk/>
            <pc:sldMk cId="232814697" sldId="440"/>
            <ac:spMk id="12" creationId="{BBDB8EB0-74C1-9582-8808-948454357EB4}"/>
          </ac:spMkLst>
        </pc:spChg>
      </pc:sldChg>
      <pc:sldChg chg="addSp delSp modSp add mod">
        <pc:chgData name="Xuesu Xiao" userId="2da2dc19-76a6-42ca-a03e-a5becae5e7dc" providerId="ADAL" clId="{B74F66C9-E5B3-EF46-B5D8-FD99D1E58699}" dt="2022-11-21T04:20:20.595" v="800"/>
        <pc:sldMkLst>
          <pc:docMk/>
          <pc:sldMk cId="4206366031" sldId="442"/>
        </pc:sldMkLst>
        <pc:spChg chg="add mod">
          <ac:chgData name="Xuesu Xiao" userId="2da2dc19-76a6-42ca-a03e-a5becae5e7dc" providerId="ADAL" clId="{B74F66C9-E5B3-EF46-B5D8-FD99D1E58699}" dt="2022-11-19T04:43:11.302" v="100"/>
          <ac:spMkLst>
            <pc:docMk/>
            <pc:sldMk cId="4206366031" sldId="442"/>
            <ac:spMk id="3" creationId="{B9D44EAB-7A80-B928-BF0D-B3349FBE6207}"/>
          </ac:spMkLst>
        </pc:spChg>
        <pc:spChg chg="add del mod">
          <ac:chgData name="Xuesu Xiao" userId="2da2dc19-76a6-42ca-a03e-a5becae5e7dc" providerId="ADAL" clId="{B74F66C9-E5B3-EF46-B5D8-FD99D1E58699}" dt="2022-11-21T04:20:20.595" v="800"/>
          <ac:spMkLst>
            <pc:docMk/>
            <pc:sldMk cId="4206366031" sldId="442"/>
            <ac:spMk id="4" creationId="{46240C42-3314-E4CC-A7C7-AFD33D331BC7}"/>
          </ac:spMkLst>
        </pc:spChg>
        <pc:spChg chg="del">
          <ac:chgData name="Xuesu Xiao" userId="2da2dc19-76a6-42ca-a03e-a5becae5e7dc" providerId="ADAL" clId="{B74F66C9-E5B3-EF46-B5D8-FD99D1E58699}" dt="2022-11-19T04:40:26.516" v="68"/>
          <ac:spMkLst>
            <pc:docMk/>
            <pc:sldMk cId="4206366031" sldId="442"/>
            <ac:spMk id="4" creationId="{C64E0E72-1990-294C-AD67-BE8D21DC34DC}"/>
          </ac:spMkLst>
        </pc:spChg>
        <pc:spChg chg="del">
          <ac:chgData name="Xuesu Xiao" userId="2da2dc19-76a6-42ca-a03e-a5becae5e7dc" providerId="ADAL" clId="{B74F66C9-E5B3-EF46-B5D8-FD99D1E58699}" dt="2022-11-19T04:43:04.435" v="99"/>
          <ac:spMkLst>
            <pc:docMk/>
            <pc:sldMk cId="4206366031" sldId="442"/>
            <ac:spMk id="5" creationId="{399E0DF1-F382-704B-925D-3C0B4A7B4BD6}"/>
          </ac:spMkLst>
        </pc:spChg>
        <pc:spChg chg="mod">
          <ac:chgData name="Xuesu Xiao" userId="2da2dc19-76a6-42ca-a03e-a5becae5e7dc" providerId="ADAL" clId="{B74F66C9-E5B3-EF46-B5D8-FD99D1E58699}" dt="2022-11-19T04:50:31.074" v="177" actId="20577"/>
          <ac:spMkLst>
            <pc:docMk/>
            <pc:sldMk cId="4206366031" sldId="442"/>
            <ac:spMk id="11" creationId="{4A2CE1B7-075E-9149-AEB0-997F35FBBB83}"/>
          </ac:spMkLst>
        </pc:spChg>
        <pc:spChg chg="mod">
          <ac:chgData name="Xuesu Xiao" userId="2da2dc19-76a6-42ca-a03e-a5becae5e7dc" providerId="ADAL" clId="{B74F66C9-E5B3-EF46-B5D8-FD99D1E58699}" dt="2022-11-19T04:48:50.506" v="174" actId="1036"/>
          <ac:spMkLst>
            <pc:docMk/>
            <pc:sldMk cId="4206366031" sldId="442"/>
            <ac:spMk id="14" creationId="{D7FA70E1-7546-1B4E-9FED-5B4B9B762A13}"/>
          </ac:spMkLst>
        </pc:spChg>
        <pc:picChg chg="mod">
          <ac:chgData name="Xuesu Xiao" userId="2da2dc19-76a6-42ca-a03e-a5becae5e7dc" providerId="ADAL" clId="{B74F66C9-E5B3-EF46-B5D8-FD99D1E58699}" dt="2022-11-19T04:48:50.506" v="174" actId="1036"/>
          <ac:picMkLst>
            <pc:docMk/>
            <pc:sldMk cId="4206366031" sldId="442"/>
            <ac:picMk id="6" creationId="{34419AA3-0759-EC4F-B83F-56F96A3EAFFF}"/>
          </ac:picMkLst>
        </pc:picChg>
        <pc:picChg chg="mod">
          <ac:chgData name="Xuesu Xiao" userId="2da2dc19-76a6-42ca-a03e-a5becae5e7dc" providerId="ADAL" clId="{B74F66C9-E5B3-EF46-B5D8-FD99D1E58699}" dt="2022-11-19T04:48:50.506" v="174" actId="1036"/>
          <ac:picMkLst>
            <pc:docMk/>
            <pc:sldMk cId="4206366031" sldId="442"/>
            <ac:picMk id="12" creationId="{3A394C23-799E-9E41-9EAF-2BF032FE981A}"/>
          </ac:picMkLst>
        </pc:picChg>
      </pc:sldChg>
      <pc:sldChg chg="addSp delSp modSp add">
        <pc:chgData name="Xuesu Xiao" userId="2da2dc19-76a6-42ca-a03e-a5becae5e7dc" providerId="ADAL" clId="{B74F66C9-E5B3-EF46-B5D8-FD99D1E58699}" dt="2022-11-21T04:20:20.595" v="800"/>
        <pc:sldMkLst>
          <pc:docMk/>
          <pc:sldMk cId="1343189778" sldId="443"/>
        </pc:sldMkLst>
        <pc:spChg chg="add del mod">
          <ac:chgData name="Xuesu Xiao" userId="2da2dc19-76a6-42ca-a03e-a5becae5e7dc" providerId="ADAL" clId="{B74F66C9-E5B3-EF46-B5D8-FD99D1E58699}" dt="2022-11-21T04:20:20.595" v="800"/>
          <ac:spMkLst>
            <pc:docMk/>
            <pc:sldMk cId="1343189778" sldId="443"/>
            <ac:spMk id="4" creationId="{9793C02A-C0EE-0FF1-6CE8-BC18F0D2AEB0}"/>
          </ac:spMkLst>
        </pc:spChg>
        <pc:spChg chg="del">
          <ac:chgData name="Xuesu Xiao" userId="2da2dc19-76a6-42ca-a03e-a5becae5e7dc" providerId="ADAL" clId="{B74F66C9-E5B3-EF46-B5D8-FD99D1E58699}" dt="2022-11-19T04:40:26.516" v="68"/>
          <ac:spMkLst>
            <pc:docMk/>
            <pc:sldMk cId="1343189778" sldId="443"/>
            <ac:spMk id="4" creationId="{C64E0E72-1990-294C-AD67-BE8D21DC34DC}"/>
          </ac:spMkLst>
        </pc:spChg>
        <pc:spChg chg="del">
          <ac:chgData name="Xuesu Xiao" userId="2da2dc19-76a6-42ca-a03e-a5becae5e7dc" providerId="ADAL" clId="{B74F66C9-E5B3-EF46-B5D8-FD99D1E58699}" dt="2022-11-19T04:43:04.435" v="99"/>
          <ac:spMkLst>
            <pc:docMk/>
            <pc:sldMk cId="1343189778" sldId="443"/>
            <ac:spMk id="5" creationId="{399E0DF1-F382-704B-925D-3C0B4A7B4BD6}"/>
          </ac:spMkLst>
        </pc:spChg>
        <pc:spChg chg="add mod">
          <ac:chgData name="Xuesu Xiao" userId="2da2dc19-76a6-42ca-a03e-a5becae5e7dc" providerId="ADAL" clId="{B74F66C9-E5B3-EF46-B5D8-FD99D1E58699}" dt="2022-11-19T04:43:11.302" v="100"/>
          <ac:spMkLst>
            <pc:docMk/>
            <pc:sldMk cId="1343189778" sldId="443"/>
            <ac:spMk id="6" creationId="{410B636B-0E65-4B66-A778-0694EE7F80F3}"/>
          </ac:spMkLst>
        </pc:spChg>
      </pc:sldChg>
      <pc:sldChg chg="addSp delSp modSp add">
        <pc:chgData name="Xuesu Xiao" userId="2da2dc19-76a6-42ca-a03e-a5becae5e7dc" providerId="ADAL" clId="{B74F66C9-E5B3-EF46-B5D8-FD99D1E58699}" dt="2022-11-21T04:20:20.595" v="800"/>
        <pc:sldMkLst>
          <pc:docMk/>
          <pc:sldMk cId="1417212444" sldId="444"/>
        </pc:sldMkLst>
        <pc:spChg chg="add del mod">
          <ac:chgData name="Xuesu Xiao" userId="2da2dc19-76a6-42ca-a03e-a5becae5e7dc" providerId="ADAL" clId="{B74F66C9-E5B3-EF46-B5D8-FD99D1E58699}" dt="2022-11-21T04:20:20.595" v="800"/>
          <ac:spMkLst>
            <pc:docMk/>
            <pc:sldMk cId="1417212444" sldId="444"/>
            <ac:spMk id="4" creationId="{1175F40A-D415-6E73-79EA-1FBEAAF7B764}"/>
          </ac:spMkLst>
        </pc:spChg>
        <pc:spChg chg="del">
          <ac:chgData name="Xuesu Xiao" userId="2da2dc19-76a6-42ca-a03e-a5becae5e7dc" providerId="ADAL" clId="{B74F66C9-E5B3-EF46-B5D8-FD99D1E58699}" dt="2022-11-19T04:40:26.516" v="68"/>
          <ac:spMkLst>
            <pc:docMk/>
            <pc:sldMk cId="1417212444" sldId="444"/>
            <ac:spMk id="4" creationId="{C64E0E72-1990-294C-AD67-BE8D21DC34DC}"/>
          </ac:spMkLst>
        </pc:spChg>
        <pc:spChg chg="del">
          <ac:chgData name="Xuesu Xiao" userId="2da2dc19-76a6-42ca-a03e-a5becae5e7dc" providerId="ADAL" clId="{B74F66C9-E5B3-EF46-B5D8-FD99D1E58699}" dt="2022-11-19T04:43:04.435" v="99"/>
          <ac:spMkLst>
            <pc:docMk/>
            <pc:sldMk cId="1417212444" sldId="444"/>
            <ac:spMk id="5" creationId="{399E0DF1-F382-704B-925D-3C0B4A7B4BD6}"/>
          </ac:spMkLst>
        </pc:spChg>
        <pc:spChg chg="add mod">
          <ac:chgData name="Xuesu Xiao" userId="2da2dc19-76a6-42ca-a03e-a5becae5e7dc" providerId="ADAL" clId="{B74F66C9-E5B3-EF46-B5D8-FD99D1E58699}" dt="2022-11-19T04:43:11.302" v="100"/>
          <ac:spMkLst>
            <pc:docMk/>
            <pc:sldMk cId="1417212444" sldId="444"/>
            <ac:spMk id="7" creationId="{15866D12-13D5-A59D-3315-ABCB0C4422B5}"/>
          </ac:spMkLst>
        </pc:spChg>
      </pc:sldChg>
      <pc:sldChg chg="addSp delSp modSp add mod">
        <pc:chgData name="Xuesu Xiao" userId="2da2dc19-76a6-42ca-a03e-a5becae5e7dc" providerId="ADAL" clId="{B74F66C9-E5B3-EF46-B5D8-FD99D1E58699}" dt="2022-11-21T04:20:20.595" v="800"/>
        <pc:sldMkLst>
          <pc:docMk/>
          <pc:sldMk cId="1632346696" sldId="445"/>
        </pc:sldMkLst>
        <pc:spChg chg="mod">
          <ac:chgData name="Xuesu Xiao" userId="2da2dc19-76a6-42ca-a03e-a5becae5e7dc" providerId="ADAL" clId="{B74F66C9-E5B3-EF46-B5D8-FD99D1E58699}" dt="2022-11-19T04:53:12.152" v="221" actId="20577"/>
          <ac:spMkLst>
            <pc:docMk/>
            <pc:sldMk cId="1632346696" sldId="445"/>
            <ac:spMk id="3" creationId="{5F002607-71B8-7D4A-B06E-DEB0E89BA432}"/>
          </ac:spMkLst>
        </pc:spChg>
        <pc:spChg chg="del">
          <ac:chgData name="Xuesu Xiao" userId="2da2dc19-76a6-42ca-a03e-a5becae5e7dc" providerId="ADAL" clId="{B74F66C9-E5B3-EF46-B5D8-FD99D1E58699}" dt="2022-11-19T04:40:26.516" v="68"/>
          <ac:spMkLst>
            <pc:docMk/>
            <pc:sldMk cId="1632346696" sldId="445"/>
            <ac:spMk id="4" creationId="{3136928E-2330-854A-886D-ED692AB84256}"/>
          </ac:spMkLst>
        </pc:spChg>
        <pc:spChg chg="add del mod">
          <ac:chgData name="Xuesu Xiao" userId="2da2dc19-76a6-42ca-a03e-a5becae5e7dc" providerId="ADAL" clId="{B74F66C9-E5B3-EF46-B5D8-FD99D1E58699}" dt="2022-11-21T04:20:20.595" v="800"/>
          <ac:spMkLst>
            <pc:docMk/>
            <pc:sldMk cId="1632346696" sldId="445"/>
            <ac:spMk id="4" creationId="{CD78D6C8-032A-A8C8-9A8F-A8F330E1A726}"/>
          </ac:spMkLst>
        </pc:spChg>
        <pc:spChg chg="del">
          <ac:chgData name="Xuesu Xiao" userId="2da2dc19-76a6-42ca-a03e-a5becae5e7dc" providerId="ADAL" clId="{B74F66C9-E5B3-EF46-B5D8-FD99D1E58699}" dt="2022-11-19T04:43:04.435" v="99"/>
          <ac:spMkLst>
            <pc:docMk/>
            <pc:sldMk cId="1632346696" sldId="445"/>
            <ac:spMk id="5" creationId="{2BD85589-9AED-F949-AB6D-2DED51B0F49F}"/>
          </ac:spMkLst>
        </pc:spChg>
        <pc:spChg chg="add mod">
          <ac:chgData name="Xuesu Xiao" userId="2da2dc19-76a6-42ca-a03e-a5becae5e7dc" providerId="ADAL" clId="{B74F66C9-E5B3-EF46-B5D8-FD99D1E58699}" dt="2022-11-19T04:43:11.302" v="100"/>
          <ac:spMkLst>
            <pc:docMk/>
            <pc:sldMk cId="1632346696" sldId="445"/>
            <ac:spMk id="8" creationId="{6F3AAEC8-933F-75A8-B02A-D0911A7AEBCF}"/>
          </ac:spMkLst>
        </pc:spChg>
      </pc:sldChg>
      <pc:sldChg chg="addSp delSp modSp add">
        <pc:chgData name="Xuesu Xiao" userId="2da2dc19-76a6-42ca-a03e-a5becae5e7dc" providerId="ADAL" clId="{B74F66C9-E5B3-EF46-B5D8-FD99D1E58699}" dt="2022-11-21T04:20:20.595" v="800"/>
        <pc:sldMkLst>
          <pc:docMk/>
          <pc:sldMk cId="2643329449" sldId="446"/>
        </pc:sldMkLst>
        <pc:spChg chg="del">
          <ac:chgData name="Xuesu Xiao" userId="2da2dc19-76a6-42ca-a03e-a5becae5e7dc" providerId="ADAL" clId="{B74F66C9-E5B3-EF46-B5D8-FD99D1E58699}" dt="2022-11-19T04:40:26.516" v="68"/>
          <ac:spMkLst>
            <pc:docMk/>
            <pc:sldMk cId="2643329449" sldId="446"/>
            <ac:spMk id="4" creationId="{3136928E-2330-854A-886D-ED692AB84256}"/>
          </ac:spMkLst>
        </pc:spChg>
        <pc:spChg chg="add del mod">
          <ac:chgData name="Xuesu Xiao" userId="2da2dc19-76a6-42ca-a03e-a5becae5e7dc" providerId="ADAL" clId="{B74F66C9-E5B3-EF46-B5D8-FD99D1E58699}" dt="2022-11-21T04:20:20.595" v="800"/>
          <ac:spMkLst>
            <pc:docMk/>
            <pc:sldMk cId="2643329449" sldId="446"/>
            <ac:spMk id="4" creationId="{5F08F10B-C484-4B3A-34E2-13C1D267E75E}"/>
          </ac:spMkLst>
        </pc:spChg>
        <pc:spChg chg="del">
          <ac:chgData name="Xuesu Xiao" userId="2da2dc19-76a6-42ca-a03e-a5becae5e7dc" providerId="ADAL" clId="{B74F66C9-E5B3-EF46-B5D8-FD99D1E58699}" dt="2022-11-19T04:43:04.435" v="99"/>
          <ac:spMkLst>
            <pc:docMk/>
            <pc:sldMk cId="2643329449" sldId="446"/>
            <ac:spMk id="5" creationId="{2BD85589-9AED-F949-AB6D-2DED51B0F49F}"/>
          </ac:spMkLst>
        </pc:spChg>
        <pc:spChg chg="add mod">
          <ac:chgData name="Xuesu Xiao" userId="2da2dc19-76a6-42ca-a03e-a5becae5e7dc" providerId="ADAL" clId="{B74F66C9-E5B3-EF46-B5D8-FD99D1E58699}" dt="2022-11-19T04:43:11.302" v="100"/>
          <ac:spMkLst>
            <pc:docMk/>
            <pc:sldMk cId="2643329449" sldId="446"/>
            <ac:spMk id="6" creationId="{D19CA7E3-3984-1EF3-3AD4-B82FEF4D03CE}"/>
          </ac:spMkLst>
        </pc:spChg>
      </pc:sldChg>
      <pc:sldChg chg="addSp delSp modSp add">
        <pc:chgData name="Xuesu Xiao" userId="2da2dc19-76a6-42ca-a03e-a5becae5e7dc" providerId="ADAL" clId="{B74F66C9-E5B3-EF46-B5D8-FD99D1E58699}" dt="2022-11-21T04:20:20.595" v="800"/>
        <pc:sldMkLst>
          <pc:docMk/>
          <pc:sldMk cId="3035214396" sldId="447"/>
        </pc:sldMkLst>
        <pc:spChg chg="add mod">
          <ac:chgData name="Xuesu Xiao" userId="2da2dc19-76a6-42ca-a03e-a5becae5e7dc" providerId="ADAL" clId="{B74F66C9-E5B3-EF46-B5D8-FD99D1E58699}" dt="2022-11-19T04:43:11.302" v="100"/>
          <ac:spMkLst>
            <pc:docMk/>
            <pc:sldMk cId="3035214396" sldId="447"/>
            <ac:spMk id="3" creationId="{3C821F8A-7E18-C5C3-CE34-8B2FCCD3C204}"/>
          </ac:spMkLst>
        </pc:spChg>
        <pc:spChg chg="del">
          <ac:chgData name="Xuesu Xiao" userId="2da2dc19-76a6-42ca-a03e-a5becae5e7dc" providerId="ADAL" clId="{B74F66C9-E5B3-EF46-B5D8-FD99D1E58699}" dt="2022-11-19T04:40:26.516" v="68"/>
          <ac:spMkLst>
            <pc:docMk/>
            <pc:sldMk cId="3035214396" sldId="447"/>
            <ac:spMk id="4" creationId="{3136928E-2330-854A-886D-ED692AB84256}"/>
          </ac:spMkLst>
        </pc:spChg>
        <pc:spChg chg="add del mod">
          <ac:chgData name="Xuesu Xiao" userId="2da2dc19-76a6-42ca-a03e-a5becae5e7dc" providerId="ADAL" clId="{B74F66C9-E5B3-EF46-B5D8-FD99D1E58699}" dt="2022-11-21T04:20:20.595" v="800"/>
          <ac:spMkLst>
            <pc:docMk/>
            <pc:sldMk cId="3035214396" sldId="447"/>
            <ac:spMk id="4" creationId="{8EC782DB-E0B9-F4F0-F454-B06148B364D9}"/>
          </ac:spMkLst>
        </pc:spChg>
        <pc:spChg chg="del">
          <ac:chgData name="Xuesu Xiao" userId="2da2dc19-76a6-42ca-a03e-a5becae5e7dc" providerId="ADAL" clId="{B74F66C9-E5B3-EF46-B5D8-FD99D1E58699}" dt="2022-11-19T04:43:04.435" v="99"/>
          <ac:spMkLst>
            <pc:docMk/>
            <pc:sldMk cId="3035214396" sldId="447"/>
            <ac:spMk id="5" creationId="{2BD85589-9AED-F949-AB6D-2DED51B0F49F}"/>
          </ac:spMkLst>
        </pc:spChg>
      </pc:sldChg>
      <pc:sldChg chg="addSp delSp modSp add">
        <pc:chgData name="Xuesu Xiao" userId="2da2dc19-76a6-42ca-a03e-a5becae5e7dc" providerId="ADAL" clId="{B74F66C9-E5B3-EF46-B5D8-FD99D1E58699}" dt="2022-11-21T04:20:20.595" v="800"/>
        <pc:sldMkLst>
          <pc:docMk/>
          <pc:sldMk cId="1653244426" sldId="448"/>
        </pc:sldMkLst>
        <pc:spChg chg="del">
          <ac:chgData name="Xuesu Xiao" userId="2da2dc19-76a6-42ca-a03e-a5becae5e7dc" providerId="ADAL" clId="{B74F66C9-E5B3-EF46-B5D8-FD99D1E58699}" dt="2022-11-19T04:40:26.516" v="68"/>
          <ac:spMkLst>
            <pc:docMk/>
            <pc:sldMk cId="1653244426" sldId="448"/>
            <ac:spMk id="4" creationId="{3136928E-2330-854A-886D-ED692AB84256}"/>
          </ac:spMkLst>
        </pc:spChg>
        <pc:spChg chg="add del mod">
          <ac:chgData name="Xuesu Xiao" userId="2da2dc19-76a6-42ca-a03e-a5becae5e7dc" providerId="ADAL" clId="{B74F66C9-E5B3-EF46-B5D8-FD99D1E58699}" dt="2022-11-21T04:20:20.595" v="800"/>
          <ac:spMkLst>
            <pc:docMk/>
            <pc:sldMk cId="1653244426" sldId="448"/>
            <ac:spMk id="4" creationId="{6C28033D-7F56-5894-38C2-BB075D46CB0E}"/>
          </ac:spMkLst>
        </pc:spChg>
        <pc:spChg chg="del">
          <ac:chgData name="Xuesu Xiao" userId="2da2dc19-76a6-42ca-a03e-a5becae5e7dc" providerId="ADAL" clId="{B74F66C9-E5B3-EF46-B5D8-FD99D1E58699}" dt="2022-11-19T04:43:04.435" v="99"/>
          <ac:spMkLst>
            <pc:docMk/>
            <pc:sldMk cId="1653244426" sldId="448"/>
            <ac:spMk id="5" creationId="{2BD85589-9AED-F949-AB6D-2DED51B0F49F}"/>
          </ac:spMkLst>
        </pc:spChg>
        <pc:spChg chg="add mod">
          <ac:chgData name="Xuesu Xiao" userId="2da2dc19-76a6-42ca-a03e-a5becae5e7dc" providerId="ADAL" clId="{B74F66C9-E5B3-EF46-B5D8-FD99D1E58699}" dt="2022-11-19T04:43:11.302" v="100"/>
          <ac:spMkLst>
            <pc:docMk/>
            <pc:sldMk cId="1653244426" sldId="448"/>
            <ac:spMk id="6" creationId="{CAAD0E0A-2968-0318-8A6F-AE59BFBE6C9E}"/>
          </ac:spMkLst>
        </pc:spChg>
      </pc:sldChg>
      <pc:sldChg chg="addSp delSp modSp add">
        <pc:chgData name="Xuesu Xiao" userId="2da2dc19-76a6-42ca-a03e-a5becae5e7dc" providerId="ADAL" clId="{B74F66C9-E5B3-EF46-B5D8-FD99D1E58699}" dt="2022-11-21T04:20:20.595" v="800"/>
        <pc:sldMkLst>
          <pc:docMk/>
          <pc:sldMk cId="1004256660" sldId="449"/>
        </pc:sldMkLst>
        <pc:spChg chg="del">
          <ac:chgData name="Xuesu Xiao" userId="2da2dc19-76a6-42ca-a03e-a5becae5e7dc" providerId="ADAL" clId="{B74F66C9-E5B3-EF46-B5D8-FD99D1E58699}" dt="2022-11-19T04:40:26.516" v="68"/>
          <ac:spMkLst>
            <pc:docMk/>
            <pc:sldMk cId="1004256660" sldId="449"/>
            <ac:spMk id="4" creationId="{3136928E-2330-854A-886D-ED692AB84256}"/>
          </ac:spMkLst>
        </pc:spChg>
        <pc:spChg chg="add del mod">
          <ac:chgData name="Xuesu Xiao" userId="2da2dc19-76a6-42ca-a03e-a5becae5e7dc" providerId="ADAL" clId="{B74F66C9-E5B3-EF46-B5D8-FD99D1E58699}" dt="2022-11-21T04:20:20.595" v="800"/>
          <ac:spMkLst>
            <pc:docMk/>
            <pc:sldMk cId="1004256660" sldId="449"/>
            <ac:spMk id="4" creationId="{50C9C0C0-F211-E5B1-C6BE-D5F87640B87C}"/>
          </ac:spMkLst>
        </pc:spChg>
        <pc:spChg chg="del">
          <ac:chgData name="Xuesu Xiao" userId="2da2dc19-76a6-42ca-a03e-a5becae5e7dc" providerId="ADAL" clId="{B74F66C9-E5B3-EF46-B5D8-FD99D1E58699}" dt="2022-11-19T04:43:04.435" v="99"/>
          <ac:spMkLst>
            <pc:docMk/>
            <pc:sldMk cId="1004256660" sldId="449"/>
            <ac:spMk id="5" creationId="{2BD85589-9AED-F949-AB6D-2DED51B0F49F}"/>
          </ac:spMkLst>
        </pc:spChg>
        <pc:spChg chg="add mod">
          <ac:chgData name="Xuesu Xiao" userId="2da2dc19-76a6-42ca-a03e-a5becae5e7dc" providerId="ADAL" clId="{B74F66C9-E5B3-EF46-B5D8-FD99D1E58699}" dt="2022-11-19T04:43:11.302" v="100"/>
          <ac:spMkLst>
            <pc:docMk/>
            <pc:sldMk cId="1004256660" sldId="449"/>
            <ac:spMk id="7" creationId="{0E44A1C1-861A-A701-48B0-FEEB847BC2A1}"/>
          </ac:spMkLst>
        </pc:spChg>
      </pc:sldChg>
      <pc:sldChg chg="addSp delSp modSp add mod">
        <pc:chgData name="Xuesu Xiao" userId="2da2dc19-76a6-42ca-a03e-a5becae5e7dc" providerId="ADAL" clId="{B74F66C9-E5B3-EF46-B5D8-FD99D1E58699}" dt="2022-11-21T04:20:20.595" v="800"/>
        <pc:sldMkLst>
          <pc:docMk/>
          <pc:sldMk cId="1988042690" sldId="450"/>
        </pc:sldMkLst>
        <pc:spChg chg="del">
          <ac:chgData name="Xuesu Xiao" userId="2da2dc19-76a6-42ca-a03e-a5becae5e7dc" providerId="ADAL" clId="{B74F66C9-E5B3-EF46-B5D8-FD99D1E58699}" dt="2022-11-19T04:40:26.516" v="68"/>
          <ac:spMkLst>
            <pc:docMk/>
            <pc:sldMk cId="1988042690" sldId="450"/>
            <ac:spMk id="4" creationId="{51F69D77-A964-6341-9FAE-0CD31BB68DCC}"/>
          </ac:spMkLst>
        </pc:spChg>
        <pc:spChg chg="add del mod">
          <ac:chgData name="Xuesu Xiao" userId="2da2dc19-76a6-42ca-a03e-a5becae5e7dc" providerId="ADAL" clId="{B74F66C9-E5B3-EF46-B5D8-FD99D1E58699}" dt="2022-11-21T04:20:20.595" v="800"/>
          <ac:spMkLst>
            <pc:docMk/>
            <pc:sldMk cId="1988042690" sldId="450"/>
            <ac:spMk id="4" creationId="{C746E337-E9D7-40DE-ED98-F7C6407892B7}"/>
          </ac:spMkLst>
        </pc:spChg>
        <pc:spChg chg="del">
          <ac:chgData name="Xuesu Xiao" userId="2da2dc19-76a6-42ca-a03e-a5becae5e7dc" providerId="ADAL" clId="{B74F66C9-E5B3-EF46-B5D8-FD99D1E58699}" dt="2022-11-19T04:43:04.435" v="99"/>
          <ac:spMkLst>
            <pc:docMk/>
            <pc:sldMk cId="1988042690" sldId="450"/>
            <ac:spMk id="5" creationId="{1F7C27AF-4ADF-7B47-B4B2-602DEE46F40E}"/>
          </ac:spMkLst>
        </pc:spChg>
        <pc:spChg chg="add mod">
          <ac:chgData name="Xuesu Xiao" userId="2da2dc19-76a6-42ca-a03e-a5becae5e7dc" providerId="ADAL" clId="{B74F66C9-E5B3-EF46-B5D8-FD99D1E58699}" dt="2022-11-19T04:43:11.302" v="100"/>
          <ac:spMkLst>
            <pc:docMk/>
            <pc:sldMk cId="1988042690" sldId="450"/>
            <ac:spMk id="7" creationId="{9C7692D7-6AC7-BF89-C236-69153EFD4A45}"/>
          </ac:spMkLst>
        </pc:spChg>
        <pc:picChg chg="mod">
          <ac:chgData name="Xuesu Xiao" userId="2da2dc19-76a6-42ca-a03e-a5becae5e7dc" providerId="ADAL" clId="{B74F66C9-E5B3-EF46-B5D8-FD99D1E58699}" dt="2022-11-19T04:55:12.949" v="237" actId="1036"/>
          <ac:picMkLst>
            <pc:docMk/>
            <pc:sldMk cId="1988042690" sldId="450"/>
            <ac:picMk id="6" creationId="{642A5BE1-4A2E-8243-9045-4999D80A3D9D}"/>
          </ac:picMkLst>
        </pc:picChg>
      </pc:sldChg>
      <pc:sldChg chg="addSp delSp modSp add">
        <pc:chgData name="Xuesu Xiao" userId="2da2dc19-76a6-42ca-a03e-a5becae5e7dc" providerId="ADAL" clId="{B74F66C9-E5B3-EF46-B5D8-FD99D1E58699}" dt="2022-11-21T04:20:20.595" v="800"/>
        <pc:sldMkLst>
          <pc:docMk/>
          <pc:sldMk cId="222169771" sldId="451"/>
        </pc:sldMkLst>
        <pc:spChg chg="add mod">
          <ac:chgData name="Xuesu Xiao" userId="2da2dc19-76a6-42ca-a03e-a5becae5e7dc" providerId="ADAL" clId="{B74F66C9-E5B3-EF46-B5D8-FD99D1E58699}" dt="2022-11-19T04:43:11.302" v="100"/>
          <ac:spMkLst>
            <pc:docMk/>
            <pc:sldMk cId="222169771" sldId="451"/>
            <ac:spMk id="3" creationId="{D86E9723-DA40-ED0E-C3C4-DFE2F613DC8B}"/>
          </ac:spMkLst>
        </pc:spChg>
        <pc:spChg chg="add del mod">
          <ac:chgData name="Xuesu Xiao" userId="2da2dc19-76a6-42ca-a03e-a5becae5e7dc" providerId="ADAL" clId="{B74F66C9-E5B3-EF46-B5D8-FD99D1E58699}" dt="2022-11-21T04:20:20.595" v="800"/>
          <ac:spMkLst>
            <pc:docMk/>
            <pc:sldMk cId="222169771" sldId="451"/>
            <ac:spMk id="4" creationId="{286ED2C0-E3F4-8EBC-466C-76B45E96D756}"/>
          </ac:spMkLst>
        </pc:spChg>
        <pc:spChg chg="del">
          <ac:chgData name="Xuesu Xiao" userId="2da2dc19-76a6-42ca-a03e-a5becae5e7dc" providerId="ADAL" clId="{B74F66C9-E5B3-EF46-B5D8-FD99D1E58699}" dt="2022-11-19T04:40:26.516" v="68"/>
          <ac:spMkLst>
            <pc:docMk/>
            <pc:sldMk cId="222169771" sldId="451"/>
            <ac:spMk id="4" creationId="{37C21E0F-BBFF-8F45-B25A-A15AC453A18C}"/>
          </ac:spMkLst>
        </pc:spChg>
        <pc:spChg chg="del">
          <ac:chgData name="Xuesu Xiao" userId="2da2dc19-76a6-42ca-a03e-a5becae5e7dc" providerId="ADAL" clId="{B74F66C9-E5B3-EF46-B5D8-FD99D1E58699}" dt="2022-11-19T04:43:04.435" v="99"/>
          <ac:spMkLst>
            <pc:docMk/>
            <pc:sldMk cId="222169771" sldId="451"/>
            <ac:spMk id="5" creationId="{41E036CD-8BDB-7F4F-AE37-3D02BCB99DDC}"/>
          </ac:spMkLst>
        </pc:spChg>
      </pc:sldChg>
      <pc:sldChg chg="addSp delSp modSp add">
        <pc:chgData name="Xuesu Xiao" userId="2da2dc19-76a6-42ca-a03e-a5becae5e7dc" providerId="ADAL" clId="{B74F66C9-E5B3-EF46-B5D8-FD99D1E58699}" dt="2022-11-21T04:20:20.595" v="800"/>
        <pc:sldMkLst>
          <pc:docMk/>
          <pc:sldMk cId="652257861" sldId="456"/>
        </pc:sldMkLst>
        <pc:spChg chg="del">
          <ac:chgData name="Xuesu Xiao" userId="2da2dc19-76a6-42ca-a03e-a5becae5e7dc" providerId="ADAL" clId="{B74F66C9-E5B3-EF46-B5D8-FD99D1E58699}" dt="2022-11-19T04:40:26.516" v="68"/>
          <ac:spMkLst>
            <pc:docMk/>
            <pc:sldMk cId="652257861" sldId="456"/>
            <ac:spMk id="4" creationId="{23F7FAC5-C9F6-8648-A46F-0E36160985E3}"/>
          </ac:spMkLst>
        </pc:spChg>
        <pc:spChg chg="add del mod">
          <ac:chgData name="Xuesu Xiao" userId="2da2dc19-76a6-42ca-a03e-a5becae5e7dc" providerId="ADAL" clId="{B74F66C9-E5B3-EF46-B5D8-FD99D1E58699}" dt="2022-11-21T04:20:20.595" v="800"/>
          <ac:spMkLst>
            <pc:docMk/>
            <pc:sldMk cId="652257861" sldId="456"/>
            <ac:spMk id="4" creationId="{BF64694A-1F59-1E7A-56F3-801A1B7DD0CE}"/>
          </ac:spMkLst>
        </pc:spChg>
        <pc:spChg chg="del">
          <ac:chgData name="Xuesu Xiao" userId="2da2dc19-76a6-42ca-a03e-a5becae5e7dc" providerId="ADAL" clId="{B74F66C9-E5B3-EF46-B5D8-FD99D1E58699}" dt="2022-11-19T04:43:04.435" v="99"/>
          <ac:spMkLst>
            <pc:docMk/>
            <pc:sldMk cId="652257861" sldId="456"/>
            <ac:spMk id="5" creationId="{18B64C47-BD40-F449-9A4A-D1830B7B417B}"/>
          </ac:spMkLst>
        </pc:spChg>
        <pc:spChg chg="add mod">
          <ac:chgData name="Xuesu Xiao" userId="2da2dc19-76a6-42ca-a03e-a5becae5e7dc" providerId="ADAL" clId="{B74F66C9-E5B3-EF46-B5D8-FD99D1E58699}" dt="2022-11-19T04:43:11.302" v="100"/>
          <ac:spMkLst>
            <pc:docMk/>
            <pc:sldMk cId="652257861" sldId="456"/>
            <ac:spMk id="6" creationId="{3E96D81E-CD7B-DFC4-8A27-5A481F69E81A}"/>
          </ac:spMkLst>
        </pc:spChg>
      </pc:sldChg>
      <pc:sldChg chg="del">
        <pc:chgData name="Xuesu Xiao" userId="2da2dc19-76a6-42ca-a03e-a5becae5e7dc" providerId="ADAL" clId="{B74F66C9-E5B3-EF46-B5D8-FD99D1E58699}" dt="2022-11-19T04:40:05.618" v="16" actId="2696"/>
        <pc:sldMkLst>
          <pc:docMk/>
          <pc:sldMk cId="344749237" sldId="457"/>
        </pc:sldMkLst>
      </pc:sldChg>
      <pc:sldChg chg="del">
        <pc:chgData name="Xuesu Xiao" userId="2da2dc19-76a6-42ca-a03e-a5becae5e7dc" providerId="ADAL" clId="{B74F66C9-E5B3-EF46-B5D8-FD99D1E58699}" dt="2022-11-19T04:40:05.609" v="4" actId="2696"/>
        <pc:sldMkLst>
          <pc:docMk/>
          <pc:sldMk cId="4214850307" sldId="459"/>
        </pc:sldMkLst>
      </pc:sldChg>
      <pc:sldChg chg="del">
        <pc:chgData name="Xuesu Xiao" userId="2da2dc19-76a6-42ca-a03e-a5becae5e7dc" providerId="ADAL" clId="{B74F66C9-E5B3-EF46-B5D8-FD99D1E58699}" dt="2022-11-19T04:40:05.646" v="37" actId="2696"/>
        <pc:sldMkLst>
          <pc:docMk/>
          <pc:sldMk cId="2658887374" sldId="460"/>
        </pc:sldMkLst>
      </pc:sldChg>
      <pc:sldChg chg="addSp delSp modSp add del mod">
        <pc:chgData name="Xuesu Xiao" userId="2da2dc19-76a6-42ca-a03e-a5becae5e7dc" providerId="ADAL" clId="{B74F66C9-E5B3-EF46-B5D8-FD99D1E58699}" dt="2022-11-20T04:02:57.708" v="752" actId="2696"/>
        <pc:sldMkLst>
          <pc:docMk/>
          <pc:sldMk cId="3216749591" sldId="460"/>
        </pc:sldMkLst>
        <pc:spChg chg="add mod">
          <ac:chgData name="Xuesu Xiao" userId="2da2dc19-76a6-42ca-a03e-a5becae5e7dc" providerId="ADAL" clId="{B74F66C9-E5B3-EF46-B5D8-FD99D1E58699}" dt="2022-11-19T04:43:11.302" v="100"/>
          <ac:spMkLst>
            <pc:docMk/>
            <pc:sldMk cId="3216749591" sldId="460"/>
            <ac:spMk id="2" creationId="{3D54F4C3-5C40-878E-14BE-360215A6633E}"/>
          </ac:spMkLst>
        </pc:spChg>
        <pc:spChg chg="del">
          <ac:chgData name="Xuesu Xiao" userId="2da2dc19-76a6-42ca-a03e-a5becae5e7dc" providerId="ADAL" clId="{B74F66C9-E5B3-EF46-B5D8-FD99D1E58699}" dt="2022-11-19T04:40:26.516" v="68"/>
          <ac:spMkLst>
            <pc:docMk/>
            <pc:sldMk cId="3216749591" sldId="460"/>
            <ac:spMk id="4" creationId="{A5AD51CF-0409-865C-7985-5B7798977B28}"/>
          </ac:spMkLst>
        </pc:spChg>
        <pc:spChg chg="del">
          <ac:chgData name="Xuesu Xiao" userId="2da2dc19-76a6-42ca-a03e-a5becae5e7dc" providerId="ADAL" clId="{B74F66C9-E5B3-EF46-B5D8-FD99D1E58699}" dt="2022-11-19T04:43:04.435" v="99"/>
          <ac:spMkLst>
            <pc:docMk/>
            <pc:sldMk cId="3216749591" sldId="460"/>
            <ac:spMk id="5" creationId="{8325FBE8-07C2-B379-179C-6FC7E6DADE38}"/>
          </ac:spMkLst>
        </pc:spChg>
        <pc:spChg chg="mod">
          <ac:chgData name="Xuesu Xiao" userId="2da2dc19-76a6-42ca-a03e-a5becae5e7dc" providerId="ADAL" clId="{B74F66C9-E5B3-EF46-B5D8-FD99D1E58699}" dt="2022-11-19T05:19:15.553" v="398" actId="20577"/>
          <ac:spMkLst>
            <pc:docMk/>
            <pc:sldMk cId="3216749591" sldId="460"/>
            <ac:spMk id="6" creationId="{6420FF27-7341-6394-4476-DBB842F2B40B}"/>
          </ac:spMkLst>
        </pc:spChg>
      </pc:sldChg>
      <pc:sldChg chg="addSp delSp modSp add del mod">
        <pc:chgData name="Xuesu Xiao" userId="2da2dc19-76a6-42ca-a03e-a5becae5e7dc" providerId="ADAL" clId="{B74F66C9-E5B3-EF46-B5D8-FD99D1E58699}" dt="2022-11-20T04:02:57.734" v="771" actId="2696"/>
        <pc:sldMkLst>
          <pc:docMk/>
          <pc:sldMk cId="927423786" sldId="461"/>
        </pc:sldMkLst>
        <pc:spChg chg="mod">
          <ac:chgData name="Xuesu Xiao" userId="2da2dc19-76a6-42ca-a03e-a5becae5e7dc" providerId="ADAL" clId="{B74F66C9-E5B3-EF46-B5D8-FD99D1E58699}" dt="2022-11-19T04:40:07.877" v="60" actId="27636"/>
          <ac:spMkLst>
            <pc:docMk/>
            <pc:sldMk cId="927423786" sldId="461"/>
            <ac:spMk id="3" creationId="{429F21E6-873A-2341-EE2A-9D00C772CDEA}"/>
          </ac:spMkLst>
        </pc:spChg>
        <pc:spChg chg="del">
          <ac:chgData name="Xuesu Xiao" userId="2da2dc19-76a6-42ca-a03e-a5becae5e7dc" providerId="ADAL" clId="{B74F66C9-E5B3-EF46-B5D8-FD99D1E58699}" dt="2022-11-19T04:40:26.516" v="68"/>
          <ac:spMkLst>
            <pc:docMk/>
            <pc:sldMk cId="927423786" sldId="461"/>
            <ac:spMk id="4" creationId="{F3D87778-FD55-1540-7485-B2D353F06021}"/>
          </ac:spMkLst>
        </pc:spChg>
        <pc:spChg chg="del">
          <ac:chgData name="Xuesu Xiao" userId="2da2dc19-76a6-42ca-a03e-a5becae5e7dc" providerId="ADAL" clId="{B74F66C9-E5B3-EF46-B5D8-FD99D1E58699}" dt="2022-11-19T04:43:04.435" v="99"/>
          <ac:spMkLst>
            <pc:docMk/>
            <pc:sldMk cId="927423786" sldId="461"/>
            <ac:spMk id="5" creationId="{0DE69B6C-10AB-21A1-CE1C-3F4D048B2B1B}"/>
          </ac:spMkLst>
        </pc:spChg>
        <pc:spChg chg="add mod">
          <ac:chgData name="Xuesu Xiao" userId="2da2dc19-76a6-42ca-a03e-a5becae5e7dc" providerId="ADAL" clId="{B74F66C9-E5B3-EF46-B5D8-FD99D1E58699}" dt="2022-11-19T04:43:11.302" v="100"/>
          <ac:spMkLst>
            <pc:docMk/>
            <pc:sldMk cId="927423786" sldId="461"/>
            <ac:spMk id="8" creationId="{08E19126-4A18-C49D-B143-C078DD72248F}"/>
          </ac:spMkLst>
        </pc:spChg>
      </pc:sldChg>
      <pc:sldChg chg="del">
        <pc:chgData name="Xuesu Xiao" userId="2da2dc19-76a6-42ca-a03e-a5becae5e7dc" providerId="ADAL" clId="{B74F66C9-E5B3-EF46-B5D8-FD99D1E58699}" dt="2022-11-19T04:40:05.607" v="2" actId="2696"/>
        <pc:sldMkLst>
          <pc:docMk/>
          <pc:sldMk cId="2612433067" sldId="461"/>
        </pc:sldMkLst>
      </pc:sldChg>
      <pc:sldChg chg="addSp delSp modSp add del">
        <pc:chgData name="Xuesu Xiao" userId="2da2dc19-76a6-42ca-a03e-a5becae5e7dc" providerId="ADAL" clId="{B74F66C9-E5B3-EF46-B5D8-FD99D1E58699}" dt="2022-11-20T04:02:57.733" v="770" actId="2696"/>
        <pc:sldMkLst>
          <pc:docMk/>
          <pc:sldMk cId="191556469" sldId="462"/>
        </pc:sldMkLst>
        <pc:spChg chg="add mod">
          <ac:chgData name="Xuesu Xiao" userId="2da2dc19-76a6-42ca-a03e-a5becae5e7dc" providerId="ADAL" clId="{B74F66C9-E5B3-EF46-B5D8-FD99D1E58699}" dt="2022-11-19T04:43:11.302" v="100"/>
          <ac:spMkLst>
            <pc:docMk/>
            <pc:sldMk cId="191556469" sldId="462"/>
            <ac:spMk id="3" creationId="{9EE4E488-B865-A383-4E62-A6D475F846CA}"/>
          </ac:spMkLst>
        </pc:spChg>
        <pc:spChg chg="del">
          <ac:chgData name="Xuesu Xiao" userId="2da2dc19-76a6-42ca-a03e-a5becae5e7dc" providerId="ADAL" clId="{B74F66C9-E5B3-EF46-B5D8-FD99D1E58699}" dt="2022-11-19T04:40:26.516" v="68"/>
          <ac:spMkLst>
            <pc:docMk/>
            <pc:sldMk cId="191556469" sldId="462"/>
            <ac:spMk id="4" creationId="{D8D2DCFD-999E-55CE-9758-7009D6E13C3D}"/>
          </ac:spMkLst>
        </pc:spChg>
        <pc:spChg chg="del">
          <ac:chgData name="Xuesu Xiao" userId="2da2dc19-76a6-42ca-a03e-a5becae5e7dc" providerId="ADAL" clId="{B74F66C9-E5B3-EF46-B5D8-FD99D1E58699}" dt="2022-11-19T04:43:04.435" v="99"/>
          <ac:spMkLst>
            <pc:docMk/>
            <pc:sldMk cId="191556469" sldId="462"/>
            <ac:spMk id="5" creationId="{F6A4044F-CFE7-BCA8-7E36-04066A89A026}"/>
          </ac:spMkLst>
        </pc:spChg>
      </pc:sldChg>
      <pc:sldChg chg="addSp delSp modSp add">
        <pc:chgData name="Xuesu Xiao" userId="2da2dc19-76a6-42ca-a03e-a5becae5e7dc" providerId="ADAL" clId="{B74F66C9-E5B3-EF46-B5D8-FD99D1E58699}" dt="2022-11-21T04:20:20.595" v="800"/>
        <pc:sldMkLst>
          <pc:docMk/>
          <pc:sldMk cId="3133028597" sldId="463"/>
        </pc:sldMkLst>
        <pc:spChg chg="del">
          <ac:chgData name="Xuesu Xiao" userId="2da2dc19-76a6-42ca-a03e-a5becae5e7dc" providerId="ADAL" clId="{B74F66C9-E5B3-EF46-B5D8-FD99D1E58699}" dt="2022-11-19T04:40:26.516" v="68"/>
          <ac:spMkLst>
            <pc:docMk/>
            <pc:sldMk cId="3133028597" sldId="463"/>
            <ac:spMk id="4" creationId="{53E966D8-4553-B741-E809-65CF255C48A7}"/>
          </ac:spMkLst>
        </pc:spChg>
        <pc:spChg chg="add del mod">
          <ac:chgData name="Xuesu Xiao" userId="2da2dc19-76a6-42ca-a03e-a5becae5e7dc" providerId="ADAL" clId="{B74F66C9-E5B3-EF46-B5D8-FD99D1E58699}" dt="2022-11-21T04:20:20.595" v="800"/>
          <ac:spMkLst>
            <pc:docMk/>
            <pc:sldMk cId="3133028597" sldId="463"/>
            <ac:spMk id="4" creationId="{ABD0B823-315F-1620-0361-3B18394B2692}"/>
          </ac:spMkLst>
        </pc:spChg>
        <pc:spChg chg="del">
          <ac:chgData name="Xuesu Xiao" userId="2da2dc19-76a6-42ca-a03e-a5becae5e7dc" providerId="ADAL" clId="{B74F66C9-E5B3-EF46-B5D8-FD99D1E58699}" dt="2022-11-19T04:43:04.435" v="99"/>
          <ac:spMkLst>
            <pc:docMk/>
            <pc:sldMk cId="3133028597" sldId="463"/>
            <ac:spMk id="5" creationId="{ED6212F4-C19C-C080-531E-D4222A000415}"/>
          </ac:spMkLst>
        </pc:spChg>
        <pc:spChg chg="add mod">
          <ac:chgData name="Xuesu Xiao" userId="2da2dc19-76a6-42ca-a03e-a5becae5e7dc" providerId="ADAL" clId="{B74F66C9-E5B3-EF46-B5D8-FD99D1E58699}" dt="2022-11-19T04:43:11.302" v="100"/>
          <ac:spMkLst>
            <pc:docMk/>
            <pc:sldMk cId="3133028597" sldId="463"/>
            <ac:spMk id="7" creationId="{C8D2E5B8-C30E-BED6-3755-3F829E8FBED2}"/>
          </ac:spMkLst>
        </pc:spChg>
      </pc:sldChg>
      <pc:sldChg chg="del">
        <pc:chgData name="Xuesu Xiao" userId="2da2dc19-76a6-42ca-a03e-a5becae5e7dc" providerId="ADAL" clId="{B74F66C9-E5B3-EF46-B5D8-FD99D1E58699}" dt="2022-11-19T04:40:05.605" v="0" actId="2696"/>
        <pc:sldMkLst>
          <pc:docMk/>
          <pc:sldMk cId="4244294782" sldId="463"/>
        </pc:sldMkLst>
      </pc:sldChg>
      <pc:sldChg chg="del">
        <pc:chgData name="Xuesu Xiao" userId="2da2dc19-76a6-42ca-a03e-a5becae5e7dc" providerId="ADAL" clId="{B74F66C9-E5B3-EF46-B5D8-FD99D1E58699}" dt="2022-11-19T04:40:05.619" v="18" actId="2696"/>
        <pc:sldMkLst>
          <pc:docMk/>
          <pc:sldMk cId="1325154083" sldId="464"/>
        </pc:sldMkLst>
      </pc:sldChg>
      <pc:sldChg chg="addSp delSp modSp add del mod">
        <pc:chgData name="Xuesu Xiao" userId="2da2dc19-76a6-42ca-a03e-a5becae5e7dc" providerId="ADAL" clId="{B74F66C9-E5B3-EF46-B5D8-FD99D1E58699}" dt="2022-11-20T04:02:57.751" v="792" actId="2696"/>
        <pc:sldMkLst>
          <pc:docMk/>
          <pc:sldMk cId="2102407465" sldId="464"/>
        </pc:sldMkLst>
        <pc:spChg chg="mod">
          <ac:chgData name="Xuesu Xiao" userId="2da2dc19-76a6-42ca-a03e-a5becae5e7dc" providerId="ADAL" clId="{B74F66C9-E5B3-EF46-B5D8-FD99D1E58699}" dt="2022-11-19T04:40:07.586" v="51" actId="27636"/>
          <ac:spMkLst>
            <pc:docMk/>
            <pc:sldMk cId="2102407465" sldId="464"/>
            <ac:spMk id="3" creationId="{1F144A1C-11C1-4394-5041-8A787D124C7E}"/>
          </ac:spMkLst>
        </pc:spChg>
        <pc:spChg chg="del">
          <ac:chgData name="Xuesu Xiao" userId="2da2dc19-76a6-42ca-a03e-a5becae5e7dc" providerId="ADAL" clId="{B74F66C9-E5B3-EF46-B5D8-FD99D1E58699}" dt="2022-11-19T04:40:26.516" v="68"/>
          <ac:spMkLst>
            <pc:docMk/>
            <pc:sldMk cId="2102407465" sldId="464"/>
            <ac:spMk id="4" creationId="{ADF78EA1-381D-5C7B-A39F-6118A6B20033}"/>
          </ac:spMkLst>
        </pc:spChg>
        <pc:spChg chg="del">
          <ac:chgData name="Xuesu Xiao" userId="2da2dc19-76a6-42ca-a03e-a5becae5e7dc" providerId="ADAL" clId="{B74F66C9-E5B3-EF46-B5D8-FD99D1E58699}" dt="2022-11-19T04:43:04.435" v="99"/>
          <ac:spMkLst>
            <pc:docMk/>
            <pc:sldMk cId="2102407465" sldId="464"/>
            <ac:spMk id="5" creationId="{C4023068-49CE-DD54-6C44-9C562973E358}"/>
          </ac:spMkLst>
        </pc:spChg>
        <pc:spChg chg="add mod">
          <ac:chgData name="Xuesu Xiao" userId="2da2dc19-76a6-42ca-a03e-a5becae5e7dc" providerId="ADAL" clId="{B74F66C9-E5B3-EF46-B5D8-FD99D1E58699}" dt="2022-11-19T04:43:11.302" v="100"/>
          <ac:spMkLst>
            <pc:docMk/>
            <pc:sldMk cId="2102407465" sldId="464"/>
            <ac:spMk id="6" creationId="{B131DB61-08A6-4826-1D0F-0784DAF86793}"/>
          </ac:spMkLst>
        </pc:spChg>
      </pc:sldChg>
      <pc:sldChg chg="addSp delSp modSp add del mod">
        <pc:chgData name="Xuesu Xiao" userId="2da2dc19-76a6-42ca-a03e-a5becae5e7dc" providerId="ADAL" clId="{B74F66C9-E5B3-EF46-B5D8-FD99D1E58699}" dt="2022-11-20T04:02:57.736" v="773" actId="2696"/>
        <pc:sldMkLst>
          <pc:docMk/>
          <pc:sldMk cId="1019163237" sldId="466"/>
        </pc:sldMkLst>
        <pc:spChg chg="mod">
          <ac:chgData name="Xuesu Xiao" userId="2da2dc19-76a6-42ca-a03e-a5becae5e7dc" providerId="ADAL" clId="{B74F66C9-E5B3-EF46-B5D8-FD99D1E58699}" dt="2022-11-19T05:19:04.945" v="389" actId="20577"/>
          <ac:spMkLst>
            <pc:docMk/>
            <pc:sldMk cId="1019163237" sldId="466"/>
            <ac:spMk id="3" creationId="{429F21E6-873A-2341-EE2A-9D00C772CDEA}"/>
          </ac:spMkLst>
        </pc:spChg>
        <pc:spChg chg="del">
          <ac:chgData name="Xuesu Xiao" userId="2da2dc19-76a6-42ca-a03e-a5becae5e7dc" providerId="ADAL" clId="{B74F66C9-E5B3-EF46-B5D8-FD99D1E58699}" dt="2022-11-19T04:40:26.516" v="68"/>
          <ac:spMkLst>
            <pc:docMk/>
            <pc:sldMk cId="1019163237" sldId="466"/>
            <ac:spMk id="4" creationId="{F3D87778-FD55-1540-7485-B2D353F06021}"/>
          </ac:spMkLst>
        </pc:spChg>
        <pc:spChg chg="del">
          <ac:chgData name="Xuesu Xiao" userId="2da2dc19-76a6-42ca-a03e-a5becae5e7dc" providerId="ADAL" clId="{B74F66C9-E5B3-EF46-B5D8-FD99D1E58699}" dt="2022-11-19T04:43:04.435" v="99"/>
          <ac:spMkLst>
            <pc:docMk/>
            <pc:sldMk cId="1019163237" sldId="466"/>
            <ac:spMk id="5" creationId="{0DE69B6C-10AB-21A1-CE1C-3F4D048B2B1B}"/>
          </ac:spMkLst>
        </pc:spChg>
        <pc:spChg chg="add del mod">
          <ac:chgData name="Xuesu Xiao" userId="2da2dc19-76a6-42ca-a03e-a5becae5e7dc" providerId="ADAL" clId="{B74F66C9-E5B3-EF46-B5D8-FD99D1E58699}" dt="2022-11-19T05:18:59.826" v="381" actId="478"/>
          <ac:spMkLst>
            <pc:docMk/>
            <pc:sldMk cId="1019163237" sldId="466"/>
            <ac:spMk id="7" creationId="{A963DD9F-B27C-1106-28CC-E731AFDD5247}"/>
          </ac:spMkLst>
        </pc:spChg>
        <pc:spChg chg="add mod">
          <ac:chgData name="Xuesu Xiao" userId="2da2dc19-76a6-42ca-a03e-a5becae5e7dc" providerId="ADAL" clId="{B74F66C9-E5B3-EF46-B5D8-FD99D1E58699}" dt="2022-11-19T04:43:11.302" v="100"/>
          <ac:spMkLst>
            <pc:docMk/>
            <pc:sldMk cId="1019163237" sldId="466"/>
            <ac:spMk id="8" creationId="{A5E48795-67FB-F8EA-C277-C897F0C9FD3F}"/>
          </ac:spMkLst>
        </pc:spChg>
      </pc:sldChg>
      <pc:sldChg chg="addSp delSp modSp add del mod">
        <pc:chgData name="Xuesu Xiao" userId="2da2dc19-76a6-42ca-a03e-a5becae5e7dc" providerId="ADAL" clId="{B74F66C9-E5B3-EF46-B5D8-FD99D1E58699}" dt="2022-11-19T05:19:00.785" v="383" actId="2696"/>
        <pc:sldMkLst>
          <pc:docMk/>
          <pc:sldMk cId="1060138097" sldId="467"/>
        </pc:sldMkLst>
        <pc:spChg chg="mod">
          <ac:chgData name="Xuesu Xiao" userId="2da2dc19-76a6-42ca-a03e-a5becae5e7dc" providerId="ADAL" clId="{B74F66C9-E5B3-EF46-B5D8-FD99D1E58699}" dt="2022-11-19T05:14:04.897" v="288" actId="15"/>
          <ac:spMkLst>
            <pc:docMk/>
            <pc:sldMk cId="1060138097" sldId="467"/>
            <ac:spMk id="3" creationId="{429F21E6-873A-2341-EE2A-9D00C772CDEA}"/>
          </ac:spMkLst>
        </pc:spChg>
        <pc:spChg chg="del">
          <ac:chgData name="Xuesu Xiao" userId="2da2dc19-76a6-42ca-a03e-a5becae5e7dc" providerId="ADAL" clId="{B74F66C9-E5B3-EF46-B5D8-FD99D1E58699}" dt="2022-11-19T04:40:26.516" v="68"/>
          <ac:spMkLst>
            <pc:docMk/>
            <pc:sldMk cId="1060138097" sldId="467"/>
            <ac:spMk id="4" creationId="{F3D87778-FD55-1540-7485-B2D353F06021}"/>
          </ac:spMkLst>
        </pc:spChg>
        <pc:spChg chg="del">
          <ac:chgData name="Xuesu Xiao" userId="2da2dc19-76a6-42ca-a03e-a5becae5e7dc" providerId="ADAL" clId="{B74F66C9-E5B3-EF46-B5D8-FD99D1E58699}" dt="2022-11-19T04:43:04.435" v="99"/>
          <ac:spMkLst>
            <pc:docMk/>
            <pc:sldMk cId="1060138097" sldId="467"/>
            <ac:spMk id="5" creationId="{0DE69B6C-10AB-21A1-CE1C-3F4D048B2B1B}"/>
          </ac:spMkLst>
        </pc:spChg>
        <pc:spChg chg="add mod">
          <ac:chgData name="Xuesu Xiao" userId="2da2dc19-76a6-42ca-a03e-a5becae5e7dc" providerId="ADAL" clId="{B74F66C9-E5B3-EF46-B5D8-FD99D1E58699}" dt="2022-11-19T04:43:11.302" v="100"/>
          <ac:spMkLst>
            <pc:docMk/>
            <pc:sldMk cId="1060138097" sldId="467"/>
            <ac:spMk id="7" creationId="{12B341D4-AE68-1E4D-97F3-7B02CE63133B}"/>
          </ac:spMkLst>
        </pc:spChg>
      </pc:sldChg>
      <pc:sldChg chg="addSp delSp modSp add">
        <pc:chgData name="Xuesu Xiao" userId="2da2dc19-76a6-42ca-a03e-a5becae5e7dc" providerId="ADAL" clId="{B74F66C9-E5B3-EF46-B5D8-FD99D1E58699}" dt="2022-11-21T04:20:20.595" v="800"/>
        <pc:sldMkLst>
          <pc:docMk/>
          <pc:sldMk cId="2072041715" sldId="469"/>
        </pc:sldMkLst>
        <pc:spChg chg="del">
          <ac:chgData name="Xuesu Xiao" userId="2da2dc19-76a6-42ca-a03e-a5becae5e7dc" providerId="ADAL" clId="{B74F66C9-E5B3-EF46-B5D8-FD99D1E58699}" dt="2022-11-19T04:40:26.516" v="68"/>
          <ac:spMkLst>
            <pc:docMk/>
            <pc:sldMk cId="2072041715" sldId="469"/>
            <ac:spMk id="4" creationId="{89D6F3C3-39F5-79C1-C6B9-4A72CD939507}"/>
          </ac:spMkLst>
        </pc:spChg>
        <pc:spChg chg="add del mod">
          <ac:chgData name="Xuesu Xiao" userId="2da2dc19-76a6-42ca-a03e-a5becae5e7dc" providerId="ADAL" clId="{B74F66C9-E5B3-EF46-B5D8-FD99D1E58699}" dt="2022-11-21T04:20:20.595" v="800"/>
          <ac:spMkLst>
            <pc:docMk/>
            <pc:sldMk cId="2072041715" sldId="469"/>
            <ac:spMk id="4" creationId="{8B232F74-0010-EDF4-8CC3-4B60FC3CA2BA}"/>
          </ac:spMkLst>
        </pc:spChg>
        <pc:spChg chg="del">
          <ac:chgData name="Xuesu Xiao" userId="2da2dc19-76a6-42ca-a03e-a5becae5e7dc" providerId="ADAL" clId="{B74F66C9-E5B3-EF46-B5D8-FD99D1E58699}" dt="2022-11-19T04:43:04.435" v="99"/>
          <ac:spMkLst>
            <pc:docMk/>
            <pc:sldMk cId="2072041715" sldId="469"/>
            <ac:spMk id="5" creationId="{38D8EC14-FCE4-1385-1191-433A54349BB2}"/>
          </ac:spMkLst>
        </pc:spChg>
        <pc:spChg chg="add mod">
          <ac:chgData name="Xuesu Xiao" userId="2da2dc19-76a6-42ca-a03e-a5becae5e7dc" providerId="ADAL" clId="{B74F66C9-E5B3-EF46-B5D8-FD99D1E58699}" dt="2022-11-19T04:43:11.302" v="100"/>
          <ac:spMkLst>
            <pc:docMk/>
            <pc:sldMk cId="2072041715" sldId="469"/>
            <ac:spMk id="6" creationId="{1A68C1B3-9EE0-FCE4-6E51-FBED9C0D1981}"/>
          </ac:spMkLst>
        </pc:spChg>
      </pc:sldChg>
      <pc:sldChg chg="addSp delSp modSp add del">
        <pc:chgData name="Xuesu Xiao" userId="2da2dc19-76a6-42ca-a03e-a5becae5e7dc" providerId="ADAL" clId="{B74F66C9-E5B3-EF46-B5D8-FD99D1E58699}" dt="2022-11-20T04:02:57.704" v="750" actId="2696"/>
        <pc:sldMkLst>
          <pc:docMk/>
          <pc:sldMk cId="415779629" sldId="470"/>
        </pc:sldMkLst>
        <pc:spChg chg="del">
          <ac:chgData name="Xuesu Xiao" userId="2da2dc19-76a6-42ca-a03e-a5becae5e7dc" providerId="ADAL" clId="{B74F66C9-E5B3-EF46-B5D8-FD99D1E58699}" dt="2022-11-19T04:40:26.516" v="68"/>
          <ac:spMkLst>
            <pc:docMk/>
            <pc:sldMk cId="415779629" sldId="470"/>
            <ac:spMk id="4" creationId="{C7B09308-8A04-9D85-B615-778897883C43}"/>
          </ac:spMkLst>
        </pc:spChg>
        <pc:spChg chg="del">
          <ac:chgData name="Xuesu Xiao" userId="2da2dc19-76a6-42ca-a03e-a5becae5e7dc" providerId="ADAL" clId="{B74F66C9-E5B3-EF46-B5D8-FD99D1E58699}" dt="2022-11-19T04:43:04.435" v="99"/>
          <ac:spMkLst>
            <pc:docMk/>
            <pc:sldMk cId="415779629" sldId="470"/>
            <ac:spMk id="5" creationId="{E821B164-662C-6D97-024B-902B584F6C56}"/>
          </ac:spMkLst>
        </pc:spChg>
        <pc:spChg chg="add mod">
          <ac:chgData name="Xuesu Xiao" userId="2da2dc19-76a6-42ca-a03e-a5becae5e7dc" providerId="ADAL" clId="{B74F66C9-E5B3-EF46-B5D8-FD99D1E58699}" dt="2022-11-19T04:43:11.302" v="100"/>
          <ac:spMkLst>
            <pc:docMk/>
            <pc:sldMk cId="415779629" sldId="470"/>
            <ac:spMk id="6" creationId="{466751B1-440D-D6BC-A52F-BB25E2995182}"/>
          </ac:spMkLst>
        </pc:spChg>
      </pc:sldChg>
      <pc:sldChg chg="addSp delSp modSp add del">
        <pc:chgData name="Xuesu Xiao" userId="2da2dc19-76a6-42ca-a03e-a5becae5e7dc" providerId="ADAL" clId="{B74F66C9-E5B3-EF46-B5D8-FD99D1E58699}" dt="2022-11-20T04:02:57.720" v="761" actId="2696"/>
        <pc:sldMkLst>
          <pc:docMk/>
          <pc:sldMk cId="617063890" sldId="473"/>
        </pc:sldMkLst>
        <pc:spChg chg="add mod">
          <ac:chgData name="Xuesu Xiao" userId="2da2dc19-76a6-42ca-a03e-a5becae5e7dc" providerId="ADAL" clId="{B74F66C9-E5B3-EF46-B5D8-FD99D1E58699}" dt="2022-11-19T04:43:11.302" v="100"/>
          <ac:spMkLst>
            <pc:docMk/>
            <pc:sldMk cId="617063890" sldId="473"/>
            <ac:spMk id="3" creationId="{E05051C2-FD4D-51DC-C2A1-B59F313F4B31}"/>
          </ac:spMkLst>
        </pc:spChg>
        <pc:spChg chg="del">
          <ac:chgData name="Xuesu Xiao" userId="2da2dc19-76a6-42ca-a03e-a5becae5e7dc" providerId="ADAL" clId="{B74F66C9-E5B3-EF46-B5D8-FD99D1E58699}" dt="2022-11-19T04:40:26.516" v="68"/>
          <ac:spMkLst>
            <pc:docMk/>
            <pc:sldMk cId="617063890" sldId="473"/>
            <ac:spMk id="4" creationId="{FE2C2B80-D96B-A0F4-4309-E5E17A1244CF}"/>
          </ac:spMkLst>
        </pc:spChg>
        <pc:spChg chg="del">
          <ac:chgData name="Xuesu Xiao" userId="2da2dc19-76a6-42ca-a03e-a5becae5e7dc" providerId="ADAL" clId="{B74F66C9-E5B3-EF46-B5D8-FD99D1E58699}" dt="2022-11-19T04:43:04.435" v="99"/>
          <ac:spMkLst>
            <pc:docMk/>
            <pc:sldMk cId="617063890" sldId="473"/>
            <ac:spMk id="5" creationId="{583FBA51-3DB6-98B7-DC22-356BD53A12CA}"/>
          </ac:spMkLst>
        </pc:spChg>
      </pc:sldChg>
      <pc:sldChg chg="addSp delSp modSp add del">
        <pc:chgData name="Xuesu Xiao" userId="2da2dc19-76a6-42ca-a03e-a5becae5e7dc" providerId="ADAL" clId="{B74F66C9-E5B3-EF46-B5D8-FD99D1E58699}" dt="2022-11-20T03:21:03.212" v="623" actId="2696"/>
        <pc:sldMkLst>
          <pc:docMk/>
          <pc:sldMk cId="1027330437" sldId="474"/>
        </pc:sldMkLst>
        <pc:spChg chg="add mod">
          <ac:chgData name="Xuesu Xiao" userId="2da2dc19-76a6-42ca-a03e-a5becae5e7dc" providerId="ADAL" clId="{B74F66C9-E5B3-EF46-B5D8-FD99D1E58699}" dt="2022-11-19T04:43:11.302" v="100"/>
          <ac:spMkLst>
            <pc:docMk/>
            <pc:sldMk cId="1027330437" sldId="474"/>
            <ac:spMk id="3" creationId="{EF5C2E41-F0F4-FF4B-B834-FF283B941262}"/>
          </ac:spMkLst>
        </pc:spChg>
        <pc:spChg chg="del">
          <ac:chgData name="Xuesu Xiao" userId="2da2dc19-76a6-42ca-a03e-a5becae5e7dc" providerId="ADAL" clId="{B74F66C9-E5B3-EF46-B5D8-FD99D1E58699}" dt="2022-11-19T04:40:26.516" v="68"/>
          <ac:spMkLst>
            <pc:docMk/>
            <pc:sldMk cId="1027330437" sldId="474"/>
            <ac:spMk id="4" creationId="{17BD9D74-94B2-4DFB-A612-E5E4582377F6}"/>
          </ac:spMkLst>
        </pc:spChg>
        <pc:spChg chg="del">
          <ac:chgData name="Xuesu Xiao" userId="2da2dc19-76a6-42ca-a03e-a5becae5e7dc" providerId="ADAL" clId="{B74F66C9-E5B3-EF46-B5D8-FD99D1E58699}" dt="2022-11-19T04:43:04.435" v="99"/>
          <ac:spMkLst>
            <pc:docMk/>
            <pc:sldMk cId="1027330437" sldId="474"/>
            <ac:spMk id="5" creationId="{EA550672-61B0-6B6D-1ABF-F73A2BD9800D}"/>
          </ac:spMkLst>
        </pc:spChg>
      </pc:sldChg>
      <pc:sldChg chg="addSp delSp modSp add del">
        <pc:chgData name="Xuesu Xiao" userId="2da2dc19-76a6-42ca-a03e-a5becae5e7dc" providerId="ADAL" clId="{B74F66C9-E5B3-EF46-B5D8-FD99D1E58699}" dt="2022-11-19T05:19:35.434" v="399" actId="2696"/>
        <pc:sldMkLst>
          <pc:docMk/>
          <pc:sldMk cId="1119581466" sldId="475"/>
        </pc:sldMkLst>
        <pc:spChg chg="del">
          <ac:chgData name="Xuesu Xiao" userId="2da2dc19-76a6-42ca-a03e-a5becae5e7dc" providerId="ADAL" clId="{B74F66C9-E5B3-EF46-B5D8-FD99D1E58699}" dt="2022-11-19T04:40:26.516" v="68"/>
          <ac:spMkLst>
            <pc:docMk/>
            <pc:sldMk cId="1119581466" sldId="475"/>
            <ac:spMk id="4" creationId="{08C2723F-3D2F-BFFB-4ED0-646052878467}"/>
          </ac:spMkLst>
        </pc:spChg>
        <pc:spChg chg="del">
          <ac:chgData name="Xuesu Xiao" userId="2da2dc19-76a6-42ca-a03e-a5becae5e7dc" providerId="ADAL" clId="{B74F66C9-E5B3-EF46-B5D8-FD99D1E58699}" dt="2022-11-19T04:43:04.435" v="99"/>
          <ac:spMkLst>
            <pc:docMk/>
            <pc:sldMk cId="1119581466" sldId="475"/>
            <ac:spMk id="5" creationId="{DF7301F1-5B9C-B7C4-F02B-4C8A761F40FC}"/>
          </ac:spMkLst>
        </pc:spChg>
        <pc:spChg chg="add mod">
          <ac:chgData name="Xuesu Xiao" userId="2da2dc19-76a6-42ca-a03e-a5becae5e7dc" providerId="ADAL" clId="{B74F66C9-E5B3-EF46-B5D8-FD99D1E58699}" dt="2022-11-19T04:43:11.302" v="100"/>
          <ac:spMkLst>
            <pc:docMk/>
            <pc:sldMk cId="1119581466" sldId="475"/>
            <ac:spMk id="6" creationId="{7F8EC459-026C-699A-F378-74C0BEF12F9E}"/>
          </ac:spMkLst>
        </pc:spChg>
      </pc:sldChg>
      <pc:sldChg chg="addSp delSp modSp add del">
        <pc:chgData name="Xuesu Xiao" userId="2da2dc19-76a6-42ca-a03e-a5becae5e7dc" providerId="ADAL" clId="{B74F66C9-E5B3-EF46-B5D8-FD99D1E58699}" dt="2022-11-19T04:47:56.840" v="157" actId="2696"/>
        <pc:sldMkLst>
          <pc:docMk/>
          <pc:sldMk cId="4186152412" sldId="476"/>
        </pc:sldMkLst>
        <pc:spChg chg="del">
          <ac:chgData name="Xuesu Xiao" userId="2da2dc19-76a6-42ca-a03e-a5becae5e7dc" providerId="ADAL" clId="{B74F66C9-E5B3-EF46-B5D8-FD99D1E58699}" dt="2022-11-19T04:40:26.516" v="68"/>
          <ac:spMkLst>
            <pc:docMk/>
            <pc:sldMk cId="4186152412" sldId="476"/>
            <ac:spMk id="4" creationId="{5E517F96-82D8-C44D-8EBA-5FCB5131830A}"/>
          </ac:spMkLst>
        </pc:spChg>
        <pc:spChg chg="del">
          <ac:chgData name="Xuesu Xiao" userId="2da2dc19-76a6-42ca-a03e-a5becae5e7dc" providerId="ADAL" clId="{B74F66C9-E5B3-EF46-B5D8-FD99D1E58699}" dt="2022-11-19T04:43:04.435" v="99"/>
          <ac:spMkLst>
            <pc:docMk/>
            <pc:sldMk cId="4186152412" sldId="476"/>
            <ac:spMk id="5" creationId="{E333C002-A46B-5145-9B4F-8C779BD9DBE8}"/>
          </ac:spMkLst>
        </pc:spChg>
        <pc:spChg chg="add mod">
          <ac:chgData name="Xuesu Xiao" userId="2da2dc19-76a6-42ca-a03e-a5becae5e7dc" providerId="ADAL" clId="{B74F66C9-E5B3-EF46-B5D8-FD99D1E58699}" dt="2022-11-19T04:43:11.302" v="100"/>
          <ac:spMkLst>
            <pc:docMk/>
            <pc:sldMk cId="4186152412" sldId="476"/>
            <ac:spMk id="6" creationId="{AB56C01D-A445-35FF-0288-9EBFFE903B37}"/>
          </ac:spMkLst>
        </pc:spChg>
      </pc:sldChg>
      <pc:sldChg chg="addSp delSp modSp add del">
        <pc:chgData name="Xuesu Xiao" userId="2da2dc19-76a6-42ca-a03e-a5becae5e7dc" providerId="ADAL" clId="{B74F66C9-E5B3-EF46-B5D8-FD99D1E58699}" dt="2022-11-19T04:47:32.155" v="156" actId="2696"/>
        <pc:sldMkLst>
          <pc:docMk/>
          <pc:sldMk cId="770003526" sldId="477"/>
        </pc:sldMkLst>
        <pc:spChg chg="del">
          <ac:chgData name="Xuesu Xiao" userId="2da2dc19-76a6-42ca-a03e-a5becae5e7dc" providerId="ADAL" clId="{B74F66C9-E5B3-EF46-B5D8-FD99D1E58699}" dt="2022-11-19T04:40:26.516" v="68"/>
          <ac:spMkLst>
            <pc:docMk/>
            <pc:sldMk cId="770003526" sldId="477"/>
            <ac:spMk id="4" creationId="{5E517F96-82D8-C44D-8EBA-5FCB5131830A}"/>
          </ac:spMkLst>
        </pc:spChg>
        <pc:spChg chg="del">
          <ac:chgData name="Xuesu Xiao" userId="2da2dc19-76a6-42ca-a03e-a5becae5e7dc" providerId="ADAL" clId="{B74F66C9-E5B3-EF46-B5D8-FD99D1E58699}" dt="2022-11-19T04:43:04.435" v="99"/>
          <ac:spMkLst>
            <pc:docMk/>
            <pc:sldMk cId="770003526" sldId="477"/>
            <ac:spMk id="5" creationId="{E333C002-A46B-5145-9B4F-8C779BD9DBE8}"/>
          </ac:spMkLst>
        </pc:spChg>
        <pc:spChg chg="add mod">
          <ac:chgData name="Xuesu Xiao" userId="2da2dc19-76a6-42ca-a03e-a5becae5e7dc" providerId="ADAL" clId="{B74F66C9-E5B3-EF46-B5D8-FD99D1E58699}" dt="2022-11-19T04:43:11.302" v="100"/>
          <ac:spMkLst>
            <pc:docMk/>
            <pc:sldMk cId="770003526" sldId="477"/>
            <ac:spMk id="7" creationId="{45D707C8-A65A-A2C3-FA59-00FCEA1241D4}"/>
          </ac:spMkLst>
        </pc:spChg>
      </pc:sldChg>
      <pc:sldChg chg="addSp delSp modSp add mod">
        <pc:chgData name="Xuesu Xiao" userId="2da2dc19-76a6-42ca-a03e-a5becae5e7dc" providerId="ADAL" clId="{B74F66C9-E5B3-EF46-B5D8-FD99D1E58699}" dt="2022-11-21T04:20:20.595" v="800"/>
        <pc:sldMkLst>
          <pc:docMk/>
          <pc:sldMk cId="522971075" sldId="478"/>
        </pc:sldMkLst>
        <pc:spChg chg="mod">
          <ac:chgData name="Xuesu Xiao" userId="2da2dc19-76a6-42ca-a03e-a5becae5e7dc" providerId="ADAL" clId="{B74F66C9-E5B3-EF46-B5D8-FD99D1E58699}" dt="2022-11-19T04:53:08.467" v="217" actId="20577"/>
          <ac:spMkLst>
            <pc:docMk/>
            <pc:sldMk cId="522971075" sldId="478"/>
            <ac:spMk id="3" creationId="{CD1A59C8-0BE5-1749-94B1-6E0A48788DC1}"/>
          </ac:spMkLst>
        </pc:spChg>
        <pc:spChg chg="add del mod">
          <ac:chgData name="Xuesu Xiao" userId="2da2dc19-76a6-42ca-a03e-a5becae5e7dc" providerId="ADAL" clId="{B74F66C9-E5B3-EF46-B5D8-FD99D1E58699}" dt="2022-11-21T04:20:20.595" v="800"/>
          <ac:spMkLst>
            <pc:docMk/>
            <pc:sldMk cId="522971075" sldId="478"/>
            <ac:spMk id="4" creationId="{92953097-6089-31D9-147D-ABB994294083}"/>
          </ac:spMkLst>
        </pc:spChg>
        <pc:spChg chg="del">
          <ac:chgData name="Xuesu Xiao" userId="2da2dc19-76a6-42ca-a03e-a5becae5e7dc" providerId="ADAL" clId="{B74F66C9-E5B3-EF46-B5D8-FD99D1E58699}" dt="2022-11-19T04:40:26.516" v="68"/>
          <ac:spMkLst>
            <pc:docMk/>
            <pc:sldMk cId="522971075" sldId="478"/>
            <ac:spMk id="4" creationId="{C64E0E72-1990-294C-AD67-BE8D21DC34DC}"/>
          </ac:spMkLst>
        </pc:spChg>
        <pc:spChg chg="del">
          <ac:chgData name="Xuesu Xiao" userId="2da2dc19-76a6-42ca-a03e-a5becae5e7dc" providerId="ADAL" clId="{B74F66C9-E5B3-EF46-B5D8-FD99D1E58699}" dt="2022-11-19T04:43:04.435" v="99"/>
          <ac:spMkLst>
            <pc:docMk/>
            <pc:sldMk cId="522971075" sldId="478"/>
            <ac:spMk id="5" creationId="{399E0DF1-F382-704B-925D-3C0B4A7B4BD6}"/>
          </ac:spMkLst>
        </pc:spChg>
        <pc:spChg chg="add mod">
          <ac:chgData name="Xuesu Xiao" userId="2da2dc19-76a6-42ca-a03e-a5becae5e7dc" providerId="ADAL" clId="{B74F66C9-E5B3-EF46-B5D8-FD99D1E58699}" dt="2022-11-19T04:43:11.302" v="100"/>
          <ac:spMkLst>
            <pc:docMk/>
            <pc:sldMk cId="522971075" sldId="478"/>
            <ac:spMk id="8" creationId="{F8A0AAE3-AF5D-D593-781E-064352BCA33A}"/>
          </ac:spMkLst>
        </pc:spChg>
      </pc:sldChg>
      <pc:sldChg chg="addSp delSp modSp add">
        <pc:chgData name="Xuesu Xiao" userId="2da2dc19-76a6-42ca-a03e-a5becae5e7dc" providerId="ADAL" clId="{B74F66C9-E5B3-EF46-B5D8-FD99D1E58699}" dt="2022-11-21T04:20:20.595" v="800"/>
        <pc:sldMkLst>
          <pc:docMk/>
          <pc:sldMk cId="1977486341" sldId="479"/>
        </pc:sldMkLst>
        <pc:spChg chg="del">
          <ac:chgData name="Xuesu Xiao" userId="2da2dc19-76a6-42ca-a03e-a5becae5e7dc" providerId="ADAL" clId="{B74F66C9-E5B3-EF46-B5D8-FD99D1E58699}" dt="2022-11-19T04:40:26.516" v="68"/>
          <ac:spMkLst>
            <pc:docMk/>
            <pc:sldMk cId="1977486341" sldId="479"/>
            <ac:spMk id="4" creationId="{3136928E-2330-854A-886D-ED692AB84256}"/>
          </ac:spMkLst>
        </pc:spChg>
        <pc:spChg chg="add del mod">
          <ac:chgData name="Xuesu Xiao" userId="2da2dc19-76a6-42ca-a03e-a5becae5e7dc" providerId="ADAL" clId="{B74F66C9-E5B3-EF46-B5D8-FD99D1E58699}" dt="2022-11-21T04:20:20.595" v="800"/>
          <ac:spMkLst>
            <pc:docMk/>
            <pc:sldMk cId="1977486341" sldId="479"/>
            <ac:spMk id="4" creationId="{E92232A5-9C45-A7A3-75AF-CF97944F0D38}"/>
          </ac:spMkLst>
        </pc:spChg>
        <pc:spChg chg="del">
          <ac:chgData name="Xuesu Xiao" userId="2da2dc19-76a6-42ca-a03e-a5becae5e7dc" providerId="ADAL" clId="{B74F66C9-E5B3-EF46-B5D8-FD99D1E58699}" dt="2022-11-19T04:43:04.435" v="99"/>
          <ac:spMkLst>
            <pc:docMk/>
            <pc:sldMk cId="1977486341" sldId="479"/>
            <ac:spMk id="5" creationId="{2BD85589-9AED-F949-AB6D-2DED51B0F49F}"/>
          </ac:spMkLst>
        </pc:spChg>
        <pc:spChg chg="add mod">
          <ac:chgData name="Xuesu Xiao" userId="2da2dc19-76a6-42ca-a03e-a5becae5e7dc" providerId="ADAL" clId="{B74F66C9-E5B3-EF46-B5D8-FD99D1E58699}" dt="2022-11-19T04:43:11.302" v="100"/>
          <ac:spMkLst>
            <pc:docMk/>
            <pc:sldMk cId="1977486341" sldId="479"/>
            <ac:spMk id="7" creationId="{B68339BE-748E-7185-7E83-B174A73A02DC}"/>
          </ac:spMkLst>
        </pc:spChg>
      </pc:sldChg>
      <pc:sldChg chg="addSp delSp modSp add">
        <pc:chgData name="Xuesu Xiao" userId="2da2dc19-76a6-42ca-a03e-a5becae5e7dc" providerId="ADAL" clId="{B74F66C9-E5B3-EF46-B5D8-FD99D1E58699}" dt="2022-11-21T04:20:20.595" v="800"/>
        <pc:sldMkLst>
          <pc:docMk/>
          <pc:sldMk cId="1338222313" sldId="480"/>
        </pc:sldMkLst>
        <pc:spChg chg="add del mod">
          <ac:chgData name="Xuesu Xiao" userId="2da2dc19-76a6-42ca-a03e-a5becae5e7dc" providerId="ADAL" clId="{B74F66C9-E5B3-EF46-B5D8-FD99D1E58699}" dt="2022-11-21T04:20:20.595" v="800"/>
          <ac:spMkLst>
            <pc:docMk/>
            <pc:sldMk cId="1338222313" sldId="480"/>
            <ac:spMk id="4" creationId="{29054AE3-6574-9F3E-D03C-76F0A70B7B9B}"/>
          </ac:spMkLst>
        </pc:spChg>
        <pc:spChg chg="del">
          <ac:chgData name="Xuesu Xiao" userId="2da2dc19-76a6-42ca-a03e-a5becae5e7dc" providerId="ADAL" clId="{B74F66C9-E5B3-EF46-B5D8-FD99D1E58699}" dt="2022-11-19T04:40:26.516" v="68"/>
          <ac:spMkLst>
            <pc:docMk/>
            <pc:sldMk cId="1338222313" sldId="480"/>
            <ac:spMk id="4" creationId="{36A4BA8C-4E13-C445-808D-2C284162C7BB}"/>
          </ac:spMkLst>
        </pc:spChg>
        <pc:spChg chg="del">
          <ac:chgData name="Xuesu Xiao" userId="2da2dc19-76a6-42ca-a03e-a5becae5e7dc" providerId="ADAL" clId="{B74F66C9-E5B3-EF46-B5D8-FD99D1E58699}" dt="2022-11-19T04:43:04.435" v="99"/>
          <ac:spMkLst>
            <pc:docMk/>
            <pc:sldMk cId="1338222313" sldId="480"/>
            <ac:spMk id="5" creationId="{77FCC296-A273-3047-A225-68B899434597}"/>
          </ac:spMkLst>
        </pc:spChg>
        <pc:spChg chg="add mod">
          <ac:chgData name="Xuesu Xiao" userId="2da2dc19-76a6-42ca-a03e-a5becae5e7dc" providerId="ADAL" clId="{B74F66C9-E5B3-EF46-B5D8-FD99D1E58699}" dt="2022-11-19T04:43:11.302" v="100"/>
          <ac:spMkLst>
            <pc:docMk/>
            <pc:sldMk cId="1338222313" sldId="480"/>
            <ac:spMk id="7" creationId="{EED1AD27-EDBB-4A36-2FFB-E01A21C3E823}"/>
          </ac:spMkLst>
        </pc:spChg>
      </pc:sldChg>
      <pc:sldChg chg="addSp delSp modSp add">
        <pc:chgData name="Xuesu Xiao" userId="2da2dc19-76a6-42ca-a03e-a5becae5e7dc" providerId="ADAL" clId="{B74F66C9-E5B3-EF46-B5D8-FD99D1E58699}" dt="2022-11-21T04:20:20.595" v="800"/>
        <pc:sldMkLst>
          <pc:docMk/>
          <pc:sldMk cId="3537859319" sldId="481"/>
        </pc:sldMkLst>
        <pc:spChg chg="add del mod">
          <ac:chgData name="Xuesu Xiao" userId="2da2dc19-76a6-42ca-a03e-a5becae5e7dc" providerId="ADAL" clId="{B74F66C9-E5B3-EF46-B5D8-FD99D1E58699}" dt="2022-11-21T04:20:20.595" v="800"/>
          <ac:spMkLst>
            <pc:docMk/>
            <pc:sldMk cId="3537859319" sldId="481"/>
            <ac:spMk id="4" creationId="{142F9B5E-87D3-E8F6-630D-2DE74258D5D6}"/>
          </ac:spMkLst>
        </pc:spChg>
        <pc:spChg chg="del">
          <ac:chgData name="Xuesu Xiao" userId="2da2dc19-76a6-42ca-a03e-a5becae5e7dc" providerId="ADAL" clId="{B74F66C9-E5B3-EF46-B5D8-FD99D1E58699}" dt="2022-11-19T04:40:26.516" v="68"/>
          <ac:spMkLst>
            <pc:docMk/>
            <pc:sldMk cId="3537859319" sldId="481"/>
            <ac:spMk id="4" creationId="{36A4BA8C-4E13-C445-808D-2C284162C7BB}"/>
          </ac:spMkLst>
        </pc:spChg>
        <pc:spChg chg="del">
          <ac:chgData name="Xuesu Xiao" userId="2da2dc19-76a6-42ca-a03e-a5becae5e7dc" providerId="ADAL" clId="{B74F66C9-E5B3-EF46-B5D8-FD99D1E58699}" dt="2022-11-19T04:43:04.435" v="99"/>
          <ac:spMkLst>
            <pc:docMk/>
            <pc:sldMk cId="3537859319" sldId="481"/>
            <ac:spMk id="5" creationId="{77FCC296-A273-3047-A225-68B899434597}"/>
          </ac:spMkLst>
        </pc:spChg>
        <pc:spChg chg="add mod">
          <ac:chgData name="Xuesu Xiao" userId="2da2dc19-76a6-42ca-a03e-a5becae5e7dc" providerId="ADAL" clId="{B74F66C9-E5B3-EF46-B5D8-FD99D1E58699}" dt="2022-11-19T04:43:11.302" v="100"/>
          <ac:spMkLst>
            <pc:docMk/>
            <pc:sldMk cId="3537859319" sldId="481"/>
            <ac:spMk id="10" creationId="{98EAFA4A-5D8D-FF30-1E51-B5D7D0F2C590}"/>
          </ac:spMkLst>
        </pc:spChg>
      </pc:sldChg>
      <pc:sldChg chg="addSp delSp modSp add">
        <pc:chgData name="Xuesu Xiao" userId="2da2dc19-76a6-42ca-a03e-a5becae5e7dc" providerId="ADAL" clId="{B74F66C9-E5B3-EF46-B5D8-FD99D1E58699}" dt="2022-11-21T04:20:20.595" v="800"/>
        <pc:sldMkLst>
          <pc:docMk/>
          <pc:sldMk cId="3856366771" sldId="482"/>
        </pc:sldMkLst>
        <pc:spChg chg="del">
          <ac:chgData name="Xuesu Xiao" userId="2da2dc19-76a6-42ca-a03e-a5becae5e7dc" providerId="ADAL" clId="{B74F66C9-E5B3-EF46-B5D8-FD99D1E58699}" dt="2022-11-19T04:40:26.516" v="68"/>
          <ac:spMkLst>
            <pc:docMk/>
            <pc:sldMk cId="3856366771" sldId="482"/>
            <ac:spMk id="4" creationId="{36A4BA8C-4E13-C445-808D-2C284162C7BB}"/>
          </ac:spMkLst>
        </pc:spChg>
        <pc:spChg chg="add del mod">
          <ac:chgData name="Xuesu Xiao" userId="2da2dc19-76a6-42ca-a03e-a5becae5e7dc" providerId="ADAL" clId="{B74F66C9-E5B3-EF46-B5D8-FD99D1E58699}" dt="2022-11-21T04:20:20.595" v="800"/>
          <ac:spMkLst>
            <pc:docMk/>
            <pc:sldMk cId="3856366771" sldId="482"/>
            <ac:spMk id="4" creationId="{A3305210-5A0D-39C9-BB39-B40BE73B4A54}"/>
          </ac:spMkLst>
        </pc:spChg>
        <pc:spChg chg="del">
          <ac:chgData name="Xuesu Xiao" userId="2da2dc19-76a6-42ca-a03e-a5becae5e7dc" providerId="ADAL" clId="{B74F66C9-E5B3-EF46-B5D8-FD99D1E58699}" dt="2022-11-19T04:43:04.435" v="99"/>
          <ac:spMkLst>
            <pc:docMk/>
            <pc:sldMk cId="3856366771" sldId="482"/>
            <ac:spMk id="5" creationId="{77FCC296-A273-3047-A225-68B899434597}"/>
          </ac:spMkLst>
        </pc:spChg>
        <pc:spChg chg="add mod">
          <ac:chgData name="Xuesu Xiao" userId="2da2dc19-76a6-42ca-a03e-a5becae5e7dc" providerId="ADAL" clId="{B74F66C9-E5B3-EF46-B5D8-FD99D1E58699}" dt="2022-11-19T04:43:11.302" v="100"/>
          <ac:spMkLst>
            <pc:docMk/>
            <pc:sldMk cId="3856366771" sldId="482"/>
            <ac:spMk id="11" creationId="{468E1256-3F0D-5C49-437D-D0DBDD73EB71}"/>
          </ac:spMkLst>
        </pc:spChg>
      </pc:sldChg>
      <pc:sldChg chg="addSp delSp modSp add">
        <pc:chgData name="Xuesu Xiao" userId="2da2dc19-76a6-42ca-a03e-a5becae5e7dc" providerId="ADAL" clId="{B74F66C9-E5B3-EF46-B5D8-FD99D1E58699}" dt="2022-11-21T04:20:20.595" v="800"/>
        <pc:sldMkLst>
          <pc:docMk/>
          <pc:sldMk cId="1071925522" sldId="485"/>
        </pc:sldMkLst>
        <pc:spChg chg="add del mod">
          <ac:chgData name="Xuesu Xiao" userId="2da2dc19-76a6-42ca-a03e-a5becae5e7dc" providerId="ADAL" clId="{B74F66C9-E5B3-EF46-B5D8-FD99D1E58699}" dt="2022-11-21T04:20:20.595" v="800"/>
          <ac:spMkLst>
            <pc:docMk/>
            <pc:sldMk cId="1071925522" sldId="485"/>
            <ac:spMk id="4" creationId="{083D2E36-3D46-6694-E4D9-5DF935DFC585}"/>
          </ac:spMkLst>
        </pc:spChg>
        <pc:spChg chg="del">
          <ac:chgData name="Xuesu Xiao" userId="2da2dc19-76a6-42ca-a03e-a5becae5e7dc" providerId="ADAL" clId="{B74F66C9-E5B3-EF46-B5D8-FD99D1E58699}" dt="2022-11-19T04:40:26.516" v="68"/>
          <ac:spMkLst>
            <pc:docMk/>
            <pc:sldMk cId="1071925522" sldId="485"/>
            <ac:spMk id="4" creationId="{37C21E0F-BBFF-8F45-B25A-A15AC453A18C}"/>
          </ac:spMkLst>
        </pc:spChg>
        <pc:spChg chg="del">
          <ac:chgData name="Xuesu Xiao" userId="2da2dc19-76a6-42ca-a03e-a5becae5e7dc" providerId="ADAL" clId="{B74F66C9-E5B3-EF46-B5D8-FD99D1E58699}" dt="2022-11-19T04:43:04.435" v="99"/>
          <ac:spMkLst>
            <pc:docMk/>
            <pc:sldMk cId="1071925522" sldId="485"/>
            <ac:spMk id="5" creationId="{41E036CD-8BDB-7F4F-AE37-3D02BCB99DDC}"/>
          </ac:spMkLst>
        </pc:spChg>
        <pc:spChg chg="add mod">
          <ac:chgData name="Xuesu Xiao" userId="2da2dc19-76a6-42ca-a03e-a5becae5e7dc" providerId="ADAL" clId="{B74F66C9-E5B3-EF46-B5D8-FD99D1E58699}" dt="2022-11-19T04:43:11.302" v="100"/>
          <ac:spMkLst>
            <pc:docMk/>
            <pc:sldMk cId="1071925522" sldId="485"/>
            <ac:spMk id="6" creationId="{B8681413-7FD6-559D-7F68-7738C5B6EAAE}"/>
          </ac:spMkLst>
        </pc:spChg>
      </pc:sldChg>
      <pc:sldChg chg="addSp delSp modSp add">
        <pc:chgData name="Xuesu Xiao" userId="2da2dc19-76a6-42ca-a03e-a5becae5e7dc" providerId="ADAL" clId="{B74F66C9-E5B3-EF46-B5D8-FD99D1E58699}" dt="2022-11-21T04:20:20.595" v="800"/>
        <pc:sldMkLst>
          <pc:docMk/>
          <pc:sldMk cId="3019913970" sldId="486"/>
        </pc:sldMkLst>
        <pc:spChg chg="del">
          <ac:chgData name="Xuesu Xiao" userId="2da2dc19-76a6-42ca-a03e-a5becae5e7dc" providerId="ADAL" clId="{B74F66C9-E5B3-EF46-B5D8-FD99D1E58699}" dt="2022-11-19T04:40:26.516" v="68"/>
          <ac:spMkLst>
            <pc:docMk/>
            <pc:sldMk cId="3019913970" sldId="486"/>
            <ac:spMk id="4" creationId="{37C21E0F-BBFF-8F45-B25A-A15AC453A18C}"/>
          </ac:spMkLst>
        </pc:spChg>
        <pc:spChg chg="add del mod">
          <ac:chgData name="Xuesu Xiao" userId="2da2dc19-76a6-42ca-a03e-a5becae5e7dc" providerId="ADAL" clId="{B74F66C9-E5B3-EF46-B5D8-FD99D1E58699}" dt="2022-11-21T04:20:20.595" v="800"/>
          <ac:spMkLst>
            <pc:docMk/>
            <pc:sldMk cId="3019913970" sldId="486"/>
            <ac:spMk id="4" creationId="{638708BB-5802-F0E2-0D8D-79A8A48207E2}"/>
          </ac:spMkLst>
        </pc:spChg>
        <pc:spChg chg="del">
          <ac:chgData name="Xuesu Xiao" userId="2da2dc19-76a6-42ca-a03e-a5becae5e7dc" providerId="ADAL" clId="{B74F66C9-E5B3-EF46-B5D8-FD99D1E58699}" dt="2022-11-19T04:43:04.435" v="99"/>
          <ac:spMkLst>
            <pc:docMk/>
            <pc:sldMk cId="3019913970" sldId="486"/>
            <ac:spMk id="5" creationId="{41E036CD-8BDB-7F4F-AE37-3D02BCB99DDC}"/>
          </ac:spMkLst>
        </pc:spChg>
        <pc:spChg chg="add mod">
          <ac:chgData name="Xuesu Xiao" userId="2da2dc19-76a6-42ca-a03e-a5becae5e7dc" providerId="ADAL" clId="{B74F66C9-E5B3-EF46-B5D8-FD99D1E58699}" dt="2022-11-19T04:43:11.302" v="100"/>
          <ac:spMkLst>
            <pc:docMk/>
            <pc:sldMk cId="3019913970" sldId="486"/>
            <ac:spMk id="7" creationId="{8B69C137-FA4D-C8A3-E1A5-CA43027DD235}"/>
          </ac:spMkLst>
        </pc:spChg>
      </pc:sldChg>
      <pc:sldChg chg="addSp delSp modSp add del">
        <pc:chgData name="Xuesu Xiao" userId="2da2dc19-76a6-42ca-a03e-a5becae5e7dc" providerId="ADAL" clId="{B74F66C9-E5B3-EF46-B5D8-FD99D1E58699}" dt="2022-11-19T05:23:38.697" v="409" actId="2696"/>
        <pc:sldMkLst>
          <pc:docMk/>
          <pc:sldMk cId="1670619051" sldId="487"/>
        </pc:sldMkLst>
        <pc:spChg chg="del">
          <ac:chgData name="Xuesu Xiao" userId="2da2dc19-76a6-42ca-a03e-a5becae5e7dc" providerId="ADAL" clId="{B74F66C9-E5B3-EF46-B5D8-FD99D1E58699}" dt="2022-11-19T04:40:26.516" v="68"/>
          <ac:spMkLst>
            <pc:docMk/>
            <pc:sldMk cId="1670619051" sldId="487"/>
            <ac:spMk id="4" creationId="{710B918F-3FD6-6BB6-1F3F-F9FA22E60F26}"/>
          </ac:spMkLst>
        </pc:spChg>
        <pc:spChg chg="del">
          <ac:chgData name="Xuesu Xiao" userId="2da2dc19-76a6-42ca-a03e-a5becae5e7dc" providerId="ADAL" clId="{B74F66C9-E5B3-EF46-B5D8-FD99D1E58699}" dt="2022-11-19T04:43:04.435" v="99"/>
          <ac:spMkLst>
            <pc:docMk/>
            <pc:sldMk cId="1670619051" sldId="487"/>
            <ac:spMk id="5" creationId="{1299F81D-70C1-A3AF-A51D-6FDDCC670AD7}"/>
          </ac:spMkLst>
        </pc:spChg>
        <pc:spChg chg="add mod">
          <ac:chgData name="Xuesu Xiao" userId="2da2dc19-76a6-42ca-a03e-a5becae5e7dc" providerId="ADAL" clId="{B74F66C9-E5B3-EF46-B5D8-FD99D1E58699}" dt="2022-11-19T04:43:11.302" v="100"/>
          <ac:spMkLst>
            <pc:docMk/>
            <pc:sldMk cId="1670619051" sldId="487"/>
            <ac:spMk id="6" creationId="{6A0925A5-FB5C-6873-18F8-1BB6919B9463}"/>
          </ac:spMkLst>
        </pc:spChg>
      </pc:sldChg>
      <pc:sldChg chg="addSp delSp modSp add del mod">
        <pc:chgData name="Xuesu Xiao" userId="2da2dc19-76a6-42ca-a03e-a5becae5e7dc" providerId="ADAL" clId="{B74F66C9-E5B3-EF46-B5D8-FD99D1E58699}" dt="2022-11-19T05:23:39.195" v="410" actId="2696"/>
        <pc:sldMkLst>
          <pc:docMk/>
          <pc:sldMk cId="1740037731" sldId="488"/>
        </pc:sldMkLst>
        <pc:spChg chg="mod">
          <ac:chgData name="Xuesu Xiao" userId="2da2dc19-76a6-42ca-a03e-a5becae5e7dc" providerId="ADAL" clId="{B74F66C9-E5B3-EF46-B5D8-FD99D1E58699}" dt="2022-11-19T04:40:07.245" v="42" actId="27636"/>
          <ac:spMkLst>
            <pc:docMk/>
            <pc:sldMk cId="1740037731" sldId="488"/>
            <ac:spMk id="3" creationId="{99A8C704-4798-6895-F5A1-479AAFC47ECC}"/>
          </ac:spMkLst>
        </pc:spChg>
        <pc:spChg chg="del">
          <ac:chgData name="Xuesu Xiao" userId="2da2dc19-76a6-42ca-a03e-a5becae5e7dc" providerId="ADAL" clId="{B74F66C9-E5B3-EF46-B5D8-FD99D1E58699}" dt="2022-11-19T04:40:26.516" v="68"/>
          <ac:spMkLst>
            <pc:docMk/>
            <pc:sldMk cId="1740037731" sldId="488"/>
            <ac:spMk id="4" creationId="{710B918F-3FD6-6BB6-1F3F-F9FA22E60F26}"/>
          </ac:spMkLst>
        </pc:spChg>
        <pc:spChg chg="del">
          <ac:chgData name="Xuesu Xiao" userId="2da2dc19-76a6-42ca-a03e-a5becae5e7dc" providerId="ADAL" clId="{B74F66C9-E5B3-EF46-B5D8-FD99D1E58699}" dt="2022-11-19T04:43:04.435" v="99"/>
          <ac:spMkLst>
            <pc:docMk/>
            <pc:sldMk cId="1740037731" sldId="488"/>
            <ac:spMk id="5" creationId="{1299F81D-70C1-A3AF-A51D-6FDDCC670AD7}"/>
          </ac:spMkLst>
        </pc:spChg>
        <pc:spChg chg="add mod">
          <ac:chgData name="Xuesu Xiao" userId="2da2dc19-76a6-42ca-a03e-a5becae5e7dc" providerId="ADAL" clId="{B74F66C9-E5B3-EF46-B5D8-FD99D1E58699}" dt="2022-11-19T04:43:11.302" v="100"/>
          <ac:spMkLst>
            <pc:docMk/>
            <pc:sldMk cId="1740037731" sldId="488"/>
            <ac:spMk id="6" creationId="{8B5074BF-96A5-ACFE-6F83-60FE5F978271}"/>
          </ac:spMkLst>
        </pc:spChg>
        <pc:picChg chg="mod">
          <ac:chgData name="Xuesu Xiao" userId="2da2dc19-76a6-42ca-a03e-a5becae5e7dc" providerId="ADAL" clId="{B74F66C9-E5B3-EF46-B5D8-FD99D1E58699}" dt="2022-11-19T05:05:03.653" v="247" actId="1076"/>
          <ac:picMkLst>
            <pc:docMk/>
            <pc:sldMk cId="1740037731" sldId="488"/>
            <ac:picMk id="2050" creationId="{FAD008F7-3D96-6A50-9655-569F8664F9AB}"/>
          </ac:picMkLst>
        </pc:picChg>
      </pc:sldChg>
      <pc:sldChg chg="addSp delSp modSp add del mod">
        <pc:chgData name="Xuesu Xiao" userId="2da2dc19-76a6-42ca-a03e-a5becae5e7dc" providerId="ADAL" clId="{B74F66C9-E5B3-EF46-B5D8-FD99D1E58699}" dt="2022-11-19T05:23:39.583" v="411" actId="2696"/>
        <pc:sldMkLst>
          <pc:docMk/>
          <pc:sldMk cId="379245142" sldId="489"/>
        </pc:sldMkLst>
        <pc:spChg chg="mod">
          <ac:chgData name="Xuesu Xiao" userId="2da2dc19-76a6-42ca-a03e-a5becae5e7dc" providerId="ADAL" clId="{B74F66C9-E5B3-EF46-B5D8-FD99D1E58699}" dt="2022-11-19T04:40:07.289" v="43" actId="27636"/>
          <ac:spMkLst>
            <pc:docMk/>
            <pc:sldMk cId="379245142" sldId="489"/>
            <ac:spMk id="3" creationId="{99A8C704-4798-6895-F5A1-479AAFC47ECC}"/>
          </ac:spMkLst>
        </pc:spChg>
        <pc:spChg chg="del">
          <ac:chgData name="Xuesu Xiao" userId="2da2dc19-76a6-42ca-a03e-a5becae5e7dc" providerId="ADAL" clId="{B74F66C9-E5B3-EF46-B5D8-FD99D1E58699}" dt="2022-11-19T04:40:26.516" v="68"/>
          <ac:spMkLst>
            <pc:docMk/>
            <pc:sldMk cId="379245142" sldId="489"/>
            <ac:spMk id="4" creationId="{710B918F-3FD6-6BB6-1F3F-F9FA22E60F26}"/>
          </ac:spMkLst>
        </pc:spChg>
        <pc:spChg chg="del">
          <ac:chgData name="Xuesu Xiao" userId="2da2dc19-76a6-42ca-a03e-a5becae5e7dc" providerId="ADAL" clId="{B74F66C9-E5B3-EF46-B5D8-FD99D1E58699}" dt="2022-11-19T04:43:04.435" v="99"/>
          <ac:spMkLst>
            <pc:docMk/>
            <pc:sldMk cId="379245142" sldId="489"/>
            <ac:spMk id="5" creationId="{1299F81D-70C1-A3AF-A51D-6FDDCC670AD7}"/>
          </ac:spMkLst>
        </pc:spChg>
        <pc:spChg chg="add mod">
          <ac:chgData name="Xuesu Xiao" userId="2da2dc19-76a6-42ca-a03e-a5becae5e7dc" providerId="ADAL" clId="{B74F66C9-E5B3-EF46-B5D8-FD99D1E58699}" dt="2022-11-19T04:43:11.302" v="100"/>
          <ac:spMkLst>
            <pc:docMk/>
            <pc:sldMk cId="379245142" sldId="489"/>
            <ac:spMk id="6" creationId="{ACB8CDA0-2E83-69E3-DD44-488E6E5A56B0}"/>
          </ac:spMkLst>
        </pc:spChg>
      </pc:sldChg>
      <pc:sldChg chg="addSp delSp modSp add del mod">
        <pc:chgData name="Xuesu Xiao" userId="2da2dc19-76a6-42ca-a03e-a5becae5e7dc" providerId="ADAL" clId="{B74F66C9-E5B3-EF46-B5D8-FD99D1E58699}" dt="2022-11-19T05:23:40.028" v="412" actId="2696"/>
        <pc:sldMkLst>
          <pc:docMk/>
          <pc:sldMk cId="2226713212" sldId="490"/>
        </pc:sldMkLst>
        <pc:spChg chg="mod">
          <ac:chgData name="Xuesu Xiao" userId="2da2dc19-76a6-42ca-a03e-a5becae5e7dc" providerId="ADAL" clId="{B74F66C9-E5B3-EF46-B5D8-FD99D1E58699}" dt="2022-11-19T04:40:07.304" v="44" actId="27636"/>
          <ac:spMkLst>
            <pc:docMk/>
            <pc:sldMk cId="2226713212" sldId="490"/>
            <ac:spMk id="3" creationId="{9E9717EC-284A-3BC6-C7AE-CB56EDE18570}"/>
          </ac:spMkLst>
        </pc:spChg>
        <pc:spChg chg="del">
          <ac:chgData name="Xuesu Xiao" userId="2da2dc19-76a6-42ca-a03e-a5becae5e7dc" providerId="ADAL" clId="{B74F66C9-E5B3-EF46-B5D8-FD99D1E58699}" dt="2022-11-19T04:40:26.516" v="68"/>
          <ac:spMkLst>
            <pc:docMk/>
            <pc:sldMk cId="2226713212" sldId="490"/>
            <ac:spMk id="4" creationId="{36ACF96C-D10F-081E-602E-D02027D767CD}"/>
          </ac:spMkLst>
        </pc:spChg>
        <pc:spChg chg="del">
          <ac:chgData name="Xuesu Xiao" userId="2da2dc19-76a6-42ca-a03e-a5becae5e7dc" providerId="ADAL" clId="{B74F66C9-E5B3-EF46-B5D8-FD99D1E58699}" dt="2022-11-19T04:43:04.435" v="99"/>
          <ac:spMkLst>
            <pc:docMk/>
            <pc:sldMk cId="2226713212" sldId="490"/>
            <ac:spMk id="5" creationId="{F7771CB9-BE04-2D8B-94B2-A40210D4B490}"/>
          </ac:spMkLst>
        </pc:spChg>
        <pc:spChg chg="add mod">
          <ac:chgData name="Xuesu Xiao" userId="2da2dc19-76a6-42ca-a03e-a5becae5e7dc" providerId="ADAL" clId="{B74F66C9-E5B3-EF46-B5D8-FD99D1E58699}" dt="2022-11-19T04:43:11.302" v="100"/>
          <ac:spMkLst>
            <pc:docMk/>
            <pc:sldMk cId="2226713212" sldId="490"/>
            <ac:spMk id="6" creationId="{D1C8BF3F-3A2A-3048-3064-D1C9E68E7535}"/>
          </ac:spMkLst>
        </pc:spChg>
      </pc:sldChg>
      <pc:sldChg chg="addSp delSp modSp add del mod">
        <pc:chgData name="Xuesu Xiao" userId="2da2dc19-76a6-42ca-a03e-a5becae5e7dc" providerId="ADAL" clId="{B74F66C9-E5B3-EF46-B5D8-FD99D1E58699}" dt="2022-11-19T05:24:22.901" v="417" actId="2696"/>
        <pc:sldMkLst>
          <pc:docMk/>
          <pc:sldMk cId="2638240263" sldId="491"/>
        </pc:sldMkLst>
        <pc:spChg chg="mod">
          <ac:chgData name="Xuesu Xiao" userId="2da2dc19-76a6-42ca-a03e-a5becae5e7dc" providerId="ADAL" clId="{B74F66C9-E5B3-EF46-B5D8-FD99D1E58699}" dt="2022-11-19T04:40:07.349" v="45" actId="27636"/>
          <ac:spMkLst>
            <pc:docMk/>
            <pc:sldMk cId="2638240263" sldId="491"/>
            <ac:spMk id="3" creationId="{9E9717EC-284A-3BC6-C7AE-CB56EDE18570}"/>
          </ac:spMkLst>
        </pc:spChg>
        <pc:spChg chg="del">
          <ac:chgData name="Xuesu Xiao" userId="2da2dc19-76a6-42ca-a03e-a5becae5e7dc" providerId="ADAL" clId="{B74F66C9-E5B3-EF46-B5D8-FD99D1E58699}" dt="2022-11-19T04:40:26.516" v="68"/>
          <ac:spMkLst>
            <pc:docMk/>
            <pc:sldMk cId="2638240263" sldId="491"/>
            <ac:spMk id="4" creationId="{36ACF96C-D10F-081E-602E-D02027D767CD}"/>
          </ac:spMkLst>
        </pc:spChg>
        <pc:spChg chg="del">
          <ac:chgData name="Xuesu Xiao" userId="2da2dc19-76a6-42ca-a03e-a5becae5e7dc" providerId="ADAL" clId="{B74F66C9-E5B3-EF46-B5D8-FD99D1E58699}" dt="2022-11-19T04:43:04.435" v="99"/>
          <ac:spMkLst>
            <pc:docMk/>
            <pc:sldMk cId="2638240263" sldId="491"/>
            <ac:spMk id="5" creationId="{F7771CB9-BE04-2D8B-94B2-A40210D4B490}"/>
          </ac:spMkLst>
        </pc:spChg>
        <pc:spChg chg="add mod">
          <ac:chgData name="Xuesu Xiao" userId="2da2dc19-76a6-42ca-a03e-a5becae5e7dc" providerId="ADAL" clId="{B74F66C9-E5B3-EF46-B5D8-FD99D1E58699}" dt="2022-11-19T04:43:11.302" v="100"/>
          <ac:spMkLst>
            <pc:docMk/>
            <pc:sldMk cId="2638240263" sldId="491"/>
            <ac:spMk id="7" creationId="{0D80955B-D2DB-8730-68CD-CBA7C6466EA5}"/>
          </ac:spMkLst>
        </pc:spChg>
      </pc:sldChg>
      <pc:sldChg chg="addSp delSp modSp add del">
        <pc:chgData name="Xuesu Xiao" userId="2da2dc19-76a6-42ca-a03e-a5becae5e7dc" providerId="ADAL" clId="{B74F66C9-E5B3-EF46-B5D8-FD99D1E58699}" dt="2022-11-19T05:23:27.005" v="408" actId="2696"/>
        <pc:sldMkLst>
          <pc:docMk/>
          <pc:sldMk cId="2943203320" sldId="492"/>
        </pc:sldMkLst>
        <pc:spChg chg="del">
          <ac:chgData name="Xuesu Xiao" userId="2da2dc19-76a6-42ca-a03e-a5becae5e7dc" providerId="ADAL" clId="{B74F66C9-E5B3-EF46-B5D8-FD99D1E58699}" dt="2022-11-19T04:40:26.516" v="68"/>
          <ac:spMkLst>
            <pc:docMk/>
            <pc:sldMk cId="2943203320" sldId="492"/>
            <ac:spMk id="4" creationId="{539542DF-A3A2-1799-3C31-5FBDFF98BA44}"/>
          </ac:spMkLst>
        </pc:spChg>
        <pc:spChg chg="del">
          <ac:chgData name="Xuesu Xiao" userId="2da2dc19-76a6-42ca-a03e-a5becae5e7dc" providerId="ADAL" clId="{B74F66C9-E5B3-EF46-B5D8-FD99D1E58699}" dt="2022-11-19T04:43:04.435" v="99"/>
          <ac:spMkLst>
            <pc:docMk/>
            <pc:sldMk cId="2943203320" sldId="492"/>
            <ac:spMk id="5" creationId="{AA338694-6038-F0C5-3BA4-52B0FBF5721A}"/>
          </ac:spMkLst>
        </pc:spChg>
        <pc:spChg chg="add mod">
          <ac:chgData name="Xuesu Xiao" userId="2da2dc19-76a6-42ca-a03e-a5becae5e7dc" providerId="ADAL" clId="{B74F66C9-E5B3-EF46-B5D8-FD99D1E58699}" dt="2022-11-19T04:43:11.302" v="100"/>
          <ac:spMkLst>
            <pc:docMk/>
            <pc:sldMk cId="2943203320" sldId="492"/>
            <ac:spMk id="6" creationId="{22E481C9-DFF2-ECA0-4A91-1C2EF51D1185}"/>
          </ac:spMkLst>
        </pc:spChg>
      </pc:sldChg>
      <pc:sldChg chg="addSp delSp modSp add">
        <pc:chgData name="Xuesu Xiao" userId="2da2dc19-76a6-42ca-a03e-a5becae5e7dc" providerId="ADAL" clId="{B74F66C9-E5B3-EF46-B5D8-FD99D1E58699}" dt="2022-11-21T04:20:20.595" v="800"/>
        <pc:sldMkLst>
          <pc:docMk/>
          <pc:sldMk cId="517504232" sldId="494"/>
        </pc:sldMkLst>
        <pc:spChg chg="add mod">
          <ac:chgData name="Xuesu Xiao" userId="2da2dc19-76a6-42ca-a03e-a5becae5e7dc" providerId="ADAL" clId="{B74F66C9-E5B3-EF46-B5D8-FD99D1E58699}" dt="2022-11-19T04:43:11.302" v="100"/>
          <ac:spMkLst>
            <pc:docMk/>
            <pc:sldMk cId="517504232" sldId="494"/>
            <ac:spMk id="3" creationId="{2EBAEB48-2EEB-A8F9-BD5E-E59892AF9035}"/>
          </ac:spMkLst>
        </pc:spChg>
        <pc:spChg chg="add del mod">
          <ac:chgData name="Xuesu Xiao" userId="2da2dc19-76a6-42ca-a03e-a5becae5e7dc" providerId="ADAL" clId="{B74F66C9-E5B3-EF46-B5D8-FD99D1E58699}" dt="2022-11-21T04:20:20.595" v="800"/>
          <ac:spMkLst>
            <pc:docMk/>
            <pc:sldMk cId="517504232" sldId="494"/>
            <ac:spMk id="4" creationId="{03246788-5044-906F-9823-EAF285C5BCB2}"/>
          </ac:spMkLst>
        </pc:spChg>
        <pc:spChg chg="del">
          <ac:chgData name="Xuesu Xiao" userId="2da2dc19-76a6-42ca-a03e-a5becae5e7dc" providerId="ADAL" clId="{B74F66C9-E5B3-EF46-B5D8-FD99D1E58699}" dt="2022-11-19T04:40:26.516" v="68"/>
          <ac:spMkLst>
            <pc:docMk/>
            <pc:sldMk cId="517504232" sldId="494"/>
            <ac:spMk id="4" creationId="{51A72ED6-B7E1-8613-2E8F-B510B577E4F0}"/>
          </ac:spMkLst>
        </pc:spChg>
        <pc:spChg chg="del">
          <ac:chgData name="Xuesu Xiao" userId="2da2dc19-76a6-42ca-a03e-a5becae5e7dc" providerId="ADAL" clId="{B74F66C9-E5B3-EF46-B5D8-FD99D1E58699}" dt="2022-11-19T04:43:04.435" v="99"/>
          <ac:spMkLst>
            <pc:docMk/>
            <pc:sldMk cId="517504232" sldId="494"/>
            <ac:spMk id="5" creationId="{D7482A10-DA2D-780B-2C93-BED8D66FD339}"/>
          </ac:spMkLst>
        </pc:spChg>
      </pc:sldChg>
      <pc:sldChg chg="addSp delSp modSp add del">
        <pc:chgData name="Xuesu Xiao" userId="2da2dc19-76a6-42ca-a03e-a5becae5e7dc" providerId="ADAL" clId="{B74F66C9-E5B3-EF46-B5D8-FD99D1E58699}" dt="2022-11-19T05:23:01.203" v="407" actId="2696"/>
        <pc:sldMkLst>
          <pc:docMk/>
          <pc:sldMk cId="1257842646" sldId="495"/>
        </pc:sldMkLst>
        <pc:spChg chg="del">
          <ac:chgData name="Xuesu Xiao" userId="2da2dc19-76a6-42ca-a03e-a5becae5e7dc" providerId="ADAL" clId="{B74F66C9-E5B3-EF46-B5D8-FD99D1E58699}" dt="2022-11-19T04:40:26.516" v="68"/>
          <ac:spMkLst>
            <pc:docMk/>
            <pc:sldMk cId="1257842646" sldId="495"/>
            <ac:spMk id="4" creationId="{539542DF-A3A2-1799-3C31-5FBDFF98BA44}"/>
          </ac:spMkLst>
        </pc:spChg>
        <pc:spChg chg="del">
          <ac:chgData name="Xuesu Xiao" userId="2da2dc19-76a6-42ca-a03e-a5becae5e7dc" providerId="ADAL" clId="{B74F66C9-E5B3-EF46-B5D8-FD99D1E58699}" dt="2022-11-19T04:43:04.435" v="99"/>
          <ac:spMkLst>
            <pc:docMk/>
            <pc:sldMk cId="1257842646" sldId="495"/>
            <ac:spMk id="5" creationId="{AA338694-6038-F0C5-3BA4-52B0FBF5721A}"/>
          </ac:spMkLst>
        </pc:spChg>
        <pc:spChg chg="add mod">
          <ac:chgData name="Xuesu Xiao" userId="2da2dc19-76a6-42ca-a03e-a5becae5e7dc" providerId="ADAL" clId="{B74F66C9-E5B3-EF46-B5D8-FD99D1E58699}" dt="2022-11-19T04:43:11.302" v="100"/>
          <ac:spMkLst>
            <pc:docMk/>
            <pc:sldMk cId="1257842646" sldId="495"/>
            <ac:spMk id="8" creationId="{1A8F8D7B-A55B-9198-85DF-0B640AE6D50B}"/>
          </ac:spMkLst>
        </pc:spChg>
      </pc:sldChg>
      <pc:sldChg chg="addSp delSp modSp add del">
        <pc:chgData name="Xuesu Xiao" userId="2da2dc19-76a6-42ca-a03e-a5becae5e7dc" providerId="ADAL" clId="{B74F66C9-E5B3-EF46-B5D8-FD99D1E58699}" dt="2022-11-19T05:22:58.676" v="405" actId="2696"/>
        <pc:sldMkLst>
          <pc:docMk/>
          <pc:sldMk cId="155791797" sldId="496"/>
        </pc:sldMkLst>
        <pc:spChg chg="del">
          <ac:chgData name="Xuesu Xiao" userId="2da2dc19-76a6-42ca-a03e-a5becae5e7dc" providerId="ADAL" clId="{B74F66C9-E5B3-EF46-B5D8-FD99D1E58699}" dt="2022-11-19T04:40:26.516" v="68"/>
          <ac:spMkLst>
            <pc:docMk/>
            <pc:sldMk cId="155791797" sldId="496"/>
            <ac:spMk id="4" creationId="{539542DF-A3A2-1799-3C31-5FBDFF98BA44}"/>
          </ac:spMkLst>
        </pc:spChg>
        <pc:spChg chg="del">
          <ac:chgData name="Xuesu Xiao" userId="2da2dc19-76a6-42ca-a03e-a5becae5e7dc" providerId="ADAL" clId="{B74F66C9-E5B3-EF46-B5D8-FD99D1E58699}" dt="2022-11-19T04:43:04.435" v="99"/>
          <ac:spMkLst>
            <pc:docMk/>
            <pc:sldMk cId="155791797" sldId="496"/>
            <ac:spMk id="5" creationId="{AA338694-6038-F0C5-3BA4-52B0FBF5721A}"/>
          </ac:spMkLst>
        </pc:spChg>
        <pc:spChg chg="add mod">
          <ac:chgData name="Xuesu Xiao" userId="2da2dc19-76a6-42ca-a03e-a5becae5e7dc" providerId="ADAL" clId="{B74F66C9-E5B3-EF46-B5D8-FD99D1E58699}" dt="2022-11-19T04:43:11.302" v="100"/>
          <ac:spMkLst>
            <pc:docMk/>
            <pc:sldMk cId="155791797" sldId="496"/>
            <ac:spMk id="7" creationId="{2F75BE3D-4DCF-ED85-C510-A9BFA87159D3}"/>
          </ac:spMkLst>
        </pc:spChg>
      </pc:sldChg>
      <pc:sldChg chg="addSp delSp modSp add del">
        <pc:chgData name="Xuesu Xiao" userId="2da2dc19-76a6-42ca-a03e-a5becae5e7dc" providerId="ADAL" clId="{B74F66C9-E5B3-EF46-B5D8-FD99D1E58699}" dt="2022-11-19T05:22:59.508" v="406" actId="2696"/>
        <pc:sldMkLst>
          <pc:docMk/>
          <pc:sldMk cId="947789912" sldId="497"/>
        </pc:sldMkLst>
        <pc:spChg chg="del">
          <ac:chgData name="Xuesu Xiao" userId="2da2dc19-76a6-42ca-a03e-a5becae5e7dc" providerId="ADAL" clId="{B74F66C9-E5B3-EF46-B5D8-FD99D1E58699}" dt="2022-11-19T04:40:26.516" v="68"/>
          <ac:spMkLst>
            <pc:docMk/>
            <pc:sldMk cId="947789912" sldId="497"/>
            <ac:spMk id="4" creationId="{539542DF-A3A2-1799-3C31-5FBDFF98BA44}"/>
          </ac:spMkLst>
        </pc:spChg>
        <pc:spChg chg="del">
          <ac:chgData name="Xuesu Xiao" userId="2da2dc19-76a6-42ca-a03e-a5becae5e7dc" providerId="ADAL" clId="{B74F66C9-E5B3-EF46-B5D8-FD99D1E58699}" dt="2022-11-19T04:43:04.435" v="99"/>
          <ac:spMkLst>
            <pc:docMk/>
            <pc:sldMk cId="947789912" sldId="497"/>
            <ac:spMk id="5" creationId="{AA338694-6038-F0C5-3BA4-52B0FBF5721A}"/>
          </ac:spMkLst>
        </pc:spChg>
        <pc:spChg chg="add mod">
          <ac:chgData name="Xuesu Xiao" userId="2da2dc19-76a6-42ca-a03e-a5becae5e7dc" providerId="ADAL" clId="{B74F66C9-E5B3-EF46-B5D8-FD99D1E58699}" dt="2022-11-19T04:43:11.302" v="100"/>
          <ac:spMkLst>
            <pc:docMk/>
            <pc:sldMk cId="947789912" sldId="497"/>
            <ac:spMk id="7" creationId="{37A237A8-C534-9319-C9F7-9B47077F790A}"/>
          </ac:spMkLst>
        </pc:spChg>
      </pc:sldChg>
      <pc:sldChg chg="addSp delSp modSp add del">
        <pc:chgData name="Xuesu Xiao" userId="2da2dc19-76a6-42ca-a03e-a5becae5e7dc" providerId="ADAL" clId="{B74F66C9-E5B3-EF46-B5D8-FD99D1E58699}" dt="2022-11-19T05:22:57.876" v="404" actId="2696"/>
        <pc:sldMkLst>
          <pc:docMk/>
          <pc:sldMk cId="3196384517" sldId="498"/>
        </pc:sldMkLst>
        <pc:spChg chg="del">
          <ac:chgData name="Xuesu Xiao" userId="2da2dc19-76a6-42ca-a03e-a5becae5e7dc" providerId="ADAL" clId="{B74F66C9-E5B3-EF46-B5D8-FD99D1E58699}" dt="2022-11-19T04:40:26.516" v="68"/>
          <ac:spMkLst>
            <pc:docMk/>
            <pc:sldMk cId="3196384517" sldId="498"/>
            <ac:spMk id="4" creationId="{539542DF-A3A2-1799-3C31-5FBDFF98BA44}"/>
          </ac:spMkLst>
        </pc:spChg>
        <pc:spChg chg="del">
          <ac:chgData name="Xuesu Xiao" userId="2da2dc19-76a6-42ca-a03e-a5becae5e7dc" providerId="ADAL" clId="{B74F66C9-E5B3-EF46-B5D8-FD99D1E58699}" dt="2022-11-19T04:43:04.435" v="99"/>
          <ac:spMkLst>
            <pc:docMk/>
            <pc:sldMk cId="3196384517" sldId="498"/>
            <ac:spMk id="5" creationId="{AA338694-6038-F0C5-3BA4-52B0FBF5721A}"/>
          </ac:spMkLst>
        </pc:spChg>
        <pc:spChg chg="add mod">
          <ac:chgData name="Xuesu Xiao" userId="2da2dc19-76a6-42ca-a03e-a5becae5e7dc" providerId="ADAL" clId="{B74F66C9-E5B3-EF46-B5D8-FD99D1E58699}" dt="2022-11-19T04:43:11.302" v="100"/>
          <ac:spMkLst>
            <pc:docMk/>
            <pc:sldMk cId="3196384517" sldId="498"/>
            <ac:spMk id="7" creationId="{C39959ED-1A74-F929-450B-6233888ED86B}"/>
          </ac:spMkLst>
        </pc:spChg>
      </pc:sldChg>
      <pc:sldChg chg="addSp delSp modSp add del">
        <pc:chgData name="Xuesu Xiao" userId="2da2dc19-76a6-42ca-a03e-a5becae5e7dc" providerId="ADAL" clId="{B74F66C9-E5B3-EF46-B5D8-FD99D1E58699}" dt="2022-11-19T05:22:57.191" v="403" actId="2696"/>
        <pc:sldMkLst>
          <pc:docMk/>
          <pc:sldMk cId="991331779" sldId="499"/>
        </pc:sldMkLst>
        <pc:spChg chg="del">
          <ac:chgData name="Xuesu Xiao" userId="2da2dc19-76a6-42ca-a03e-a5becae5e7dc" providerId="ADAL" clId="{B74F66C9-E5B3-EF46-B5D8-FD99D1E58699}" dt="2022-11-19T04:40:26.516" v="68"/>
          <ac:spMkLst>
            <pc:docMk/>
            <pc:sldMk cId="991331779" sldId="499"/>
            <ac:spMk id="4" creationId="{539542DF-A3A2-1799-3C31-5FBDFF98BA44}"/>
          </ac:spMkLst>
        </pc:spChg>
        <pc:spChg chg="del">
          <ac:chgData name="Xuesu Xiao" userId="2da2dc19-76a6-42ca-a03e-a5becae5e7dc" providerId="ADAL" clId="{B74F66C9-E5B3-EF46-B5D8-FD99D1E58699}" dt="2022-11-19T04:43:04.435" v="99"/>
          <ac:spMkLst>
            <pc:docMk/>
            <pc:sldMk cId="991331779" sldId="499"/>
            <ac:spMk id="5" creationId="{AA338694-6038-F0C5-3BA4-52B0FBF5721A}"/>
          </ac:spMkLst>
        </pc:spChg>
        <pc:spChg chg="add mod">
          <ac:chgData name="Xuesu Xiao" userId="2da2dc19-76a6-42ca-a03e-a5becae5e7dc" providerId="ADAL" clId="{B74F66C9-E5B3-EF46-B5D8-FD99D1E58699}" dt="2022-11-19T04:43:11.302" v="100"/>
          <ac:spMkLst>
            <pc:docMk/>
            <pc:sldMk cId="991331779" sldId="499"/>
            <ac:spMk id="7" creationId="{7EBAA06F-BC43-4839-696E-6BC37F41245C}"/>
          </ac:spMkLst>
        </pc:spChg>
      </pc:sldChg>
      <pc:sldChg chg="addSp delSp modSp add del">
        <pc:chgData name="Xuesu Xiao" userId="2da2dc19-76a6-42ca-a03e-a5becae5e7dc" providerId="ADAL" clId="{B74F66C9-E5B3-EF46-B5D8-FD99D1E58699}" dt="2022-11-19T05:22:56.253" v="402" actId="2696"/>
        <pc:sldMkLst>
          <pc:docMk/>
          <pc:sldMk cId="1449528718" sldId="500"/>
        </pc:sldMkLst>
        <pc:spChg chg="del">
          <ac:chgData name="Xuesu Xiao" userId="2da2dc19-76a6-42ca-a03e-a5becae5e7dc" providerId="ADAL" clId="{B74F66C9-E5B3-EF46-B5D8-FD99D1E58699}" dt="2022-11-19T04:40:26.516" v="68"/>
          <ac:spMkLst>
            <pc:docMk/>
            <pc:sldMk cId="1449528718" sldId="500"/>
            <ac:spMk id="4" creationId="{539542DF-A3A2-1799-3C31-5FBDFF98BA44}"/>
          </ac:spMkLst>
        </pc:spChg>
        <pc:spChg chg="del">
          <ac:chgData name="Xuesu Xiao" userId="2da2dc19-76a6-42ca-a03e-a5becae5e7dc" providerId="ADAL" clId="{B74F66C9-E5B3-EF46-B5D8-FD99D1E58699}" dt="2022-11-19T04:43:04.435" v="99"/>
          <ac:spMkLst>
            <pc:docMk/>
            <pc:sldMk cId="1449528718" sldId="500"/>
            <ac:spMk id="5" creationId="{AA338694-6038-F0C5-3BA4-52B0FBF5721A}"/>
          </ac:spMkLst>
        </pc:spChg>
        <pc:spChg chg="add mod">
          <ac:chgData name="Xuesu Xiao" userId="2da2dc19-76a6-42ca-a03e-a5becae5e7dc" providerId="ADAL" clId="{B74F66C9-E5B3-EF46-B5D8-FD99D1E58699}" dt="2022-11-19T04:43:11.302" v="100"/>
          <ac:spMkLst>
            <pc:docMk/>
            <pc:sldMk cId="1449528718" sldId="500"/>
            <ac:spMk id="6" creationId="{EBBA2FED-39A8-CC57-5FB9-169695841796}"/>
          </ac:spMkLst>
        </pc:spChg>
      </pc:sldChg>
      <pc:sldChg chg="addSp delSp modSp add del mod">
        <pc:chgData name="Xuesu Xiao" userId="2da2dc19-76a6-42ca-a03e-a5becae5e7dc" providerId="ADAL" clId="{B74F66C9-E5B3-EF46-B5D8-FD99D1E58699}" dt="2022-11-21T04:20:20.595" v="800"/>
        <pc:sldMkLst>
          <pc:docMk/>
          <pc:sldMk cId="422553874" sldId="501"/>
        </pc:sldMkLst>
        <pc:spChg chg="mod">
          <ac:chgData name="Xuesu Xiao" userId="2da2dc19-76a6-42ca-a03e-a5becae5e7dc" providerId="ADAL" clId="{B74F66C9-E5B3-EF46-B5D8-FD99D1E58699}" dt="2022-11-19T05:28:09.601" v="522" actId="20577"/>
          <ac:spMkLst>
            <pc:docMk/>
            <pc:sldMk cId="422553874" sldId="501"/>
            <ac:spMk id="2" creationId="{0E234F21-E2AF-59BC-35D7-50D2614CC70F}"/>
          </ac:spMkLst>
        </pc:spChg>
        <pc:spChg chg="del">
          <ac:chgData name="Xuesu Xiao" userId="2da2dc19-76a6-42ca-a03e-a5becae5e7dc" providerId="ADAL" clId="{B74F66C9-E5B3-EF46-B5D8-FD99D1E58699}" dt="2022-11-19T04:40:26.516" v="68"/>
          <ac:spMkLst>
            <pc:docMk/>
            <pc:sldMk cId="422553874" sldId="501"/>
            <ac:spMk id="4" creationId="{2FA2F78C-56D1-AF62-557C-CC0A7C575D68}"/>
          </ac:spMkLst>
        </pc:spChg>
        <pc:spChg chg="add del mod">
          <ac:chgData name="Xuesu Xiao" userId="2da2dc19-76a6-42ca-a03e-a5becae5e7dc" providerId="ADAL" clId="{B74F66C9-E5B3-EF46-B5D8-FD99D1E58699}" dt="2022-11-21T04:20:20.595" v="800"/>
          <ac:spMkLst>
            <pc:docMk/>
            <pc:sldMk cId="422553874" sldId="501"/>
            <ac:spMk id="4" creationId="{F7A6CE8D-96F7-6190-1604-EB808885A2D0}"/>
          </ac:spMkLst>
        </pc:spChg>
        <pc:spChg chg="del">
          <ac:chgData name="Xuesu Xiao" userId="2da2dc19-76a6-42ca-a03e-a5becae5e7dc" providerId="ADAL" clId="{B74F66C9-E5B3-EF46-B5D8-FD99D1E58699}" dt="2022-11-19T04:43:04.435" v="99"/>
          <ac:spMkLst>
            <pc:docMk/>
            <pc:sldMk cId="422553874" sldId="501"/>
            <ac:spMk id="5" creationId="{4F720C12-F6D8-2F8C-75F9-BCF44C11DB86}"/>
          </ac:spMkLst>
        </pc:spChg>
        <pc:spChg chg="add mod">
          <ac:chgData name="Xuesu Xiao" userId="2da2dc19-76a6-42ca-a03e-a5becae5e7dc" providerId="ADAL" clId="{B74F66C9-E5B3-EF46-B5D8-FD99D1E58699}" dt="2022-11-19T04:43:11.302" v="100"/>
          <ac:spMkLst>
            <pc:docMk/>
            <pc:sldMk cId="422553874" sldId="501"/>
            <ac:spMk id="6" creationId="{ED2C9DD5-38C6-794F-EF84-53926B565BAB}"/>
          </ac:spMkLst>
        </pc:spChg>
      </pc:sldChg>
      <pc:sldChg chg="addSp delSp modSp add mod">
        <pc:chgData name="Xuesu Xiao" userId="2da2dc19-76a6-42ca-a03e-a5becae5e7dc" providerId="ADAL" clId="{B74F66C9-E5B3-EF46-B5D8-FD99D1E58699}" dt="2022-11-21T04:20:20.595" v="800"/>
        <pc:sldMkLst>
          <pc:docMk/>
          <pc:sldMk cId="4185596027" sldId="502"/>
        </pc:sldMkLst>
        <pc:spChg chg="mod">
          <ac:chgData name="Xuesu Xiao" userId="2da2dc19-76a6-42ca-a03e-a5becae5e7dc" providerId="ADAL" clId="{B74F66C9-E5B3-EF46-B5D8-FD99D1E58699}" dt="2022-11-19T05:28:33.349" v="523"/>
          <ac:spMkLst>
            <pc:docMk/>
            <pc:sldMk cId="4185596027" sldId="502"/>
            <ac:spMk id="2" creationId="{0E234F21-E2AF-59BC-35D7-50D2614CC70F}"/>
          </ac:spMkLst>
        </pc:spChg>
        <pc:spChg chg="add del mod">
          <ac:chgData name="Xuesu Xiao" userId="2da2dc19-76a6-42ca-a03e-a5becae5e7dc" providerId="ADAL" clId="{B74F66C9-E5B3-EF46-B5D8-FD99D1E58699}" dt="2022-11-21T04:20:20.595" v="800"/>
          <ac:spMkLst>
            <pc:docMk/>
            <pc:sldMk cId="4185596027" sldId="502"/>
            <ac:spMk id="4" creationId="{2AA6FD6E-D7CE-4279-3B53-C565CF3EB5B1}"/>
          </ac:spMkLst>
        </pc:spChg>
        <pc:spChg chg="del">
          <ac:chgData name="Xuesu Xiao" userId="2da2dc19-76a6-42ca-a03e-a5becae5e7dc" providerId="ADAL" clId="{B74F66C9-E5B3-EF46-B5D8-FD99D1E58699}" dt="2022-11-19T04:40:26.516" v="68"/>
          <ac:spMkLst>
            <pc:docMk/>
            <pc:sldMk cId="4185596027" sldId="502"/>
            <ac:spMk id="4" creationId="{2FA2F78C-56D1-AF62-557C-CC0A7C575D68}"/>
          </ac:spMkLst>
        </pc:spChg>
        <pc:spChg chg="del">
          <ac:chgData name="Xuesu Xiao" userId="2da2dc19-76a6-42ca-a03e-a5becae5e7dc" providerId="ADAL" clId="{B74F66C9-E5B3-EF46-B5D8-FD99D1E58699}" dt="2022-11-19T04:43:04.435" v="99"/>
          <ac:spMkLst>
            <pc:docMk/>
            <pc:sldMk cId="4185596027" sldId="502"/>
            <ac:spMk id="5" creationId="{4F720C12-F6D8-2F8C-75F9-BCF44C11DB86}"/>
          </ac:spMkLst>
        </pc:spChg>
        <pc:spChg chg="add mod">
          <ac:chgData name="Xuesu Xiao" userId="2da2dc19-76a6-42ca-a03e-a5becae5e7dc" providerId="ADAL" clId="{B74F66C9-E5B3-EF46-B5D8-FD99D1E58699}" dt="2022-11-19T04:43:11.302" v="100"/>
          <ac:spMkLst>
            <pc:docMk/>
            <pc:sldMk cId="4185596027" sldId="502"/>
            <ac:spMk id="6" creationId="{78F1FE31-3A26-73A9-E99C-3843BF1E4FA6}"/>
          </ac:spMkLst>
        </pc:spChg>
      </pc:sldChg>
      <pc:sldChg chg="addSp delSp modSp add del">
        <pc:chgData name="Xuesu Xiao" userId="2da2dc19-76a6-42ca-a03e-a5becae5e7dc" providerId="ADAL" clId="{B74F66C9-E5B3-EF46-B5D8-FD99D1E58699}" dt="2022-11-19T05:33:00.611" v="525" actId="2696"/>
        <pc:sldMkLst>
          <pc:docMk/>
          <pc:sldMk cId="2179238239" sldId="503"/>
        </pc:sldMkLst>
        <pc:spChg chg="add mod">
          <ac:chgData name="Xuesu Xiao" userId="2da2dc19-76a6-42ca-a03e-a5becae5e7dc" providerId="ADAL" clId="{B74F66C9-E5B3-EF46-B5D8-FD99D1E58699}" dt="2022-11-19T04:43:11.302" v="100"/>
          <ac:spMkLst>
            <pc:docMk/>
            <pc:sldMk cId="2179238239" sldId="503"/>
            <ac:spMk id="3" creationId="{40B6A8F7-FABC-0CA1-51C8-1EB81A177F57}"/>
          </ac:spMkLst>
        </pc:spChg>
        <pc:spChg chg="del">
          <ac:chgData name="Xuesu Xiao" userId="2da2dc19-76a6-42ca-a03e-a5becae5e7dc" providerId="ADAL" clId="{B74F66C9-E5B3-EF46-B5D8-FD99D1E58699}" dt="2022-11-19T04:40:26.516" v="68"/>
          <ac:spMkLst>
            <pc:docMk/>
            <pc:sldMk cId="2179238239" sldId="503"/>
            <ac:spMk id="4" creationId="{09B2F4AA-8D7B-2334-A475-C16740D1CBB2}"/>
          </ac:spMkLst>
        </pc:spChg>
        <pc:spChg chg="del">
          <ac:chgData name="Xuesu Xiao" userId="2da2dc19-76a6-42ca-a03e-a5becae5e7dc" providerId="ADAL" clId="{B74F66C9-E5B3-EF46-B5D8-FD99D1E58699}" dt="2022-11-19T04:43:04.435" v="99"/>
          <ac:spMkLst>
            <pc:docMk/>
            <pc:sldMk cId="2179238239" sldId="503"/>
            <ac:spMk id="5" creationId="{D85C5E8F-3D86-5B84-22E9-FE9AB3634787}"/>
          </ac:spMkLst>
        </pc:spChg>
      </pc:sldChg>
      <pc:sldChg chg="addSp delSp modSp add del mod">
        <pc:chgData name="Xuesu Xiao" userId="2da2dc19-76a6-42ca-a03e-a5becae5e7dc" providerId="ADAL" clId="{B74F66C9-E5B3-EF46-B5D8-FD99D1E58699}" dt="2022-11-19T05:33:01.625" v="526" actId="2696"/>
        <pc:sldMkLst>
          <pc:docMk/>
          <pc:sldMk cId="25274934" sldId="504"/>
        </pc:sldMkLst>
        <pc:spChg chg="add mod">
          <ac:chgData name="Xuesu Xiao" userId="2da2dc19-76a6-42ca-a03e-a5becae5e7dc" providerId="ADAL" clId="{B74F66C9-E5B3-EF46-B5D8-FD99D1E58699}" dt="2022-11-19T04:43:11.302" v="100"/>
          <ac:spMkLst>
            <pc:docMk/>
            <pc:sldMk cId="25274934" sldId="504"/>
            <ac:spMk id="3" creationId="{8954916C-9C65-54B1-79FF-C1E9A8E398E5}"/>
          </ac:spMkLst>
        </pc:spChg>
        <pc:spChg chg="del">
          <ac:chgData name="Xuesu Xiao" userId="2da2dc19-76a6-42ca-a03e-a5becae5e7dc" providerId="ADAL" clId="{B74F66C9-E5B3-EF46-B5D8-FD99D1E58699}" dt="2022-11-19T04:40:26.516" v="68"/>
          <ac:spMkLst>
            <pc:docMk/>
            <pc:sldMk cId="25274934" sldId="504"/>
            <ac:spMk id="4" creationId="{09B2F4AA-8D7B-2334-A475-C16740D1CBB2}"/>
          </ac:spMkLst>
        </pc:spChg>
        <pc:spChg chg="del">
          <ac:chgData name="Xuesu Xiao" userId="2da2dc19-76a6-42ca-a03e-a5becae5e7dc" providerId="ADAL" clId="{B74F66C9-E5B3-EF46-B5D8-FD99D1E58699}" dt="2022-11-19T04:43:04.435" v="99"/>
          <ac:spMkLst>
            <pc:docMk/>
            <pc:sldMk cId="25274934" sldId="504"/>
            <ac:spMk id="5" creationId="{D85C5E8F-3D86-5B84-22E9-FE9AB3634787}"/>
          </ac:spMkLst>
        </pc:spChg>
        <pc:picChg chg="mod">
          <ac:chgData name="Xuesu Xiao" userId="2da2dc19-76a6-42ca-a03e-a5becae5e7dc" providerId="ADAL" clId="{B74F66C9-E5B3-EF46-B5D8-FD99D1E58699}" dt="2022-11-19T05:29:24.112" v="524" actId="14100"/>
          <ac:picMkLst>
            <pc:docMk/>
            <pc:sldMk cId="25274934" sldId="504"/>
            <ac:picMk id="9" creationId="{1A68B132-EE46-D71F-AAF1-EFDE8058FFD0}"/>
          </ac:picMkLst>
        </pc:picChg>
      </pc:sldChg>
      <pc:sldChg chg="addSp delSp modSp add mod">
        <pc:chgData name="Xuesu Xiao" userId="2da2dc19-76a6-42ca-a03e-a5becae5e7dc" providerId="ADAL" clId="{B74F66C9-E5B3-EF46-B5D8-FD99D1E58699}" dt="2022-11-21T04:20:20.595" v="800"/>
        <pc:sldMkLst>
          <pc:docMk/>
          <pc:sldMk cId="1405509169" sldId="505"/>
        </pc:sldMkLst>
        <pc:spChg chg="add del mod">
          <ac:chgData name="Xuesu Xiao" userId="2da2dc19-76a6-42ca-a03e-a5becae5e7dc" providerId="ADAL" clId="{B74F66C9-E5B3-EF46-B5D8-FD99D1E58699}" dt="2022-11-21T04:20:20.595" v="800"/>
          <ac:spMkLst>
            <pc:docMk/>
            <pc:sldMk cId="1405509169" sldId="505"/>
            <ac:spMk id="2" creationId="{4EF2C5E1-964F-1FB6-A57E-5B751FD58F24}"/>
          </ac:spMkLst>
        </pc:spChg>
        <pc:spChg chg="del">
          <ac:chgData name="Xuesu Xiao" userId="2da2dc19-76a6-42ca-a03e-a5becae5e7dc" providerId="ADAL" clId="{B74F66C9-E5B3-EF46-B5D8-FD99D1E58699}" dt="2022-11-19T05:33:21.449" v="527" actId="478"/>
          <ac:spMkLst>
            <pc:docMk/>
            <pc:sldMk cId="1405509169" sldId="505"/>
            <ac:spMk id="2" creationId="{F160B9F5-F3AA-978A-A21D-6864080F5971}"/>
          </ac:spMkLst>
        </pc:spChg>
        <pc:spChg chg="add mod">
          <ac:chgData name="Xuesu Xiao" userId="2da2dc19-76a6-42ca-a03e-a5becae5e7dc" providerId="ADAL" clId="{B74F66C9-E5B3-EF46-B5D8-FD99D1E58699}" dt="2022-11-19T04:43:11.302" v="100"/>
          <ac:spMkLst>
            <pc:docMk/>
            <pc:sldMk cId="1405509169" sldId="505"/>
            <ac:spMk id="3" creationId="{6C8604CC-DD21-6705-B10B-0A13722A7D55}"/>
          </ac:spMkLst>
        </pc:spChg>
        <pc:spChg chg="del">
          <ac:chgData name="Xuesu Xiao" userId="2da2dc19-76a6-42ca-a03e-a5becae5e7dc" providerId="ADAL" clId="{B74F66C9-E5B3-EF46-B5D8-FD99D1E58699}" dt="2022-11-19T04:40:26.516" v="68"/>
          <ac:spMkLst>
            <pc:docMk/>
            <pc:sldMk cId="1405509169" sldId="505"/>
            <ac:spMk id="4" creationId="{09B2F4AA-8D7B-2334-A475-C16740D1CBB2}"/>
          </ac:spMkLst>
        </pc:spChg>
        <pc:spChg chg="del">
          <ac:chgData name="Xuesu Xiao" userId="2da2dc19-76a6-42ca-a03e-a5becae5e7dc" providerId="ADAL" clId="{B74F66C9-E5B3-EF46-B5D8-FD99D1E58699}" dt="2022-11-19T04:43:04.435" v="99"/>
          <ac:spMkLst>
            <pc:docMk/>
            <pc:sldMk cId="1405509169" sldId="505"/>
            <ac:spMk id="5" creationId="{D85C5E8F-3D86-5B84-22E9-FE9AB3634787}"/>
          </ac:spMkLst>
        </pc:spChg>
        <pc:spChg chg="add mod">
          <ac:chgData name="Xuesu Xiao" userId="2da2dc19-76a6-42ca-a03e-a5becae5e7dc" providerId="ADAL" clId="{B74F66C9-E5B3-EF46-B5D8-FD99D1E58699}" dt="2022-11-19T05:33:28.161" v="528"/>
          <ac:spMkLst>
            <pc:docMk/>
            <pc:sldMk cId="1405509169" sldId="505"/>
            <ac:spMk id="9" creationId="{EFE4DE61-E1DD-F2DE-1B84-7A987CBE9C12}"/>
          </ac:spMkLst>
        </pc:spChg>
        <pc:picChg chg="mod modCrop">
          <ac:chgData name="Xuesu Xiao" userId="2da2dc19-76a6-42ca-a03e-a5becae5e7dc" providerId="ADAL" clId="{B74F66C9-E5B3-EF46-B5D8-FD99D1E58699}" dt="2022-11-19T05:33:55.324" v="532" actId="1076"/>
          <ac:picMkLst>
            <pc:docMk/>
            <pc:sldMk cId="1405509169" sldId="505"/>
            <ac:picMk id="8" creationId="{72A8B5B0-C42B-4ADC-1165-AB84FF5F40C3}"/>
          </ac:picMkLst>
        </pc:picChg>
      </pc:sldChg>
      <pc:sldChg chg="addSp delSp modSp add mod">
        <pc:chgData name="Xuesu Xiao" userId="2da2dc19-76a6-42ca-a03e-a5becae5e7dc" providerId="ADAL" clId="{B74F66C9-E5B3-EF46-B5D8-FD99D1E58699}" dt="2022-11-21T04:20:20.595" v="800"/>
        <pc:sldMkLst>
          <pc:docMk/>
          <pc:sldMk cId="1276680132" sldId="506"/>
        </pc:sldMkLst>
        <pc:spChg chg="add mod">
          <ac:chgData name="Xuesu Xiao" userId="2da2dc19-76a6-42ca-a03e-a5becae5e7dc" providerId="ADAL" clId="{B74F66C9-E5B3-EF46-B5D8-FD99D1E58699}" dt="2022-11-19T04:43:11.302" v="100"/>
          <ac:spMkLst>
            <pc:docMk/>
            <pc:sldMk cId="1276680132" sldId="506"/>
            <ac:spMk id="3" creationId="{4756FF74-9827-1130-2DE1-806FE9EACBE0}"/>
          </ac:spMkLst>
        </pc:spChg>
        <pc:spChg chg="del">
          <ac:chgData name="Xuesu Xiao" userId="2da2dc19-76a6-42ca-a03e-a5becae5e7dc" providerId="ADAL" clId="{B74F66C9-E5B3-EF46-B5D8-FD99D1E58699}" dt="2022-11-19T04:40:26.516" v="68"/>
          <ac:spMkLst>
            <pc:docMk/>
            <pc:sldMk cId="1276680132" sldId="506"/>
            <ac:spMk id="4" creationId="{DC5652F7-6457-F5D5-F0D6-A2A0EDDAAC0E}"/>
          </ac:spMkLst>
        </pc:spChg>
        <pc:spChg chg="add del mod">
          <ac:chgData name="Xuesu Xiao" userId="2da2dc19-76a6-42ca-a03e-a5becae5e7dc" providerId="ADAL" clId="{B74F66C9-E5B3-EF46-B5D8-FD99D1E58699}" dt="2022-11-21T04:20:20.595" v="800"/>
          <ac:spMkLst>
            <pc:docMk/>
            <pc:sldMk cId="1276680132" sldId="506"/>
            <ac:spMk id="4" creationId="{EB01D04D-3CD5-43A1-E31D-4757DF8FB53D}"/>
          </ac:spMkLst>
        </pc:spChg>
        <pc:spChg chg="del">
          <ac:chgData name="Xuesu Xiao" userId="2da2dc19-76a6-42ca-a03e-a5becae5e7dc" providerId="ADAL" clId="{B74F66C9-E5B3-EF46-B5D8-FD99D1E58699}" dt="2022-11-19T04:43:04.435" v="99"/>
          <ac:spMkLst>
            <pc:docMk/>
            <pc:sldMk cId="1276680132" sldId="506"/>
            <ac:spMk id="5" creationId="{449A0808-52C4-1A5E-A424-251DA4595BCC}"/>
          </ac:spMkLst>
        </pc:spChg>
        <pc:spChg chg="mod">
          <ac:chgData name="Xuesu Xiao" userId="2da2dc19-76a6-42ca-a03e-a5becae5e7dc" providerId="ADAL" clId="{B74F66C9-E5B3-EF46-B5D8-FD99D1E58699}" dt="2022-11-20T02:29:59.953" v="536"/>
          <ac:spMkLst>
            <pc:docMk/>
            <pc:sldMk cId="1276680132" sldId="506"/>
            <ac:spMk id="9" creationId="{678339EF-ECA1-FFDB-A174-3224869B5734}"/>
          </ac:spMkLst>
        </pc:spChg>
      </pc:sldChg>
      <pc:sldChg chg="addSp delSp modSp add">
        <pc:chgData name="Xuesu Xiao" userId="2da2dc19-76a6-42ca-a03e-a5becae5e7dc" providerId="ADAL" clId="{B74F66C9-E5B3-EF46-B5D8-FD99D1E58699}" dt="2022-11-21T04:20:20.595" v="800"/>
        <pc:sldMkLst>
          <pc:docMk/>
          <pc:sldMk cId="532996767" sldId="507"/>
        </pc:sldMkLst>
        <pc:spChg chg="add mod">
          <ac:chgData name="Xuesu Xiao" userId="2da2dc19-76a6-42ca-a03e-a5becae5e7dc" providerId="ADAL" clId="{B74F66C9-E5B3-EF46-B5D8-FD99D1E58699}" dt="2022-11-19T04:43:11.302" v="100"/>
          <ac:spMkLst>
            <pc:docMk/>
            <pc:sldMk cId="532996767" sldId="507"/>
            <ac:spMk id="3" creationId="{27A105AF-AFC8-F810-9A2E-AC5F3F0BB26E}"/>
          </ac:spMkLst>
        </pc:spChg>
        <pc:spChg chg="add del mod">
          <ac:chgData name="Xuesu Xiao" userId="2da2dc19-76a6-42ca-a03e-a5becae5e7dc" providerId="ADAL" clId="{B74F66C9-E5B3-EF46-B5D8-FD99D1E58699}" dt="2022-11-21T04:20:20.595" v="800"/>
          <ac:spMkLst>
            <pc:docMk/>
            <pc:sldMk cId="532996767" sldId="507"/>
            <ac:spMk id="4" creationId="{88E9E15A-5F7F-6134-AC29-B5F2B5F6D13F}"/>
          </ac:spMkLst>
        </pc:spChg>
        <pc:spChg chg="del">
          <ac:chgData name="Xuesu Xiao" userId="2da2dc19-76a6-42ca-a03e-a5becae5e7dc" providerId="ADAL" clId="{B74F66C9-E5B3-EF46-B5D8-FD99D1E58699}" dt="2022-11-19T04:40:26.516" v="68"/>
          <ac:spMkLst>
            <pc:docMk/>
            <pc:sldMk cId="532996767" sldId="507"/>
            <ac:spMk id="4" creationId="{DC5652F7-6457-F5D5-F0D6-A2A0EDDAAC0E}"/>
          </ac:spMkLst>
        </pc:spChg>
        <pc:spChg chg="del">
          <ac:chgData name="Xuesu Xiao" userId="2da2dc19-76a6-42ca-a03e-a5becae5e7dc" providerId="ADAL" clId="{B74F66C9-E5B3-EF46-B5D8-FD99D1E58699}" dt="2022-11-19T04:43:04.435" v="99"/>
          <ac:spMkLst>
            <pc:docMk/>
            <pc:sldMk cId="532996767" sldId="507"/>
            <ac:spMk id="5" creationId="{449A0808-52C4-1A5E-A424-251DA4595BCC}"/>
          </ac:spMkLst>
        </pc:spChg>
      </pc:sldChg>
      <pc:sldChg chg="addSp delSp modSp add">
        <pc:chgData name="Xuesu Xiao" userId="2da2dc19-76a6-42ca-a03e-a5becae5e7dc" providerId="ADAL" clId="{B74F66C9-E5B3-EF46-B5D8-FD99D1E58699}" dt="2022-11-21T04:20:20.595" v="800"/>
        <pc:sldMkLst>
          <pc:docMk/>
          <pc:sldMk cId="3028535963" sldId="508"/>
        </pc:sldMkLst>
        <pc:spChg chg="del">
          <ac:chgData name="Xuesu Xiao" userId="2da2dc19-76a6-42ca-a03e-a5becae5e7dc" providerId="ADAL" clId="{B74F66C9-E5B3-EF46-B5D8-FD99D1E58699}" dt="2022-11-19T04:40:26.516" v="68"/>
          <ac:spMkLst>
            <pc:docMk/>
            <pc:sldMk cId="3028535963" sldId="508"/>
            <ac:spMk id="4" creationId="{53E966D8-4553-B741-E809-65CF255C48A7}"/>
          </ac:spMkLst>
        </pc:spChg>
        <pc:spChg chg="add del mod">
          <ac:chgData name="Xuesu Xiao" userId="2da2dc19-76a6-42ca-a03e-a5becae5e7dc" providerId="ADAL" clId="{B74F66C9-E5B3-EF46-B5D8-FD99D1E58699}" dt="2022-11-21T04:20:20.595" v="800"/>
          <ac:spMkLst>
            <pc:docMk/>
            <pc:sldMk cId="3028535963" sldId="508"/>
            <ac:spMk id="4" creationId="{7BB51AF2-51AF-A304-6C07-611B6B944C28}"/>
          </ac:spMkLst>
        </pc:spChg>
        <pc:spChg chg="del">
          <ac:chgData name="Xuesu Xiao" userId="2da2dc19-76a6-42ca-a03e-a5becae5e7dc" providerId="ADAL" clId="{B74F66C9-E5B3-EF46-B5D8-FD99D1E58699}" dt="2022-11-19T04:43:04.435" v="99"/>
          <ac:spMkLst>
            <pc:docMk/>
            <pc:sldMk cId="3028535963" sldId="508"/>
            <ac:spMk id="5" creationId="{ED6212F4-C19C-C080-531E-D4222A000415}"/>
          </ac:spMkLst>
        </pc:spChg>
        <pc:spChg chg="add mod">
          <ac:chgData name="Xuesu Xiao" userId="2da2dc19-76a6-42ca-a03e-a5becae5e7dc" providerId="ADAL" clId="{B74F66C9-E5B3-EF46-B5D8-FD99D1E58699}" dt="2022-11-19T04:43:11.302" v="100"/>
          <ac:spMkLst>
            <pc:docMk/>
            <pc:sldMk cId="3028535963" sldId="508"/>
            <ac:spMk id="7" creationId="{B68B22C7-9D1B-8102-17ED-718A50165849}"/>
          </ac:spMkLst>
        </pc:spChg>
      </pc:sldChg>
      <pc:sldChg chg="addSp delSp modSp add mod">
        <pc:chgData name="Xuesu Xiao" userId="2da2dc19-76a6-42ca-a03e-a5becae5e7dc" providerId="ADAL" clId="{B74F66C9-E5B3-EF46-B5D8-FD99D1E58699}" dt="2022-11-21T04:20:20.595" v="800"/>
        <pc:sldMkLst>
          <pc:docMk/>
          <pc:sldMk cId="2427033621" sldId="510"/>
        </pc:sldMkLst>
        <pc:spChg chg="mod">
          <ac:chgData name="Xuesu Xiao" userId="2da2dc19-76a6-42ca-a03e-a5becae5e7dc" providerId="ADAL" clId="{B74F66C9-E5B3-EF46-B5D8-FD99D1E58699}" dt="2022-11-19T04:40:07.452" v="46" actId="27636"/>
          <ac:spMkLst>
            <pc:docMk/>
            <pc:sldMk cId="2427033621" sldId="510"/>
            <ac:spMk id="3" creationId="{11A83B91-15BD-5E1E-5267-35D7ADFF280B}"/>
          </ac:spMkLst>
        </pc:spChg>
        <pc:spChg chg="del">
          <ac:chgData name="Xuesu Xiao" userId="2da2dc19-76a6-42ca-a03e-a5becae5e7dc" providerId="ADAL" clId="{B74F66C9-E5B3-EF46-B5D8-FD99D1E58699}" dt="2022-11-19T04:40:26.516" v="68"/>
          <ac:spMkLst>
            <pc:docMk/>
            <pc:sldMk cId="2427033621" sldId="510"/>
            <ac:spMk id="4" creationId="{53E966D8-4553-B741-E809-65CF255C48A7}"/>
          </ac:spMkLst>
        </pc:spChg>
        <pc:spChg chg="add del mod">
          <ac:chgData name="Xuesu Xiao" userId="2da2dc19-76a6-42ca-a03e-a5becae5e7dc" providerId="ADAL" clId="{B74F66C9-E5B3-EF46-B5D8-FD99D1E58699}" dt="2022-11-21T04:20:20.595" v="800"/>
          <ac:spMkLst>
            <pc:docMk/>
            <pc:sldMk cId="2427033621" sldId="510"/>
            <ac:spMk id="4" creationId="{747D7140-D005-65D9-42BF-495BFC094405}"/>
          </ac:spMkLst>
        </pc:spChg>
        <pc:spChg chg="del">
          <ac:chgData name="Xuesu Xiao" userId="2da2dc19-76a6-42ca-a03e-a5becae5e7dc" providerId="ADAL" clId="{B74F66C9-E5B3-EF46-B5D8-FD99D1E58699}" dt="2022-11-19T04:43:04.435" v="99"/>
          <ac:spMkLst>
            <pc:docMk/>
            <pc:sldMk cId="2427033621" sldId="510"/>
            <ac:spMk id="5" creationId="{ED6212F4-C19C-C080-531E-D4222A000415}"/>
          </ac:spMkLst>
        </pc:spChg>
        <pc:spChg chg="add mod">
          <ac:chgData name="Xuesu Xiao" userId="2da2dc19-76a6-42ca-a03e-a5becae5e7dc" providerId="ADAL" clId="{B74F66C9-E5B3-EF46-B5D8-FD99D1E58699}" dt="2022-11-19T04:43:11.302" v="100"/>
          <ac:spMkLst>
            <pc:docMk/>
            <pc:sldMk cId="2427033621" sldId="510"/>
            <ac:spMk id="7" creationId="{F7112BA0-3E3F-AB45-666E-3272694EDBEC}"/>
          </ac:spMkLst>
        </pc:spChg>
      </pc:sldChg>
      <pc:sldChg chg="addSp delSp modSp add">
        <pc:chgData name="Xuesu Xiao" userId="2da2dc19-76a6-42ca-a03e-a5becae5e7dc" providerId="ADAL" clId="{B74F66C9-E5B3-EF46-B5D8-FD99D1E58699}" dt="2022-11-21T04:20:20.595" v="800"/>
        <pc:sldMkLst>
          <pc:docMk/>
          <pc:sldMk cId="499206043" sldId="511"/>
        </pc:sldMkLst>
        <pc:spChg chg="add del mod">
          <ac:chgData name="Xuesu Xiao" userId="2da2dc19-76a6-42ca-a03e-a5becae5e7dc" providerId="ADAL" clId="{B74F66C9-E5B3-EF46-B5D8-FD99D1E58699}" dt="2022-11-21T04:20:20.595" v="800"/>
          <ac:spMkLst>
            <pc:docMk/>
            <pc:sldMk cId="499206043" sldId="511"/>
            <ac:spMk id="4" creationId="{18098A44-80B7-A0D7-8639-9014741B0D6D}"/>
          </ac:spMkLst>
        </pc:spChg>
        <pc:spChg chg="del">
          <ac:chgData name="Xuesu Xiao" userId="2da2dc19-76a6-42ca-a03e-a5becae5e7dc" providerId="ADAL" clId="{B74F66C9-E5B3-EF46-B5D8-FD99D1E58699}" dt="2022-11-19T04:40:26.516" v="68"/>
          <ac:spMkLst>
            <pc:docMk/>
            <pc:sldMk cId="499206043" sldId="511"/>
            <ac:spMk id="4" creationId="{D76CDFC7-C91B-9563-BB2A-C2064E35760E}"/>
          </ac:spMkLst>
        </pc:spChg>
        <pc:spChg chg="del">
          <ac:chgData name="Xuesu Xiao" userId="2da2dc19-76a6-42ca-a03e-a5becae5e7dc" providerId="ADAL" clId="{B74F66C9-E5B3-EF46-B5D8-FD99D1E58699}" dt="2022-11-19T04:43:04.435" v="99"/>
          <ac:spMkLst>
            <pc:docMk/>
            <pc:sldMk cId="499206043" sldId="511"/>
            <ac:spMk id="5" creationId="{88F67891-4ECB-42DD-313F-39C270ACB119}"/>
          </ac:spMkLst>
        </pc:spChg>
        <pc:spChg chg="add mod">
          <ac:chgData name="Xuesu Xiao" userId="2da2dc19-76a6-42ca-a03e-a5becae5e7dc" providerId="ADAL" clId="{B74F66C9-E5B3-EF46-B5D8-FD99D1E58699}" dt="2022-11-19T04:43:11.302" v="100"/>
          <ac:spMkLst>
            <pc:docMk/>
            <pc:sldMk cId="499206043" sldId="511"/>
            <ac:spMk id="8" creationId="{8DC691EA-5DED-015C-8851-AF8B8ABCC61E}"/>
          </ac:spMkLst>
        </pc:spChg>
      </pc:sldChg>
      <pc:sldChg chg="addSp delSp modSp add del mod">
        <pc:chgData name="Xuesu Xiao" userId="2da2dc19-76a6-42ca-a03e-a5becae5e7dc" providerId="ADAL" clId="{B74F66C9-E5B3-EF46-B5D8-FD99D1E58699}" dt="2022-11-20T02:44:22.434" v="537" actId="2696"/>
        <pc:sldMkLst>
          <pc:docMk/>
          <pc:sldMk cId="2739789779" sldId="512"/>
        </pc:sldMkLst>
        <pc:spChg chg="mod">
          <ac:chgData name="Xuesu Xiao" userId="2da2dc19-76a6-42ca-a03e-a5becae5e7dc" providerId="ADAL" clId="{B74F66C9-E5B3-EF46-B5D8-FD99D1E58699}" dt="2022-11-19T04:40:07.506" v="47" actId="27636"/>
          <ac:spMkLst>
            <pc:docMk/>
            <pc:sldMk cId="2739789779" sldId="512"/>
            <ac:spMk id="3" creationId="{C5779D0E-9C84-D2F8-B0B5-0FF506C59F99}"/>
          </ac:spMkLst>
        </pc:spChg>
        <pc:spChg chg="del">
          <ac:chgData name="Xuesu Xiao" userId="2da2dc19-76a6-42ca-a03e-a5becae5e7dc" providerId="ADAL" clId="{B74F66C9-E5B3-EF46-B5D8-FD99D1E58699}" dt="2022-11-19T04:40:26.516" v="68"/>
          <ac:spMkLst>
            <pc:docMk/>
            <pc:sldMk cId="2739789779" sldId="512"/>
            <ac:spMk id="4" creationId="{A7C84800-CF87-1C8E-4EC5-8265202BB40E}"/>
          </ac:spMkLst>
        </pc:spChg>
        <pc:spChg chg="del">
          <ac:chgData name="Xuesu Xiao" userId="2da2dc19-76a6-42ca-a03e-a5becae5e7dc" providerId="ADAL" clId="{B74F66C9-E5B3-EF46-B5D8-FD99D1E58699}" dt="2022-11-19T04:43:04.435" v="99"/>
          <ac:spMkLst>
            <pc:docMk/>
            <pc:sldMk cId="2739789779" sldId="512"/>
            <ac:spMk id="5" creationId="{B9661C7E-00ED-418D-8B3A-97D9E5A9BC3C}"/>
          </ac:spMkLst>
        </pc:spChg>
        <pc:spChg chg="add mod">
          <ac:chgData name="Xuesu Xiao" userId="2da2dc19-76a6-42ca-a03e-a5becae5e7dc" providerId="ADAL" clId="{B74F66C9-E5B3-EF46-B5D8-FD99D1E58699}" dt="2022-11-19T04:43:11.302" v="100"/>
          <ac:spMkLst>
            <pc:docMk/>
            <pc:sldMk cId="2739789779" sldId="512"/>
            <ac:spMk id="7" creationId="{DCC1E62A-12CC-642E-82F9-8421A605EB8D}"/>
          </ac:spMkLst>
        </pc:spChg>
      </pc:sldChg>
      <pc:sldChg chg="addSp delSp modSp add">
        <pc:chgData name="Xuesu Xiao" userId="2da2dc19-76a6-42ca-a03e-a5becae5e7dc" providerId="ADAL" clId="{B74F66C9-E5B3-EF46-B5D8-FD99D1E58699}" dt="2022-11-21T04:20:20.595" v="800"/>
        <pc:sldMkLst>
          <pc:docMk/>
          <pc:sldMk cId="4154647555" sldId="513"/>
        </pc:sldMkLst>
        <pc:spChg chg="add del mod">
          <ac:chgData name="Xuesu Xiao" userId="2da2dc19-76a6-42ca-a03e-a5becae5e7dc" providerId="ADAL" clId="{B74F66C9-E5B3-EF46-B5D8-FD99D1E58699}" dt="2022-11-21T04:20:20.595" v="800"/>
          <ac:spMkLst>
            <pc:docMk/>
            <pc:sldMk cId="4154647555" sldId="513"/>
            <ac:spMk id="4" creationId="{8E06E007-EC18-DD67-6120-10FC57DCEE88}"/>
          </ac:spMkLst>
        </pc:spChg>
        <pc:spChg chg="del">
          <ac:chgData name="Xuesu Xiao" userId="2da2dc19-76a6-42ca-a03e-a5becae5e7dc" providerId="ADAL" clId="{B74F66C9-E5B3-EF46-B5D8-FD99D1E58699}" dt="2022-11-19T04:40:26.516" v="68"/>
          <ac:spMkLst>
            <pc:docMk/>
            <pc:sldMk cId="4154647555" sldId="513"/>
            <ac:spMk id="4" creationId="{B07E930C-36E4-337E-0C9D-FC91798E5847}"/>
          </ac:spMkLst>
        </pc:spChg>
        <pc:spChg chg="del">
          <ac:chgData name="Xuesu Xiao" userId="2da2dc19-76a6-42ca-a03e-a5becae5e7dc" providerId="ADAL" clId="{B74F66C9-E5B3-EF46-B5D8-FD99D1E58699}" dt="2022-11-19T04:43:04.435" v="99"/>
          <ac:spMkLst>
            <pc:docMk/>
            <pc:sldMk cId="4154647555" sldId="513"/>
            <ac:spMk id="5" creationId="{55610593-8797-D189-E608-5B7A177FCC60}"/>
          </ac:spMkLst>
        </pc:spChg>
        <pc:spChg chg="add mod">
          <ac:chgData name="Xuesu Xiao" userId="2da2dc19-76a6-42ca-a03e-a5becae5e7dc" providerId="ADAL" clId="{B74F66C9-E5B3-EF46-B5D8-FD99D1E58699}" dt="2022-11-19T04:43:11.302" v="100"/>
          <ac:spMkLst>
            <pc:docMk/>
            <pc:sldMk cId="4154647555" sldId="513"/>
            <ac:spMk id="7" creationId="{8D0E79A4-67FF-8B52-A010-8CC8F3D5C521}"/>
          </ac:spMkLst>
        </pc:spChg>
      </pc:sldChg>
      <pc:sldChg chg="addSp delSp modSp add">
        <pc:chgData name="Xuesu Xiao" userId="2da2dc19-76a6-42ca-a03e-a5becae5e7dc" providerId="ADAL" clId="{B74F66C9-E5B3-EF46-B5D8-FD99D1E58699}" dt="2022-11-21T04:20:20.595" v="800"/>
        <pc:sldMkLst>
          <pc:docMk/>
          <pc:sldMk cId="555433722" sldId="514"/>
        </pc:sldMkLst>
        <pc:spChg chg="del">
          <ac:chgData name="Xuesu Xiao" userId="2da2dc19-76a6-42ca-a03e-a5becae5e7dc" providerId="ADAL" clId="{B74F66C9-E5B3-EF46-B5D8-FD99D1E58699}" dt="2022-11-19T04:40:26.516" v="68"/>
          <ac:spMkLst>
            <pc:docMk/>
            <pc:sldMk cId="555433722" sldId="514"/>
            <ac:spMk id="4" creationId="{812B13F5-7593-AD60-FDEE-A480C50FA396}"/>
          </ac:spMkLst>
        </pc:spChg>
        <pc:spChg chg="add del mod">
          <ac:chgData name="Xuesu Xiao" userId="2da2dc19-76a6-42ca-a03e-a5becae5e7dc" providerId="ADAL" clId="{B74F66C9-E5B3-EF46-B5D8-FD99D1E58699}" dt="2022-11-21T04:20:20.595" v="800"/>
          <ac:spMkLst>
            <pc:docMk/>
            <pc:sldMk cId="555433722" sldId="514"/>
            <ac:spMk id="4" creationId="{95AF5F88-5B10-64BB-DE46-697E79E85E3D}"/>
          </ac:spMkLst>
        </pc:spChg>
        <pc:spChg chg="del">
          <ac:chgData name="Xuesu Xiao" userId="2da2dc19-76a6-42ca-a03e-a5becae5e7dc" providerId="ADAL" clId="{B74F66C9-E5B3-EF46-B5D8-FD99D1E58699}" dt="2022-11-19T04:43:04.435" v="99"/>
          <ac:spMkLst>
            <pc:docMk/>
            <pc:sldMk cId="555433722" sldId="514"/>
            <ac:spMk id="5" creationId="{8584D34C-B923-586F-F44E-6AE77F05D665}"/>
          </ac:spMkLst>
        </pc:spChg>
        <pc:spChg chg="add mod">
          <ac:chgData name="Xuesu Xiao" userId="2da2dc19-76a6-42ca-a03e-a5becae5e7dc" providerId="ADAL" clId="{B74F66C9-E5B3-EF46-B5D8-FD99D1E58699}" dt="2022-11-19T04:43:11.302" v="100"/>
          <ac:spMkLst>
            <pc:docMk/>
            <pc:sldMk cId="555433722" sldId="514"/>
            <ac:spMk id="6" creationId="{19758796-6465-DCD9-C3D0-27823072955F}"/>
          </ac:spMkLst>
        </pc:spChg>
      </pc:sldChg>
      <pc:sldChg chg="addSp delSp modSp add">
        <pc:chgData name="Xuesu Xiao" userId="2da2dc19-76a6-42ca-a03e-a5becae5e7dc" providerId="ADAL" clId="{B74F66C9-E5B3-EF46-B5D8-FD99D1E58699}" dt="2022-11-21T04:20:20.595" v="800"/>
        <pc:sldMkLst>
          <pc:docMk/>
          <pc:sldMk cId="2616930668" sldId="515"/>
        </pc:sldMkLst>
        <pc:spChg chg="add mod">
          <ac:chgData name="Xuesu Xiao" userId="2da2dc19-76a6-42ca-a03e-a5becae5e7dc" providerId="ADAL" clId="{B74F66C9-E5B3-EF46-B5D8-FD99D1E58699}" dt="2022-11-19T04:43:11.302" v="100"/>
          <ac:spMkLst>
            <pc:docMk/>
            <pc:sldMk cId="2616930668" sldId="515"/>
            <ac:spMk id="2" creationId="{73AF1125-4A93-EB16-9932-BFFB351888DC}"/>
          </ac:spMkLst>
        </pc:spChg>
        <pc:spChg chg="add del mod">
          <ac:chgData name="Xuesu Xiao" userId="2da2dc19-76a6-42ca-a03e-a5becae5e7dc" providerId="ADAL" clId="{B74F66C9-E5B3-EF46-B5D8-FD99D1E58699}" dt="2022-11-21T04:20:20.595" v="800"/>
          <ac:spMkLst>
            <pc:docMk/>
            <pc:sldMk cId="2616930668" sldId="515"/>
            <ac:spMk id="3" creationId="{AAE13627-71A6-B9D1-2FE3-31A0238C255E}"/>
          </ac:spMkLst>
        </pc:spChg>
        <pc:spChg chg="del">
          <ac:chgData name="Xuesu Xiao" userId="2da2dc19-76a6-42ca-a03e-a5becae5e7dc" providerId="ADAL" clId="{B74F66C9-E5B3-EF46-B5D8-FD99D1E58699}" dt="2022-11-19T04:40:26.516" v="68"/>
          <ac:spMkLst>
            <pc:docMk/>
            <pc:sldMk cId="2616930668" sldId="515"/>
            <ac:spMk id="4" creationId="{5B6B52E4-F36A-E030-FD17-B46274415534}"/>
          </ac:spMkLst>
        </pc:spChg>
        <pc:spChg chg="del">
          <ac:chgData name="Xuesu Xiao" userId="2da2dc19-76a6-42ca-a03e-a5becae5e7dc" providerId="ADAL" clId="{B74F66C9-E5B3-EF46-B5D8-FD99D1E58699}" dt="2022-11-19T04:43:04.435" v="99"/>
          <ac:spMkLst>
            <pc:docMk/>
            <pc:sldMk cId="2616930668" sldId="515"/>
            <ac:spMk id="5" creationId="{1734DA35-6C5F-E118-B28A-23BEF3ABE5D9}"/>
          </ac:spMkLst>
        </pc:spChg>
      </pc:sldChg>
      <pc:sldChg chg="addSp delSp modSp add mod">
        <pc:chgData name="Xuesu Xiao" userId="2da2dc19-76a6-42ca-a03e-a5becae5e7dc" providerId="ADAL" clId="{B74F66C9-E5B3-EF46-B5D8-FD99D1E58699}" dt="2022-11-21T04:20:20.595" v="800"/>
        <pc:sldMkLst>
          <pc:docMk/>
          <pc:sldMk cId="2214830292" sldId="516"/>
        </pc:sldMkLst>
        <pc:spChg chg="add del mod">
          <ac:chgData name="Xuesu Xiao" userId="2da2dc19-76a6-42ca-a03e-a5becae5e7dc" providerId="ADAL" clId="{B74F66C9-E5B3-EF46-B5D8-FD99D1E58699}" dt="2022-11-21T04:20:20.595" v="800"/>
          <ac:spMkLst>
            <pc:docMk/>
            <pc:sldMk cId="2214830292" sldId="516"/>
            <ac:spMk id="4" creationId="{DAA21ED9-86F0-2C24-FEFB-B25BFE69DCD0}"/>
          </ac:spMkLst>
        </pc:spChg>
        <pc:spChg chg="del">
          <ac:chgData name="Xuesu Xiao" userId="2da2dc19-76a6-42ca-a03e-a5becae5e7dc" providerId="ADAL" clId="{B74F66C9-E5B3-EF46-B5D8-FD99D1E58699}" dt="2022-11-19T04:40:26.516" v="68"/>
          <ac:spMkLst>
            <pc:docMk/>
            <pc:sldMk cId="2214830292" sldId="516"/>
            <ac:spMk id="4" creationId="{FBCC5E58-7FB0-417C-D2FE-1903E3B59B74}"/>
          </ac:spMkLst>
        </pc:spChg>
        <pc:spChg chg="del">
          <ac:chgData name="Xuesu Xiao" userId="2da2dc19-76a6-42ca-a03e-a5becae5e7dc" providerId="ADAL" clId="{B74F66C9-E5B3-EF46-B5D8-FD99D1E58699}" dt="2022-11-19T04:43:04.435" v="99"/>
          <ac:spMkLst>
            <pc:docMk/>
            <pc:sldMk cId="2214830292" sldId="516"/>
            <ac:spMk id="5" creationId="{B85EB10C-D986-870D-884A-C52EC6B4DBDC}"/>
          </ac:spMkLst>
        </pc:spChg>
        <pc:spChg chg="add mod">
          <ac:chgData name="Xuesu Xiao" userId="2da2dc19-76a6-42ca-a03e-a5becae5e7dc" providerId="ADAL" clId="{B74F66C9-E5B3-EF46-B5D8-FD99D1E58699}" dt="2022-11-19T04:43:11.302" v="100"/>
          <ac:spMkLst>
            <pc:docMk/>
            <pc:sldMk cId="2214830292" sldId="516"/>
            <ac:spMk id="7" creationId="{0538919F-C123-91B5-6805-2DD43369525A}"/>
          </ac:spMkLst>
        </pc:spChg>
        <pc:picChg chg="mod">
          <ac:chgData name="Xuesu Xiao" userId="2da2dc19-76a6-42ca-a03e-a5becae5e7dc" providerId="ADAL" clId="{B74F66C9-E5B3-EF46-B5D8-FD99D1E58699}" dt="2022-11-20T02:54:00.135" v="560" actId="1036"/>
          <ac:picMkLst>
            <pc:docMk/>
            <pc:sldMk cId="2214830292" sldId="516"/>
            <ac:picMk id="6" creationId="{990A776F-C47F-DFFF-9F1F-C3A7AB26B880}"/>
          </ac:picMkLst>
        </pc:picChg>
      </pc:sldChg>
      <pc:sldChg chg="addSp delSp modSp add">
        <pc:chgData name="Xuesu Xiao" userId="2da2dc19-76a6-42ca-a03e-a5becae5e7dc" providerId="ADAL" clId="{B74F66C9-E5B3-EF46-B5D8-FD99D1E58699}" dt="2022-11-21T04:20:20.595" v="800"/>
        <pc:sldMkLst>
          <pc:docMk/>
          <pc:sldMk cId="2719988919" sldId="517"/>
        </pc:sldMkLst>
        <pc:spChg chg="add del mod">
          <ac:chgData name="Xuesu Xiao" userId="2da2dc19-76a6-42ca-a03e-a5becae5e7dc" providerId="ADAL" clId="{B74F66C9-E5B3-EF46-B5D8-FD99D1E58699}" dt="2022-11-21T04:20:20.595" v="800"/>
          <ac:spMkLst>
            <pc:docMk/>
            <pc:sldMk cId="2719988919" sldId="517"/>
            <ac:spMk id="4" creationId="{75177E2A-AE76-0005-43A3-17A4CA06A6BE}"/>
          </ac:spMkLst>
        </pc:spChg>
        <pc:spChg chg="del">
          <ac:chgData name="Xuesu Xiao" userId="2da2dc19-76a6-42ca-a03e-a5becae5e7dc" providerId="ADAL" clId="{B74F66C9-E5B3-EF46-B5D8-FD99D1E58699}" dt="2022-11-19T04:40:26.516" v="68"/>
          <ac:spMkLst>
            <pc:docMk/>
            <pc:sldMk cId="2719988919" sldId="517"/>
            <ac:spMk id="4" creationId="{E620CFF8-7A27-1032-6C74-1F9DCBA5CB55}"/>
          </ac:spMkLst>
        </pc:spChg>
        <pc:spChg chg="del">
          <ac:chgData name="Xuesu Xiao" userId="2da2dc19-76a6-42ca-a03e-a5becae5e7dc" providerId="ADAL" clId="{B74F66C9-E5B3-EF46-B5D8-FD99D1E58699}" dt="2022-11-19T04:43:04.435" v="99"/>
          <ac:spMkLst>
            <pc:docMk/>
            <pc:sldMk cId="2719988919" sldId="517"/>
            <ac:spMk id="5" creationId="{E7A5CDCB-5E3B-3CC2-7FF0-6B15CE9BA4E6}"/>
          </ac:spMkLst>
        </pc:spChg>
        <pc:spChg chg="add mod">
          <ac:chgData name="Xuesu Xiao" userId="2da2dc19-76a6-42ca-a03e-a5becae5e7dc" providerId="ADAL" clId="{B74F66C9-E5B3-EF46-B5D8-FD99D1E58699}" dt="2022-11-19T04:43:11.302" v="100"/>
          <ac:spMkLst>
            <pc:docMk/>
            <pc:sldMk cId="2719988919" sldId="517"/>
            <ac:spMk id="6" creationId="{95932B7F-6644-F733-9868-95333220BCED}"/>
          </ac:spMkLst>
        </pc:spChg>
      </pc:sldChg>
      <pc:sldChg chg="addSp delSp modSp add">
        <pc:chgData name="Xuesu Xiao" userId="2da2dc19-76a6-42ca-a03e-a5becae5e7dc" providerId="ADAL" clId="{B74F66C9-E5B3-EF46-B5D8-FD99D1E58699}" dt="2022-11-21T04:20:20.595" v="800"/>
        <pc:sldMkLst>
          <pc:docMk/>
          <pc:sldMk cId="528173853" sldId="518"/>
        </pc:sldMkLst>
        <pc:spChg chg="add del mod">
          <ac:chgData name="Xuesu Xiao" userId="2da2dc19-76a6-42ca-a03e-a5becae5e7dc" providerId="ADAL" clId="{B74F66C9-E5B3-EF46-B5D8-FD99D1E58699}" dt="2022-11-21T04:20:20.595" v="800"/>
          <ac:spMkLst>
            <pc:docMk/>
            <pc:sldMk cId="528173853" sldId="518"/>
            <ac:spMk id="4" creationId="{18C37FDD-5D62-B0FF-C7DC-74B67B7CE833}"/>
          </ac:spMkLst>
        </pc:spChg>
        <pc:spChg chg="del">
          <ac:chgData name="Xuesu Xiao" userId="2da2dc19-76a6-42ca-a03e-a5becae5e7dc" providerId="ADAL" clId="{B74F66C9-E5B3-EF46-B5D8-FD99D1E58699}" dt="2022-11-19T04:40:26.516" v="68"/>
          <ac:spMkLst>
            <pc:docMk/>
            <pc:sldMk cId="528173853" sldId="518"/>
            <ac:spMk id="4" creationId="{4BAEBD1E-630B-857D-39FF-CC4799FDFE05}"/>
          </ac:spMkLst>
        </pc:spChg>
        <pc:spChg chg="del">
          <ac:chgData name="Xuesu Xiao" userId="2da2dc19-76a6-42ca-a03e-a5becae5e7dc" providerId="ADAL" clId="{B74F66C9-E5B3-EF46-B5D8-FD99D1E58699}" dt="2022-11-19T04:43:04.435" v="99"/>
          <ac:spMkLst>
            <pc:docMk/>
            <pc:sldMk cId="528173853" sldId="518"/>
            <ac:spMk id="5" creationId="{E565A113-36A7-E6C3-CDEE-244AEE22ADEF}"/>
          </ac:spMkLst>
        </pc:spChg>
        <pc:spChg chg="add mod">
          <ac:chgData name="Xuesu Xiao" userId="2da2dc19-76a6-42ca-a03e-a5becae5e7dc" providerId="ADAL" clId="{B74F66C9-E5B3-EF46-B5D8-FD99D1E58699}" dt="2022-11-19T04:43:11.302" v="100"/>
          <ac:spMkLst>
            <pc:docMk/>
            <pc:sldMk cId="528173853" sldId="518"/>
            <ac:spMk id="7" creationId="{F050217D-414B-8ED5-F755-C85CF941C46B}"/>
          </ac:spMkLst>
        </pc:spChg>
      </pc:sldChg>
      <pc:sldChg chg="addSp delSp modSp add">
        <pc:chgData name="Xuesu Xiao" userId="2da2dc19-76a6-42ca-a03e-a5becae5e7dc" providerId="ADAL" clId="{B74F66C9-E5B3-EF46-B5D8-FD99D1E58699}" dt="2022-11-21T04:20:20.595" v="800"/>
        <pc:sldMkLst>
          <pc:docMk/>
          <pc:sldMk cId="998468472" sldId="519"/>
        </pc:sldMkLst>
        <pc:spChg chg="add del mod">
          <ac:chgData name="Xuesu Xiao" userId="2da2dc19-76a6-42ca-a03e-a5becae5e7dc" providerId="ADAL" clId="{B74F66C9-E5B3-EF46-B5D8-FD99D1E58699}" dt="2022-11-21T04:20:20.595" v="800"/>
          <ac:spMkLst>
            <pc:docMk/>
            <pc:sldMk cId="998468472" sldId="519"/>
            <ac:spMk id="4" creationId="{145FEE2F-2712-F732-9A19-A269742796A8}"/>
          </ac:spMkLst>
        </pc:spChg>
        <pc:spChg chg="del">
          <ac:chgData name="Xuesu Xiao" userId="2da2dc19-76a6-42ca-a03e-a5becae5e7dc" providerId="ADAL" clId="{B74F66C9-E5B3-EF46-B5D8-FD99D1E58699}" dt="2022-11-19T04:40:26.516" v="68"/>
          <ac:spMkLst>
            <pc:docMk/>
            <pc:sldMk cId="998468472" sldId="519"/>
            <ac:spMk id="4" creationId="{CE25FE45-D4E2-0BEB-CDA3-97130355A17A}"/>
          </ac:spMkLst>
        </pc:spChg>
        <pc:spChg chg="del">
          <ac:chgData name="Xuesu Xiao" userId="2da2dc19-76a6-42ca-a03e-a5becae5e7dc" providerId="ADAL" clId="{B74F66C9-E5B3-EF46-B5D8-FD99D1E58699}" dt="2022-11-19T04:43:04.435" v="99"/>
          <ac:spMkLst>
            <pc:docMk/>
            <pc:sldMk cId="998468472" sldId="519"/>
            <ac:spMk id="5" creationId="{3A6249A4-297C-CA89-6C9D-CEEEA085AE48}"/>
          </ac:spMkLst>
        </pc:spChg>
        <pc:spChg chg="add mod">
          <ac:chgData name="Xuesu Xiao" userId="2da2dc19-76a6-42ca-a03e-a5becae5e7dc" providerId="ADAL" clId="{B74F66C9-E5B3-EF46-B5D8-FD99D1E58699}" dt="2022-11-19T04:43:11.302" v="100"/>
          <ac:spMkLst>
            <pc:docMk/>
            <pc:sldMk cId="998468472" sldId="519"/>
            <ac:spMk id="7" creationId="{7CC2819F-F1AD-D8B9-678E-B55644FA5CEB}"/>
          </ac:spMkLst>
        </pc:spChg>
      </pc:sldChg>
      <pc:sldChg chg="addSp delSp modSp add">
        <pc:chgData name="Xuesu Xiao" userId="2da2dc19-76a6-42ca-a03e-a5becae5e7dc" providerId="ADAL" clId="{B74F66C9-E5B3-EF46-B5D8-FD99D1E58699}" dt="2022-11-21T04:20:20.595" v="800"/>
        <pc:sldMkLst>
          <pc:docMk/>
          <pc:sldMk cId="3839737693" sldId="520"/>
        </pc:sldMkLst>
        <pc:spChg chg="del">
          <ac:chgData name="Xuesu Xiao" userId="2da2dc19-76a6-42ca-a03e-a5becae5e7dc" providerId="ADAL" clId="{B74F66C9-E5B3-EF46-B5D8-FD99D1E58699}" dt="2022-11-19T04:40:26.516" v="68"/>
          <ac:spMkLst>
            <pc:docMk/>
            <pc:sldMk cId="3839737693" sldId="520"/>
            <ac:spMk id="4" creationId="{630FAAE2-7E5E-CCDA-6FD3-F2774E608B9E}"/>
          </ac:spMkLst>
        </pc:spChg>
        <pc:spChg chg="add del mod">
          <ac:chgData name="Xuesu Xiao" userId="2da2dc19-76a6-42ca-a03e-a5becae5e7dc" providerId="ADAL" clId="{B74F66C9-E5B3-EF46-B5D8-FD99D1E58699}" dt="2022-11-21T04:20:20.595" v="800"/>
          <ac:spMkLst>
            <pc:docMk/>
            <pc:sldMk cId="3839737693" sldId="520"/>
            <ac:spMk id="4" creationId="{BB4F57FB-1A92-666E-AAF3-16A012F92529}"/>
          </ac:spMkLst>
        </pc:spChg>
        <pc:spChg chg="del">
          <ac:chgData name="Xuesu Xiao" userId="2da2dc19-76a6-42ca-a03e-a5becae5e7dc" providerId="ADAL" clId="{B74F66C9-E5B3-EF46-B5D8-FD99D1E58699}" dt="2022-11-19T04:43:04.435" v="99"/>
          <ac:spMkLst>
            <pc:docMk/>
            <pc:sldMk cId="3839737693" sldId="520"/>
            <ac:spMk id="5" creationId="{A102DC25-14CC-C7D9-4B6B-E666C4413D29}"/>
          </ac:spMkLst>
        </pc:spChg>
        <pc:spChg chg="add mod">
          <ac:chgData name="Xuesu Xiao" userId="2da2dc19-76a6-42ca-a03e-a5becae5e7dc" providerId="ADAL" clId="{B74F66C9-E5B3-EF46-B5D8-FD99D1E58699}" dt="2022-11-19T04:43:11.302" v="100"/>
          <ac:spMkLst>
            <pc:docMk/>
            <pc:sldMk cId="3839737693" sldId="520"/>
            <ac:spMk id="6" creationId="{7D900B9F-8C76-155C-FA79-D809ECF7A15C}"/>
          </ac:spMkLst>
        </pc:spChg>
      </pc:sldChg>
      <pc:sldChg chg="addSp delSp modSp add del">
        <pc:chgData name="Xuesu Xiao" userId="2da2dc19-76a6-42ca-a03e-a5becae5e7dc" providerId="ADAL" clId="{B74F66C9-E5B3-EF46-B5D8-FD99D1E58699}" dt="2022-11-20T04:02:57.742" v="780" actId="2696"/>
        <pc:sldMkLst>
          <pc:docMk/>
          <pc:sldMk cId="2118660206" sldId="521"/>
        </pc:sldMkLst>
        <pc:spChg chg="del">
          <ac:chgData name="Xuesu Xiao" userId="2da2dc19-76a6-42ca-a03e-a5becae5e7dc" providerId="ADAL" clId="{B74F66C9-E5B3-EF46-B5D8-FD99D1E58699}" dt="2022-11-19T04:40:26.516" v="68"/>
          <ac:spMkLst>
            <pc:docMk/>
            <pc:sldMk cId="2118660206" sldId="521"/>
            <ac:spMk id="4" creationId="{6AE2993A-1543-F7CC-1A9B-8B566D034530}"/>
          </ac:spMkLst>
        </pc:spChg>
        <pc:spChg chg="del">
          <ac:chgData name="Xuesu Xiao" userId="2da2dc19-76a6-42ca-a03e-a5becae5e7dc" providerId="ADAL" clId="{B74F66C9-E5B3-EF46-B5D8-FD99D1E58699}" dt="2022-11-19T04:43:04.435" v="99"/>
          <ac:spMkLst>
            <pc:docMk/>
            <pc:sldMk cId="2118660206" sldId="521"/>
            <ac:spMk id="5" creationId="{89DDC66E-DC7C-60BB-AFCD-B04793093790}"/>
          </ac:spMkLst>
        </pc:spChg>
        <pc:spChg chg="add mod">
          <ac:chgData name="Xuesu Xiao" userId="2da2dc19-76a6-42ca-a03e-a5becae5e7dc" providerId="ADAL" clId="{B74F66C9-E5B3-EF46-B5D8-FD99D1E58699}" dt="2022-11-19T04:43:11.302" v="100"/>
          <ac:spMkLst>
            <pc:docMk/>
            <pc:sldMk cId="2118660206" sldId="521"/>
            <ac:spMk id="6" creationId="{E039C2F2-12DC-A8BC-468E-3BE5033E267C}"/>
          </ac:spMkLst>
        </pc:spChg>
      </pc:sldChg>
      <pc:sldChg chg="addSp delSp modSp add del">
        <pc:chgData name="Xuesu Xiao" userId="2da2dc19-76a6-42ca-a03e-a5becae5e7dc" providerId="ADAL" clId="{B74F66C9-E5B3-EF46-B5D8-FD99D1E58699}" dt="2022-11-20T04:02:57.746" v="786" actId="2696"/>
        <pc:sldMkLst>
          <pc:docMk/>
          <pc:sldMk cId="3024373490" sldId="522"/>
        </pc:sldMkLst>
        <pc:spChg chg="add mod">
          <ac:chgData name="Xuesu Xiao" userId="2da2dc19-76a6-42ca-a03e-a5becae5e7dc" providerId="ADAL" clId="{B74F66C9-E5B3-EF46-B5D8-FD99D1E58699}" dt="2022-11-19T04:43:11.302" v="100"/>
          <ac:spMkLst>
            <pc:docMk/>
            <pc:sldMk cId="3024373490" sldId="522"/>
            <ac:spMk id="3" creationId="{89B4285B-6723-CECA-842B-DF747A614911}"/>
          </ac:spMkLst>
        </pc:spChg>
        <pc:spChg chg="del">
          <ac:chgData name="Xuesu Xiao" userId="2da2dc19-76a6-42ca-a03e-a5becae5e7dc" providerId="ADAL" clId="{B74F66C9-E5B3-EF46-B5D8-FD99D1E58699}" dt="2022-11-19T04:40:26.516" v="68"/>
          <ac:spMkLst>
            <pc:docMk/>
            <pc:sldMk cId="3024373490" sldId="522"/>
            <ac:spMk id="4" creationId="{5C668CF1-818B-8243-3480-06DC4FA29DF3}"/>
          </ac:spMkLst>
        </pc:spChg>
        <pc:spChg chg="del">
          <ac:chgData name="Xuesu Xiao" userId="2da2dc19-76a6-42ca-a03e-a5becae5e7dc" providerId="ADAL" clId="{B74F66C9-E5B3-EF46-B5D8-FD99D1E58699}" dt="2022-11-19T04:43:04.435" v="99"/>
          <ac:spMkLst>
            <pc:docMk/>
            <pc:sldMk cId="3024373490" sldId="522"/>
            <ac:spMk id="5" creationId="{B6D4BFBD-FD99-7EF0-1AA8-B5919BBFF8C7}"/>
          </ac:spMkLst>
        </pc:spChg>
      </pc:sldChg>
      <pc:sldChg chg="addSp delSp modSp add del mod">
        <pc:chgData name="Xuesu Xiao" userId="2da2dc19-76a6-42ca-a03e-a5becae5e7dc" providerId="ADAL" clId="{B74F66C9-E5B3-EF46-B5D8-FD99D1E58699}" dt="2022-11-20T04:02:57.737" v="774" actId="2696"/>
        <pc:sldMkLst>
          <pc:docMk/>
          <pc:sldMk cId="3047866080" sldId="523"/>
        </pc:sldMkLst>
        <pc:spChg chg="mod">
          <ac:chgData name="Xuesu Xiao" userId="2da2dc19-76a6-42ca-a03e-a5becae5e7dc" providerId="ADAL" clId="{B74F66C9-E5B3-EF46-B5D8-FD99D1E58699}" dt="2022-11-19T05:15:44.279" v="310" actId="20577"/>
          <ac:spMkLst>
            <pc:docMk/>
            <pc:sldMk cId="3047866080" sldId="523"/>
            <ac:spMk id="2" creationId="{117951AF-3FAB-52F7-A675-F45BC4D4E9BE}"/>
          </ac:spMkLst>
        </pc:spChg>
        <pc:spChg chg="del">
          <ac:chgData name="Xuesu Xiao" userId="2da2dc19-76a6-42ca-a03e-a5becae5e7dc" providerId="ADAL" clId="{B74F66C9-E5B3-EF46-B5D8-FD99D1E58699}" dt="2022-11-19T04:40:26.516" v="68"/>
          <ac:spMkLst>
            <pc:docMk/>
            <pc:sldMk cId="3047866080" sldId="523"/>
            <ac:spMk id="4" creationId="{6346D117-C4F6-C7B6-3FAA-3E233D4EF253}"/>
          </ac:spMkLst>
        </pc:spChg>
        <pc:spChg chg="del">
          <ac:chgData name="Xuesu Xiao" userId="2da2dc19-76a6-42ca-a03e-a5becae5e7dc" providerId="ADAL" clId="{B74F66C9-E5B3-EF46-B5D8-FD99D1E58699}" dt="2022-11-19T04:43:04.435" v="99"/>
          <ac:spMkLst>
            <pc:docMk/>
            <pc:sldMk cId="3047866080" sldId="523"/>
            <ac:spMk id="5" creationId="{0F79EA38-40D7-2C50-CF1F-505EE619F1D0}"/>
          </ac:spMkLst>
        </pc:spChg>
        <pc:spChg chg="add mod">
          <ac:chgData name="Xuesu Xiao" userId="2da2dc19-76a6-42ca-a03e-a5becae5e7dc" providerId="ADAL" clId="{B74F66C9-E5B3-EF46-B5D8-FD99D1E58699}" dt="2022-11-19T04:43:11.302" v="100"/>
          <ac:spMkLst>
            <pc:docMk/>
            <pc:sldMk cId="3047866080" sldId="523"/>
            <ac:spMk id="6" creationId="{58EF324E-B4AF-9C8C-3C0C-877F1FFB4D43}"/>
          </ac:spMkLst>
        </pc:spChg>
      </pc:sldChg>
      <pc:sldChg chg="addSp delSp modSp add del">
        <pc:chgData name="Xuesu Xiao" userId="2da2dc19-76a6-42ca-a03e-a5becae5e7dc" providerId="ADAL" clId="{B74F66C9-E5B3-EF46-B5D8-FD99D1E58699}" dt="2022-11-20T04:02:57.716" v="758" actId="2696"/>
        <pc:sldMkLst>
          <pc:docMk/>
          <pc:sldMk cId="1388062194" sldId="524"/>
        </pc:sldMkLst>
        <pc:spChg chg="add mod">
          <ac:chgData name="Xuesu Xiao" userId="2da2dc19-76a6-42ca-a03e-a5becae5e7dc" providerId="ADAL" clId="{B74F66C9-E5B3-EF46-B5D8-FD99D1E58699}" dt="2022-11-19T04:43:11.302" v="100"/>
          <ac:spMkLst>
            <pc:docMk/>
            <pc:sldMk cId="1388062194" sldId="524"/>
            <ac:spMk id="3" creationId="{9E1B23F9-9DB5-09CD-5EC9-DB209EE6A3F3}"/>
          </ac:spMkLst>
        </pc:spChg>
        <pc:spChg chg="del">
          <ac:chgData name="Xuesu Xiao" userId="2da2dc19-76a6-42ca-a03e-a5becae5e7dc" providerId="ADAL" clId="{B74F66C9-E5B3-EF46-B5D8-FD99D1E58699}" dt="2022-11-19T04:40:26.516" v="68"/>
          <ac:spMkLst>
            <pc:docMk/>
            <pc:sldMk cId="1388062194" sldId="524"/>
            <ac:spMk id="4" creationId="{5A1B88F4-EC3F-9EF8-3F15-7790B8DDA993}"/>
          </ac:spMkLst>
        </pc:spChg>
        <pc:spChg chg="del">
          <ac:chgData name="Xuesu Xiao" userId="2da2dc19-76a6-42ca-a03e-a5becae5e7dc" providerId="ADAL" clId="{B74F66C9-E5B3-EF46-B5D8-FD99D1E58699}" dt="2022-11-19T04:43:04.435" v="99"/>
          <ac:spMkLst>
            <pc:docMk/>
            <pc:sldMk cId="1388062194" sldId="524"/>
            <ac:spMk id="5" creationId="{250897EB-A66B-988B-CB36-70ACD8029E3A}"/>
          </ac:spMkLst>
        </pc:spChg>
      </pc:sldChg>
      <pc:sldChg chg="addSp delSp modSp add del mod">
        <pc:chgData name="Xuesu Xiao" userId="2da2dc19-76a6-42ca-a03e-a5becae5e7dc" providerId="ADAL" clId="{B74F66C9-E5B3-EF46-B5D8-FD99D1E58699}" dt="2022-11-20T04:02:57.739" v="776" actId="2696"/>
        <pc:sldMkLst>
          <pc:docMk/>
          <pc:sldMk cId="499620237" sldId="525"/>
        </pc:sldMkLst>
        <pc:spChg chg="add mod">
          <ac:chgData name="Xuesu Xiao" userId="2da2dc19-76a6-42ca-a03e-a5becae5e7dc" providerId="ADAL" clId="{B74F66C9-E5B3-EF46-B5D8-FD99D1E58699}" dt="2022-11-19T04:43:11.302" v="100"/>
          <ac:spMkLst>
            <pc:docMk/>
            <pc:sldMk cId="499620237" sldId="525"/>
            <ac:spMk id="3" creationId="{93037C4D-3938-8E28-3286-ADC876B25B66}"/>
          </ac:spMkLst>
        </pc:spChg>
        <pc:spChg chg="del">
          <ac:chgData name="Xuesu Xiao" userId="2da2dc19-76a6-42ca-a03e-a5becae5e7dc" providerId="ADAL" clId="{B74F66C9-E5B3-EF46-B5D8-FD99D1E58699}" dt="2022-11-19T04:40:26.516" v="68"/>
          <ac:spMkLst>
            <pc:docMk/>
            <pc:sldMk cId="499620237" sldId="525"/>
            <ac:spMk id="4" creationId="{E3E6D3BB-3B57-C67E-3FBD-B7A5A3E0CFFD}"/>
          </ac:spMkLst>
        </pc:spChg>
        <pc:spChg chg="del">
          <ac:chgData name="Xuesu Xiao" userId="2da2dc19-76a6-42ca-a03e-a5becae5e7dc" providerId="ADAL" clId="{B74F66C9-E5B3-EF46-B5D8-FD99D1E58699}" dt="2022-11-19T04:43:04.435" v="99"/>
          <ac:spMkLst>
            <pc:docMk/>
            <pc:sldMk cId="499620237" sldId="525"/>
            <ac:spMk id="5" creationId="{8CA2094B-A96B-8E26-D9F7-9ABEAE55F067}"/>
          </ac:spMkLst>
        </pc:spChg>
        <pc:spChg chg="mod">
          <ac:chgData name="Xuesu Xiao" userId="2da2dc19-76a6-42ca-a03e-a5becae5e7dc" providerId="ADAL" clId="{B74F66C9-E5B3-EF46-B5D8-FD99D1E58699}" dt="2022-11-19T04:40:08.022" v="63" actId="27636"/>
          <ac:spMkLst>
            <pc:docMk/>
            <pc:sldMk cId="499620237" sldId="525"/>
            <ac:spMk id="6" creationId="{6251BD6F-4C8A-E658-0B54-096389469BD2}"/>
          </ac:spMkLst>
        </pc:spChg>
        <pc:picChg chg="mod">
          <ac:chgData name="Xuesu Xiao" userId="2da2dc19-76a6-42ca-a03e-a5becae5e7dc" providerId="ADAL" clId="{B74F66C9-E5B3-EF46-B5D8-FD99D1E58699}" dt="2022-11-20T03:58:11.049" v="712" actId="1036"/>
          <ac:picMkLst>
            <pc:docMk/>
            <pc:sldMk cId="499620237" sldId="525"/>
            <ac:picMk id="7" creationId="{9E6055F2-D805-4F1B-327B-3D8198DC31A0}"/>
          </ac:picMkLst>
        </pc:picChg>
      </pc:sldChg>
      <pc:sldChg chg="addSp delSp modSp add del">
        <pc:chgData name="Xuesu Xiao" userId="2da2dc19-76a6-42ca-a03e-a5becae5e7dc" providerId="ADAL" clId="{B74F66C9-E5B3-EF46-B5D8-FD99D1E58699}" dt="2022-11-20T04:02:57.711" v="754" actId="2696"/>
        <pc:sldMkLst>
          <pc:docMk/>
          <pc:sldMk cId="854659173" sldId="526"/>
        </pc:sldMkLst>
        <pc:spChg chg="del">
          <ac:chgData name="Xuesu Xiao" userId="2da2dc19-76a6-42ca-a03e-a5becae5e7dc" providerId="ADAL" clId="{B74F66C9-E5B3-EF46-B5D8-FD99D1E58699}" dt="2022-11-19T04:40:26.516" v="68"/>
          <ac:spMkLst>
            <pc:docMk/>
            <pc:sldMk cId="854659173" sldId="526"/>
            <ac:spMk id="4" creationId="{B64FB29A-5AA2-5D21-AE3D-9E1BA51A612F}"/>
          </ac:spMkLst>
        </pc:spChg>
        <pc:spChg chg="del">
          <ac:chgData name="Xuesu Xiao" userId="2da2dc19-76a6-42ca-a03e-a5becae5e7dc" providerId="ADAL" clId="{B74F66C9-E5B3-EF46-B5D8-FD99D1E58699}" dt="2022-11-19T04:43:04.435" v="99"/>
          <ac:spMkLst>
            <pc:docMk/>
            <pc:sldMk cId="854659173" sldId="526"/>
            <ac:spMk id="5" creationId="{B9377D98-2F11-653A-9621-8596BB60E31C}"/>
          </ac:spMkLst>
        </pc:spChg>
        <pc:spChg chg="add mod">
          <ac:chgData name="Xuesu Xiao" userId="2da2dc19-76a6-42ca-a03e-a5becae5e7dc" providerId="ADAL" clId="{B74F66C9-E5B3-EF46-B5D8-FD99D1E58699}" dt="2022-11-19T04:43:11.302" v="100"/>
          <ac:spMkLst>
            <pc:docMk/>
            <pc:sldMk cId="854659173" sldId="526"/>
            <ac:spMk id="6" creationId="{2AA8CF55-D01A-A252-1CB8-0E9113C8536D}"/>
          </ac:spMkLst>
        </pc:spChg>
      </pc:sldChg>
      <pc:sldChg chg="addSp delSp modSp add del mod">
        <pc:chgData name="Xuesu Xiao" userId="2da2dc19-76a6-42ca-a03e-a5becae5e7dc" providerId="ADAL" clId="{B74F66C9-E5B3-EF46-B5D8-FD99D1E58699}" dt="2022-11-20T04:02:57.749" v="789" actId="2696"/>
        <pc:sldMkLst>
          <pc:docMk/>
          <pc:sldMk cId="1873024031" sldId="527"/>
        </pc:sldMkLst>
        <pc:spChg chg="mod">
          <ac:chgData name="Xuesu Xiao" userId="2da2dc19-76a6-42ca-a03e-a5becae5e7dc" providerId="ADAL" clId="{B74F66C9-E5B3-EF46-B5D8-FD99D1E58699}" dt="2022-11-19T05:19:06.176" v="395" actId="1036"/>
          <ac:spMkLst>
            <pc:docMk/>
            <pc:sldMk cId="1873024031" sldId="527"/>
            <ac:spMk id="3" creationId="{D94B159D-5442-0B5A-55BC-7050358D5FDA}"/>
          </ac:spMkLst>
        </pc:spChg>
        <pc:spChg chg="del">
          <ac:chgData name="Xuesu Xiao" userId="2da2dc19-76a6-42ca-a03e-a5becae5e7dc" providerId="ADAL" clId="{B74F66C9-E5B3-EF46-B5D8-FD99D1E58699}" dt="2022-11-19T04:40:26.516" v="68"/>
          <ac:spMkLst>
            <pc:docMk/>
            <pc:sldMk cId="1873024031" sldId="527"/>
            <ac:spMk id="4" creationId="{2ECC0A50-A7B8-D2A3-3230-4EC676611B3A}"/>
          </ac:spMkLst>
        </pc:spChg>
        <pc:spChg chg="del">
          <ac:chgData name="Xuesu Xiao" userId="2da2dc19-76a6-42ca-a03e-a5becae5e7dc" providerId="ADAL" clId="{B74F66C9-E5B3-EF46-B5D8-FD99D1E58699}" dt="2022-11-19T04:43:04.435" v="99"/>
          <ac:spMkLst>
            <pc:docMk/>
            <pc:sldMk cId="1873024031" sldId="527"/>
            <ac:spMk id="5" creationId="{D7E3338A-E4A2-1B97-2FF4-5895392E9BF0}"/>
          </ac:spMkLst>
        </pc:spChg>
        <pc:spChg chg="add mod">
          <ac:chgData name="Xuesu Xiao" userId="2da2dc19-76a6-42ca-a03e-a5becae5e7dc" providerId="ADAL" clId="{B74F66C9-E5B3-EF46-B5D8-FD99D1E58699}" dt="2022-11-19T04:43:11.302" v="100"/>
          <ac:spMkLst>
            <pc:docMk/>
            <pc:sldMk cId="1873024031" sldId="527"/>
            <ac:spMk id="7" creationId="{76694076-B804-A66D-8ECD-AB954C874781}"/>
          </ac:spMkLst>
        </pc:spChg>
      </pc:sldChg>
      <pc:sldChg chg="addSp delSp modSp add del">
        <pc:chgData name="Xuesu Xiao" userId="2da2dc19-76a6-42ca-a03e-a5becae5e7dc" providerId="ADAL" clId="{B74F66C9-E5B3-EF46-B5D8-FD99D1E58699}" dt="2022-11-20T04:02:57.715" v="757" actId="2696"/>
        <pc:sldMkLst>
          <pc:docMk/>
          <pc:sldMk cId="2269864000" sldId="528"/>
        </pc:sldMkLst>
        <pc:spChg chg="add mod">
          <ac:chgData name="Xuesu Xiao" userId="2da2dc19-76a6-42ca-a03e-a5becae5e7dc" providerId="ADAL" clId="{B74F66C9-E5B3-EF46-B5D8-FD99D1E58699}" dt="2022-11-19T04:43:11.302" v="100"/>
          <ac:spMkLst>
            <pc:docMk/>
            <pc:sldMk cId="2269864000" sldId="528"/>
            <ac:spMk id="3" creationId="{41F7CBA2-583C-EB54-70CA-6764566458E9}"/>
          </ac:spMkLst>
        </pc:spChg>
        <pc:spChg chg="del">
          <ac:chgData name="Xuesu Xiao" userId="2da2dc19-76a6-42ca-a03e-a5becae5e7dc" providerId="ADAL" clId="{B74F66C9-E5B3-EF46-B5D8-FD99D1E58699}" dt="2022-11-19T04:40:26.516" v="68"/>
          <ac:spMkLst>
            <pc:docMk/>
            <pc:sldMk cId="2269864000" sldId="528"/>
            <ac:spMk id="4" creationId="{2ECC0A50-A7B8-D2A3-3230-4EC676611B3A}"/>
          </ac:spMkLst>
        </pc:spChg>
        <pc:spChg chg="del">
          <ac:chgData name="Xuesu Xiao" userId="2da2dc19-76a6-42ca-a03e-a5becae5e7dc" providerId="ADAL" clId="{B74F66C9-E5B3-EF46-B5D8-FD99D1E58699}" dt="2022-11-19T04:43:04.435" v="99"/>
          <ac:spMkLst>
            <pc:docMk/>
            <pc:sldMk cId="2269864000" sldId="528"/>
            <ac:spMk id="5" creationId="{D7E3338A-E4A2-1B97-2FF4-5895392E9BF0}"/>
          </ac:spMkLst>
        </pc:spChg>
      </pc:sldChg>
      <pc:sldChg chg="addSp delSp modSp add del">
        <pc:chgData name="Xuesu Xiao" userId="2da2dc19-76a6-42ca-a03e-a5becae5e7dc" providerId="ADAL" clId="{B74F66C9-E5B3-EF46-B5D8-FD99D1E58699}" dt="2022-11-20T04:02:57.748" v="788" actId="2696"/>
        <pc:sldMkLst>
          <pc:docMk/>
          <pc:sldMk cId="4181181105" sldId="529"/>
        </pc:sldMkLst>
        <pc:spChg chg="add mod">
          <ac:chgData name="Xuesu Xiao" userId="2da2dc19-76a6-42ca-a03e-a5becae5e7dc" providerId="ADAL" clId="{B74F66C9-E5B3-EF46-B5D8-FD99D1E58699}" dt="2022-11-19T04:43:11.302" v="100"/>
          <ac:spMkLst>
            <pc:docMk/>
            <pc:sldMk cId="4181181105" sldId="529"/>
            <ac:spMk id="3" creationId="{7915A8B7-9316-A32E-4868-3F447A9D5A9D}"/>
          </ac:spMkLst>
        </pc:spChg>
        <pc:spChg chg="del">
          <ac:chgData name="Xuesu Xiao" userId="2da2dc19-76a6-42ca-a03e-a5becae5e7dc" providerId="ADAL" clId="{B74F66C9-E5B3-EF46-B5D8-FD99D1E58699}" dt="2022-11-19T04:40:26.516" v="68"/>
          <ac:spMkLst>
            <pc:docMk/>
            <pc:sldMk cId="4181181105" sldId="529"/>
            <ac:spMk id="4" creationId="{BE1C70D6-13BD-17C3-DD7A-F9F84A2BC809}"/>
          </ac:spMkLst>
        </pc:spChg>
        <pc:spChg chg="del">
          <ac:chgData name="Xuesu Xiao" userId="2da2dc19-76a6-42ca-a03e-a5becae5e7dc" providerId="ADAL" clId="{B74F66C9-E5B3-EF46-B5D8-FD99D1E58699}" dt="2022-11-19T04:43:04.435" v="99"/>
          <ac:spMkLst>
            <pc:docMk/>
            <pc:sldMk cId="4181181105" sldId="529"/>
            <ac:spMk id="5" creationId="{8E8F51DB-F268-AA8B-38D9-0C431894F2B8}"/>
          </ac:spMkLst>
        </pc:spChg>
      </pc:sldChg>
      <pc:sldChg chg="addSp delSp modSp add del">
        <pc:chgData name="Xuesu Xiao" userId="2da2dc19-76a6-42ca-a03e-a5becae5e7dc" providerId="ADAL" clId="{B74F66C9-E5B3-EF46-B5D8-FD99D1E58699}" dt="2022-11-20T04:02:57.744" v="783" actId="2696"/>
        <pc:sldMkLst>
          <pc:docMk/>
          <pc:sldMk cId="1978960568" sldId="530"/>
        </pc:sldMkLst>
        <pc:spChg chg="del">
          <ac:chgData name="Xuesu Xiao" userId="2da2dc19-76a6-42ca-a03e-a5becae5e7dc" providerId="ADAL" clId="{B74F66C9-E5B3-EF46-B5D8-FD99D1E58699}" dt="2022-11-19T04:40:26.516" v="68"/>
          <ac:spMkLst>
            <pc:docMk/>
            <pc:sldMk cId="1978960568" sldId="530"/>
            <ac:spMk id="4" creationId="{40525429-9796-4E53-CD73-55FFC761C280}"/>
          </ac:spMkLst>
        </pc:spChg>
        <pc:spChg chg="del">
          <ac:chgData name="Xuesu Xiao" userId="2da2dc19-76a6-42ca-a03e-a5becae5e7dc" providerId="ADAL" clId="{B74F66C9-E5B3-EF46-B5D8-FD99D1E58699}" dt="2022-11-19T04:43:04.435" v="99"/>
          <ac:spMkLst>
            <pc:docMk/>
            <pc:sldMk cId="1978960568" sldId="530"/>
            <ac:spMk id="5" creationId="{44BF0B09-9962-5FD6-FF1E-6480488BBA5C}"/>
          </ac:spMkLst>
        </pc:spChg>
        <pc:spChg chg="add mod">
          <ac:chgData name="Xuesu Xiao" userId="2da2dc19-76a6-42ca-a03e-a5becae5e7dc" providerId="ADAL" clId="{B74F66C9-E5B3-EF46-B5D8-FD99D1E58699}" dt="2022-11-19T04:43:11.302" v="100"/>
          <ac:spMkLst>
            <pc:docMk/>
            <pc:sldMk cId="1978960568" sldId="530"/>
            <ac:spMk id="6" creationId="{D28CA716-B066-DA25-76F0-8629FF6A9CD7}"/>
          </ac:spMkLst>
        </pc:spChg>
      </pc:sldChg>
      <pc:sldChg chg="addSp delSp modSp add del">
        <pc:chgData name="Xuesu Xiao" userId="2da2dc19-76a6-42ca-a03e-a5becae5e7dc" providerId="ADAL" clId="{B74F66C9-E5B3-EF46-B5D8-FD99D1E58699}" dt="2022-11-20T04:02:57.741" v="778" actId="2696"/>
        <pc:sldMkLst>
          <pc:docMk/>
          <pc:sldMk cId="442529977" sldId="531"/>
        </pc:sldMkLst>
        <pc:spChg chg="add mod">
          <ac:chgData name="Xuesu Xiao" userId="2da2dc19-76a6-42ca-a03e-a5becae5e7dc" providerId="ADAL" clId="{B74F66C9-E5B3-EF46-B5D8-FD99D1E58699}" dt="2022-11-19T04:43:11.302" v="100"/>
          <ac:spMkLst>
            <pc:docMk/>
            <pc:sldMk cId="442529977" sldId="531"/>
            <ac:spMk id="3" creationId="{9586E563-85FB-B102-0F3E-4529E8829666}"/>
          </ac:spMkLst>
        </pc:spChg>
        <pc:spChg chg="del">
          <ac:chgData name="Xuesu Xiao" userId="2da2dc19-76a6-42ca-a03e-a5becae5e7dc" providerId="ADAL" clId="{B74F66C9-E5B3-EF46-B5D8-FD99D1E58699}" dt="2022-11-19T04:40:26.516" v="68"/>
          <ac:spMkLst>
            <pc:docMk/>
            <pc:sldMk cId="442529977" sldId="531"/>
            <ac:spMk id="4" creationId="{BE1C70D6-13BD-17C3-DD7A-F9F84A2BC809}"/>
          </ac:spMkLst>
        </pc:spChg>
        <pc:spChg chg="del">
          <ac:chgData name="Xuesu Xiao" userId="2da2dc19-76a6-42ca-a03e-a5becae5e7dc" providerId="ADAL" clId="{B74F66C9-E5B3-EF46-B5D8-FD99D1E58699}" dt="2022-11-19T04:43:04.435" v="99"/>
          <ac:spMkLst>
            <pc:docMk/>
            <pc:sldMk cId="442529977" sldId="531"/>
            <ac:spMk id="5" creationId="{8E8F51DB-F268-AA8B-38D9-0C431894F2B8}"/>
          </ac:spMkLst>
        </pc:spChg>
      </pc:sldChg>
      <pc:sldChg chg="addSp delSp modSp add del">
        <pc:chgData name="Xuesu Xiao" userId="2da2dc19-76a6-42ca-a03e-a5becae5e7dc" providerId="ADAL" clId="{B74F66C9-E5B3-EF46-B5D8-FD99D1E58699}" dt="2022-11-20T04:02:57.751" v="793" actId="2696"/>
        <pc:sldMkLst>
          <pc:docMk/>
          <pc:sldMk cId="1015582044" sldId="532"/>
        </pc:sldMkLst>
        <pc:spChg chg="add mod">
          <ac:chgData name="Xuesu Xiao" userId="2da2dc19-76a6-42ca-a03e-a5becae5e7dc" providerId="ADAL" clId="{B74F66C9-E5B3-EF46-B5D8-FD99D1E58699}" dt="2022-11-19T04:43:11.302" v="100"/>
          <ac:spMkLst>
            <pc:docMk/>
            <pc:sldMk cId="1015582044" sldId="532"/>
            <ac:spMk id="3" creationId="{207B6FA3-F86C-28EE-81CB-74174311E23A}"/>
          </ac:spMkLst>
        </pc:spChg>
        <pc:spChg chg="del">
          <ac:chgData name="Xuesu Xiao" userId="2da2dc19-76a6-42ca-a03e-a5becae5e7dc" providerId="ADAL" clId="{B74F66C9-E5B3-EF46-B5D8-FD99D1E58699}" dt="2022-11-19T04:40:26.516" v="68"/>
          <ac:spMkLst>
            <pc:docMk/>
            <pc:sldMk cId="1015582044" sldId="532"/>
            <ac:spMk id="4" creationId="{BE1C70D6-13BD-17C3-DD7A-F9F84A2BC809}"/>
          </ac:spMkLst>
        </pc:spChg>
        <pc:spChg chg="del">
          <ac:chgData name="Xuesu Xiao" userId="2da2dc19-76a6-42ca-a03e-a5becae5e7dc" providerId="ADAL" clId="{B74F66C9-E5B3-EF46-B5D8-FD99D1E58699}" dt="2022-11-19T04:43:04.435" v="99"/>
          <ac:spMkLst>
            <pc:docMk/>
            <pc:sldMk cId="1015582044" sldId="532"/>
            <ac:spMk id="5" creationId="{8E8F51DB-F268-AA8B-38D9-0C431894F2B8}"/>
          </ac:spMkLst>
        </pc:spChg>
      </pc:sldChg>
      <pc:sldChg chg="addSp delSp modSp add del">
        <pc:chgData name="Xuesu Xiao" userId="2da2dc19-76a6-42ca-a03e-a5becae5e7dc" providerId="ADAL" clId="{B74F66C9-E5B3-EF46-B5D8-FD99D1E58699}" dt="2022-11-20T02:44:28.112" v="538" actId="2696"/>
        <pc:sldMkLst>
          <pc:docMk/>
          <pc:sldMk cId="2393024650" sldId="533"/>
        </pc:sldMkLst>
        <pc:spChg chg="add mod">
          <ac:chgData name="Xuesu Xiao" userId="2da2dc19-76a6-42ca-a03e-a5becae5e7dc" providerId="ADAL" clId="{B74F66C9-E5B3-EF46-B5D8-FD99D1E58699}" dt="2022-11-19T04:43:11.302" v="100"/>
          <ac:spMkLst>
            <pc:docMk/>
            <pc:sldMk cId="2393024650" sldId="533"/>
            <ac:spMk id="2" creationId="{485CFAF6-0EA5-AD36-9464-06582E94375F}"/>
          </ac:spMkLst>
        </pc:spChg>
        <pc:spChg chg="del">
          <ac:chgData name="Xuesu Xiao" userId="2da2dc19-76a6-42ca-a03e-a5becae5e7dc" providerId="ADAL" clId="{B74F66C9-E5B3-EF46-B5D8-FD99D1E58699}" dt="2022-11-19T04:40:26.516" v="68"/>
          <ac:spMkLst>
            <pc:docMk/>
            <pc:sldMk cId="2393024650" sldId="533"/>
            <ac:spMk id="4" creationId="{21FD71A5-30CE-CEC9-5CCC-CB8063C05E77}"/>
          </ac:spMkLst>
        </pc:spChg>
        <pc:spChg chg="del">
          <ac:chgData name="Xuesu Xiao" userId="2da2dc19-76a6-42ca-a03e-a5becae5e7dc" providerId="ADAL" clId="{B74F66C9-E5B3-EF46-B5D8-FD99D1E58699}" dt="2022-11-19T04:43:04.435" v="99"/>
          <ac:spMkLst>
            <pc:docMk/>
            <pc:sldMk cId="2393024650" sldId="533"/>
            <ac:spMk id="5" creationId="{F0D00ECA-D782-6C5E-F0C8-96BC58D6F761}"/>
          </ac:spMkLst>
        </pc:spChg>
      </pc:sldChg>
      <pc:sldChg chg="addSp delSp modSp add">
        <pc:chgData name="Xuesu Xiao" userId="2da2dc19-76a6-42ca-a03e-a5becae5e7dc" providerId="ADAL" clId="{B74F66C9-E5B3-EF46-B5D8-FD99D1E58699}" dt="2022-11-21T04:20:20.595" v="800"/>
        <pc:sldMkLst>
          <pc:docMk/>
          <pc:sldMk cId="3195797690" sldId="534"/>
        </pc:sldMkLst>
        <pc:spChg chg="add mod">
          <ac:chgData name="Xuesu Xiao" userId="2da2dc19-76a6-42ca-a03e-a5becae5e7dc" providerId="ADAL" clId="{B74F66C9-E5B3-EF46-B5D8-FD99D1E58699}" dt="2022-11-19T04:43:11.302" v="100"/>
          <ac:spMkLst>
            <pc:docMk/>
            <pc:sldMk cId="3195797690" sldId="534"/>
            <ac:spMk id="2" creationId="{19CCA961-1020-C87A-85D0-CC5C788A905E}"/>
          </ac:spMkLst>
        </pc:spChg>
        <pc:spChg chg="add del mod">
          <ac:chgData name="Xuesu Xiao" userId="2da2dc19-76a6-42ca-a03e-a5becae5e7dc" providerId="ADAL" clId="{B74F66C9-E5B3-EF46-B5D8-FD99D1E58699}" dt="2022-11-21T04:20:20.595" v="800"/>
          <ac:spMkLst>
            <pc:docMk/>
            <pc:sldMk cId="3195797690" sldId="534"/>
            <ac:spMk id="3" creationId="{704F8C46-9162-D5B3-21AD-01CF8C08FBDD}"/>
          </ac:spMkLst>
        </pc:spChg>
        <pc:spChg chg="del">
          <ac:chgData name="Xuesu Xiao" userId="2da2dc19-76a6-42ca-a03e-a5becae5e7dc" providerId="ADAL" clId="{B74F66C9-E5B3-EF46-B5D8-FD99D1E58699}" dt="2022-11-19T04:40:26.516" v="68"/>
          <ac:spMkLst>
            <pc:docMk/>
            <pc:sldMk cId="3195797690" sldId="534"/>
            <ac:spMk id="4" creationId="{F9AA4E2E-6705-3739-FEF3-9F0778A59D9C}"/>
          </ac:spMkLst>
        </pc:spChg>
        <pc:spChg chg="del">
          <ac:chgData name="Xuesu Xiao" userId="2da2dc19-76a6-42ca-a03e-a5becae5e7dc" providerId="ADAL" clId="{B74F66C9-E5B3-EF46-B5D8-FD99D1E58699}" dt="2022-11-19T04:43:04.435" v="99"/>
          <ac:spMkLst>
            <pc:docMk/>
            <pc:sldMk cId="3195797690" sldId="534"/>
            <ac:spMk id="5" creationId="{242BFA92-DAD6-5609-727E-342EB890567D}"/>
          </ac:spMkLst>
        </pc:spChg>
      </pc:sldChg>
      <pc:sldChg chg="addSp delSp modSp add">
        <pc:chgData name="Xuesu Xiao" userId="2da2dc19-76a6-42ca-a03e-a5becae5e7dc" providerId="ADAL" clId="{B74F66C9-E5B3-EF46-B5D8-FD99D1E58699}" dt="2022-11-21T04:20:20.595" v="800"/>
        <pc:sldMkLst>
          <pc:docMk/>
          <pc:sldMk cId="1020090745" sldId="535"/>
        </pc:sldMkLst>
        <pc:spChg chg="add mod">
          <ac:chgData name="Xuesu Xiao" userId="2da2dc19-76a6-42ca-a03e-a5becae5e7dc" providerId="ADAL" clId="{B74F66C9-E5B3-EF46-B5D8-FD99D1E58699}" dt="2022-11-19T04:43:11.302" v="100"/>
          <ac:spMkLst>
            <pc:docMk/>
            <pc:sldMk cId="1020090745" sldId="535"/>
            <ac:spMk id="3" creationId="{3AB99F43-1A10-36C1-7AA0-1CCD93038CC0}"/>
          </ac:spMkLst>
        </pc:spChg>
        <pc:spChg chg="add del mod">
          <ac:chgData name="Xuesu Xiao" userId="2da2dc19-76a6-42ca-a03e-a5becae5e7dc" providerId="ADAL" clId="{B74F66C9-E5B3-EF46-B5D8-FD99D1E58699}" dt="2022-11-21T04:20:20.595" v="800"/>
          <ac:spMkLst>
            <pc:docMk/>
            <pc:sldMk cId="1020090745" sldId="535"/>
            <ac:spMk id="4" creationId="{505FCBC8-1D52-75B0-7C6F-848B3A3D956F}"/>
          </ac:spMkLst>
        </pc:spChg>
        <pc:spChg chg="del">
          <ac:chgData name="Xuesu Xiao" userId="2da2dc19-76a6-42ca-a03e-a5becae5e7dc" providerId="ADAL" clId="{B74F66C9-E5B3-EF46-B5D8-FD99D1E58699}" dt="2022-11-19T04:40:26.516" v="68"/>
          <ac:spMkLst>
            <pc:docMk/>
            <pc:sldMk cId="1020090745" sldId="535"/>
            <ac:spMk id="4" creationId="{DB27AE54-589C-4442-5EB9-490A8A79EA05}"/>
          </ac:spMkLst>
        </pc:spChg>
        <pc:spChg chg="del">
          <ac:chgData name="Xuesu Xiao" userId="2da2dc19-76a6-42ca-a03e-a5becae5e7dc" providerId="ADAL" clId="{B74F66C9-E5B3-EF46-B5D8-FD99D1E58699}" dt="2022-11-19T04:43:04.435" v="99"/>
          <ac:spMkLst>
            <pc:docMk/>
            <pc:sldMk cId="1020090745" sldId="535"/>
            <ac:spMk id="5" creationId="{8104977A-222E-7FF9-8EDA-DB73110CCBE8}"/>
          </ac:spMkLst>
        </pc:spChg>
      </pc:sldChg>
      <pc:sldChg chg="addSp delSp modSp add">
        <pc:chgData name="Xuesu Xiao" userId="2da2dc19-76a6-42ca-a03e-a5becae5e7dc" providerId="ADAL" clId="{B74F66C9-E5B3-EF46-B5D8-FD99D1E58699}" dt="2022-11-21T04:20:20.595" v="800"/>
        <pc:sldMkLst>
          <pc:docMk/>
          <pc:sldMk cId="260451634" sldId="536"/>
        </pc:sldMkLst>
        <pc:spChg chg="add del mod">
          <ac:chgData name="Xuesu Xiao" userId="2da2dc19-76a6-42ca-a03e-a5becae5e7dc" providerId="ADAL" clId="{B74F66C9-E5B3-EF46-B5D8-FD99D1E58699}" dt="2022-11-21T04:20:20.595" v="800"/>
          <ac:spMkLst>
            <pc:docMk/>
            <pc:sldMk cId="260451634" sldId="536"/>
            <ac:spMk id="4" creationId="{8BF50B59-3DB4-F2C0-3FFF-5F14C7CACF29}"/>
          </ac:spMkLst>
        </pc:spChg>
        <pc:spChg chg="del">
          <ac:chgData name="Xuesu Xiao" userId="2da2dc19-76a6-42ca-a03e-a5becae5e7dc" providerId="ADAL" clId="{B74F66C9-E5B3-EF46-B5D8-FD99D1E58699}" dt="2022-11-19T04:40:26.516" v="68"/>
          <ac:spMkLst>
            <pc:docMk/>
            <pc:sldMk cId="260451634" sldId="536"/>
            <ac:spMk id="4" creationId="{FBCC5E58-7FB0-417C-D2FE-1903E3B59B74}"/>
          </ac:spMkLst>
        </pc:spChg>
        <pc:spChg chg="del">
          <ac:chgData name="Xuesu Xiao" userId="2da2dc19-76a6-42ca-a03e-a5becae5e7dc" providerId="ADAL" clId="{B74F66C9-E5B3-EF46-B5D8-FD99D1E58699}" dt="2022-11-19T04:43:04.435" v="99"/>
          <ac:spMkLst>
            <pc:docMk/>
            <pc:sldMk cId="260451634" sldId="536"/>
            <ac:spMk id="5" creationId="{B85EB10C-D986-870D-884A-C52EC6B4DBDC}"/>
          </ac:spMkLst>
        </pc:spChg>
        <pc:spChg chg="add mod">
          <ac:chgData name="Xuesu Xiao" userId="2da2dc19-76a6-42ca-a03e-a5becae5e7dc" providerId="ADAL" clId="{B74F66C9-E5B3-EF46-B5D8-FD99D1E58699}" dt="2022-11-19T04:43:11.302" v="100"/>
          <ac:spMkLst>
            <pc:docMk/>
            <pc:sldMk cId="260451634" sldId="536"/>
            <ac:spMk id="6" creationId="{CCB52CBF-ACD9-4513-0F78-9B283C685A25}"/>
          </ac:spMkLst>
        </pc:spChg>
      </pc:sldChg>
      <pc:sldChg chg="addSp delSp modSp add">
        <pc:chgData name="Xuesu Xiao" userId="2da2dc19-76a6-42ca-a03e-a5becae5e7dc" providerId="ADAL" clId="{B74F66C9-E5B3-EF46-B5D8-FD99D1E58699}" dt="2022-11-21T04:20:20.595" v="800"/>
        <pc:sldMkLst>
          <pc:docMk/>
          <pc:sldMk cId="3090064072" sldId="537"/>
        </pc:sldMkLst>
        <pc:spChg chg="add mod">
          <ac:chgData name="Xuesu Xiao" userId="2da2dc19-76a6-42ca-a03e-a5becae5e7dc" providerId="ADAL" clId="{B74F66C9-E5B3-EF46-B5D8-FD99D1E58699}" dt="2022-11-19T04:43:11.302" v="100"/>
          <ac:spMkLst>
            <pc:docMk/>
            <pc:sldMk cId="3090064072" sldId="537"/>
            <ac:spMk id="3" creationId="{01B5361C-2C67-8618-7FD3-0A57C518A02A}"/>
          </ac:spMkLst>
        </pc:spChg>
        <pc:spChg chg="add del mod">
          <ac:chgData name="Xuesu Xiao" userId="2da2dc19-76a6-42ca-a03e-a5becae5e7dc" providerId="ADAL" clId="{B74F66C9-E5B3-EF46-B5D8-FD99D1E58699}" dt="2022-11-21T04:20:20.595" v="800"/>
          <ac:spMkLst>
            <pc:docMk/>
            <pc:sldMk cId="3090064072" sldId="537"/>
            <ac:spMk id="4" creationId="{2CE7D58B-9962-0D0B-861C-9CCF6C49F9B2}"/>
          </ac:spMkLst>
        </pc:spChg>
        <pc:spChg chg="del">
          <ac:chgData name="Xuesu Xiao" userId="2da2dc19-76a6-42ca-a03e-a5becae5e7dc" providerId="ADAL" clId="{B74F66C9-E5B3-EF46-B5D8-FD99D1E58699}" dt="2022-11-19T04:40:26.516" v="68"/>
          <ac:spMkLst>
            <pc:docMk/>
            <pc:sldMk cId="3090064072" sldId="537"/>
            <ac:spMk id="4" creationId="{A11E4A87-AD4E-0525-C6B2-33C691EBBCD5}"/>
          </ac:spMkLst>
        </pc:spChg>
        <pc:spChg chg="del">
          <ac:chgData name="Xuesu Xiao" userId="2da2dc19-76a6-42ca-a03e-a5becae5e7dc" providerId="ADAL" clId="{B74F66C9-E5B3-EF46-B5D8-FD99D1E58699}" dt="2022-11-19T04:43:04.435" v="99"/>
          <ac:spMkLst>
            <pc:docMk/>
            <pc:sldMk cId="3090064072" sldId="537"/>
            <ac:spMk id="5" creationId="{EB0FF435-A922-60EC-0519-E872DC387B10}"/>
          </ac:spMkLst>
        </pc:spChg>
      </pc:sldChg>
      <pc:sldChg chg="addSp delSp modSp add">
        <pc:chgData name="Xuesu Xiao" userId="2da2dc19-76a6-42ca-a03e-a5becae5e7dc" providerId="ADAL" clId="{B74F66C9-E5B3-EF46-B5D8-FD99D1E58699}" dt="2022-11-21T04:20:20.595" v="800"/>
        <pc:sldMkLst>
          <pc:docMk/>
          <pc:sldMk cId="743581013" sldId="538"/>
        </pc:sldMkLst>
        <pc:spChg chg="add del mod">
          <ac:chgData name="Xuesu Xiao" userId="2da2dc19-76a6-42ca-a03e-a5becae5e7dc" providerId="ADAL" clId="{B74F66C9-E5B3-EF46-B5D8-FD99D1E58699}" dt="2022-11-21T04:20:20.595" v="800"/>
          <ac:spMkLst>
            <pc:docMk/>
            <pc:sldMk cId="743581013" sldId="538"/>
            <ac:spMk id="4" creationId="{43FB199F-7610-7A11-92C4-E992602C8B89}"/>
          </ac:spMkLst>
        </pc:spChg>
        <pc:spChg chg="del">
          <ac:chgData name="Xuesu Xiao" userId="2da2dc19-76a6-42ca-a03e-a5becae5e7dc" providerId="ADAL" clId="{B74F66C9-E5B3-EF46-B5D8-FD99D1E58699}" dt="2022-11-19T04:40:26.516" v="68"/>
          <ac:spMkLst>
            <pc:docMk/>
            <pc:sldMk cId="743581013" sldId="538"/>
            <ac:spMk id="4" creationId="{84D92CDA-60F5-89E3-901A-D8DC93849705}"/>
          </ac:spMkLst>
        </pc:spChg>
        <pc:spChg chg="del">
          <ac:chgData name="Xuesu Xiao" userId="2da2dc19-76a6-42ca-a03e-a5becae5e7dc" providerId="ADAL" clId="{B74F66C9-E5B3-EF46-B5D8-FD99D1E58699}" dt="2022-11-19T04:43:04.435" v="99"/>
          <ac:spMkLst>
            <pc:docMk/>
            <pc:sldMk cId="743581013" sldId="538"/>
            <ac:spMk id="5" creationId="{A448B219-810F-10BF-BC4F-822BC42C9C25}"/>
          </ac:spMkLst>
        </pc:spChg>
        <pc:spChg chg="add mod">
          <ac:chgData name="Xuesu Xiao" userId="2da2dc19-76a6-42ca-a03e-a5becae5e7dc" providerId="ADAL" clId="{B74F66C9-E5B3-EF46-B5D8-FD99D1E58699}" dt="2022-11-19T04:43:11.302" v="100"/>
          <ac:spMkLst>
            <pc:docMk/>
            <pc:sldMk cId="743581013" sldId="538"/>
            <ac:spMk id="6" creationId="{81B7198D-CE74-9D66-8D29-1E99A7D85F22}"/>
          </ac:spMkLst>
        </pc:spChg>
      </pc:sldChg>
      <pc:sldChg chg="addSp delSp modSp add">
        <pc:chgData name="Xuesu Xiao" userId="2da2dc19-76a6-42ca-a03e-a5becae5e7dc" providerId="ADAL" clId="{B74F66C9-E5B3-EF46-B5D8-FD99D1E58699}" dt="2022-11-21T04:20:20.595" v="800"/>
        <pc:sldMkLst>
          <pc:docMk/>
          <pc:sldMk cId="1493707993" sldId="539"/>
        </pc:sldMkLst>
        <pc:spChg chg="add mod">
          <ac:chgData name="Xuesu Xiao" userId="2da2dc19-76a6-42ca-a03e-a5becae5e7dc" providerId="ADAL" clId="{B74F66C9-E5B3-EF46-B5D8-FD99D1E58699}" dt="2022-11-19T04:43:11.302" v="100"/>
          <ac:spMkLst>
            <pc:docMk/>
            <pc:sldMk cId="1493707993" sldId="539"/>
            <ac:spMk id="3" creationId="{BD387C49-3D22-DCCD-E3A2-9DCBBFFC7AF6}"/>
          </ac:spMkLst>
        </pc:spChg>
        <pc:spChg chg="del">
          <ac:chgData name="Xuesu Xiao" userId="2da2dc19-76a6-42ca-a03e-a5becae5e7dc" providerId="ADAL" clId="{B74F66C9-E5B3-EF46-B5D8-FD99D1E58699}" dt="2022-11-19T04:40:26.516" v="68"/>
          <ac:spMkLst>
            <pc:docMk/>
            <pc:sldMk cId="1493707993" sldId="539"/>
            <ac:spMk id="4" creationId="{3DB38683-39B3-4B5D-8084-AA6F6A61060E}"/>
          </ac:spMkLst>
        </pc:spChg>
        <pc:spChg chg="add del mod">
          <ac:chgData name="Xuesu Xiao" userId="2da2dc19-76a6-42ca-a03e-a5becae5e7dc" providerId="ADAL" clId="{B74F66C9-E5B3-EF46-B5D8-FD99D1E58699}" dt="2022-11-21T04:20:20.595" v="800"/>
          <ac:spMkLst>
            <pc:docMk/>
            <pc:sldMk cId="1493707993" sldId="539"/>
            <ac:spMk id="4" creationId="{936B641A-F19B-E65A-DCE8-894A9C9A24DF}"/>
          </ac:spMkLst>
        </pc:spChg>
        <pc:spChg chg="del">
          <ac:chgData name="Xuesu Xiao" userId="2da2dc19-76a6-42ca-a03e-a5becae5e7dc" providerId="ADAL" clId="{B74F66C9-E5B3-EF46-B5D8-FD99D1E58699}" dt="2022-11-19T04:43:04.435" v="99"/>
          <ac:spMkLst>
            <pc:docMk/>
            <pc:sldMk cId="1493707993" sldId="539"/>
            <ac:spMk id="5" creationId="{7E4C1E88-D7F6-6164-2F83-A574EE6A97D3}"/>
          </ac:spMkLst>
        </pc:spChg>
      </pc:sldChg>
      <pc:sldChg chg="addSp delSp modSp add">
        <pc:chgData name="Xuesu Xiao" userId="2da2dc19-76a6-42ca-a03e-a5becae5e7dc" providerId="ADAL" clId="{B74F66C9-E5B3-EF46-B5D8-FD99D1E58699}" dt="2022-11-21T04:20:20.595" v="800"/>
        <pc:sldMkLst>
          <pc:docMk/>
          <pc:sldMk cId="1741362464" sldId="540"/>
        </pc:sldMkLst>
        <pc:spChg chg="add del mod">
          <ac:chgData name="Xuesu Xiao" userId="2da2dc19-76a6-42ca-a03e-a5becae5e7dc" providerId="ADAL" clId="{B74F66C9-E5B3-EF46-B5D8-FD99D1E58699}" dt="2022-11-21T04:20:20.595" v="800"/>
          <ac:spMkLst>
            <pc:docMk/>
            <pc:sldMk cId="1741362464" sldId="540"/>
            <ac:spMk id="4" creationId="{1E70DE54-C427-6D73-D841-E7483E9A2404}"/>
          </ac:spMkLst>
        </pc:spChg>
        <pc:spChg chg="del">
          <ac:chgData name="Xuesu Xiao" userId="2da2dc19-76a6-42ca-a03e-a5becae5e7dc" providerId="ADAL" clId="{B74F66C9-E5B3-EF46-B5D8-FD99D1E58699}" dt="2022-11-19T04:40:26.516" v="68"/>
          <ac:spMkLst>
            <pc:docMk/>
            <pc:sldMk cId="1741362464" sldId="540"/>
            <ac:spMk id="4" creationId="{90AAA240-F599-5749-1E5C-74101BA82E75}"/>
          </ac:spMkLst>
        </pc:spChg>
        <pc:spChg chg="del">
          <ac:chgData name="Xuesu Xiao" userId="2da2dc19-76a6-42ca-a03e-a5becae5e7dc" providerId="ADAL" clId="{B74F66C9-E5B3-EF46-B5D8-FD99D1E58699}" dt="2022-11-19T04:43:04.435" v="99"/>
          <ac:spMkLst>
            <pc:docMk/>
            <pc:sldMk cId="1741362464" sldId="540"/>
            <ac:spMk id="5" creationId="{E034352A-5D79-D31C-2781-9D3F676390BE}"/>
          </ac:spMkLst>
        </pc:spChg>
        <pc:spChg chg="add mod">
          <ac:chgData name="Xuesu Xiao" userId="2da2dc19-76a6-42ca-a03e-a5becae5e7dc" providerId="ADAL" clId="{B74F66C9-E5B3-EF46-B5D8-FD99D1E58699}" dt="2022-11-19T04:43:11.302" v="100"/>
          <ac:spMkLst>
            <pc:docMk/>
            <pc:sldMk cId="1741362464" sldId="540"/>
            <ac:spMk id="7" creationId="{60CCA0C2-5537-1C2A-1934-729603A06348}"/>
          </ac:spMkLst>
        </pc:spChg>
      </pc:sldChg>
      <pc:sldChg chg="addSp delSp modSp add mod">
        <pc:chgData name="Xuesu Xiao" userId="2da2dc19-76a6-42ca-a03e-a5becae5e7dc" providerId="ADAL" clId="{B74F66C9-E5B3-EF46-B5D8-FD99D1E58699}" dt="2022-11-21T04:20:20.595" v="800"/>
        <pc:sldMkLst>
          <pc:docMk/>
          <pc:sldMk cId="3900257319" sldId="541"/>
        </pc:sldMkLst>
        <pc:spChg chg="mod">
          <ac:chgData name="Xuesu Xiao" userId="2da2dc19-76a6-42ca-a03e-a5becae5e7dc" providerId="ADAL" clId="{B74F66C9-E5B3-EF46-B5D8-FD99D1E58699}" dt="2022-11-19T04:40:07.546" v="49" actId="27636"/>
          <ac:spMkLst>
            <pc:docMk/>
            <pc:sldMk cId="3900257319" sldId="541"/>
            <ac:spMk id="2" creationId="{5FCF5A99-1129-024F-8C7D-33C5FADB8484}"/>
          </ac:spMkLst>
        </pc:spChg>
        <pc:spChg chg="add mod">
          <ac:chgData name="Xuesu Xiao" userId="2da2dc19-76a6-42ca-a03e-a5becae5e7dc" providerId="ADAL" clId="{B74F66C9-E5B3-EF46-B5D8-FD99D1E58699}" dt="2022-11-19T04:43:11.302" v="100"/>
          <ac:spMkLst>
            <pc:docMk/>
            <pc:sldMk cId="3900257319" sldId="541"/>
            <ac:spMk id="3" creationId="{99576D04-7BB1-9CEF-E033-A21FF30C76F3}"/>
          </ac:spMkLst>
        </pc:spChg>
        <pc:spChg chg="del">
          <ac:chgData name="Xuesu Xiao" userId="2da2dc19-76a6-42ca-a03e-a5becae5e7dc" providerId="ADAL" clId="{B74F66C9-E5B3-EF46-B5D8-FD99D1E58699}" dt="2022-11-19T04:40:26.516" v="68"/>
          <ac:spMkLst>
            <pc:docMk/>
            <pc:sldMk cId="3900257319" sldId="541"/>
            <ac:spMk id="4" creationId="{3DB38683-39B3-4B5D-8084-AA6F6A61060E}"/>
          </ac:spMkLst>
        </pc:spChg>
        <pc:spChg chg="add del mod">
          <ac:chgData name="Xuesu Xiao" userId="2da2dc19-76a6-42ca-a03e-a5becae5e7dc" providerId="ADAL" clId="{B74F66C9-E5B3-EF46-B5D8-FD99D1E58699}" dt="2022-11-21T04:20:20.595" v="800"/>
          <ac:spMkLst>
            <pc:docMk/>
            <pc:sldMk cId="3900257319" sldId="541"/>
            <ac:spMk id="4" creationId="{CF49606E-5377-4E00-CC40-61216743E01F}"/>
          </ac:spMkLst>
        </pc:spChg>
        <pc:spChg chg="del">
          <ac:chgData name="Xuesu Xiao" userId="2da2dc19-76a6-42ca-a03e-a5becae5e7dc" providerId="ADAL" clId="{B74F66C9-E5B3-EF46-B5D8-FD99D1E58699}" dt="2022-11-19T04:43:04.435" v="99"/>
          <ac:spMkLst>
            <pc:docMk/>
            <pc:sldMk cId="3900257319" sldId="541"/>
            <ac:spMk id="5" creationId="{7E4C1E88-D7F6-6164-2F83-A574EE6A97D3}"/>
          </ac:spMkLst>
        </pc:spChg>
        <pc:picChg chg="mod">
          <ac:chgData name="Xuesu Xiao" userId="2da2dc19-76a6-42ca-a03e-a5becae5e7dc" providerId="ADAL" clId="{B74F66C9-E5B3-EF46-B5D8-FD99D1E58699}" dt="2022-11-19T05:10:03.783" v="257" actId="1035"/>
          <ac:picMkLst>
            <pc:docMk/>
            <pc:sldMk cId="3900257319" sldId="541"/>
            <ac:picMk id="8" creationId="{633A8686-B224-A848-9B34-B6616A43EF62}"/>
          </ac:picMkLst>
        </pc:picChg>
      </pc:sldChg>
      <pc:sldChg chg="addSp delSp modSp add">
        <pc:chgData name="Xuesu Xiao" userId="2da2dc19-76a6-42ca-a03e-a5becae5e7dc" providerId="ADAL" clId="{B74F66C9-E5B3-EF46-B5D8-FD99D1E58699}" dt="2022-11-21T04:20:20.595" v="800"/>
        <pc:sldMkLst>
          <pc:docMk/>
          <pc:sldMk cId="2092015878" sldId="542"/>
        </pc:sldMkLst>
        <pc:spChg chg="add mod">
          <ac:chgData name="Xuesu Xiao" userId="2da2dc19-76a6-42ca-a03e-a5becae5e7dc" providerId="ADAL" clId="{B74F66C9-E5B3-EF46-B5D8-FD99D1E58699}" dt="2022-11-19T04:43:11.302" v="100"/>
          <ac:spMkLst>
            <pc:docMk/>
            <pc:sldMk cId="2092015878" sldId="542"/>
            <ac:spMk id="3" creationId="{98653C15-22A9-3797-7AA9-D12560B6D68A}"/>
          </ac:spMkLst>
        </pc:spChg>
        <pc:spChg chg="del">
          <ac:chgData name="Xuesu Xiao" userId="2da2dc19-76a6-42ca-a03e-a5becae5e7dc" providerId="ADAL" clId="{B74F66C9-E5B3-EF46-B5D8-FD99D1E58699}" dt="2022-11-19T04:40:26.516" v="68"/>
          <ac:spMkLst>
            <pc:docMk/>
            <pc:sldMk cId="2092015878" sldId="542"/>
            <ac:spMk id="4" creationId="{11FF2E05-C2D7-7959-E4ED-7B44B7742169}"/>
          </ac:spMkLst>
        </pc:spChg>
        <pc:spChg chg="add del mod">
          <ac:chgData name="Xuesu Xiao" userId="2da2dc19-76a6-42ca-a03e-a5becae5e7dc" providerId="ADAL" clId="{B74F66C9-E5B3-EF46-B5D8-FD99D1E58699}" dt="2022-11-21T04:20:20.595" v="800"/>
          <ac:spMkLst>
            <pc:docMk/>
            <pc:sldMk cId="2092015878" sldId="542"/>
            <ac:spMk id="4" creationId="{68CC0F2F-86EA-568A-3527-CD4FA223BEF2}"/>
          </ac:spMkLst>
        </pc:spChg>
        <pc:spChg chg="del">
          <ac:chgData name="Xuesu Xiao" userId="2da2dc19-76a6-42ca-a03e-a5becae5e7dc" providerId="ADAL" clId="{B74F66C9-E5B3-EF46-B5D8-FD99D1E58699}" dt="2022-11-19T04:43:04.435" v="99"/>
          <ac:spMkLst>
            <pc:docMk/>
            <pc:sldMk cId="2092015878" sldId="542"/>
            <ac:spMk id="5" creationId="{3AF14134-D06A-7FF5-6805-479AB519D0F2}"/>
          </ac:spMkLst>
        </pc:spChg>
      </pc:sldChg>
      <pc:sldChg chg="addSp delSp modSp add mod">
        <pc:chgData name="Xuesu Xiao" userId="2da2dc19-76a6-42ca-a03e-a5becae5e7dc" providerId="ADAL" clId="{B74F66C9-E5B3-EF46-B5D8-FD99D1E58699}" dt="2022-11-21T04:20:20.595" v="800"/>
        <pc:sldMkLst>
          <pc:docMk/>
          <pc:sldMk cId="3458925638" sldId="543"/>
        </pc:sldMkLst>
        <pc:spChg chg="mod">
          <ac:chgData name="Xuesu Xiao" userId="2da2dc19-76a6-42ca-a03e-a5becae5e7dc" providerId="ADAL" clId="{B74F66C9-E5B3-EF46-B5D8-FD99D1E58699}" dt="2022-11-20T03:06:45.397" v="605" actId="167"/>
          <ac:spMkLst>
            <pc:docMk/>
            <pc:sldMk cId="3458925638" sldId="543"/>
            <ac:spMk id="3" creationId="{C7572269-DBA1-CFAA-5DD1-B715AAC16982}"/>
          </ac:spMkLst>
        </pc:spChg>
        <pc:spChg chg="add del mod">
          <ac:chgData name="Xuesu Xiao" userId="2da2dc19-76a6-42ca-a03e-a5becae5e7dc" providerId="ADAL" clId="{B74F66C9-E5B3-EF46-B5D8-FD99D1E58699}" dt="2022-11-21T04:20:20.595" v="800"/>
          <ac:spMkLst>
            <pc:docMk/>
            <pc:sldMk cId="3458925638" sldId="543"/>
            <ac:spMk id="4" creationId="{287CB385-C7E7-C1B9-3E25-3DE9BDF573DB}"/>
          </ac:spMkLst>
        </pc:spChg>
        <pc:spChg chg="del">
          <ac:chgData name="Xuesu Xiao" userId="2da2dc19-76a6-42ca-a03e-a5becae5e7dc" providerId="ADAL" clId="{B74F66C9-E5B3-EF46-B5D8-FD99D1E58699}" dt="2022-11-19T04:40:26.516" v="68"/>
          <ac:spMkLst>
            <pc:docMk/>
            <pc:sldMk cId="3458925638" sldId="543"/>
            <ac:spMk id="4" creationId="{45B2BBEB-0E38-73F1-7569-E091FD866BF1}"/>
          </ac:spMkLst>
        </pc:spChg>
        <pc:spChg chg="del">
          <ac:chgData name="Xuesu Xiao" userId="2da2dc19-76a6-42ca-a03e-a5becae5e7dc" providerId="ADAL" clId="{B74F66C9-E5B3-EF46-B5D8-FD99D1E58699}" dt="2022-11-19T04:43:04.435" v="99"/>
          <ac:spMkLst>
            <pc:docMk/>
            <pc:sldMk cId="3458925638" sldId="543"/>
            <ac:spMk id="5" creationId="{4D4A7AC8-8BF5-3135-BB31-96C6F904AAA5}"/>
          </ac:spMkLst>
        </pc:spChg>
        <pc:spChg chg="add mod">
          <ac:chgData name="Xuesu Xiao" userId="2da2dc19-76a6-42ca-a03e-a5becae5e7dc" providerId="ADAL" clId="{B74F66C9-E5B3-EF46-B5D8-FD99D1E58699}" dt="2022-11-19T04:43:11.302" v="100"/>
          <ac:spMkLst>
            <pc:docMk/>
            <pc:sldMk cId="3458925638" sldId="543"/>
            <ac:spMk id="8" creationId="{C550A33B-39F4-74A6-8B1F-5BD00A257E27}"/>
          </ac:spMkLst>
        </pc:spChg>
        <pc:picChg chg="mod">
          <ac:chgData name="Xuesu Xiao" userId="2da2dc19-76a6-42ca-a03e-a5becae5e7dc" providerId="ADAL" clId="{B74F66C9-E5B3-EF46-B5D8-FD99D1E58699}" dt="2022-11-20T03:06:36.240" v="604" actId="1036"/>
          <ac:picMkLst>
            <pc:docMk/>
            <pc:sldMk cId="3458925638" sldId="543"/>
            <ac:picMk id="6" creationId="{161CE818-ECB8-BEAF-4EF4-FAACC08D05D6}"/>
          </ac:picMkLst>
        </pc:picChg>
        <pc:picChg chg="mod">
          <ac:chgData name="Xuesu Xiao" userId="2da2dc19-76a6-42ca-a03e-a5becae5e7dc" providerId="ADAL" clId="{B74F66C9-E5B3-EF46-B5D8-FD99D1E58699}" dt="2022-11-20T03:06:48.710" v="620" actId="1035"/>
          <ac:picMkLst>
            <pc:docMk/>
            <pc:sldMk cId="3458925638" sldId="543"/>
            <ac:picMk id="7" creationId="{BA934296-C4F4-96D1-5060-EC60102CFD2C}"/>
          </ac:picMkLst>
        </pc:picChg>
      </pc:sldChg>
      <pc:sldChg chg="addSp delSp modSp add">
        <pc:chgData name="Xuesu Xiao" userId="2da2dc19-76a6-42ca-a03e-a5becae5e7dc" providerId="ADAL" clId="{B74F66C9-E5B3-EF46-B5D8-FD99D1E58699}" dt="2022-11-21T04:20:20.595" v="800"/>
        <pc:sldMkLst>
          <pc:docMk/>
          <pc:sldMk cId="4144634977" sldId="544"/>
        </pc:sldMkLst>
        <pc:spChg chg="add mod">
          <ac:chgData name="Xuesu Xiao" userId="2da2dc19-76a6-42ca-a03e-a5becae5e7dc" providerId="ADAL" clId="{B74F66C9-E5B3-EF46-B5D8-FD99D1E58699}" dt="2022-11-19T04:43:11.302" v="100"/>
          <ac:spMkLst>
            <pc:docMk/>
            <pc:sldMk cId="4144634977" sldId="544"/>
            <ac:spMk id="3" creationId="{58E5A539-79B9-C57C-B5B2-61F2FEFF6BF7}"/>
          </ac:spMkLst>
        </pc:spChg>
        <pc:spChg chg="del">
          <ac:chgData name="Xuesu Xiao" userId="2da2dc19-76a6-42ca-a03e-a5becae5e7dc" providerId="ADAL" clId="{B74F66C9-E5B3-EF46-B5D8-FD99D1E58699}" dt="2022-11-19T04:40:26.516" v="68"/>
          <ac:spMkLst>
            <pc:docMk/>
            <pc:sldMk cId="4144634977" sldId="544"/>
            <ac:spMk id="4" creationId="{11FF2E05-C2D7-7959-E4ED-7B44B7742169}"/>
          </ac:spMkLst>
        </pc:spChg>
        <pc:spChg chg="add del mod">
          <ac:chgData name="Xuesu Xiao" userId="2da2dc19-76a6-42ca-a03e-a5becae5e7dc" providerId="ADAL" clId="{B74F66C9-E5B3-EF46-B5D8-FD99D1E58699}" dt="2022-11-21T04:20:20.595" v="800"/>
          <ac:spMkLst>
            <pc:docMk/>
            <pc:sldMk cId="4144634977" sldId="544"/>
            <ac:spMk id="4" creationId="{B9849C09-DCFD-7E62-5F56-DDBAC6AA16BA}"/>
          </ac:spMkLst>
        </pc:spChg>
        <pc:spChg chg="del">
          <ac:chgData name="Xuesu Xiao" userId="2da2dc19-76a6-42ca-a03e-a5becae5e7dc" providerId="ADAL" clId="{B74F66C9-E5B3-EF46-B5D8-FD99D1E58699}" dt="2022-11-19T04:43:04.435" v="99"/>
          <ac:spMkLst>
            <pc:docMk/>
            <pc:sldMk cId="4144634977" sldId="544"/>
            <ac:spMk id="5" creationId="{3AF14134-D06A-7FF5-6805-479AB519D0F2}"/>
          </ac:spMkLst>
        </pc:spChg>
      </pc:sldChg>
      <pc:sldChg chg="addSp delSp modSp add mod">
        <pc:chgData name="Xuesu Xiao" userId="2da2dc19-76a6-42ca-a03e-a5becae5e7dc" providerId="ADAL" clId="{B74F66C9-E5B3-EF46-B5D8-FD99D1E58699}" dt="2022-11-21T04:20:20.595" v="800"/>
        <pc:sldMkLst>
          <pc:docMk/>
          <pc:sldMk cId="995979242" sldId="545"/>
        </pc:sldMkLst>
        <pc:spChg chg="mod">
          <ac:chgData name="Xuesu Xiao" userId="2da2dc19-76a6-42ca-a03e-a5becae5e7dc" providerId="ADAL" clId="{B74F66C9-E5B3-EF46-B5D8-FD99D1E58699}" dt="2022-11-20T03:01:53.988" v="561" actId="20577"/>
          <ac:spMkLst>
            <pc:docMk/>
            <pc:sldMk cId="995979242" sldId="545"/>
            <ac:spMk id="2" creationId="{C902B590-E5D6-730B-91A6-FACD47C27E9A}"/>
          </ac:spMkLst>
        </pc:spChg>
        <pc:spChg chg="add mod">
          <ac:chgData name="Xuesu Xiao" userId="2da2dc19-76a6-42ca-a03e-a5becae5e7dc" providerId="ADAL" clId="{B74F66C9-E5B3-EF46-B5D8-FD99D1E58699}" dt="2022-11-19T04:43:11.302" v="100"/>
          <ac:spMkLst>
            <pc:docMk/>
            <pc:sldMk cId="995979242" sldId="545"/>
            <ac:spMk id="3" creationId="{EABE2DDC-8C55-4D6C-CDF8-5486C2DB7A7A}"/>
          </ac:spMkLst>
        </pc:spChg>
        <pc:spChg chg="del">
          <ac:chgData name="Xuesu Xiao" userId="2da2dc19-76a6-42ca-a03e-a5becae5e7dc" providerId="ADAL" clId="{B74F66C9-E5B3-EF46-B5D8-FD99D1E58699}" dt="2022-11-19T04:40:26.516" v="68"/>
          <ac:spMkLst>
            <pc:docMk/>
            <pc:sldMk cId="995979242" sldId="545"/>
            <ac:spMk id="4" creationId="{7700FE4E-5271-2473-60E1-A389982C380E}"/>
          </ac:spMkLst>
        </pc:spChg>
        <pc:spChg chg="add del mod">
          <ac:chgData name="Xuesu Xiao" userId="2da2dc19-76a6-42ca-a03e-a5becae5e7dc" providerId="ADAL" clId="{B74F66C9-E5B3-EF46-B5D8-FD99D1E58699}" dt="2022-11-21T04:20:20.595" v="800"/>
          <ac:spMkLst>
            <pc:docMk/>
            <pc:sldMk cId="995979242" sldId="545"/>
            <ac:spMk id="4" creationId="{CD5670CE-0D18-3B40-F6DF-9E1B1D177206}"/>
          </ac:spMkLst>
        </pc:spChg>
        <pc:spChg chg="del">
          <ac:chgData name="Xuesu Xiao" userId="2da2dc19-76a6-42ca-a03e-a5becae5e7dc" providerId="ADAL" clId="{B74F66C9-E5B3-EF46-B5D8-FD99D1E58699}" dt="2022-11-19T04:43:04.435" v="99"/>
          <ac:spMkLst>
            <pc:docMk/>
            <pc:sldMk cId="995979242" sldId="545"/>
            <ac:spMk id="5" creationId="{A4938728-1CA6-41B4-B96D-A52019CFB745}"/>
          </ac:spMkLst>
        </pc:spChg>
      </pc:sldChg>
      <pc:sldChg chg="addSp delSp modSp add mod">
        <pc:chgData name="Xuesu Xiao" userId="2da2dc19-76a6-42ca-a03e-a5becae5e7dc" providerId="ADAL" clId="{B74F66C9-E5B3-EF46-B5D8-FD99D1E58699}" dt="2022-11-21T04:20:20.595" v="800"/>
        <pc:sldMkLst>
          <pc:docMk/>
          <pc:sldMk cId="2275408222" sldId="546"/>
        </pc:sldMkLst>
        <pc:spChg chg="mod">
          <ac:chgData name="Xuesu Xiao" userId="2da2dc19-76a6-42ca-a03e-a5becae5e7dc" providerId="ADAL" clId="{B74F66C9-E5B3-EF46-B5D8-FD99D1E58699}" dt="2022-11-20T03:04:28.631" v="581" actId="20577"/>
          <ac:spMkLst>
            <pc:docMk/>
            <pc:sldMk cId="2275408222" sldId="546"/>
            <ac:spMk id="2" creationId="{C902B590-E5D6-730B-91A6-FACD47C27E9A}"/>
          </ac:spMkLst>
        </pc:spChg>
        <pc:spChg chg="add mod">
          <ac:chgData name="Xuesu Xiao" userId="2da2dc19-76a6-42ca-a03e-a5becae5e7dc" providerId="ADAL" clId="{B74F66C9-E5B3-EF46-B5D8-FD99D1E58699}" dt="2022-11-19T04:43:11.302" v="100"/>
          <ac:spMkLst>
            <pc:docMk/>
            <pc:sldMk cId="2275408222" sldId="546"/>
            <ac:spMk id="3" creationId="{A5264F89-CA3A-0F00-A806-37413836D537}"/>
          </ac:spMkLst>
        </pc:spChg>
        <pc:spChg chg="del">
          <ac:chgData name="Xuesu Xiao" userId="2da2dc19-76a6-42ca-a03e-a5becae5e7dc" providerId="ADAL" clId="{B74F66C9-E5B3-EF46-B5D8-FD99D1E58699}" dt="2022-11-19T04:40:26.516" v="68"/>
          <ac:spMkLst>
            <pc:docMk/>
            <pc:sldMk cId="2275408222" sldId="546"/>
            <ac:spMk id="4" creationId="{7700FE4E-5271-2473-60E1-A389982C380E}"/>
          </ac:spMkLst>
        </pc:spChg>
        <pc:spChg chg="add del mod">
          <ac:chgData name="Xuesu Xiao" userId="2da2dc19-76a6-42ca-a03e-a5becae5e7dc" providerId="ADAL" clId="{B74F66C9-E5B3-EF46-B5D8-FD99D1E58699}" dt="2022-11-21T04:20:20.595" v="800"/>
          <ac:spMkLst>
            <pc:docMk/>
            <pc:sldMk cId="2275408222" sldId="546"/>
            <ac:spMk id="4" creationId="{C652DCD5-3D1B-B4A7-D1D5-26C28EDF7805}"/>
          </ac:spMkLst>
        </pc:spChg>
        <pc:spChg chg="del">
          <ac:chgData name="Xuesu Xiao" userId="2da2dc19-76a6-42ca-a03e-a5becae5e7dc" providerId="ADAL" clId="{B74F66C9-E5B3-EF46-B5D8-FD99D1E58699}" dt="2022-11-19T04:43:04.435" v="99"/>
          <ac:spMkLst>
            <pc:docMk/>
            <pc:sldMk cId="2275408222" sldId="546"/>
            <ac:spMk id="5" creationId="{A4938728-1CA6-41B4-B96D-A52019CFB745}"/>
          </ac:spMkLst>
        </pc:spChg>
      </pc:sldChg>
      <pc:sldChg chg="addSp delSp modSp add mod">
        <pc:chgData name="Xuesu Xiao" userId="2da2dc19-76a6-42ca-a03e-a5becae5e7dc" providerId="ADAL" clId="{B74F66C9-E5B3-EF46-B5D8-FD99D1E58699}" dt="2022-11-21T04:20:20.595" v="800"/>
        <pc:sldMkLst>
          <pc:docMk/>
          <pc:sldMk cId="2313172705" sldId="547"/>
        </pc:sldMkLst>
        <pc:spChg chg="mod">
          <ac:chgData name="Xuesu Xiao" userId="2da2dc19-76a6-42ca-a03e-a5becae5e7dc" providerId="ADAL" clId="{B74F66C9-E5B3-EF46-B5D8-FD99D1E58699}" dt="2022-11-19T04:40:07.543" v="48" actId="27636"/>
          <ac:spMkLst>
            <pc:docMk/>
            <pc:sldMk cId="2313172705" sldId="547"/>
            <ac:spMk id="2" creationId="{5FCF5A99-1129-024F-8C7D-33C5FADB8484}"/>
          </ac:spMkLst>
        </pc:spChg>
        <pc:spChg chg="add mod">
          <ac:chgData name="Xuesu Xiao" userId="2da2dc19-76a6-42ca-a03e-a5becae5e7dc" providerId="ADAL" clId="{B74F66C9-E5B3-EF46-B5D8-FD99D1E58699}" dt="2022-11-19T04:43:11.302" v="100"/>
          <ac:spMkLst>
            <pc:docMk/>
            <pc:sldMk cId="2313172705" sldId="547"/>
            <ac:spMk id="3" creationId="{C36AEF3F-7FF1-BB9E-DBD2-098D6457CE52}"/>
          </ac:spMkLst>
        </pc:spChg>
        <pc:spChg chg="del">
          <ac:chgData name="Xuesu Xiao" userId="2da2dc19-76a6-42ca-a03e-a5becae5e7dc" providerId="ADAL" clId="{B74F66C9-E5B3-EF46-B5D8-FD99D1E58699}" dt="2022-11-19T04:40:26.516" v="68"/>
          <ac:spMkLst>
            <pc:docMk/>
            <pc:sldMk cId="2313172705" sldId="547"/>
            <ac:spMk id="4" creationId="{3DB38683-39B3-4B5D-8084-AA6F6A61060E}"/>
          </ac:spMkLst>
        </pc:spChg>
        <pc:spChg chg="add del mod">
          <ac:chgData name="Xuesu Xiao" userId="2da2dc19-76a6-42ca-a03e-a5becae5e7dc" providerId="ADAL" clId="{B74F66C9-E5B3-EF46-B5D8-FD99D1E58699}" dt="2022-11-21T04:20:20.595" v="800"/>
          <ac:spMkLst>
            <pc:docMk/>
            <pc:sldMk cId="2313172705" sldId="547"/>
            <ac:spMk id="4" creationId="{6F3B8EA2-FEC5-D2AD-82C7-E38AD1D2624D}"/>
          </ac:spMkLst>
        </pc:spChg>
        <pc:spChg chg="del">
          <ac:chgData name="Xuesu Xiao" userId="2da2dc19-76a6-42ca-a03e-a5becae5e7dc" providerId="ADAL" clId="{B74F66C9-E5B3-EF46-B5D8-FD99D1E58699}" dt="2022-11-19T04:43:04.435" v="99"/>
          <ac:spMkLst>
            <pc:docMk/>
            <pc:sldMk cId="2313172705" sldId="547"/>
            <ac:spMk id="5" creationId="{7E4C1E88-D7F6-6164-2F83-A574EE6A97D3}"/>
          </ac:spMkLst>
        </pc:spChg>
      </pc:sldChg>
      <pc:sldChg chg="addSp delSp modSp add">
        <pc:chgData name="Xuesu Xiao" userId="2da2dc19-76a6-42ca-a03e-a5becae5e7dc" providerId="ADAL" clId="{B74F66C9-E5B3-EF46-B5D8-FD99D1E58699}" dt="2022-11-21T04:20:20.595" v="800"/>
        <pc:sldMkLst>
          <pc:docMk/>
          <pc:sldMk cId="3060296709" sldId="548"/>
        </pc:sldMkLst>
        <pc:spChg chg="del">
          <ac:chgData name="Xuesu Xiao" userId="2da2dc19-76a6-42ca-a03e-a5becae5e7dc" providerId="ADAL" clId="{B74F66C9-E5B3-EF46-B5D8-FD99D1E58699}" dt="2022-11-19T04:40:26.516" v="68"/>
          <ac:spMkLst>
            <pc:docMk/>
            <pc:sldMk cId="3060296709" sldId="548"/>
            <ac:spMk id="4" creationId="{8D752BDA-F21C-78FC-4937-2C076462EF47}"/>
          </ac:spMkLst>
        </pc:spChg>
        <pc:spChg chg="add del mod">
          <ac:chgData name="Xuesu Xiao" userId="2da2dc19-76a6-42ca-a03e-a5becae5e7dc" providerId="ADAL" clId="{B74F66C9-E5B3-EF46-B5D8-FD99D1E58699}" dt="2022-11-21T04:20:20.595" v="800"/>
          <ac:spMkLst>
            <pc:docMk/>
            <pc:sldMk cId="3060296709" sldId="548"/>
            <ac:spMk id="4" creationId="{F9F1D37B-DEEE-359C-750A-82D3C1B5F0CA}"/>
          </ac:spMkLst>
        </pc:spChg>
        <pc:spChg chg="del">
          <ac:chgData name="Xuesu Xiao" userId="2da2dc19-76a6-42ca-a03e-a5becae5e7dc" providerId="ADAL" clId="{B74F66C9-E5B3-EF46-B5D8-FD99D1E58699}" dt="2022-11-19T04:43:04.435" v="99"/>
          <ac:spMkLst>
            <pc:docMk/>
            <pc:sldMk cId="3060296709" sldId="548"/>
            <ac:spMk id="5" creationId="{E0E82220-E1CD-56BD-15D7-BA7C5190DE1A}"/>
          </ac:spMkLst>
        </pc:spChg>
        <pc:spChg chg="add mod">
          <ac:chgData name="Xuesu Xiao" userId="2da2dc19-76a6-42ca-a03e-a5becae5e7dc" providerId="ADAL" clId="{B74F66C9-E5B3-EF46-B5D8-FD99D1E58699}" dt="2022-11-19T04:43:11.302" v="100"/>
          <ac:spMkLst>
            <pc:docMk/>
            <pc:sldMk cId="3060296709" sldId="548"/>
            <ac:spMk id="7" creationId="{6CBD5DD4-CA77-09BC-40C8-66A2E2841DE6}"/>
          </ac:spMkLst>
        </pc:spChg>
        <pc:picChg chg="mod">
          <ac:chgData name="Xuesu Xiao" userId="2da2dc19-76a6-42ca-a03e-a5becae5e7dc" providerId="ADAL" clId="{B74F66C9-E5B3-EF46-B5D8-FD99D1E58699}" dt="2022-11-20T03:02:30.478" v="580" actId="1036"/>
          <ac:picMkLst>
            <pc:docMk/>
            <pc:sldMk cId="3060296709" sldId="548"/>
            <ac:picMk id="7170" creationId="{0DE109A4-C610-38B8-50F7-AEBF4CB5B456}"/>
          </ac:picMkLst>
        </pc:picChg>
        <pc:picChg chg="mod">
          <ac:chgData name="Xuesu Xiao" userId="2da2dc19-76a6-42ca-a03e-a5becae5e7dc" providerId="ADAL" clId="{B74F66C9-E5B3-EF46-B5D8-FD99D1E58699}" dt="2022-11-20T03:02:30.478" v="580" actId="1036"/>
          <ac:picMkLst>
            <pc:docMk/>
            <pc:sldMk cId="3060296709" sldId="548"/>
            <ac:picMk id="7172" creationId="{C94CCEB3-72DE-C60B-1500-3D335B5FAFD8}"/>
          </ac:picMkLst>
        </pc:picChg>
      </pc:sldChg>
      <pc:sldChg chg="addSp delSp modSp add mod">
        <pc:chgData name="Xuesu Xiao" userId="2da2dc19-76a6-42ca-a03e-a5becae5e7dc" providerId="ADAL" clId="{B74F66C9-E5B3-EF46-B5D8-FD99D1E58699}" dt="2022-11-21T04:20:20.595" v="800"/>
        <pc:sldMkLst>
          <pc:docMk/>
          <pc:sldMk cId="5234716" sldId="549"/>
        </pc:sldMkLst>
        <pc:spChg chg="add del mod">
          <ac:chgData name="Xuesu Xiao" userId="2da2dc19-76a6-42ca-a03e-a5becae5e7dc" providerId="ADAL" clId="{B74F66C9-E5B3-EF46-B5D8-FD99D1E58699}" dt="2022-11-21T04:20:20.595" v="800"/>
          <ac:spMkLst>
            <pc:docMk/>
            <pc:sldMk cId="5234716" sldId="549"/>
            <ac:spMk id="3" creationId="{4D3D1751-AD81-A411-6976-61174378AA34}"/>
          </ac:spMkLst>
        </pc:spChg>
        <pc:spChg chg="del">
          <ac:chgData name="Xuesu Xiao" userId="2da2dc19-76a6-42ca-a03e-a5becae5e7dc" providerId="ADAL" clId="{B74F66C9-E5B3-EF46-B5D8-FD99D1E58699}" dt="2022-11-20T03:07:25.342" v="621" actId="478"/>
          <ac:spMkLst>
            <pc:docMk/>
            <pc:sldMk cId="5234716" sldId="549"/>
            <ac:spMk id="3" creationId="{9CD5D84D-F5D6-64F0-AF5B-5A1C40FC4E06}"/>
          </ac:spMkLst>
        </pc:spChg>
        <pc:spChg chg="del">
          <ac:chgData name="Xuesu Xiao" userId="2da2dc19-76a6-42ca-a03e-a5becae5e7dc" providerId="ADAL" clId="{B74F66C9-E5B3-EF46-B5D8-FD99D1E58699}" dt="2022-11-19T04:40:26.516" v="68"/>
          <ac:spMkLst>
            <pc:docMk/>
            <pc:sldMk cId="5234716" sldId="549"/>
            <ac:spMk id="4" creationId="{90AAA240-F599-5749-1E5C-74101BA82E75}"/>
          </ac:spMkLst>
        </pc:spChg>
        <pc:spChg chg="del">
          <ac:chgData name="Xuesu Xiao" userId="2da2dc19-76a6-42ca-a03e-a5becae5e7dc" providerId="ADAL" clId="{B74F66C9-E5B3-EF46-B5D8-FD99D1E58699}" dt="2022-11-19T04:43:04.435" v="99"/>
          <ac:spMkLst>
            <pc:docMk/>
            <pc:sldMk cId="5234716" sldId="549"/>
            <ac:spMk id="5" creationId="{E034352A-5D79-D31C-2781-9D3F676390BE}"/>
          </ac:spMkLst>
        </pc:spChg>
        <pc:spChg chg="add mod">
          <ac:chgData name="Xuesu Xiao" userId="2da2dc19-76a6-42ca-a03e-a5becae5e7dc" providerId="ADAL" clId="{B74F66C9-E5B3-EF46-B5D8-FD99D1E58699}" dt="2022-11-19T04:43:11.302" v="100"/>
          <ac:spMkLst>
            <pc:docMk/>
            <pc:sldMk cId="5234716" sldId="549"/>
            <ac:spMk id="6" creationId="{59E13A5A-FFE2-FF2F-E56C-74B12DB6D927}"/>
          </ac:spMkLst>
        </pc:spChg>
      </pc:sldChg>
      <pc:sldChg chg="addSp delSp modSp add del">
        <pc:chgData name="Xuesu Xiao" userId="2da2dc19-76a6-42ca-a03e-a5becae5e7dc" providerId="ADAL" clId="{B74F66C9-E5B3-EF46-B5D8-FD99D1E58699}" dt="2022-11-20T04:02:57.754" v="795" actId="2696"/>
        <pc:sldMkLst>
          <pc:docMk/>
          <pc:sldMk cId="906586153" sldId="550"/>
        </pc:sldMkLst>
        <pc:spChg chg="del">
          <ac:chgData name="Xuesu Xiao" userId="2da2dc19-76a6-42ca-a03e-a5becae5e7dc" providerId="ADAL" clId="{B74F66C9-E5B3-EF46-B5D8-FD99D1E58699}" dt="2022-11-19T04:40:26.516" v="68"/>
          <ac:spMkLst>
            <pc:docMk/>
            <pc:sldMk cId="906586153" sldId="550"/>
            <ac:spMk id="4" creationId="{D8D2DCFD-999E-55CE-9758-7009D6E13C3D}"/>
          </ac:spMkLst>
        </pc:spChg>
        <pc:spChg chg="del">
          <ac:chgData name="Xuesu Xiao" userId="2da2dc19-76a6-42ca-a03e-a5becae5e7dc" providerId="ADAL" clId="{B74F66C9-E5B3-EF46-B5D8-FD99D1E58699}" dt="2022-11-19T04:43:04.435" v="99"/>
          <ac:spMkLst>
            <pc:docMk/>
            <pc:sldMk cId="906586153" sldId="550"/>
            <ac:spMk id="5" creationId="{F6A4044F-CFE7-BCA8-7E36-04066A89A026}"/>
          </ac:spMkLst>
        </pc:spChg>
        <pc:spChg chg="add mod">
          <ac:chgData name="Xuesu Xiao" userId="2da2dc19-76a6-42ca-a03e-a5becae5e7dc" providerId="ADAL" clId="{B74F66C9-E5B3-EF46-B5D8-FD99D1E58699}" dt="2022-11-19T04:43:11.302" v="100"/>
          <ac:spMkLst>
            <pc:docMk/>
            <pc:sldMk cId="906586153" sldId="550"/>
            <ac:spMk id="7" creationId="{D1F40A5F-1685-8500-7AE6-44FA44FF527C}"/>
          </ac:spMkLst>
        </pc:spChg>
      </pc:sldChg>
      <pc:sldChg chg="addSp delSp modSp add del">
        <pc:chgData name="Xuesu Xiao" userId="2da2dc19-76a6-42ca-a03e-a5becae5e7dc" providerId="ADAL" clId="{B74F66C9-E5B3-EF46-B5D8-FD99D1E58699}" dt="2022-11-20T04:02:57.735" v="772" actId="2696"/>
        <pc:sldMkLst>
          <pc:docMk/>
          <pc:sldMk cId="1825099269" sldId="551"/>
        </pc:sldMkLst>
        <pc:spChg chg="del">
          <ac:chgData name="Xuesu Xiao" userId="2da2dc19-76a6-42ca-a03e-a5becae5e7dc" providerId="ADAL" clId="{B74F66C9-E5B3-EF46-B5D8-FD99D1E58699}" dt="2022-11-19T04:40:26.516" v="68"/>
          <ac:spMkLst>
            <pc:docMk/>
            <pc:sldMk cId="1825099269" sldId="551"/>
            <ac:spMk id="4" creationId="{D8D2DCFD-999E-55CE-9758-7009D6E13C3D}"/>
          </ac:spMkLst>
        </pc:spChg>
        <pc:spChg chg="del">
          <ac:chgData name="Xuesu Xiao" userId="2da2dc19-76a6-42ca-a03e-a5becae5e7dc" providerId="ADAL" clId="{B74F66C9-E5B3-EF46-B5D8-FD99D1E58699}" dt="2022-11-19T04:43:04.435" v="99"/>
          <ac:spMkLst>
            <pc:docMk/>
            <pc:sldMk cId="1825099269" sldId="551"/>
            <ac:spMk id="5" creationId="{F6A4044F-CFE7-BCA8-7E36-04066A89A026}"/>
          </ac:spMkLst>
        </pc:spChg>
        <pc:spChg chg="add mod">
          <ac:chgData name="Xuesu Xiao" userId="2da2dc19-76a6-42ca-a03e-a5becae5e7dc" providerId="ADAL" clId="{B74F66C9-E5B3-EF46-B5D8-FD99D1E58699}" dt="2022-11-19T04:43:11.302" v="100"/>
          <ac:spMkLst>
            <pc:docMk/>
            <pc:sldMk cId="1825099269" sldId="551"/>
            <ac:spMk id="6" creationId="{96740158-4BC2-CE90-8D52-ED66FC7233C0}"/>
          </ac:spMkLst>
        </pc:spChg>
      </pc:sldChg>
      <pc:sldChg chg="addSp delSp modSp add del">
        <pc:chgData name="Xuesu Xiao" userId="2da2dc19-76a6-42ca-a03e-a5becae5e7dc" providerId="ADAL" clId="{B74F66C9-E5B3-EF46-B5D8-FD99D1E58699}" dt="2022-11-20T04:02:57.727" v="767" actId="2696"/>
        <pc:sldMkLst>
          <pc:docMk/>
          <pc:sldMk cId="2186420898" sldId="552"/>
        </pc:sldMkLst>
        <pc:spChg chg="del">
          <ac:chgData name="Xuesu Xiao" userId="2da2dc19-76a6-42ca-a03e-a5becae5e7dc" providerId="ADAL" clId="{B74F66C9-E5B3-EF46-B5D8-FD99D1E58699}" dt="2022-11-19T04:40:26.516" v="68"/>
          <ac:spMkLst>
            <pc:docMk/>
            <pc:sldMk cId="2186420898" sldId="552"/>
            <ac:spMk id="4" creationId="{D8D2DCFD-999E-55CE-9758-7009D6E13C3D}"/>
          </ac:spMkLst>
        </pc:spChg>
        <pc:spChg chg="del">
          <ac:chgData name="Xuesu Xiao" userId="2da2dc19-76a6-42ca-a03e-a5becae5e7dc" providerId="ADAL" clId="{B74F66C9-E5B3-EF46-B5D8-FD99D1E58699}" dt="2022-11-19T04:43:04.435" v="99"/>
          <ac:spMkLst>
            <pc:docMk/>
            <pc:sldMk cId="2186420898" sldId="552"/>
            <ac:spMk id="5" creationId="{F6A4044F-CFE7-BCA8-7E36-04066A89A026}"/>
          </ac:spMkLst>
        </pc:spChg>
        <pc:spChg chg="add mod">
          <ac:chgData name="Xuesu Xiao" userId="2da2dc19-76a6-42ca-a03e-a5becae5e7dc" providerId="ADAL" clId="{B74F66C9-E5B3-EF46-B5D8-FD99D1E58699}" dt="2022-11-19T04:43:11.302" v="100"/>
          <ac:spMkLst>
            <pc:docMk/>
            <pc:sldMk cId="2186420898" sldId="552"/>
            <ac:spMk id="6" creationId="{4A79DC41-78F1-E238-D3D8-79196DD04E7D}"/>
          </ac:spMkLst>
        </pc:spChg>
      </pc:sldChg>
      <pc:sldChg chg="addSp delSp modSp add del">
        <pc:chgData name="Xuesu Xiao" userId="2da2dc19-76a6-42ca-a03e-a5becae5e7dc" providerId="ADAL" clId="{B74F66C9-E5B3-EF46-B5D8-FD99D1E58699}" dt="2022-11-20T04:02:57.714" v="756" actId="2696"/>
        <pc:sldMkLst>
          <pc:docMk/>
          <pc:sldMk cId="3764514349" sldId="553"/>
        </pc:sldMkLst>
        <pc:spChg chg="add mod">
          <ac:chgData name="Xuesu Xiao" userId="2da2dc19-76a6-42ca-a03e-a5becae5e7dc" providerId="ADAL" clId="{B74F66C9-E5B3-EF46-B5D8-FD99D1E58699}" dt="2022-11-19T04:43:11.302" v="100"/>
          <ac:spMkLst>
            <pc:docMk/>
            <pc:sldMk cId="3764514349" sldId="553"/>
            <ac:spMk id="3" creationId="{3BB3A1DA-95AE-E2B7-57B6-B134CBD5CD5C}"/>
          </ac:spMkLst>
        </pc:spChg>
        <pc:spChg chg="del">
          <ac:chgData name="Xuesu Xiao" userId="2da2dc19-76a6-42ca-a03e-a5becae5e7dc" providerId="ADAL" clId="{B74F66C9-E5B3-EF46-B5D8-FD99D1E58699}" dt="2022-11-19T04:40:26.516" v="68"/>
          <ac:spMkLst>
            <pc:docMk/>
            <pc:sldMk cId="3764514349" sldId="553"/>
            <ac:spMk id="4" creationId="{97F1F952-D061-FE49-BE6C-1215EE6A2A6F}"/>
          </ac:spMkLst>
        </pc:spChg>
        <pc:spChg chg="del">
          <ac:chgData name="Xuesu Xiao" userId="2da2dc19-76a6-42ca-a03e-a5becae5e7dc" providerId="ADAL" clId="{B74F66C9-E5B3-EF46-B5D8-FD99D1E58699}" dt="2022-11-19T04:43:04.435" v="99"/>
          <ac:spMkLst>
            <pc:docMk/>
            <pc:sldMk cId="3764514349" sldId="553"/>
            <ac:spMk id="5" creationId="{CB45DF7D-5215-864C-B45E-8E6069602FDC}"/>
          </ac:spMkLst>
        </pc:spChg>
      </pc:sldChg>
      <pc:sldChg chg="addSp delSp modSp add del">
        <pc:chgData name="Xuesu Xiao" userId="2da2dc19-76a6-42ca-a03e-a5becae5e7dc" providerId="ADAL" clId="{B74F66C9-E5B3-EF46-B5D8-FD99D1E58699}" dt="2022-11-20T04:02:57.743" v="781" actId="2696"/>
        <pc:sldMkLst>
          <pc:docMk/>
          <pc:sldMk cId="2462347418" sldId="554"/>
        </pc:sldMkLst>
        <pc:spChg chg="add mod">
          <ac:chgData name="Xuesu Xiao" userId="2da2dc19-76a6-42ca-a03e-a5becae5e7dc" providerId="ADAL" clId="{B74F66C9-E5B3-EF46-B5D8-FD99D1E58699}" dt="2022-11-19T04:43:11.302" v="100"/>
          <ac:spMkLst>
            <pc:docMk/>
            <pc:sldMk cId="2462347418" sldId="554"/>
            <ac:spMk id="3" creationId="{287B91B1-CBAB-E2A7-1C79-F7CA40D0DD33}"/>
          </ac:spMkLst>
        </pc:spChg>
        <pc:spChg chg="del">
          <ac:chgData name="Xuesu Xiao" userId="2da2dc19-76a6-42ca-a03e-a5becae5e7dc" providerId="ADAL" clId="{B74F66C9-E5B3-EF46-B5D8-FD99D1E58699}" dt="2022-11-19T04:40:26.516" v="68"/>
          <ac:spMkLst>
            <pc:docMk/>
            <pc:sldMk cId="2462347418" sldId="554"/>
            <ac:spMk id="4" creationId="{97F1F952-D061-FE49-BE6C-1215EE6A2A6F}"/>
          </ac:spMkLst>
        </pc:spChg>
        <pc:spChg chg="del">
          <ac:chgData name="Xuesu Xiao" userId="2da2dc19-76a6-42ca-a03e-a5becae5e7dc" providerId="ADAL" clId="{B74F66C9-E5B3-EF46-B5D8-FD99D1E58699}" dt="2022-11-19T04:43:04.435" v="99"/>
          <ac:spMkLst>
            <pc:docMk/>
            <pc:sldMk cId="2462347418" sldId="554"/>
            <ac:spMk id="5" creationId="{CB45DF7D-5215-864C-B45E-8E6069602FDC}"/>
          </ac:spMkLst>
        </pc:spChg>
      </pc:sldChg>
      <pc:sldChg chg="addSp delSp modSp add del">
        <pc:chgData name="Xuesu Xiao" userId="2da2dc19-76a6-42ca-a03e-a5becae5e7dc" providerId="ADAL" clId="{B74F66C9-E5B3-EF46-B5D8-FD99D1E58699}" dt="2022-11-20T04:02:57.721" v="762" actId="2696"/>
        <pc:sldMkLst>
          <pc:docMk/>
          <pc:sldMk cId="1829646673" sldId="555"/>
        </pc:sldMkLst>
        <pc:spChg chg="add mod">
          <ac:chgData name="Xuesu Xiao" userId="2da2dc19-76a6-42ca-a03e-a5becae5e7dc" providerId="ADAL" clId="{B74F66C9-E5B3-EF46-B5D8-FD99D1E58699}" dt="2022-11-19T04:43:11.302" v="100"/>
          <ac:spMkLst>
            <pc:docMk/>
            <pc:sldMk cId="1829646673" sldId="555"/>
            <ac:spMk id="3" creationId="{33689ABC-F9C7-E9CC-8AF5-A6B9143C1EDD}"/>
          </ac:spMkLst>
        </pc:spChg>
        <pc:spChg chg="del">
          <ac:chgData name="Xuesu Xiao" userId="2da2dc19-76a6-42ca-a03e-a5becae5e7dc" providerId="ADAL" clId="{B74F66C9-E5B3-EF46-B5D8-FD99D1E58699}" dt="2022-11-19T04:40:26.516" v="68"/>
          <ac:spMkLst>
            <pc:docMk/>
            <pc:sldMk cId="1829646673" sldId="555"/>
            <ac:spMk id="4" creationId="{B9220F5E-F382-CD42-B3D4-B5CC9590675B}"/>
          </ac:spMkLst>
        </pc:spChg>
        <pc:spChg chg="del">
          <ac:chgData name="Xuesu Xiao" userId="2da2dc19-76a6-42ca-a03e-a5becae5e7dc" providerId="ADAL" clId="{B74F66C9-E5B3-EF46-B5D8-FD99D1E58699}" dt="2022-11-19T04:43:04.435" v="99"/>
          <ac:spMkLst>
            <pc:docMk/>
            <pc:sldMk cId="1829646673" sldId="555"/>
            <ac:spMk id="5" creationId="{D055F10A-4223-6B40-9643-E73A98A8539D}"/>
          </ac:spMkLst>
        </pc:spChg>
      </pc:sldChg>
      <pc:sldChg chg="addSp delSp modSp add del">
        <pc:chgData name="Xuesu Xiao" userId="2da2dc19-76a6-42ca-a03e-a5becae5e7dc" providerId="ADAL" clId="{B74F66C9-E5B3-EF46-B5D8-FD99D1E58699}" dt="2022-11-20T04:02:57.712" v="755" actId="2696"/>
        <pc:sldMkLst>
          <pc:docMk/>
          <pc:sldMk cId="3719156662" sldId="556"/>
        </pc:sldMkLst>
        <pc:spChg chg="add mod">
          <ac:chgData name="Xuesu Xiao" userId="2da2dc19-76a6-42ca-a03e-a5becae5e7dc" providerId="ADAL" clId="{B74F66C9-E5B3-EF46-B5D8-FD99D1E58699}" dt="2022-11-19T04:43:11.302" v="100"/>
          <ac:spMkLst>
            <pc:docMk/>
            <pc:sldMk cId="3719156662" sldId="556"/>
            <ac:spMk id="3" creationId="{41459236-4345-DD2E-B494-A8DE78386EF3}"/>
          </ac:spMkLst>
        </pc:spChg>
        <pc:spChg chg="del">
          <ac:chgData name="Xuesu Xiao" userId="2da2dc19-76a6-42ca-a03e-a5becae5e7dc" providerId="ADAL" clId="{B74F66C9-E5B3-EF46-B5D8-FD99D1E58699}" dt="2022-11-19T04:40:26.516" v="68"/>
          <ac:spMkLst>
            <pc:docMk/>
            <pc:sldMk cId="3719156662" sldId="556"/>
            <ac:spMk id="4" creationId="{B9220F5E-F382-CD42-B3D4-B5CC9590675B}"/>
          </ac:spMkLst>
        </pc:spChg>
        <pc:spChg chg="del">
          <ac:chgData name="Xuesu Xiao" userId="2da2dc19-76a6-42ca-a03e-a5becae5e7dc" providerId="ADAL" clId="{B74F66C9-E5B3-EF46-B5D8-FD99D1E58699}" dt="2022-11-19T04:43:04.435" v="99"/>
          <ac:spMkLst>
            <pc:docMk/>
            <pc:sldMk cId="3719156662" sldId="556"/>
            <ac:spMk id="5" creationId="{D055F10A-4223-6B40-9643-E73A98A8539D}"/>
          </ac:spMkLst>
        </pc:spChg>
      </pc:sldChg>
      <pc:sldChg chg="addSp delSp modSp add del mod">
        <pc:chgData name="Xuesu Xiao" userId="2da2dc19-76a6-42ca-a03e-a5becae5e7dc" providerId="ADAL" clId="{B74F66C9-E5B3-EF46-B5D8-FD99D1E58699}" dt="2022-11-20T04:02:57.738" v="775" actId="2696"/>
        <pc:sldMkLst>
          <pc:docMk/>
          <pc:sldMk cId="2284345746" sldId="557"/>
        </pc:sldMkLst>
        <pc:spChg chg="mod">
          <ac:chgData name="Xuesu Xiao" userId="2da2dc19-76a6-42ca-a03e-a5becae5e7dc" providerId="ADAL" clId="{B74F66C9-E5B3-EF46-B5D8-FD99D1E58699}" dt="2022-11-19T04:40:07.556" v="50" actId="27636"/>
          <ac:spMkLst>
            <pc:docMk/>
            <pc:sldMk cId="2284345746" sldId="557"/>
            <ac:spMk id="2" creationId="{11812CD5-89CB-9543-9641-2BD335DB4120}"/>
          </ac:spMkLst>
        </pc:spChg>
        <pc:spChg chg="add mod">
          <ac:chgData name="Xuesu Xiao" userId="2da2dc19-76a6-42ca-a03e-a5becae5e7dc" providerId="ADAL" clId="{B74F66C9-E5B3-EF46-B5D8-FD99D1E58699}" dt="2022-11-19T04:43:11.302" v="100"/>
          <ac:spMkLst>
            <pc:docMk/>
            <pc:sldMk cId="2284345746" sldId="557"/>
            <ac:spMk id="3" creationId="{03552E02-82FD-812D-08AC-B3CE75AE33B6}"/>
          </ac:spMkLst>
        </pc:spChg>
        <pc:spChg chg="del">
          <ac:chgData name="Xuesu Xiao" userId="2da2dc19-76a6-42ca-a03e-a5becae5e7dc" providerId="ADAL" clId="{B74F66C9-E5B3-EF46-B5D8-FD99D1E58699}" dt="2022-11-19T04:40:26.516" v="68"/>
          <ac:spMkLst>
            <pc:docMk/>
            <pc:sldMk cId="2284345746" sldId="557"/>
            <ac:spMk id="4" creationId="{B15576B6-B403-A44D-B0F1-836CCE11E2EA}"/>
          </ac:spMkLst>
        </pc:spChg>
        <pc:spChg chg="del">
          <ac:chgData name="Xuesu Xiao" userId="2da2dc19-76a6-42ca-a03e-a5becae5e7dc" providerId="ADAL" clId="{B74F66C9-E5B3-EF46-B5D8-FD99D1E58699}" dt="2022-11-19T04:43:04.435" v="99"/>
          <ac:spMkLst>
            <pc:docMk/>
            <pc:sldMk cId="2284345746" sldId="557"/>
            <ac:spMk id="5" creationId="{87C9B232-8C3F-3249-A6E9-DF8BD8B92005}"/>
          </ac:spMkLst>
        </pc:spChg>
      </pc:sldChg>
      <pc:sldChg chg="addSp delSp modSp add del">
        <pc:chgData name="Xuesu Xiao" userId="2da2dc19-76a6-42ca-a03e-a5becae5e7dc" providerId="ADAL" clId="{B74F66C9-E5B3-EF46-B5D8-FD99D1E58699}" dt="2022-11-20T04:02:57.761" v="797" actId="2696"/>
        <pc:sldMkLst>
          <pc:docMk/>
          <pc:sldMk cId="2552631947" sldId="558"/>
        </pc:sldMkLst>
        <pc:spChg chg="add mod">
          <ac:chgData name="Xuesu Xiao" userId="2da2dc19-76a6-42ca-a03e-a5becae5e7dc" providerId="ADAL" clId="{B74F66C9-E5B3-EF46-B5D8-FD99D1E58699}" dt="2022-11-19T04:43:11.302" v="100"/>
          <ac:spMkLst>
            <pc:docMk/>
            <pc:sldMk cId="2552631947" sldId="558"/>
            <ac:spMk id="3" creationId="{E0661B17-5E18-846B-506F-8E3D1A7E46D8}"/>
          </ac:spMkLst>
        </pc:spChg>
        <pc:spChg chg="del">
          <ac:chgData name="Xuesu Xiao" userId="2da2dc19-76a6-42ca-a03e-a5becae5e7dc" providerId="ADAL" clId="{B74F66C9-E5B3-EF46-B5D8-FD99D1E58699}" dt="2022-11-19T04:40:26.516" v="68"/>
          <ac:spMkLst>
            <pc:docMk/>
            <pc:sldMk cId="2552631947" sldId="558"/>
            <ac:spMk id="4" creationId="{852FC978-2A9B-1F4A-9348-0BE2215DAC9D}"/>
          </ac:spMkLst>
        </pc:spChg>
        <pc:spChg chg="del">
          <ac:chgData name="Xuesu Xiao" userId="2da2dc19-76a6-42ca-a03e-a5becae5e7dc" providerId="ADAL" clId="{B74F66C9-E5B3-EF46-B5D8-FD99D1E58699}" dt="2022-11-19T04:43:04.435" v="99"/>
          <ac:spMkLst>
            <pc:docMk/>
            <pc:sldMk cId="2552631947" sldId="558"/>
            <ac:spMk id="5" creationId="{17EA8644-FA00-064F-A3FC-962CC3F25C6C}"/>
          </ac:spMkLst>
        </pc:spChg>
      </pc:sldChg>
      <pc:sldChg chg="addSp delSp modSp add del">
        <pc:chgData name="Xuesu Xiao" userId="2da2dc19-76a6-42ca-a03e-a5becae5e7dc" providerId="ADAL" clId="{B74F66C9-E5B3-EF46-B5D8-FD99D1E58699}" dt="2022-11-20T04:02:57.740" v="777" actId="2696"/>
        <pc:sldMkLst>
          <pc:docMk/>
          <pc:sldMk cId="254068852" sldId="559"/>
        </pc:sldMkLst>
        <pc:spChg chg="del">
          <ac:chgData name="Xuesu Xiao" userId="2da2dc19-76a6-42ca-a03e-a5becae5e7dc" providerId="ADAL" clId="{B74F66C9-E5B3-EF46-B5D8-FD99D1E58699}" dt="2022-11-19T04:40:26.516" v="68"/>
          <ac:spMkLst>
            <pc:docMk/>
            <pc:sldMk cId="254068852" sldId="559"/>
            <ac:spMk id="4" creationId="{852FC978-2A9B-1F4A-9348-0BE2215DAC9D}"/>
          </ac:spMkLst>
        </pc:spChg>
        <pc:spChg chg="del">
          <ac:chgData name="Xuesu Xiao" userId="2da2dc19-76a6-42ca-a03e-a5becae5e7dc" providerId="ADAL" clId="{B74F66C9-E5B3-EF46-B5D8-FD99D1E58699}" dt="2022-11-19T04:43:04.435" v="99"/>
          <ac:spMkLst>
            <pc:docMk/>
            <pc:sldMk cId="254068852" sldId="559"/>
            <ac:spMk id="5" creationId="{17EA8644-FA00-064F-A3FC-962CC3F25C6C}"/>
          </ac:spMkLst>
        </pc:spChg>
        <pc:spChg chg="add mod">
          <ac:chgData name="Xuesu Xiao" userId="2da2dc19-76a6-42ca-a03e-a5becae5e7dc" providerId="ADAL" clId="{B74F66C9-E5B3-EF46-B5D8-FD99D1E58699}" dt="2022-11-19T04:43:11.302" v="100"/>
          <ac:spMkLst>
            <pc:docMk/>
            <pc:sldMk cId="254068852" sldId="559"/>
            <ac:spMk id="7" creationId="{A039A266-BB7E-466B-F190-ADC617D8277A}"/>
          </ac:spMkLst>
        </pc:spChg>
      </pc:sldChg>
      <pc:sldChg chg="addSp delSp modSp add del">
        <pc:chgData name="Xuesu Xiao" userId="2da2dc19-76a6-42ca-a03e-a5becae5e7dc" providerId="ADAL" clId="{B74F66C9-E5B3-EF46-B5D8-FD99D1E58699}" dt="2022-11-20T04:02:57.709" v="753" actId="2696"/>
        <pc:sldMkLst>
          <pc:docMk/>
          <pc:sldMk cId="2050445415" sldId="560"/>
        </pc:sldMkLst>
        <pc:spChg chg="del">
          <ac:chgData name="Xuesu Xiao" userId="2da2dc19-76a6-42ca-a03e-a5becae5e7dc" providerId="ADAL" clId="{B74F66C9-E5B3-EF46-B5D8-FD99D1E58699}" dt="2022-11-19T04:40:26.516" v="68"/>
          <ac:spMkLst>
            <pc:docMk/>
            <pc:sldMk cId="2050445415" sldId="560"/>
            <ac:spMk id="4" creationId="{55838D3E-5F9A-7342-8D38-7618B7860C8A}"/>
          </ac:spMkLst>
        </pc:spChg>
        <pc:spChg chg="del">
          <ac:chgData name="Xuesu Xiao" userId="2da2dc19-76a6-42ca-a03e-a5becae5e7dc" providerId="ADAL" clId="{B74F66C9-E5B3-EF46-B5D8-FD99D1E58699}" dt="2022-11-19T04:43:04.435" v="99"/>
          <ac:spMkLst>
            <pc:docMk/>
            <pc:sldMk cId="2050445415" sldId="560"/>
            <ac:spMk id="5" creationId="{4B46922F-F32B-70E1-9992-87D304724CF3}"/>
          </ac:spMkLst>
        </pc:spChg>
        <pc:spChg chg="add mod">
          <ac:chgData name="Xuesu Xiao" userId="2da2dc19-76a6-42ca-a03e-a5becae5e7dc" providerId="ADAL" clId="{B74F66C9-E5B3-EF46-B5D8-FD99D1E58699}" dt="2022-11-19T04:43:11.302" v="100"/>
          <ac:spMkLst>
            <pc:docMk/>
            <pc:sldMk cId="2050445415" sldId="560"/>
            <ac:spMk id="6" creationId="{86153E39-4145-B8BA-367A-2698AA7DC78E}"/>
          </ac:spMkLst>
        </pc:spChg>
      </pc:sldChg>
      <pc:sldChg chg="addSp delSp modSp add del mod">
        <pc:chgData name="Xuesu Xiao" userId="2da2dc19-76a6-42ca-a03e-a5becae5e7dc" providerId="ADAL" clId="{B74F66C9-E5B3-EF46-B5D8-FD99D1E58699}" dt="2022-11-20T04:02:57.755" v="796" actId="2696"/>
        <pc:sldMkLst>
          <pc:docMk/>
          <pc:sldMk cId="3847747662" sldId="561"/>
        </pc:sldMkLst>
        <pc:spChg chg="del">
          <ac:chgData name="Xuesu Xiao" userId="2da2dc19-76a6-42ca-a03e-a5becae5e7dc" providerId="ADAL" clId="{B74F66C9-E5B3-EF46-B5D8-FD99D1E58699}" dt="2022-11-19T04:40:26.516" v="68"/>
          <ac:spMkLst>
            <pc:docMk/>
            <pc:sldMk cId="3847747662" sldId="561"/>
            <ac:spMk id="4" creationId="{77D20FB8-CD31-5B0A-4AB0-F6C04773DE51}"/>
          </ac:spMkLst>
        </pc:spChg>
        <pc:spChg chg="del">
          <ac:chgData name="Xuesu Xiao" userId="2da2dc19-76a6-42ca-a03e-a5becae5e7dc" providerId="ADAL" clId="{B74F66C9-E5B3-EF46-B5D8-FD99D1E58699}" dt="2022-11-19T04:43:04.435" v="99"/>
          <ac:spMkLst>
            <pc:docMk/>
            <pc:sldMk cId="3847747662" sldId="561"/>
            <ac:spMk id="5" creationId="{4A6A33DF-B9D3-7C01-8C28-74209892ABC1}"/>
          </ac:spMkLst>
        </pc:spChg>
        <pc:spChg chg="add mod">
          <ac:chgData name="Xuesu Xiao" userId="2da2dc19-76a6-42ca-a03e-a5becae5e7dc" providerId="ADAL" clId="{B74F66C9-E5B3-EF46-B5D8-FD99D1E58699}" dt="2022-11-19T04:43:11.302" v="100"/>
          <ac:spMkLst>
            <pc:docMk/>
            <pc:sldMk cId="3847747662" sldId="561"/>
            <ac:spMk id="6" creationId="{1D39E001-5967-18C1-22C7-28E1A28B1C66}"/>
          </ac:spMkLst>
        </pc:spChg>
        <pc:picChg chg="mod">
          <ac:chgData name="Xuesu Xiao" userId="2da2dc19-76a6-42ca-a03e-a5becae5e7dc" providerId="ADAL" clId="{B74F66C9-E5B3-EF46-B5D8-FD99D1E58699}" dt="2022-11-20T03:59:30.856" v="715" actId="1076"/>
          <ac:picMkLst>
            <pc:docMk/>
            <pc:sldMk cId="3847747662" sldId="561"/>
            <ac:picMk id="7" creationId="{CB236A08-35F8-634F-4C3D-7FB25B9DBEFD}"/>
          </ac:picMkLst>
        </pc:picChg>
      </pc:sldChg>
      <pc:sldChg chg="addSp delSp modSp add del mod">
        <pc:chgData name="Xuesu Xiao" userId="2da2dc19-76a6-42ca-a03e-a5becae5e7dc" providerId="ADAL" clId="{B74F66C9-E5B3-EF46-B5D8-FD99D1E58699}" dt="2022-11-20T04:02:57.724" v="764" actId="2696"/>
        <pc:sldMkLst>
          <pc:docMk/>
          <pc:sldMk cId="2885830857" sldId="562"/>
        </pc:sldMkLst>
        <pc:spChg chg="del">
          <ac:chgData name="Xuesu Xiao" userId="2da2dc19-76a6-42ca-a03e-a5becae5e7dc" providerId="ADAL" clId="{B74F66C9-E5B3-EF46-B5D8-FD99D1E58699}" dt="2022-11-19T04:40:26.516" v="68"/>
          <ac:spMkLst>
            <pc:docMk/>
            <pc:sldMk cId="2885830857" sldId="562"/>
            <ac:spMk id="4" creationId="{77D20FB8-CD31-5B0A-4AB0-F6C04773DE51}"/>
          </ac:spMkLst>
        </pc:spChg>
        <pc:spChg chg="del">
          <ac:chgData name="Xuesu Xiao" userId="2da2dc19-76a6-42ca-a03e-a5becae5e7dc" providerId="ADAL" clId="{B74F66C9-E5B3-EF46-B5D8-FD99D1E58699}" dt="2022-11-19T04:43:04.435" v="99"/>
          <ac:spMkLst>
            <pc:docMk/>
            <pc:sldMk cId="2885830857" sldId="562"/>
            <ac:spMk id="5" creationId="{4A6A33DF-B9D3-7C01-8C28-74209892ABC1}"/>
          </ac:spMkLst>
        </pc:spChg>
        <pc:spChg chg="add mod">
          <ac:chgData name="Xuesu Xiao" userId="2da2dc19-76a6-42ca-a03e-a5becae5e7dc" providerId="ADAL" clId="{B74F66C9-E5B3-EF46-B5D8-FD99D1E58699}" dt="2022-11-19T04:43:11.302" v="100"/>
          <ac:spMkLst>
            <pc:docMk/>
            <pc:sldMk cId="2885830857" sldId="562"/>
            <ac:spMk id="6" creationId="{31F257E7-BAC6-BDDC-6D3A-7F3AAFF79299}"/>
          </ac:spMkLst>
        </pc:spChg>
        <pc:picChg chg="add mod">
          <ac:chgData name="Xuesu Xiao" userId="2da2dc19-76a6-42ca-a03e-a5becae5e7dc" providerId="ADAL" clId="{B74F66C9-E5B3-EF46-B5D8-FD99D1E58699}" dt="2022-11-20T03:59:33.906" v="717"/>
          <ac:picMkLst>
            <pc:docMk/>
            <pc:sldMk cId="2885830857" sldId="562"/>
            <ac:picMk id="4" creationId="{9D0AED2F-1982-ABBA-D333-87471521FB17}"/>
          </ac:picMkLst>
        </pc:picChg>
        <pc:picChg chg="del">
          <ac:chgData name="Xuesu Xiao" userId="2da2dc19-76a6-42ca-a03e-a5becae5e7dc" providerId="ADAL" clId="{B74F66C9-E5B3-EF46-B5D8-FD99D1E58699}" dt="2022-11-20T03:59:33.676" v="716" actId="478"/>
          <ac:picMkLst>
            <pc:docMk/>
            <pc:sldMk cId="2885830857" sldId="562"/>
            <ac:picMk id="8" creationId="{38910632-BA0C-FE0C-EC87-1C7242AC14A4}"/>
          </ac:picMkLst>
        </pc:picChg>
      </pc:sldChg>
      <pc:sldChg chg="addSp delSp modSp add del mod">
        <pc:chgData name="Xuesu Xiao" userId="2da2dc19-76a6-42ca-a03e-a5becae5e7dc" providerId="ADAL" clId="{B74F66C9-E5B3-EF46-B5D8-FD99D1E58699}" dt="2022-11-20T04:02:57.741" v="779" actId="2696"/>
        <pc:sldMkLst>
          <pc:docMk/>
          <pc:sldMk cId="869157005" sldId="563"/>
        </pc:sldMkLst>
        <pc:spChg chg="del">
          <ac:chgData name="Xuesu Xiao" userId="2da2dc19-76a6-42ca-a03e-a5becae5e7dc" providerId="ADAL" clId="{B74F66C9-E5B3-EF46-B5D8-FD99D1E58699}" dt="2022-11-19T04:40:26.516" v="68"/>
          <ac:spMkLst>
            <pc:docMk/>
            <pc:sldMk cId="869157005" sldId="563"/>
            <ac:spMk id="4" creationId="{77D20FB8-CD31-5B0A-4AB0-F6C04773DE51}"/>
          </ac:spMkLst>
        </pc:spChg>
        <pc:spChg chg="del">
          <ac:chgData name="Xuesu Xiao" userId="2da2dc19-76a6-42ca-a03e-a5becae5e7dc" providerId="ADAL" clId="{B74F66C9-E5B3-EF46-B5D8-FD99D1E58699}" dt="2022-11-19T04:43:04.435" v="99"/>
          <ac:spMkLst>
            <pc:docMk/>
            <pc:sldMk cId="869157005" sldId="563"/>
            <ac:spMk id="5" creationId="{4A6A33DF-B9D3-7C01-8C28-74209892ABC1}"/>
          </ac:spMkLst>
        </pc:spChg>
        <pc:spChg chg="add mod">
          <ac:chgData name="Xuesu Xiao" userId="2da2dc19-76a6-42ca-a03e-a5becae5e7dc" providerId="ADAL" clId="{B74F66C9-E5B3-EF46-B5D8-FD99D1E58699}" dt="2022-11-19T04:43:11.302" v="100"/>
          <ac:spMkLst>
            <pc:docMk/>
            <pc:sldMk cId="869157005" sldId="563"/>
            <ac:spMk id="6" creationId="{EFB19140-9AE8-B99B-A578-0981D34F7261}"/>
          </ac:spMkLst>
        </pc:spChg>
        <pc:picChg chg="add mod">
          <ac:chgData name="Xuesu Xiao" userId="2da2dc19-76a6-42ca-a03e-a5becae5e7dc" providerId="ADAL" clId="{B74F66C9-E5B3-EF46-B5D8-FD99D1E58699}" dt="2022-11-20T03:59:36.888" v="719"/>
          <ac:picMkLst>
            <pc:docMk/>
            <pc:sldMk cId="869157005" sldId="563"/>
            <ac:picMk id="4" creationId="{7D5A08BE-E4D9-7E76-1BAD-E7A35B268C29}"/>
          </ac:picMkLst>
        </pc:picChg>
        <pc:picChg chg="del">
          <ac:chgData name="Xuesu Xiao" userId="2da2dc19-76a6-42ca-a03e-a5becae5e7dc" providerId="ADAL" clId="{B74F66C9-E5B3-EF46-B5D8-FD99D1E58699}" dt="2022-11-20T03:44:10.625" v="639" actId="478"/>
          <ac:picMkLst>
            <pc:docMk/>
            <pc:sldMk cId="869157005" sldId="563"/>
            <ac:picMk id="7" creationId="{799D30CF-4E1E-1E2E-5386-C63FCC4F0888}"/>
          </ac:picMkLst>
        </pc:picChg>
        <pc:picChg chg="del">
          <ac:chgData name="Xuesu Xiao" userId="2da2dc19-76a6-42ca-a03e-a5becae5e7dc" providerId="ADAL" clId="{B74F66C9-E5B3-EF46-B5D8-FD99D1E58699}" dt="2022-11-20T03:59:36.612" v="718" actId="478"/>
          <ac:picMkLst>
            <pc:docMk/>
            <pc:sldMk cId="869157005" sldId="563"/>
            <ac:picMk id="8" creationId="{38910632-BA0C-FE0C-EC87-1C7242AC14A4}"/>
          </ac:picMkLst>
        </pc:picChg>
      </pc:sldChg>
      <pc:sldChg chg="addSp delSp modSp add del mod">
        <pc:chgData name="Xuesu Xiao" userId="2da2dc19-76a6-42ca-a03e-a5becae5e7dc" providerId="ADAL" clId="{B74F66C9-E5B3-EF46-B5D8-FD99D1E58699}" dt="2022-11-19T05:11:19.119" v="260" actId="2696"/>
        <pc:sldMkLst>
          <pc:docMk/>
          <pc:sldMk cId="3057125402" sldId="564"/>
        </pc:sldMkLst>
        <pc:spChg chg="mod">
          <ac:chgData name="Xuesu Xiao" userId="2da2dc19-76a6-42ca-a03e-a5becae5e7dc" providerId="ADAL" clId="{B74F66C9-E5B3-EF46-B5D8-FD99D1E58699}" dt="2022-11-19T04:40:07.617" v="52" actId="27636"/>
          <ac:spMkLst>
            <pc:docMk/>
            <pc:sldMk cId="3057125402" sldId="564"/>
            <ac:spMk id="3" creationId="{7C55F1F3-FF5C-A0A2-DBA1-D1D6C0D2E302}"/>
          </ac:spMkLst>
        </pc:spChg>
        <pc:spChg chg="del">
          <ac:chgData name="Xuesu Xiao" userId="2da2dc19-76a6-42ca-a03e-a5becae5e7dc" providerId="ADAL" clId="{B74F66C9-E5B3-EF46-B5D8-FD99D1E58699}" dt="2022-11-19T04:40:26.516" v="68"/>
          <ac:spMkLst>
            <pc:docMk/>
            <pc:sldMk cId="3057125402" sldId="564"/>
            <ac:spMk id="4" creationId="{77D20FB8-CD31-5B0A-4AB0-F6C04773DE51}"/>
          </ac:spMkLst>
        </pc:spChg>
        <pc:spChg chg="del">
          <ac:chgData name="Xuesu Xiao" userId="2da2dc19-76a6-42ca-a03e-a5becae5e7dc" providerId="ADAL" clId="{B74F66C9-E5B3-EF46-B5D8-FD99D1E58699}" dt="2022-11-19T04:43:04.435" v="99"/>
          <ac:spMkLst>
            <pc:docMk/>
            <pc:sldMk cId="3057125402" sldId="564"/>
            <ac:spMk id="5" creationId="{4A6A33DF-B9D3-7C01-8C28-74209892ABC1}"/>
          </ac:spMkLst>
        </pc:spChg>
        <pc:spChg chg="add mod">
          <ac:chgData name="Xuesu Xiao" userId="2da2dc19-76a6-42ca-a03e-a5becae5e7dc" providerId="ADAL" clId="{B74F66C9-E5B3-EF46-B5D8-FD99D1E58699}" dt="2022-11-19T04:43:11.302" v="100"/>
          <ac:spMkLst>
            <pc:docMk/>
            <pc:sldMk cId="3057125402" sldId="564"/>
            <ac:spMk id="6" creationId="{E07B4BC2-C94E-62F5-5D4F-A9E22CA8E6B7}"/>
          </ac:spMkLst>
        </pc:spChg>
        <pc:picChg chg="mod">
          <ac:chgData name="Xuesu Xiao" userId="2da2dc19-76a6-42ca-a03e-a5becae5e7dc" providerId="ADAL" clId="{B74F66C9-E5B3-EF46-B5D8-FD99D1E58699}" dt="2022-11-19T05:10:56.942" v="259" actId="1076"/>
          <ac:picMkLst>
            <pc:docMk/>
            <pc:sldMk cId="3057125402" sldId="564"/>
            <ac:picMk id="7" creationId="{799D30CF-4E1E-1E2E-5386-C63FCC4F0888}"/>
          </ac:picMkLst>
        </pc:picChg>
      </pc:sldChg>
      <pc:sldChg chg="addSp delSp modSp add del mod">
        <pc:chgData name="Xuesu Xiao" userId="2da2dc19-76a6-42ca-a03e-a5becae5e7dc" providerId="ADAL" clId="{B74F66C9-E5B3-EF46-B5D8-FD99D1E58699}" dt="2022-11-20T04:02:57.728" v="768" actId="2696"/>
        <pc:sldMkLst>
          <pc:docMk/>
          <pc:sldMk cId="1822573885" sldId="565"/>
        </pc:sldMkLst>
        <pc:spChg chg="mod">
          <ac:chgData name="Xuesu Xiao" userId="2da2dc19-76a6-42ca-a03e-a5becae5e7dc" providerId="ADAL" clId="{B74F66C9-E5B3-EF46-B5D8-FD99D1E58699}" dt="2022-11-19T04:40:07.644" v="53" actId="27636"/>
          <ac:spMkLst>
            <pc:docMk/>
            <pc:sldMk cId="1822573885" sldId="565"/>
            <ac:spMk id="3" creationId="{7C55F1F3-FF5C-A0A2-DBA1-D1D6C0D2E302}"/>
          </ac:spMkLst>
        </pc:spChg>
        <pc:spChg chg="del">
          <ac:chgData name="Xuesu Xiao" userId="2da2dc19-76a6-42ca-a03e-a5becae5e7dc" providerId="ADAL" clId="{B74F66C9-E5B3-EF46-B5D8-FD99D1E58699}" dt="2022-11-19T04:40:26.516" v="68"/>
          <ac:spMkLst>
            <pc:docMk/>
            <pc:sldMk cId="1822573885" sldId="565"/>
            <ac:spMk id="4" creationId="{77D20FB8-CD31-5B0A-4AB0-F6C04773DE51}"/>
          </ac:spMkLst>
        </pc:spChg>
        <pc:spChg chg="del">
          <ac:chgData name="Xuesu Xiao" userId="2da2dc19-76a6-42ca-a03e-a5becae5e7dc" providerId="ADAL" clId="{B74F66C9-E5B3-EF46-B5D8-FD99D1E58699}" dt="2022-11-19T04:43:04.435" v="99"/>
          <ac:spMkLst>
            <pc:docMk/>
            <pc:sldMk cId="1822573885" sldId="565"/>
            <ac:spMk id="5" creationId="{4A6A33DF-B9D3-7C01-8C28-74209892ABC1}"/>
          </ac:spMkLst>
        </pc:spChg>
        <pc:spChg chg="add mod">
          <ac:chgData name="Xuesu Xiao" userId="2da2dc19-76a6-42ca-a03e-a5becae5e7dc" providerId="ADAL" clId="{B74F66C9-E5B3-EF46-B5D8-FD99D1E58699}" dt="2022-11-19T04:43:11.302" v="100"/>
          <ac:spMkLst>
            <pc:docMk/>
            <pc:sldMk cId="1822573885" sldId="565"/>
            <ac:spMk id="6" creationId="{D2620EBD-2453-1EB6-11A3-ECD2DC0BAA0E}"/>
          </ac:spMkLst>
        </pc:spChg>
        <pc:picChg chg="add mod">
          <ac:chgData name="Xuesu Xiao" userId="2da2dc19-76a6-42ca-a03e-a5becae5e7dc" providerId="ADAL" clId="{B74F66C9-E5B3-EF46-B5D8-FD99D1E58699}" dt="2022-11-20T03:59:39.988" v="721"/>
          <ac:picMkLst>
            <pc:docMk/>
            <pc:sldMk cId="1822573885" sldId="565"/>
            <ac:picMk id="4" creationId="{504A871A-AB26-1F0D-AE8F-C00BD0286681}"/>
          </ac:picMkLst>
        </pc:picChg>
        <pc:picChg chg="del">
          <ac:chgData name="Xuesu Xiao" userId="2da2dc19-76a6-42ca-a03e-a5becae5e7dc" providerId="ADAL" clId="{B74F66C9-E5B3-EF46-B5D8-FD99D1E58699}" dt="2022-11-20T03:44:16.600" v="640" actId="478"/>
          <ac:picMkLst>
            <pc:docMk/>
            <pc:sldMk cId="1822573885" sldId="565"/>
            <ac:picMk id="7" creationId="{799D30CF-4E1E-1E2E-5386-C63FCC4F0888}"/>
          </ac:picMkLst>
        </pc:picChg>
        <pc:picChg chg="del">
          <ac:chgData name="Xuesu Xiao" userId="2da2dc19-76a6-42ca-a03e-a5becae5e7dc" providerId="ADAL" clId="{B74F66C9-E5B3-EF46-B5D8-FD99D1E58699}" dt="2022-11-20T03:59:39.695" v="720" actId="478"/>
          <ac:picMkLst>
            <pc:docMk/>
            <pc:sldMk cId="1822573885" sldId="565"/>
            <ac:picMk id="8" creationId="{38910632-BA0C-FE0C-EC87-1C7242AC14A4}"/>
          </ac:picMkLst>
        </pc:picChg>
      </pc:sldChg>
      <pc:sldChg chg="addSp delSp modSp add del mod">
        <pc:chgData name="Xuesu Xiao" userId="2da2dc19-76a6-42ca-a03e-a5becae5e7dc" providerId="ADAL" clId="{B74F66C9-E5B3-EF46-B5D8-FD99D1E58699}" dt="2022-11-20T04:02:57.725" v="765" actId="2696"/>
        <pc:sldMkLst>
          <pc:docMk/>
          <pc:sldMk cId="1627664344" sldId="566"/>
        </pc:sldMkLst>
        <pc:spChg chg="del">
          <ac:chgData name="Xuesu Xiao" userId="2da2dc19-76a6-42ca-a03e-a5becae5e7dc" providerId="ADAL" clId="{B74F66C9-E5B3-EF46-B5D8-FD99D1E58699}" dt="2022-11-19T04:40:26.516" v="68"/>
          <ac:spMkLst>
            <pc:docMk/>
            <pc:sldMk cId="1627664344" sldId="566"/>
            <ac:spMk id="4" creationId="{77D20FB8-CD31-5B0A-4AB0-F6C04773DE51}"/>
          </ac:spMkLst>
        </pc:spChg>
        <pc:spChg chg="del">
          <ac:chgData name="Xuesu Xiao" userId="2da2dc19-76a6-42ca-a03e-a5becae5e7dc" providerId="ADAL" clId="{B74F66C9-E5B3-EF46-B5D8-FD99D1E58699}" dt="2022-11-19T04:43:04.435" v="99"/>
          <ac:spMkLst>
            <pc:docMk/>
            <pc:sldMk cId="1627664344" sldId="566"/>
            <ac:spMk id="5" creationId="{4A6A33DF-B9D3-7C01-8C28-74209892ABC1}"/>
          </ac:spMkLst>
        </pc:spChg>
        <pc:spChg chg="add mod">
          <ac:chgData name="Xuesu Xiao" userId="2da2dc19-76a6-42ca-a03e-a5becae5e7dc" providerId="ADAL" clId="{B74F66C9-E5B3-EF46-B5D8-FD99D1E58699}" dt="2022-11-19T04:43:11.302" v="100"/>
          <ac:spMkLst>
            <pc:docMk/>
            <pc:sldMk cId="1627664344" sldId="566"/>
            <ac:spMk id="6" creationId="{F857850C-DDF6-7CD2-D106-4257D8981400}"/>
          </ac:spMkLst>
        </pc:spChg>
        <pc:picChg chg="add mod">
          <ac:chgData name="Xuesu Xiao" userId="2da2dc19-76a6-42ca-a03e-a5becae5e7dc" providerId="ADAL" clId="{B74F66C9-E5B3-EF46-B5D8-FD99D1E58699}" dt="2022-11-20T03:59:43.355" v="723"/>
          <ac:picMkLst>
            <pc:docMk/>
            <pc:sldMk cId="1627664344" sldId="566"/>
            <ac:picMk id="4" creationId="{ED66E1FC-7FFD-5EAC-25E2-7951F5B17F84}"/>
          </ac:picMkLst>
        </pc:picChg>
        <pc:picChg chg="del">
          <ac:chgData name="Xuesu Xiao" userId="2da2dc19-76a6-42ca-a03e-a5becae5e7dc" providerId="ADAL" clId="{B74F66C9-E5B3-EF46-B5D8-FD99D1E58699}" dt="2022-11-20T03:44:25.400" v="641" actId="478"/>
          <ac:picMkLst>
            <pc:docMk/>
            <pc:sldMk cId="1627664344" sldId="566"/>
            <ac:picMk id="7" creationId="{799D30CF-4E1E-1E2E-5386-C63FCC4F0888}"/>
          </ac:picMkLst>
        </pc:picChg>
        <pc:picChg chg="del">
          <ac:chgData name="Xuesu Xiao" userId="2da2dc19-76a6-42ca-a03e-a5becae5e7dc" providerId="ADAL" clId="{B74F66C9-E5B3-EF46-B5D8-FD99D1E58699}" dt="2022-11-20T03:59:42.893" v="722" actId="478"/>
          <ac:picMkLst>
            <pc:docMk/>
            <pc:sldMk cId="1627664344" sldId="566"/>
            <ac:picMk id="8" creationId="{38910632-BA0C-FE0C-EC87-1C7242AC14A4}"/>
          </ac:picMkLst>
        </pc:picChg>
      </pc:sldChg>
      <pc:sldChg chg="addSp delSp modSp add del mod">
        <pc:chgData name="Xuesu Xiao" userId="2da2dc19-76a6-42ca-a03e-a5becae5e7dc" providerId="ADAL" clId="{B74F66C9-E5B3-EF46-B5D8-FD99D1E58699}" dt="2022-11-20T04:02:57.746" v="785" actId="2696"/>
        <pc:sldMkLst>
          <pc:docMk/>
          <pc:sldMk cId="511523215" sldId="567"/>
        </pc:sldMkLst>
        <pc:spChg chg="mod">
          <ac:chgData name="Xuesu Xiao" userId="2da2dc19-76a6-42ca-a03e-a5becae5e7dc" providerId="ADAL" clId="{B74F66C9-E5B3-EF46-B5D8-FD99D1E58699}" dt="2022-11-19T05:11:56.853" v="264" actId="1036"/>
          <ac:spMkLst>
            <pc:docMk/>
            <pc:sldMk cId="511523215" sldId="567"/>
            <ac:spMk id="3" creationId="{7C55F1F3-FF5C-A0A2-DBA1-D1D6C0D2E302}"/>
          </ac:spMkLst>
        </pc:spChg>
        <pc:spChg chg="del">
          <ac:chgData name="Xuesu Xiao" userId="2da2dc19-76a6-42ca-a03e-a5becae5e7dc" providerId="ADAL" clId="{B74F66C9-E5B3-EF46-B5D8-FD99D1E58699}" dt="2022-11-19T04:40:26.516" v="68"/>
          <ac:spMkLst>
            <pc:docMk/>
            <pc:sldMk cId="511523215" sldId="567"/>
            <ac:spMk id="4" creationId="{77D20FB8-CD31-5B0A-4AB0-F6C04773DE51}"/>
          </ac:spMkLst>
        </pc:spChg>
        <pc:spChg chg="del">
          <ac:chgData name="Xuesu Xiao" userId="2da2dc19-76a6-42ca-a03e-a5becae5e7dc" providerId="ADAL" clId="{B74F66C9-E5B3-EF46-B5D8-FD99D1E58699}" dt="2022-11-19T04:43:04.435" v="99"/>
          <ac:spMkLst>
            <pc:docMk/>
            <pc:sldMk cId="511523215" sldId="567"/>
            <ac:spMk id="5" creationId="{4A6A33DF-B9D3-7C01-8C28-74209892ABC1}"/>
          </ac:spMkLst>
        </pc:spChg>
        <pc:spChg chg="add mod">
          <ac:chgData name="Xuesu Xiao" userId="2da2dc19-76a6-42ca-a03e-a5becae5e7dc" providerId="ADAL" clId="{B74F66C9-E5B3-EF46-B5D8-FD99D1E58699}" dt="2022-11-19T04:43:11.302" v="100"/>
          <ac:spMkLst>
            <pc:docMk/>
            <pc:sldMk cId="511523215" sldId="567"/>
            <ac:spMk id="9" creationId="{AF37284F-74FF-01D8-D4E0-65EC95CB6997}"/>
          </ac:spMkLst>
        </pc:spChg>
        <pc:picChg chg="add mod">
          <ac:chgData name="Xuesu Xiao" userId="2da2dc19-76a6-42ca-a03e-a5becae5e7dc" providerId="ADAL" clId="{B74F66C9-E5B3-EF46-B5D8-FD99D1E58699}" dt="2022-11-20T03:59:46.278" v="725"/>
          <ac:picMkLst>
            <pc:docMk/>
            <pc:sldMk cId="511523215" sldId="567"/>
            <ac:picMk id="4" creationId="{3C9DF4D2-742A-6BE5-4CB4-3448BD8B7A67}"/>
          </ac:picMkLst>
        </pc:picChg>
        <pc:picChg chg="add del mod">
          <ac:chgData name="Xuesu Xiao" userId="2da2dc19-76a6-42ca-a03e-a5becae5e7dc" providerId="ADAL" clId="{B74F66C9-E5B3-EF46-B5D8-FD99D1E58699}" dt="2022-11-20T03:45:35.921" v="646" actId="478"/>
          <ac:picMkLst>
            <pc:docMk/>
            <pc:sldMk cId="511523215" sldId="567"/>
            <ac:picMk id="6" creationId="{8B8702CE-E618-9F62-5AAB-66FA11AB7F68}"/>
          </ac:picMkLst>
        </pc:picChg>
        <pc:picChg chg="del">
          <ac:chgData name="Xuesu Xiao" userId="2da2dc19-76a6-42ca-a03e-a5becae5e7dc" providerId="ADAL" clId="{B74F66C9-E5B3-EF46-B5D8-FD99D1E58699}" dt="2022-11-20T03:44:30.449" v="642" actId="478"/>
          <ac:picMkLst>
            <pc:docMk/>
            <pc:sldMk cId="511523215" sldId="567"/>
            <ac:picMk id="7" creationId="{799D30CF-4E1E-1E2E-5386-C63FCC4F0888}"/>
          </ac:picMkLst>
        </pc:picChg>
        <pc:picChg chg="del">
          <ac:chgData name="Xuesu Xiao" userId="2da2dc19-76a6-42ca-a03e-a5becae5e7dc" providerId="ADAL" clId="{B74F66C9-E5B3-EF46-B5D8-FD99D1E58699}" dt="2022-11-20T03:59:45.930" v="724" actId="478"/>
          <ac:picMkLst>
            <pc:docMk/>
            <pc:sldMk cId="511523215" sldId="567"/>
            <ac:picMk id="8" creationId="{38910632-BA0C-FE0C-EC87-1C7242AC14A4}"/>
          </ac:picMkLst>
        </pc:picChg>
      </pc:sldChg>
      <pc:sldChg chg="addSp delSp modSp add del mod">
        <pc:chgData name="Xuesu Xiao" userId="2da2dc19-76a6-42ca-a03e-a5becae5e7dc" providerId="ADAL" clId="{B74F66C9-E5B3-EF46-B5D8-FD99D1E58699}" dt="2022-11-20T04:02:57.752" v="794" actId="2696"/>
        <pc:sldMkLst>
          <pc:docMk/>
          <pc:sldMk cId="3521333101" sldId="569"/>
        </pc:sldMkLst>
        <pc:spChg chg="del">
          <ac:chgData name="Xuesu Xiao" userId="2da2dc19-76a6-42ca-a03e-a5becae5e7dc" providerId="ADAL" clId="{B74F66C9-E5B3-EF46-B5D8-FD99D1E58699}" dt="2022-11-19T04:40:26.516" v="68"/>
          <ac:spMkLst>
            <pc:docMk/>
            <pc:sldMk cId="3521333101" sldId="569"/>
            <ac:spMk id="4" creationId="{77D20FB8-CD31-5B0A-4AB0-F6C04773DE51}"/>
          </ac:spMkLst>
        </pc:spChg>
        <pc:spChg chg="del">
          <ac:chgData name="Xuesu Xiao" userId="2da2dc19-76a6-42ca-a03e-a5becae5e7dc" providerId="ADAL" clId="{B74F66C9-E5B3-EF46-B5D8-FD99D1E58699}" dt="2022-11-19T04:43:04.435" v="99"/>
          <ac:spMkLst>
            <pc:docMk/>
            <pc:sldMk cId="3521333101" sldId="569"/>
            <ac:spMk id="5" creationId="{4A6A33DF-B9D3-7C01-8C28-74209892ABC1}"/>
          </ac:spMkLst>
        </pc:spChg>
        <pc:spChg chg="add mod">
          <ac:chgData name="Xuesu Xiao" userId="2da2dc19-76a6-42ca-a03e-a5becae5e7dc" providerId="ADAL" clId="{B74F66C9-E5B3-EF46-B5D8-FD99D1E58699}" dt="2022-11-19T04:43:11.302" v="100"/>
          <ac:spMkLst>
            <pc:docMk/>
            <pc:sldMk cId="3521333101" sldId="569"/>
            <ac:spMk id="6" creationId="{3F04C8F8-AD07-05AB-C87F-B6BD4C248817}"/>
          </ac:spMkLst>
        </pc:spChg>
        <pc:picChg chg="del">
          <ac:chgData name="Xuesu Xiao" userId="2da2dc19-76a6-42ca-a03e-a5becae5e7dc" providerId="ADAL" clId="{B74F66C9-E5B3-EF46-B5D8-FD99D1E58699}" dt="2022-11-20T03:45:44.084" v="647" actId="478"/>
          <ac:picMkLst>
            <pc:docMk/>
            <pc:sldMk cId="3521333101" sldId="569"/>
            <ac:picMk id="7" creationId="{799D30CF-4E1E-1E2E-5386-C63FCC4F0888}"/>
          </ac:picMkLst>
        </pc:picChg>
        <pc:picChg chg="mod">
          <ac:chgData name="Xuesu Xiao" userId="2da2dc19-76a6-42ca-a03e-a5becae5e7dc" providerId="ADAL" clId="{B74F66C9-E5B3-EF46-B5D8-FD99D1E58699}" dt="2022-11-20T03:59:52.188" v="743" actId="1038"/>
          <ac:picMkLst>
            <pc:docMk/>
            <pc:sldMk cId="3521333101" sldId="569"/>
            <ac:picMk id="8" creationId="{38910632-BA0C-FE0C-EC87-1C7242AC14A4}"/>
          </ac:picMkLst>
        </pc:picChg>
      </pc:sldChg>
      <pc:sldChg chg="addSp delSp modSp add del mod">
        <pc:chgData name="Xuesu Xiao" userId="2da2dc19-76a6-42ca-a03e-a5becae5e7dc" providerId="ADAL" clId="{B74F66C9-E5B3-EF46-B5D8-FD99D1E58699}" dt="2022-11-20T04:02:57.722" v="763" actId="2696"/>
        <pc:sldMkLst>
          <pc:docMk/>
          <pc:sldMk cId="1610729716" sldId="570"/>
        </pc:sldMkLst>
        <pc:spChg chg="del">
          <ac:chgData name="Xuesu Xiao" userId="2da2dc19-76a6-42ca-a03e-a5becae5e7dc" providerId="ADAL" clId="{B74F66C9-E5B3-EF46-B5D8-FD99D1E58699}" dt="2022-11-19T04:40:26.516" v="68"/>
          <ac:spMkLst>
            <pc:docMk/>
            <pc:sldMk cId="1610729716" sldId="570"/>
            <ac:spMk id="4" creationId="{77D20FB8-CD31-5B0A-4AB0-F6C04773DE51}"/>
          </ac:spMkLst>
        </pc:spChg>
        <pc:spChg chg="del">
          <ac:chgData name="Xuesu Xiao" userId="2da2dc19-76a6-42ca-a03e-a5becae5e7dc" providerId="ADAL" clId="{B74F66C9-E5B3-EF46-B5D8-FD99D1E58699}" dt="2022-11-19T04:43:04.435" v="99"/>
          <ac:spMkLst>
            <pc:docMk/>
            <pc:sldMk cId="1610729716" sldId="570"/>
            <ac:spMk id="5" creationId="{4A6A33DF-B9D3-7C01-8C28-74209892ABC1}"/>
          </ac:spMkLst>
        </pc:spChg>
        <pc:spChg chg="add mod">
          <ac:chgData name="Xuesu Xiao" userId="2da2dc19-76a6-42ca-a03e-a5becae5e7dc" providerId="ADAL" clId="{B74F66C9-E5B3-EF46-B5D8-FD99D1E58699}" dt="2022-11-19T04:43:11.302" v="100"/>
          <ac:spMkLst>
            <pc:docMk/>
            <pc:sldMk cId="1610729716" sldId="570"/>
            <ac:spMk id="6" creationId="{0DD008BD-FEAF-20D6-C84D-06947EFB4254}"/>
          </ac:spMkLst>
        </pc:spChg>
        <pc:picChg chg="add mod">
          <ac:chgData name="Xuesu Xiao" userId="2da2dc19-76a6-42ca-a03e-a5becae5e7dc" providerId="ADAL" clId="{B74F66C9-E5B3-EF46-B5D8-FD99D1E58699}" dt="2022-11-20T03:59:56.131" v="746"/>
          <ac:picMkLst>
            <pc:docMk/>
            <pc:sldMk cId="1610729716" sldId="570"/>
            <ac:picMk id="4" creationId="{C45AC9C4-D938-4646-3F58-E2C6B54C61F9}"/>
          </ac:picMkLst>
        </pc:picChg>
        <pc:picChg chg="del mod">
          <ac:chgData name="Xuesu Xiao" userId="2da2dc19-76a6-42ca-a03e-a5becae5e7dc" providerId="ADAL" clId="{B74F66C9-E5B3-EF46-B5D8-FD99D1E58699}" dt="2022-11-20T03:59:55.835" v="745" actId="478"/>
          <ac:picMkLst>
            <pc:docMk/>
            <pc:sldMk cId="1610729716" sldId="570"/>
            <ac:picMk id="8" creationId="{38910632-BA0C-FE0C-EC87-1C7242AC14A4}"/>
          </ac:picMkLst>
        </pc:picChg>
      </pc:sldChg>
      <pc:sldChg chg="addSp delSp modSp add del mod">
        <pc:chgData name="Xuesu Xiao" userId="2da2dc19-76a6-42ca-a03e-a5becae5e7dc" providerId="ADAL" clId="{B74F66C9-E5B3-EF46-B5D8-FD99D1E58699}" dt="2022-11-20T04:02:57.744" v="782" actId="2696"/>
        <pc:sldMkLst>
          <pc:docMk/>
          <pc:sldMk cId="2210852587" sldId="571"/>
        </pc:sldMkLst>
        <pc:spChg chg="mod">
          <ac:chgData name="Xuesu Xiao" userId="2da2dc19-76a6-42ca-a03e-a5becae5e7dc" providerId="ADAL" clId="{B74F66C9-E5B3-EF46-B5D8-FD99D1E58699}" dt="2022-11-19T04:40:07.679" v="54" actId="27636"/>
          <ac:spMkLst>
            <pc:docMk/>
            <pc:sldMk cId="2210852587" sldId="571"/>
            <ac:spMk id="3" creationId="{7C55F1F3-FF5C-A0A2-DBA1-D1D6C0D2E302}"/>
          </ac:spMkLst>
        </pc:spChg>
        <pc:spChg chg="del">
          <ac:chgData name="Xuesu Xiao" userId="2da2dc19-76a6-42ca-a03e-a5becae5e7dc" providerId="ADAL" clId="{B74F66C9-E5B3-EF46-B5D8-FD99D1E58699}" dt="2022-11-19T04:40:26.516" v="68"/>
          <ac:spMkLst>
            <pc:docMk/>
            <pc:sldMk cId="2210852587" sldId="571"/>
            <ac:spMk id="4" creationId="{77D20FB8-CD31-5B0A-4AB0-F6C04773DE51}"/>
          </ac:spMkLst>
        </pc:spChg>
        <pc:spChg chg="del">
          <ac:chgData name="Xuesu Xiao" userId="2da2dc19-76a6-42ca-a03e-a5becae5e7dc" providerId="ADAL" clId="{B74F66C9-E5B3-EF46-B5D8-FD99D1E58699}" dt="2022-11-19T04:43:04.435" v="99"/>
          <ac:spMkLst>
            <pc:docMk/>
            <pc:sldMk cId="2210852587" sldId="571"/>
            <ac:spMk id="5" creationId="{4A6A33DF-B9D3-7C01-8C28-74209892ABC1}"/>
          </ac:spMkLst>
        </pc:spChg>
        <pc:spChg chg="add mod">
          <ac:chgData name="Xuesu Xiao" userId="2da2dc19-76a6-42ca-a03e-a5becae5e7dc" providerId="ADAL" clId="{B74F66C9-E5B3-EF46-B5D8-FD99D1E58699}" dt="2022-11-19T04:43:11.302" v="100"/>
          <ac:spMkLst>
            <pc:docMk/>
            <pc:sldMk cId="2210852587" sldId="571"/>
            <ac:spMk id="6" creationId="{34524760-C583-D2D4-ACD7-45D4F4057A70}"/>
          </ac:spMkLst>
        </pc:spChg>
        <pc:picChg chg="add mod">
          <ac:chgData name="Xuesu Xiao" userId="2da2dc19-76a6-42ca-a03e-a5becae5e7dc" providerId="ADAL" clId="{B74F66C9-E5B3-EF46-B5D8-FD99D1E58699}" dt="2022-11-20T03:59:59.890" v="748"/>
          <ac:picMkLst>
            <pc:docMk/>
            <pc:sldMk cId="2210852587" sldId="571"/>
            <ac:picMk id="4" creationId="{E231B73C-FED9-0D81-5BE7-63FCEE6CA2A4}"/>
          </ac:picMkLst>
        </pc:picChg>
        <pc:picChg chg="del">
          <ac:chgData name="Xuesu Xiao" userId="2da2dc19-76a6-42ca-a03e-a5becae5e7dc" providerId="ADAL" clId="{B74F66C9-E5B3-EF46-B5D8-FD99D1E58699}" dt="2022-11-20T03:48:37.963" v="648" actId="478"/>
          <ac:picMkLst>
            <pc:docMk/>
            <pc:sldMk cId="2210852587" sldId="571"/>
            <ac:picMk id="7" creationId="{799D30CF-4E1E-1E2E-5386-C63FCC4F0888}"/>
          </ac:picMkLst>
        </pc:picChg>
        <pc:picChg chg="del">
          <ac:chgData name="Xuesu Xiao" userId="2da2dc19-76a6-42ca-a03e-a5becae5e7dc" providerId="ADAL" clId="{B74F66C9-E5B3-EF46-B5D8-FD99D1E58699}" dt="2022-11-20T03:59:59.606" v="747" actId="478"/>
          <ac:picMkLst>
            <pc:docMk/>
            <pc:sldMk cId="2210852587" sldId="571"/>
            <ac:picMk id="8" creationId="{38910632-BA0C-FE0C-EC87-1C7242AC14A4}"/>
          </ac:picMkLst>
        </pc:picChg>
      </pc:sldChg>
      <pc:sldChg chg="addSp delSp modSp add del mod">
        <pc:chgData name="Xuesu Xiao" userId="2da2dc19-76a6-42ca-a03e-a5becae5e7dc" providerId="ADAL" clId="{B74F66C9-E5B3-EF46-B5D8-FD99D1E58699}" dt="2022-11-20T04:02:57.726" v="766" actId="2696"/>
        <pc:sldMkLst>
          <pc:docMk/>
          <pc:sldMk cId="300413120" sldId="572"/>
        </pc:sldMkLst>
        <pc:spChg chg="mod">
          <ac:chgData name="Xuesu Xiao" userId="2da2dc19-76a6-42ca-a03e-a5becae5e7dc" providerId="ADAL" clId="{B74F66C9-E5B3-EF46-B5D8-FD99D1E58699}" dt="2022-11-20T03:51:43.883" v="650" actId="167"/>
          <ac:spMkLst>
            <pc:docMk/>
            <pc:sldMk cId="300413120" sldId="572"/>
            <ac:spMk id="3" creationId="{7C55F1F3-FF5C-A0A2-DBA1-D1D6C0D2E302}"/>
          </ac:spMkLst>
        </pc:spChg>
        <pc:spChg chg="del">
          <ac:chgData name="Xuesu Xiao" userId="2da2dc19-76a6-42ca-a03e-a5becae5e7dc" providerId="ADAL" clId="{B74F66C9-E5B3-EF46-B5D8-FD99D1E58699}" dt="2022-11-19T04:40:26.516" v="68"/>
          <ac:spMkLst>
            <pc:docMk/>
            <pc:sldMk cId="300413120" sldId="572"/>
            <ac:spMk id="4" creationId="{77D20FB8-CD31-5B0A-4AB0-F6C04773DE51}"/>
          </ac:spMkLst>
        </pc:spChg>
        <pc:spChg chg="del">
          <ac:chgData name="Xuesu Xiao" userId="2da2dc19-76a6-42ca-a03e-a5becae5e7dc" providerId="ADAL" clId="{B74F66C9-E5B3-EF46-B5D8-FD99D1E58699}" dt="2022-11-19T04:43:04.435" v="99"/>
          <ac:spMkLst>
            <pc:docMk/>
            <pc:sldMk cId="300413120" sldId="572"/>
            <ac:spMk id="5" creationId="{4A6A33DF-B9D3-7C01-8C28-74209892ABC1}"/>
          </ac:spMkLst>
        </pc:spChg>
        <pc:spChg chg="add mod">
          <ac:chgData name="Xuesu Xiao" userId="2da2dc19-76a6-42ca-a03e-a5becae5e7dc" providerId="ADAL" clId="{B74F66C9-E5B3-EF46-B5D8-FD99D1E58699}" dt="2022-11-19T04:43:11.302" v="100"/>
          <ac:spMkLst>
            <pc:docMk/>
            <pc:sldMk cId="300413120" sldId="572"/>
            <ac:spMk id="6" creationId="{1301E81E-2170-8940-636D-DAD6369DF4A7}"/>
          </ac:spMkLst>
        </pc:spChg>
        <pc:picChg chg="del">
          <ac:chgData name="Xuesu Xiao" userId="2da2dc19-76a6-42ca-a03e-a5becae5e7dc" providerId="ADAL" clId="{B74F66C9-E5B3-EF46-B5D8-FD99D1E58699}" dt="2022-11-20T03:51:49.910" v="652" actId="478"/>
          <ac:picMkLst>
            <pc:docMk/>
            <pc:sldMk cId="300413120" sldId="572"/>
            <ac:picMk id="7" creationId="{799D30CF-4E1E-1E2E-5386-C63FCC4F0888}"/>
          </ac:picMkLst>
        </pc:picChg>
        <pc:picChg chg="mod">
          <ac:chgData name="Xuesu Xiao" userId="2da2dc19-76a6-42ca-a03e-a5becae5e7dc" providerId="ADAL" clId="{B74F66C9-E5B3-EF46-B5D8-FD99D1E58699}" dt="2022-11-20T03:52:14.909" v="655" actId="167"/>
          <ac:picMkLst>
            <pc:docMk/>
            <pc:sldMk cId="300413120" sldId="572"/>
            <ac:picMk id="9" creationId="{FBA870F0-F54E-A203-2FC1-70C37CC86093}"/>
          </ac:picMkLst>
        </pc:picChg>
        <pc:picChg chg="mod">
          <ac:chgData name="Xuesu Xiao" userId="2da2dc19-76a6-42ca-a03e-a5becae5e7dc" providerId="ADAL" clId="{B74F66C9-E5B3-EF46-B5D8-FD99D1E58699}" dt="2022-11-20T03:52:05.621" v="654" actId="1076"/>
          <ac:picMkLst>
            <pc:docMk/>
            <pc:sldMk cId="300413120" sldId="572"/>
            <ac:picMk id="10" creationId="{B3EC8A14-7F8B-7CEF-1E1A-6AC9730D8CBB}"/>
          </ac:picMkLst>
        </pc:picChg>
      </pc:sldChg>
      <pc:sldChg chg="addSp delSp modSp add del mod">
        <pc:chgData name="Xuesu Xiao" userId="2da2dc19-76a6-42ca-a03e-a5becae5e7dc" providerId="ADAL" clId="{B74F66C9-E5B3-EF46-B5D8-FD99D1E58699}" dt="2022-11-20T03:52:59.609" v="664" actId="2696"/>
        <pc:sldMkLst>
          <pc:docMk/>
          <pc:sldMk cId="1080649433" sldId="573"/>
        </pc:sldMkLst>
        <pc:spChg chg="del">
          <ac:chgData name="Xuesu Xiao" userId="2da2dc19-76a6-42ca-a03e-a5becae5e7dc" providerId="ADAL" clId="{B74F66C9-E5B3-EF46-B5D8-FD99D1E58699}" dt="2022-11-19T04:40:26.516" v="68"/>
          <ac:spMkLst>
            <pc:docMk/>
            <pc:sldMk cId="1080649433" sldId="573"/>
            <ac:spMk id="4" creationId="{77D20FB8-CD31-5B0A-4AB0-F6C04773DE51}"/>
          </ac:spMkLst>
        </pc:spChg>
        <pc:spChg chg="del">
          <ac:chgData name="Xuesu Xiao" userId="2da2dc19-76a6-42ca-a03e-a5becae5e7dc" providerId="ADAL" clId="{B74F66C9-E5B3-EF46-B5D8-FD99D1E58699}" dt="2022-11-19T04:43:04.435" v="99"/>
          <ac:spMkLst>
            <pc:docMk/>
            <pc:sldMk cId="1080649433" sldId="573"/>
            <ac:spMk id="5" creationId="{4A6A33DF-B9D3-7C01-8C28-74209892ABC1}"/>
          </ac:spMkLst>
        </pc:spChg>
        <pc:spChg chg="add mod">
          <ac:chgData name="Xuesu Xiao" userId="2da2dc19-76a6-42ca-a03e-a5becae5e7dc" providerId="ADAL" clId="{B74F66C9-E5B3-EF46-B5D8-FD99D1E58699}" dt="2022-11-19T04:43:11.302" v="100"/>
          <ac:spMkLst>
            <pc:docMk/>
            <pc:sldMk cId="1080649433" sldId="573"/>
            <ac:spMk id="8" creationId="{D1BCA4C1-3FE8-C7A2-F824-BFC95385B0E9}"/>
          </ac:spMkLst>
        </pc:spChg>
        <pc:picChg chg="add mod">
          <ac:chgData name="Xuesu Xiao" userId="2da2dc19-76a6-42ca-a03e-a5becae5e7dc" providerId="ADAL" clId="{B74F66C9-E5B3-EF46-B5D8-FD99D1E58699}" dt="2022-11-20T03:52:41.163" v="660" actId="167"/>
          <ac:picMkLst>
            <pc:docMk/>
            <pc:sldMk cId="1080649433" sldId="573"/>
            <ac:picMk id="4" creationId="{A067E978-F517-EACC-F186-73B819E6978B}"/>
          </ac:picMkLst>
        </pc:picChg>
        <pc:picChg chg="del">
          <ac:chgData name="Xuesu Xiao" userId="2da2dc19-76a6-42ca-a03e-a5becae5e7dc" providerId="ADAL" clId="{B74F66C9-E5B3-EF46-B5D8-FD99D1E58699}" dt="2022-11-20T03:52:55.002" v="662" actId="21"/>
          <ac:picMkLst>
            <pc:docMk/>
            <pc:sldMk cId="1080649433" sldId="573"/>
            <ac:picMk id="6" creationId="{C7A6DAC8-6C82-1F86-245D-433B4210A0A5}"/>
          </ac:picMkLst>
        </pc:picChg>
        <pc:picChg chg="del mod">
          <ac:chgData name="Xuesu Xiao" userId="2da2dc19-76a6-42ca-a03e-a5becae5e7dc" providerId="ADAL" clId="{B74F66C9-E5B3-EF46-B5D8-FD99D1E58699}" dt="2022-11-20T03:52:36.347" v="658" actId="478"/>
          <ac:picMkLst>
            <pc:docMk/>
            <pc:sldMk cId="1080649433" sldId="573"/>
            <ac:picMk id="9" creationId="{FBA870F0-F54E-A203-2FC1-70C37CC86093}"/>
          </ac:picMkLst>
        </pc:picChg>
      </pc:sldChg>
      <pc:sldChg chg="addSp delSp modSp add del">
        <pc:chgData name="Xuesu Xiao" userId="2da2dc19-76a6-42ca-a03e-a5becae5e7dc" providerId="ADAL" clId="{B74F66C9-E5B3-EF46-B5D8-FD99D1E58699}" dt="2022-11-20T03:38:32.235" v="635" actId="2696"/>
        <pc:sldMkLst>
          <pc:docMk/>
          <pc:sldMk cId="728490661" sldId="574"/>
        </pc:sldMkLst>
        <pc:spChg chg="del">
          <ac:chgData name="Xuesu Xiao" userId="2da2dc19-76a6-42ca-a03e-a5becae5e7dc" providerId="ADAL" clId="{B74F66C9-E5B3-EF46-B5D8-FD99D1E58699}" dt="2022-11-19T04:40:26.516" v="68"/>
          <ac:spMkLst>
            <pc:docMk/>
            <pc:sldMk cId="728490661" sldId="574"/>
            <ac:spMk id="4" creationId="{CCFC96FA-AC6E-6692-4245-6E321FA5566F}"/>
          </ac:spMkLst>
        </pc:spChg>
        <pc:spChg chg="del">
          <ac:chgData name="Xuesu Xiao" userId="2da2dc19-76a6-42ca-a03e-a5becae5e7dc" providerId="ADAL" clId="{B74F66C9-E5B3-EF46-B5D8-FD99D1E58699}" dt="2022-11-19T04:43:04.435" v="99"/>
          <ac:spMkLst>
            <pc:docMk/>
            <pc:sldMk cId="728490661" sldId="574"/>
            <ac:spMk id="5" creationId="{FAE6F5E1-8637-4974-6EAB-1F9D7F834D9D}"/>
          </ac:spMkLst>
        </pc:spChg>
        <pc:spChg chg="add mod">
          <ac:chgData name="Xuesu Xiao" userId="2da2dc19-76a6-42ca-a03e-a5becae5e7dc" providerId="ADAL" clId="{B74F66C9-E5B3-EF46-B5D8-FD99D1E58699}" dt="2022-11-19T04:43:11.302" v="100"/>
          <ac:spMkLst>
            <pc:docMk/>
            <pc:sldMk cId="728490661" sldId="574"/>
            <ac:spMk id="6" creationId="{74B872DA-D822-34E6-63B9-79BBDFBC1773}"/>
          </ac:spMkLst>
        </pc:spChg>
      </pc:sldChg>
      <pc:sldChg chg="addSp delSp modSp add del mod">
        <pc:chgData name="Xuesu Xiao" userId="2da2dc19-76a6-42ca-a03e-a5becae5e7dc" providerId="ADAL" clId="{B74F66C9-E5B3-EF46-B5D8-FD99D1E58699}" dt="2022-11-20T04:02:57.749" v="790" actId="2696"/>
        <pc:sldMkLst>
          <pc:docMk/>
          <pc:sldMk cId="4250606674" sldId="575"/>
        </pc:sldMkLst>
        <pc:spChg chg="mod">
          <ac:chgData name="Xuesu Xiao" userId="2da2dc19-76a6-42ca-a03e-a5becae5e7dc" providerId="ADAL" clId="{B74F66C9-E5B3-EF46-B5D8-FD99D1E58699}" dt="2022-11-19T04:40:07.764" v="56" actId="27636"/>
          <ac:spMkLst>
            <pc:docMk/>
            <pc:sldMk cId="4250606674" sldId="575"/>
            <ac:spMk id="3" creationId="{D6C487E0-55F4-1B15-3AEE-F6CE76C00863}"/>
          </ac:spMkLst>
        </pc:spChg>
        <pc:spChg chg="del">
          <ac:chgData name="Xuesu Xiao" userId="2da2dc19-76a6-42ca-a03e-a5becae5e7dc" providerId="ADAL" clId="{B74F66C9-E5B3-EF46-B5D8-FD99D1E58699}" dt="2022-11-19T04:40:26.516" v="68"/>
          <ac:spMkLst>
            <pc:docMk/>
            <pc:sldMk cId="4250606674" sldId="575"/>
            <ac:spMk id="4" creationId="{DBA87E9B-40E9-CE32-FE01-E7707ADD182C}"/>
          </ac:spMkLst>
        </pc:spChg>
        <pc:spChg chg="del">
          <ac:chgData name="Xuesu Xiao" userId="2da2dc19-76a6-42ca-a03e-a5becae5e7dc" providerId="ADAL" clId="{B74F66C9-E5B3-EF46-B5D8-FD99D1E58699}" dt="2022-11-19T04:43:04.435" v="99"/>
          <ac:spMkLst>
            <pc:docMk/>
            <pc:sldMk cId="4250606674" sldId="575"/>
            <ac:spMk id="5" creationId="{531876F1-039F-DCE7-B2E0-4EB31FB32601}"/>
          </ac:spMkLst>
        </pc:spChg>
        <pc:spChg chg="add mod">
          <ac:chgData name="Xuesu Xiao" userId="2da2dc19-76a6-42ca-a03e-a5becae5e7dc" providerId="ADAL" clId="{B74F66C9-E5B3-EF46-B5D8-FD99D1E58699}" dt="2022-11-19T04:43:11.302" v="100"/>
          <ac:spMkLst>
            <pc:docMk/>
            <pc:sldMk cId="4250606674" sldId="575"/>
            <ac:spMk id="6" creationId="{A55EA90B-7CB5-7B86-03EC-27352B51390A}"/>
          </ac:spMkLst>
        </pc:spChg>
      </pc:sldChg>
      <pc:sldChg chg="addSp delSp modSp add del mod">
        <pc:chgData name="Xuesu Xiao" userId="2da2dc19-76a6-42ca-a03e-a5becae5e7dc" providerId="ADAL" clId="{B74F66C9-E5B3-EF46-B5D8-FD99D1E58699}" dt="2022-11-20T04:02:57.717" v="759" actId="2696"/>
        <pc:sldMkLst>
          <pc:docMk/>
          <pc:sldMk cId="3170227208" sldId="576"/>
        </pc:sldMkLst>
        <pc:spChg chg="mod">
          <ac:chgData name="Xuesu Xiao" userId="2da2dc19-76a6-42ca-a03e-a5becae5e7dc" providerId="ADAL" clId="{B74F66C9-E5B3-EF46-B5D8-FD99D1E58699}" dt="2022-11-19T04:40:07.784" v="57" actId="27636"/>
          <ac:spMkLst>
            <pc:docMk/>
            <pc:sldMk cId="3170227208" sldId="576"/>
            <ac:spMk id="3" creationId="{D6C487E0-55F4-1B15-3AEE-F6CE76C00863}"/>
          </ac:spMkLst>
        </pc:spChg>
        <pc:spChg chg="del">
          <ac:chgData name="Xuesu Xiao" userId="2da2dc19-76a6-42ca-a03e-a5becae5e7dc" providerId="ADAL" clId="{B74F66C9-E5B3-EF46-B5D8-FD99D1E58699}" dt="2022-11-19T04:40:26.516" v="68"/>
          <ac:spMkLst>
            <pc:docMk/>
            <pc:sldMk cId="3170227208" sldId="576"/>
            <ac:spMk id="4" creationId="{DBA87E9B-40E9-CE32-FE01-E7707ADD182C}"/>
          </ac:spMkLst>
        </pc:spChg>
        <pc:spChg chg="del">
          <ac:chgData name="Xuesu Xiao" userId="2da2dc19-76a6-42ca-a03e-a5becae5e7dc" providerId="ADAL" clId="{B74F66C9-E5B3-EF46-B5D8-FD99D1E58699}" dt="2022-11-19T04:43:04.435" v="99"/>
          <ac:spMkLst>
            <pc:docMk/>
            <pc:sldMk cId="3170227208" sldId="576"/>
            <ac:spMk id="5" creationId="{531876F1-039F-DCE7-B2E0-4EB31FB32601}"/>
          </ac:spMkLst>
        </pc:spChg>
        <pc:spChg chg="add mod">
          <ac:chgData name="Xuesu Xiao" userId="2da2dc19-76a6-42ca-a03e-a5becae5e7dc" providerId="ADAL" clId="{B74F66C9-E5B3-EF46-B5D8-FD99D1E58699}" dt="2022-11-19T04:43:11.302" v="100"/>
          <ac:spMkLst>
            <pc:docMk/>
            <pc:sldMk cId="3170227208" sldId="576"/>
            <ac:spMk id="6" creationId="{0D4BE134-42F2-F4A6-20BC-88C8A1DC3CD1}"/>
          </ac:spMkLst>
        </pc:spChg>
      </pc:sldChg>
      <pc:sldChg chg="addSp delSp modSp add del mod">
        <pc:chgData name="Xuesu Xiao" userId="2da2dc19-76a6-42ca-a03e-a5becae5e7dc" providerId="ADAL" clId="{B74F66C9-E5B3-EF46-B5D8-FD99D1E58699}" dt="2022-11-20T04:02:57.729" v="769" actId="2696"/>
        <pc:sldMkLst>
          <pc:docMk/>
          <pc:sldMk cId="2114030096" sldId="577"/>
        </pc:sldMkLst>
        <pc:spChg chg="mod">
          <ac:chgData name="Xuesu Xiao" userId="2da2dc19-76a6-42ca-a03e-a5becae5e7dc" providerId="ADAL" clId="{B74F66C9-E5B3-EF46-B5D8-FD99D1E58699}" dt="2022-11-19T04:40:07.800" v="58" actId="27636"/>
          <ac:spMkLst>
            <pc:docMk/>
            <pc:sldMk cId="2114030096" sldId="577"/>
            <ac:spMk id="3" creationId="{D6C487E0-55F4-1B15-3AEE-F6CE76C00863}"/>
          </ac:spMkLst>
        </pc:spChg>
        <pc:spChg chg="del">
          <ac:chgData name="Xuesu Xiao" userId="2da2dc19-76a6-42ca-a03e-a5becae5e7dc" providerId="ADAL" clId="{B74F66C9-E5B3-EF46-B5D8-FD99D1E58699}" dt="2022-11-19T04:40:26.516" v="68"/>
          <ac:spMkLst>
            <pc:docMk/>
            <pc:sldMk cId="2114030096" sldId="577"/>
            <ac:spMk id="4" creationId="{DBA87E9B-40E9-CE32-FE01-E7707ADD182C}"/>
          </ac:spMkLst>
        </pc:spChg>
        <pc:spChg chg="del">
          <ac:chgData name="Xuesu Xiao" userId="2da2dc19-76a6-42ca-a03e-a5becae5e7dc" providerId="ADAL" clId="{B74F66C9-E5B3-EF46-B5D8-FD99D1E58699}" dt="2022-11-19T04:43:04.435" v="99"/>
          <ac:spMkLst>
            <pc:docMk/>
            <pc:sldMk cId="2114030096" sldId="577"/>
            <ac:spMk id="5" creationId="{531876F1-039F-DCE7-B2E0-4EB31FB32601}"/>
          </ac:spMkLst>
        </pc:spChg>
        <pc:spChg chg="add mod">
          <ac:chgData name="Xuesu Xiao" userId="2da2dc19-76a6-42ca-a03e-a5becae5e7dc" providerId="ADAL" clId="{B74F66C9-E5B3-EF46-B5D8-FD99D1E58699}" dt="2022-11-19T04:43:11.302" v="100"/>
          <ac:spMkLst>
            <pc:docMk/>
            <pc:sldMk cId="2114030096" sldId="577"/>
            <ac:spMk id="7" creationId="{5A8818B3-E158-FA8F-8228-D8F44D759BC1}"/>
          </ac:spMkLst>
        </pc:spChg>
        <pc:picChg chg="add del">
          <ac:chgData name="Xuesu Xiao" userId="2da2dc19-76a6-42ca-a03e-a5becae5e7dc" providerId="ADAL" clId="{B74F66C9-E5B3-EF46-B5D8-FD99D1E58699}" dt="2022-11-20T03:57:20.723" v="697" actId="478"/>
          <ac:picMkLst>
            <pc:docMk/>
            <pc:sldMk cId="2114030096" sldId="577"/>
            <ac:picMk id="6" creationId="{67780DB7-BFF3-C3CC-B5B0-65A707D09DBE}"/>
          </ac:picMkLst>
        </pc:picChg>
      </pc:sldChg>
      <pc:sldChg chg="addSp delSp modSp add del mod">
        <pc:chgData name="Xuesu Xiao" userId="2da2dc19-76a6-42ca-a03e-a5becae5e7dc" providerId="ADAL" clId="{B74F66C9-E5B3-EF46-B5D8-FD99D1E58699}" dt="2022-11-20T03:57:29.208" v="701" actId="2696"/>
        <pc:sldMkLst>
          <pc:docMk/>
          <pc:sldMk cId="831963216" sldId="578"/>
        </pc:sldMkLst>
        <pc:spChg chg="mod">
          <ac:chgData name="Xuesu Xiao" userId="2da2dc19-76a6-42ca-a03e-a5becae5e7dc" providerId="ADAL" clId="{B74F66C9-E5B3-EF46-B5D8-FD99D1E58699}" dt="2022-11-19T04:40:07.815" v="59" actId="27636"/>
          <ac:spMkLst>
            <pc:docMk/>
            <pc:sldMk cId="831963216" sldId="578"/>
            <ac:spMk id="3" creationId="{D6C487E0-55F4-1B15-3AEE-F6CE76C00863}"/>
          </ac:spMkLst>
        </pc:spChg>
        <pc:spChg chg="del">
          <ac:chgData name="Xuesu Xiao" userId="2da2dc19-76a6-42ca-a03e-a5becae5e7dc" providerId="ADAL" clId="{B74F66C9-E5B3-EF46-B5D8-FD99D1E58699}" dt="2022-11-19T04:40:26.516" v="68"/>
          <ac:spMkLst>
            <pc:docMk/>
            <pc:sldMk cId="831963216" sldId="578"/>
            <ac:spMk id="4" creationId="{DBA87E9B-40E9-CE32-FE01-E7707ADD182C}"/>
          </ac:spMkLst>
        </pc:spChg>
        <pc:spChg chg="del">
          <ac:chgData name="Xuesu Xiao" userId="2da2dc19-76a6-42ca-a03e-a5becae5e7dc" providerId="ADAL" clId="{B74F66C9-E5B3-EF46-B5D8-FD99D1E58699}" dt="2022-11-19T04:43:04.435" v="99"/>
          <ac:spMkLst>
            <pc:docMk/>
            <pc:sldMk cId="831963216" sldId="578"/>
            <ac:spMk id="5" creationId="{531876F1-039F-DCE7-B2E0-4EB31FB32601}"/>
          </ac:spMkLst>
        </pc:spChg>
        <pc:spChg chg="add mod">
          <ac:chgData name="Xuesu Xiao" userId="2da2dc19-76a6-42ca-a03e-a5becae5e7dc" providerId="ADAL" clId="{B74F66C9-E5B3-EF46-B5D8-FD99D1E58699}" dt="2022-11-19T04:43:11.302" v="100"/>
          <ac:spMkLst>
            <pc:docMk/>
            <pc:sldMk cId="831963216" sldId="578"/>
            <ac:spMk id="9" creationId="{CB7593C9-2BA8-50B5-8486-6C0FB285C1D4}"/>
          </ac:spMkLst>
        </pc:spChg>
        <pc:picChg chg="del">
          <ac:chgData name="Xuesu Xiao" userId="2da2dc19-76a6-42ca-a03e-a5becae5e7dc" providerId="ADAL" clId="{B74F66C9-E5B3-EF46-B5D8-FD99D1E58699}" dt="2022-11-20T03:57:24.376" v="700" actId="478"/>
          <ac:picMkLst>
            <pc:docMk/>
            <pc:sldMk cId="831963216" sldId="578"/>
            <ac:picMk id="6" creationId="{67780DB7-BFF3-C3CC-B5B0-65A707D09DBE}"/>
          </ac:picMkLst>
        </pc:picChg>
        <pc:picChg chg="del">
          <ac:chgData name="Xuesu Xiao" userId="2da2dc19-76a6-42ca-a03e-a5becae5e7dc" providerId="ADAL" clId="{B74F66C9-E5B3-EF46-B5D8-FD99D1E58699}" dt="2022-11-20T03:57:23.661" v="699" actId="478"/>
          <ac:picMkLst>
            <pc:docMk/>
            <pc:sldMk cId="831963216" sldId="578"/>
            <ac:picMk id="7" creationId="{99CF629E-D030-DB82-0D51-40A07A5C8036}"/>
          </ac:picMkLst>
        </pc:picChg>
        <pc:picChg chg="del">
          <ac:chgData name="Xuesu Xiao" userId="2da2dc19-76a6-42ca-a03e-a5becae5e7dc" providerId="ADAL" clId="{B74F66C9-E5B3-EF46-B5D8-FD99D1E58699}" dt="2022-11-20T03:57:22.796" v="698" actId="478"/>
          <ac:picMkLst>
            <pc:docMk/>
            <pc:sldMk cId="831963216" sldId="578"/>
            <ac:picMk id="8" creationId="{4F3C24BE-05D1-D8D5-13C9-A0C59B3C5F88}"/>
          </ac:picMkLst>
        </pc:picChg>
      </pc:sldChg>
      <pc:sldChg chg="addSp delSp modSp add del mod">
        <pc:chgData name="Xuesu Xiao" userId="2da2dc19-76a6-42ca-a03e-a5becae5e7dc" providerId="ADAL" clId="{B74F66C9-E5B3-EF46-B5D8-FD99D1E58699}" dt="2022-11-20T04:02:57.767" v="798" actId="2696"/>
        <pc:sldMkLst>
          <pc:docMk/>
          <pc:sldMk cId="157026869" sldId="579"/>
        </pc:sldMkLst>
        <pc:spChg chg="mod">
          <ac:chgData name="Xuesu Xiao" userId="2da2dc19-76a6-42ca-a03e-a5becae5e7dc" providerId="ADAL" clId="{B74F66C9-E5B3-EF46-B5D8-FD99D1E58699}" dt="2022-11-19T05:18:59.383" v="379" actId="20577"/>
          <ac:spMkLst>
            <pc:docMk/>
            <pc:sldMk cId="157026869" sldId="579"/>
            <ac:spMk id="2" creationId="{6EB1DC6F-1E84-3C2F-AA23-AB589C492650}"/>
          </ac:spMkLst>
        </pc:spChg>
        <pc:spChg chg="del">
          <ac:chgData name="Xuesu Xiao" userId="2da2dc19-76a6-42ca-a03e-a5becae5e7dc" providerId="ADAL" clId="{B74F66C9-E5B3-EF46-B5D8-FD99D1E58699}" dt="2022-11-19T05:12:54.003" v="266" actId="478"/>
          <ac:spMkLst>
            <pc:docMk/>
            <pc:sldMk cId="157026869" sldId="579"/>
            <ac:spMk id="3" creationId="{99C74196-CAC0-D4F4-AE47-F886E9C539F7}"/>
          </ac:spMkLst>
        </pc:spChg>
        <pc:spChg chg="del">
          <ac:chgData name="Xuesu Xiao" userId="2da2dc19-76a6-42ca-a03e-a5becae5e7dc" providerId="ADAL" clId="{B74F66C9-E5B3-EF46-B5D8-FD99D1E58699}" dt="2022-11-19T04:40:26.516" v="68"/>
          <ac:spMkLst>
            <pc:docMk/>
            <pc:sldMk cId="157026869" sldId="579"/>
            <ac:spMk id="4" creationId="{5A308C81-1D49-7EB2-89C0-2F398D74CA36}"/>
          </ac:spMkLst>
        </pc:spChg>
        <pc:spChg chg="del">
          <ac:chgData name="Xuesu Xiao" userId="2da2dc19-76a6-42ca-a03e-a5becae5e7dc" providerId="ADAL" clId="{B74F66C9-E5B3-EF46-B5D8-FD99D1E58699}" dt="2022-11-19T04:43:04.435" v="99"/>
          <ac:spMkLst>
            <pc:docMk/>
            <pc:sldMk cId="157026869" sldId="579"/>
            <ac:spMk id="5" creationId="{5BF29313-AB37-05E0-5E38-4D7EA2A86B10}"/>
          </ac:spMkLst>
        </pc:spChg>
        <pc:spChg chg="add mod">
          <ac:chgData name="Xuesu Xiao" userId="2da2dc19-76a6-42ca-a03e-a5becae5e7dc" providerId="ADAL" clId="{B74F66C9-E5B3-EF46-B5D8-FD99D1E58699}" dt="2022-11-19T04:43:11.302" v="100"/>
          <ac:spMkLst>
            <pc:docMk/>
            <pc:sldMk cId="157026869" sldId="579"/>
            <ac:spMk id="7" creationId="{E0092873-49BE-3249-AE89-18BB429CCFE7}"/>
          </ac:spMkLst>
        </pc:spChg>
        <pc:spChg chg="add del mod">
          <ac:chgData name="Xuesu Xiao" userId="2da2dc19-76a6-42ca-a03e-a5becae5e7dc" providerId="ADAL" clId="{B74F66C9-E5B3-EF46-B5D8-FD99D1E58699}" dt="2022-11-19T05:12:55.224" v="267" actId="478"/>
          <ac:spMkLst>
            <pc:docMk/>
            <pc:sldMk cId="157026869" sldId="579"/>
            <ac:spMk id="9" creationId="{1EF1B859-1DDE-2E63-F5C8-042C8D395E1C}"/>
          </ac:spMkLst>
        </pc:spChg>
      </pc:sldChg>
      <pc:sldChg chg="addSp delSp modSp add del">
        <pc:chgData name="Xuesu Xiao" userId="2da2dc19-76a6-42ca-a03e-a5becae5e7dc" providerId="ADAL" clId="{B74F66C9-E5B3-EF46-B5D8-FD99D1E58699}" dt="2022-11-20T03:57:58.745" v="702" actId="2696"/>
        <pc:sldMkLst>
          <pc:docMk/>
          <pc:sldMk cId="2685360788" sldId="580"/>
        </pc:sldMkLst>
        <pc:spChg chg="del">
          <ac:chgData name="Xuesu Xiao" userId="2da2dc19-76a6-42ca-a03e-a5becae5e7dc" providerId="ADAL" clId="{B74F66C9-E5B3-EF46-B5D8-FD99D1E58699}" dt="2022-11-19T04:40:26.516" v="68"/>
          <ac:spMkLst>
            <pc:docMk/>
            <pc:sldMk cId="2685360788" sldId="580"/>
            <ac:spMk id="4" creationId="{B7B4D78E-5D97-C0FB-BC4A-EB447A0D1EA5}"/>
          </ac:spMkLst>
        </pc:spChg>
        <pc:spChg chg="del">
          <ac:chgData name="Xuesu Xiao" userId="2da2dc19-76a6-42ca-a03e-a5becae5e7dc" providerId="ADAL" clId="{B74F66C9-E5B3-EF46-B5D8-FD99D1E58699}" dt="2022-11-19T04:43:04.435" v="99"/>
          <ac:spMkLst>
            <pc:docMk/>
            <pc:sldMk cId="2685360788" sldId="580"/>
            <ac:spMk id="5" creationId="{D69F95E1-2EFF-8672-0FC8-DBB30B6C4A8C}"/>
          </ac:spMkLst>
        </pc:spChg>
        <pc:spChg chg="add mod">
          <ac:chgData name="Xuesu Xiao" userId="2da2dc19-76a6-42ca-a03e-a5becae5e7dc" providerId="ADAL" clId="{B74F66C9-E5B3-EF46-B5D8-FD99D1E58699}" dt="2022-11-19T04:43:11.302" v="100"/>
          <ac:spMkLst>
            <pc:docMk/>
            <pc:sldMk cId="2685360788" sldId="580"/>
            <ac:spMk id="7" creationId="{4F78360F-0B10-060A-CA1A-7E04CA7AA480}"/>
          </ac:spMkLst>
        </pc:spChg>
      </pc:sldChg>
      <pc:sldChg chg="addSp delSp modSp add del mod">
        <pc:chgData name="Xuesu Xiao" userId="2da2dc19-76a6-42ca-a03e-a5becae5e7dc" providerId="ADAL" clId="{B74F66C9-E5B3-EF46-B5D8-FD99D1E58699}" dt="2022-11-20T04:02:57.747" v="787" actId="2696"/>
        <pc:sldMkLst>
          <pc:docMk/>
          <pc:sldMk cId="1768079579" sldId="581"/>
        </pc:sldMkLst>
        <pc:spChg chg="mod">
          <ac:chgData name="Xuesu Xiao" userId="2da2dc19-76a6-42ca-a03e-a5becae5e7dc" providerId="ADAL" clId="{B74F66C9-E5B3-EF46-B5D8-FD99D1E58699}" dt="2022-11-19T05:18:59.090" v="378" actId="20577"/>
          <ac:spMkLst>
            <pc:docMk/>
            <pc:sldMk cId="1768079579" sldId="581"/>
            <ac:spMk id="2" creationId="{6EB1DC6F-1E84-3C2F-AA23-AB589C492650}"/>
          </ac:spMkLst>
        </pc:spChg>
        <pc:spChg chg="del">
          <ac:chgData name="Xuesu Xiao" userId="2da2dc19-76a6-42ca-a03e-a5becae5e7dc" providerId="ADAL" clId="{B74F66C9-E5B3-EF46-B5D8-FD99D1E58699}" dt="2022-11-19T05:12:59.833" v="268" actId="478"/>
          <ac:spMkLst>
            <pc:docMk/>
            <pc:sldMk cId="1768079579" sldId="581"/>
            <ac:spMk id="3" creationId="{99C74196-CAC0-D4F4-AE47-F886E9C539F7}"/>
          </ac:spMkLst>
        </pc:spChg>
        <pc:spChg chg="del">
          <ac:chgData name="Xuesu Xiao" userId="2da2dc19-76a6-42ca-a03e-a5becae5e7dc" providerId="ADAL" clId="{B74F66C9-E5B3-EF46-B5D8-FD99D1E58699}" dt="2022-11-19T04:40:26.516" v="68"/>
          <ac:spMkLst>
            <pc:docMk/>
            <pc:sldMk cId="1768079579" sldId="581"/>
            <ac:spMk id="4" creationId="{5A308C81-1D49-7EB2-89C0-2F398D74CA36}"/>
          </ac:spMkLst>
        </pc:spChg>
        <pc:spChg chg="del">
          <ac:chgData name="Xuesu Xiao" userId="2da2dc19-76a6-42ca-a03e-a5becae5e7dc" providerId="ADAL" clId="{B74F66C9-E5B3-EF46-B5D8-FD99D1E58699}" dt="2022-11-19T04:43:04.435" v="99"/>
          <ac:spMkLst>
            <pc:docMk/>
            <pc:sldMk cId="1768079579" sldId="581"/>
            <ac:spMk id="5" creationId="{5BF29313-AB37-05E0-5E38-4D7EA2A86B10}"/>
          </ac:spMkLst>
        </pc:spChg>
        <pc:spChg chg="add mod">
          <ac:chgData name="Xuesu Xiao" userId="2da2dc19-76a6-42ca-a03e-a5becae5e7dc" providerId="ADAL" clId="{B74F66C9-E5B3-EF46-B5D8-FD99D1E58699}" dt="2022-11-19T04:43:11.302" v="100"/>
          <ac:spMkLst>
            <pc:docMk/>
            <pc:sldMk cId="1768079579" sldId="581"/>
            <ac:spMk id="8" creationId="{0C41F06C-AFC5-FF6E-8F4F-675CA9C03C64}"/>
          </ac:spMkLst>
        </pc:spChg>
        <pc:spChg chg="add del mod">
          <ac:chgData name="Xuesu Xiao" userId="2da2dc19-76a6-42ca-a03e-a5becae5e7dc" providerId="ADAL" clId="{B74F66C9-E5B3-EF46-B5D8-FD99D1E58699}" dt="2022-11-19T05:13:03.248" v="269" actId="478"/>
          <ac:spMkLst>
            <pc:docMk/>
            <pc:sldMk cId="1768079579" sldId="581"/>
            <ac:spMk id="10" creationId="{A284309F-2932-EC09-E1AD-C6B9EA2698C1}"/>
          </ac:spMkLst>
        </pc:spChg>
      </pc:sldChg>
      <pc:sldChg chg="addSp delSp modSp add del">
        <pc:chgData name="Xuesu Xiao" userId="2da2dc19-76a6-42ca-a03e-a5becae5e7dc" providerId="ADAL" clId="{B74F66C9-E5B3-EF46-B5D8-FD99D1E58699}" dt="2022-11-20T03:59:17.162" v="714" actId="2696"/>
        <pc:sldMkLst>
          <pc:docMk/>
          <pc:sldMk cId="2525189121" sldId="582"/>
        </pc:sldMkLst>
        <pc:spChg chg="del">
          <ac:chgData name="Xuesu Xiao" userId="2da2dc19-76a6-42ca-a03e-a5becae5e7dc" providerId="ADAL" clId="{B74F66C9-E5B3-EF46-B5D8-FD99D1E58699}" dt="2022-11-19T04:40:26.516" v="68"/>
          <ac:spMkLst>
            <pc:docMk/>
            <pc:sldMk cId="2525189121" sldId="582"/>
            <ac:spMk id="4" creationId="{77D20FB8-CD31-5B0A-4AB0-F6C04773DE51}"/>
          </ac:spMkLst>
        </pc:spChg>
        <pc:spChg chg="del">
          <ac:chgData name="Xuesu Xiao" userId="2da2dc19-76a6-42ca-a03e-a5becae5e7dc" providerId="ADAL" clId="{B74F66C9-E5B3-EF46-B5D8-FD99D1E58699}" dt="2022-11-19T04:43:04.435" v="99"/>
          <ac:spMkLst>
            <pc:docMk/>
            <pc:sldMk cId="2525189121" sldId="582"/>
            <ac:spMk id="5" creationId="{4A6A33DF-B9D3-7C01-8C28-74209892ABC1}"/>
          </ac:spMkLst>
        </pc:spChg>
        <pc:spChg chg="add mod">
          <ac:chgData name="Xuesu Xiao" userId="2da2dc19-76a6-42ca-a03e-a5becae5e7dc" providerId="ADAL" clId="{B74F66C9-E5B3-EF46-B5D8-FD99D1E58699}" dt="2022-11-19T04:43:11.302" v="100"/>
          <ac:spMkLst>
            <pc:docMk/>
            <pc:sldMk cId="2525189121" sldId="582"/>
            <ac:spMk id="7" creationId="{D7A04DEB-D1FD-07FB-2A10-C0BAED841CAB}"/>
          </ac:spMkLst>
        </pc:spChg>
      </pc:sldChg>
      <pc:sldChg chg="addSp delSp modSp add del">
        <pc:chgData name="Xuesu Xiao" userId="2da2dc19-76a6-42ca-a03e-a5becae5e7dc" providerId="ADAL" clId="{B74F66C9-E5B3-EF46-B5D8-FD99D1E58699}" dt="2022-11-20T03:59:08.720" v="713" actId="2696"/>
        <pc:sldMkLst>
          <pc:docMk/>
          <pc:sldMk cId="3375153582" sldId="583"/>
        </pc:sldMkLst>
        <pc:spChg chg="del">
          <ac:chgData name="Xuesu Xiao" userId="2da2dc19-76a6-42ca-a03e-a5becae5e7dc" providerId="ADAL" clId="{B74F66C9-E5B3-EF46-B5D8-FD99D1E58699}" dt="2022-11-19T04:40:26.516" v="68"/>
          <ac:spMkLst>
            <pc:docMk/>
            <pc:sldMk cId="3375153582" sldId="583"/>
            <ac:spMk id="4" creationId="{078F14FA-6857-7585-2D28-263915B1B246}"/>
          </ac:spMkLst>
        </pc:spChg>
        <pc:spChg chg="del">
          <ac:chgData name="Xuesu Xiao" userId="2da2dc19-76a6-42ca-a03e-a5becae5e7dc" providerId="ADAL" clId="{B74F66C9-E5B3-EF46-B5D8-FD99D1E58699}" dt="2022-11-19T04:43:04.435" v="99"/>
          <ac:spMkLst>
            <pc:docMk/>
            <pc:sldMk cId="3375153582" sldId="583"/>
            <ac:spMk id="5" creationId="{E975AB71-B1BC-8FC8-D04D-7AD20AC6DA36}"/>
          </ac:spMkLst>
        </pc:spChg>
        <pc:spChg chg="add mod">
          <ac:chgData name="Xuesu Xiao" userId="2da2dc19-76a6-42ca-a03e-a5becae5e7dc" providerId="ADAL" clId="{B74F66C9-E5B3-EF46-B5D8-FD99D1E58699}" dt="2022-11-19T04:43:11.302" v="100"/>
          <ac:spMkLst>
            <pc:docMk/>
            <pc:sldMk cId="3375153582" sldId="583"/>
            <ac:spMk id="7" creationId="{2C7363A6-E0DC-7361-16E3-963579193063}"/>
          </ac:spMkLst>
        </pc:spChg>
      </pc:sldChg>
      <pc:sldChg chg="addSp delSp modSp add del">
        <pc:chgData name="Xuesu Xiao" userId="2da2dc19-76a6-42ca-a03e-a5becae5e7dc" providerId="ADAL" clId="{B74F66C9-E5B3-EF46-B5D8-FD99D1E58699}" dt="2022-11-20T03:55:16.957" v="674" actId="2696"/>
        <pc:sldMkLst>
          <pc:docMk/>
          <pc:sldMk cId="4070917949" sldId="584"/>
        </pc:sldMkLst>
        <pc:spChg chg="del">
          <ac:chgData name="Xuesu Xiao" userId="2da2dc19-76a6-42ca-a03e-a5becae5e7dc" providerId="ADAL" clId="{B74F66C9-E5B3-EF46-B5D8-FD99D1E58699}" dt="2022-11-19T04:40:26.516" v="68"/>
          <ac:spMkLst>
            <pc:docMk/>
            <pc:sldMk cId="4070917949" sldId="584"/>
            <ac:spMk id="4" creationId="{078F14FA-6857-7585-2D28-263915B1B246}"/>
          </ac:spMkLst>
        </pc:spChg>
        <pc:spChg chg="del">
          <ac:chgData name="Xuesu Xiao" userId="2da2dc19-76a6-42ca-a03e-a5becae5e7dc" providerId="ADAL" clId="{B74F66C9-E5B3-EF46-B5D8-FD99D1E58699}" dt="2022-11-19T04:43:04.435" v="99"/>
          <ac:spMkLst>
            <pc:docMk/>
            <pc:sldMk cId="4070917949" sldId="584"/>
            <ac:spMk id="5" creationId="{E975AB71-B1BC-8FC8-D04D-7AD20AC6DA36}"/>
          </ac:spMkLst>
        </pc:spChg>
        <pc:spChg chg="add mod">
          <ac:chgData name="Xuesu Xiao" userId="2da2dc19-76a6-42ca-a03e-a5becae5e7dc" providerId="ADAL" clId="{B74F66C9-E5B3-EF46-B5D8-FD99D1E58699}" dt="2022-11-19T04:43:11.302" v="100"/>
          <ac:spMkLst>
            <pc:docMk/>
            <pc:sldMk cId="4070917949" sldId="584"/>
            <ac:spMk id="7" creationId="{C02A829F-FA23-BCE7-4882-185D39B7C38C}"/>
          </ac:spMkLst>
        </pc:spChg>
      </pc:sldChg>
      <pc:sldChg chg="addSp delSp modSp add del mod">
        <pc:chgData name="Xuesu Xiao" userId="2da2dc19-76a6-42ca-a03e-a5becae5e7dc" providerId="ADAL" clId="{B74F66C9-E5B3-EF46-B5D8-FD99D1E58699}" dt="2022-11-20T03:55:14.192" v="673" actId="2696"/>
        <pc:sldMkLst>
          <pc:docMk/>
          <pc:sldMk cId="1400273816" sldId="585"/>
        </pc:sldMkLst>
        <pc:spChg chg="mod">
          <ac:chgData name="Xuesu Xiao" userId="2da2dc19-76a6-42ca-a03e-a5becae5e7dc" providerId="ADAL" clId="{B74F66C9-E5B3-EF46-B5D8-FD99D1E58699}" dt="2022-11-19T04:40:07.741" v="55" actId="27636"/>
          <ac:spMkLst>
            <pc:docMk/>
            <pc:sldMk cId="1400273816" sldId="585"/>
            <ac:spMk id="3" creationId="{C1FA7478-05AB-8719-FC85-17FE3B09BA0E}"/>
          </ac:spMkLst>
        </pc:spChg>
        <pc:spChg chg="del">
          <ac:chgData name="Xuesu Xiao" userId="2da2dc19-76a6-42ca-a03e-a5becae5e7dc" providerId="ADAL" clId="{B74F66C9-E5B3-EF46-B5D8-FD99D1E58699}" dt="2022-11-19T04:40:26.516" v="68"/>
          <ac:spMkLst>
            <pc:docMk/>
            <pc:sldMk cId="1400273816" sldId="585"/>
            <ac:spMk id="4" creationId="{078F14FA-6857-7585-2D28-263915B1B246}"/>
          </ac:spMkLst>
        </pc:spChg>
        <pc:spChg chg="del">
          <ac:chgData name="Xuesu Xiao" userId="2da2dc19-76a6-42ca-a03e-a5becae5e7dc" providerId="ADAL" clId="{B74F66C9-E5B3-EF46-B5D8-FD99D1E58699}" dt="2022-11-19T04:43:04.435" v="99"/>
          <ac:spMkLst>
            <pc:docMk/>
            <pc:sldMk cId="1400273816" sldId="585"/>
            <ac:spMk id="5" creationId="{E975AB71-B1BC-8FC8-D04D-7AD20AC6DA36}"/>
          </ac:spMkLst>
        </pc:spChg>
        <pc:spChg chg="add mod">
          <ac:chgData name="Xuesu Xiao" userId="2da2dc19-76a6-42ca-a03e-a5becae5e7dc" providerId="ADAL" clId="{B74F66C9-E5B3-EF46-B5D8-FD99D1E58699}" dt="2022-11-19T04:43:11.302" v="100"/>
          <ac:spMkLst>
            <pc:docMk/>
            <pc:sldMk cId="1400273816" sldId="585"/>
            <ac:spMk id="7" creationId="{6BE2FEAC-E077-A678-1300-6C85A7008D9B}"/>
          </ac:spMkLst>
        </pc:spChg>
      </pc:sldChg>
      <pc:sldChg chg="addSp delSp modSp add del mod">
        <pc:chgData name="Xuesu Xiao" userId="2da2dc19-76a6-42ca-a03e-a5becae5e7dc" providerId="ADAL" clId="{B74F66C9-E5B3-EF46-B5D8-FD99D1E58699}" dt="2022-11-20T04:02:57.745" v="784" actId="2696"/>
        <pc:sldMkLst>
          <pc:docMk/>
          <pc:sldMk cId="61520634" sldId="586"/>
        </pc:sldMkLst>
        <pc:spChg chg="mod">
          <ac:chgData name="Xuesu Xiao" userId="2da2dc19-76a6-42ca-a03e-a5becae5e7dc" providerId="ADAL" clId="{B74F66C9-E5B3-EF46-B5D8-FD99D1E58699}" dt="2022-11-19T05:19:06.610" v="397" actId="1037"/>
          <ac:spMkLst>
            <pc:docMk/>
            <pc:sldMk cId="61520634" sldId="586"/>
            <ac:spMk id="3" creationId="{A96B2834-B659-CACC-E6B7-DE6E2B50D0FA}"/>
          </ac:spMkLst>
        </pc:spChg>
        <pc:spChg chg="del">
          <ac:chgData name="Xuesu Xiao" userId="2da2dc19-76a6-42ca-a03e-a5becae5e7dc" providerId="ADAL" clId="{B74F66C9-E5B3-EF46-B5D8-FD99D1E58699}" dt="2022-11-19T04:40:26.516" v="68"/>
          <ac:spMkLst>
            <pc:docMk/>
            <pc:sldMk cId="61520634" sldId="586"/>
            <ac:spMk id="4" creationId="{135C615F-185A-7291-7016-5221815151FB}"/>
          </ac:spMkLst>
        </pc:spChg>
        <pc:spChg chg="del">
          <ac:chgData name="Xuesu Xiao" userId="2da2dc19-76a6-42ca-a03e-a5becae5e7dc" providerId="ADAL" clId="{B74F66C9-E5B3-EF46-B5D8-FD99D1E58699}" dt="2022-11-19T04:43:04.435" v="99"/>
          <ac:spMkLst>
            <pc:docMk/>
            <pc:sldMk cId="61520634" sldId="586"/>
            <ac:spMk id="5" creationId="{294F5427-DB52-F932-FA6E-1703954B8597}"/>
          </ac:spMkLst>
        </pc:spChg>
        <pc:spChg chg="add mod">
          <ac:chgData name="Xuesu Xiao" userId="2da2dc19-76a6-42ca-a03e-a5becae5e7dc" providerId="ADAL" clId="{B74F66C9-E5B3-EF46-B5D8-FD99D1E58699}" dt="2022-11-19T04:43:11.302" v="100"/>
          <ac:spMkLst>
            <pc:docMk/>
            <pc:sldMk cId="61520634" sldId="586"/>
            <ac:spMk id="9" creationId="{E2EC7DCE-589A-DC4F-C6A3-19155C9A52AA}"/>
          </ac:spMkLst>
        </pc:spChg>
      </pc:sldChg>
      <pc:sldChg chg="delSp add del">
        <pc:chgData name="Xuesu Xiao" userId="2da2dc19-76a6-42ca-a03e-a5becae5e7dc" providerId="ADAL" clId="{B74F66C9-E5B3-EF46-B5D8-FD99D1E58699}" dt="2022-11-19T04:41:44.396" v="82" actId="2696"/>
        <pc:sldMkLst>
          <pc:docMk/>
          <pc:sldMk cId="1925132286" sldId="587"/>
        </pc:sldMkLst>
        <pc:spChg chg="del">
          <ac:chgData name="Xuesu Xiao" userId="2da2dc19-76a6-42ca-a03e-a5becae5e7dc" providerId="ADAL" clId="{B74F66C9-E5B3-EF46-B5D8-FD99D1E58699}" dt="2022-11-19T04:40:26.516" v="68"/>
          <ac:spMkLst>
            <pc:docMk/>
            <pc:sldMk cId="1925132286" sldId="587"/>
            <ac:spMk id="4" creationId="{1C33D65C-ECCF-4226-F36A-5D1C6682ACCA}"/>
          </ac:spMkLst>
        </pc:spChg>
      </pc:sldChg>
      <pc:sldChg chg="addSp delSp modSp add del mod">
        <pc:chgData name="Xuesu Xiao" userId="2da2dc19-76a6-42ca-a03e-a5becae5e7dc" providerId="ADAL" clId="{B74F66C9-E5B3-EF46-B5D8-FD99D1E58699}" dt="2022-11-19T05:20:13.716" v="401" actId="2696"/>
        <pc:sldMkLst>
          <pc:docMk/>
          <pc:sldMk cId="2969544125" sldId="588"/>
        </pc:sldMkLst>
        <pc:spChg chg="mod">
          <ac:chgData name="Xuesu Xiao" userId="2da2dc19-76a6-42ca-a03e-a5becae5e7dc" providerId="ADAL" clId="{B74F66C9-E5B3-EF46-B5D8-FD99D1E58699}" dt="2022-11-19T04:42:40.927" v="98" actId="1076"/>
          <ac:spMkLst>
            <pc:docMk/>
            <pc:sldMk cId="2969544125" sldId="588"/>
            <ac:spMk id="2" creationId="{2C7A1132-952A-CA49-9D4A-65C8E84C5FC6}"/>
          </ac:spMkLst>
        </pc:spChg>
        <pc:spChg chg="del mod">
          <ac:chgData name="Xuesu Xiao" userId="2da2dc19-76a6-42ca-a03e-a5becae5e7dc" providerId="ADAL" clId="{B74F66C9-E5B3-EF46-B5D8-FD99D1E58699}" dt="2022-11-19T04:41:59.231" v="96" actId="478"/>
          <ac:spMkLst>
            <pc:docMk/>
            <pc:sldMk cId="2969544125" sldId="588"/>
            <ac:spMk id="3" creationId="{717B1FC0-89BA-3344-8880-1A6DFB376BE7}"/>
          </ac:spMkLst>
        </pc:spChg>
        <pc:spChg chg="del">
          <ac:chgData name="Xuesu Xiao" userId="2da2dc19-76a6-42ca-a03e-a5becae5e7dc" providerId="ADAL" clId="{B74F66C9-E5B3-EF46-B5D8-FD99D1E58699}" dt="2022-11-19T04:40:26.516" v="68"/>
          <ac:spMkLst>
            <pc:docMk/>
            <pc:sldMk cId="2969544125" sldId="588"/>
            <ac:spMk id="5" creationId="{E5505510-7E13-AE49-91DC-4573DFC116ED}"/>
          </ac:spMkLst>
        </pc:spChg>
        <pc:spChg chg="del">
          <ac:chgData name="Xuesu Xiao" userId="2da2dc19-76a6-42ca-a03e-a5becae5e7dc" providerId="ADAL" clId="{B74F66C9-E5B3-EF46-B5D8-FD99D1E58699}" dt="2022-11-19T04:43:04.435" v="99"/>
          <ac:spMkLst>
            <pc:docMk/>
            <pc:sldMk cId="2969544125" sldId="588"/>
            <ac:spMk id="6" creationId="{95AF7075-6A83-A94B-9555-88A69424428E}"/>
          </ac:spMkLst>
        </pc:spChg>
        <pc:spChg chg="add del mod">
          <ac:chgData name="Xuesu Xiao" userId="2da2dc19-76a6-42ca-a03e-a5becae5e7dc" providerId="ADAL" clId="{B74F66C9-E5B3-EF46-B5D8-FD99D1E58699}" dt="2022-11-19T04:42:00.866" v="97" actId="478"/>
          <ac:spMkLst>
            <pc:docMk/>
            <pc:sldMk cId="2969544125" sldId="588"/>
            <ac:spMk id="8" creationId="{2C4F0692-FAA3-A61F-0C47-B8C2F6E69A77}"/>
          </ac:spMkLst>
        </pc:spChg>
        <pc:spChg chg="add mod">
          <ac:chgData name="Xuesu Xiao" userId="2da2dc19-76a6-42ca-a03e-a5becae5e7dc" providerId="ADAL" clId="{B74F66C9-E5B3-EF46-B5D8-FD99D1E58699}" dt="2022-11-19T04:43:11.302" v="100"/>
          <ac:spMkLst>
            <pc:docMk/>
            <pc:sldMk cId="2969544125" sldId="588"/>
            <ac:spMk id="9" creationId="{72AF8AB3-D1CA-A5E3-490A-B4938FBAAF01}"/>
          </ac:spMkLst>
        </pc:spChg>
      </pc:sldChg>
      <pc:sldChg chg="add del">
        <pc:chgData name="Xuesu Xiao" userId="2da2dc19-76a6-42ca-a03e-a5becae5e7dc" providerId="ADAL" clId="{B74F66C9-E5B3-EF46-B5D8-FD99D1E58699}" dt="2022-11-20T04:02:57.706" v="751" actId="2696"/>
        <pc:sldMkLst>
          <pc:docMk/>
          <pc:sldMk cId="34047299" sldId="589"/>
        </pc:sldMkLst>
      </pc:sldChg>
      <pc:sldChg chg="addSp modSp add del">
        <pc:chgData name="Xuesu Xiao" userId="2da2dc19-76a6-42ca-a03e-a5becae5e7dc" providerId="ADAL" clId="{B74F66C9-E5B3-EF46-B5D8-FD99D1E58699}" dt="2022-11-20T04:02:57.750" v="791" actId="2696"/>
        <pc:sldMkLst>
          <pc:docMk/>
          <pc:sldMk cId="1462603498" sldId="590"/>
        </pc:sldMkLst>
        <pc:picChg chg="add mod">
          <ac:chgData name="Xuesu Xiao" userId="2da2dc19-76a6-42ca-a03e-a5becae5e7dc" providerId="ADAL" clId="{B74F66C9-E5B3-EF46-B5D8-FD99D1E58699}" dt="2022-11-20T03:52:56.837" v="663"/>
          <ac:picMkLst>
            <pc:docMk/>
            <pc:sldMk cId="1462603498" sldId="590"/>
            <ac:picMk id="4" creationId="{41B719D6-FD40-7B73-AD1E-492B9C6D7458}"/>
          </ac:picMkLst>
        </pc:picChg>
      </pc:sldChg>
      <pc:sldChg chg="modSp add del mod">
        <pc:chgData name="Xuesu Xiao" userId="2da2dc19-76a6-42ca-a03e-a5becae5e7dc" providerId="ADAL" clId="{B74F66C9-E5B3-EF46-B5D8-FD99D1E58699}" dt="2022-11-20T03:56:06.733" v="691" actId="2696"/>
        <pc:sldMkLst>
          <pc:docMk/>
          <pc:sldMk cId="2673907018" sldId="591"/>
        </pc:sldMkLst>
        <pc:spChg chg="mod">
          <ac:chgData name="Xuesu Xiao" userId="2da2dc19-76a6-42ca-a03e-a5becae5e7dc" providerId="ADAL" clId="{B74F66C9-E5B3-EF46-B5D8-FD99D1E58699}" dt="2022-11-20T03:56:04.018" v="690" actId="27636"/>
          <ac:spMkLst>
            <pc:docMk/>
            <pc:sldMk cId="2673907018" sldId="591"/>
            <ac:spMk id="3" creationId="{C1FA7478-05AB-8719-FC85-17FE3B09BA0E}"/>
          </ac:spMkLst>
        </pc:spChg>
      </pc:sldChg>
      <pc:sldChg chg="add del modAnim">
        <pc:chgData name="Xuesu Xiao" userId="2da2dc19-76a6-42ca-a03e-a5becae5e7dc" providerId="ADAL" clId="{B74F66C9-E5B3-EF46-B5D8-FD99D1E58699}" dt="2022-11-20T04:02:57.719" v="760" actId="2696"/>
        <pc:sldMkLst>
          <pc:docMk/>
          <pc:sldMk cId="2653884021" sldId="592"/>
        </pc:sldMkLst>
      </pc:sldChg>
      <pc:sldChg chg="add del">
        <pc:chgData name="Xuesu Xiao" userId="2da2dc19-76a6-42ca-a03e-a5becae5e7dc" providerId="ADAL" clId="{B74F66C9-E5B3-EF46-B5D8-FD99D1E58699}" dt="2022-11-20T03:55:10.020" v="672" actId="2696"/>
        <pc:sldMkLst>
          <pc:docMk/>
          <pc:sldMk cId="2957474714" sldId="592"/>
        </pc:sldMkLst>
      </pc:sldChg>
      <pc:sldChg chg="new del">
        <pc:chgData name="Xuesu Xiao" userId="2da2dc19-76a6-42ca-a03e-a5becae5e7dc" providerId="ADAL" clId="{B74F66C9-E5B3-EF46-B5D8-FD99D1E58699}" dt="2022-11-20T03:55:22.434" v="678" actId="2696"/>
        <pc:sldMkLst>
          <pc:docMk/>
          <pc:sldMk cId="643069921" sldId="593"/>
        </pc:sldMkLst>
      </pc:sldChg>
      <pc:sldChg chg="modSp add del mod">
        <pc:chgData name="Xuesu Xiao" userId="2da2dc19-76a6-42ca-a03e-a5becae5e7dc" providerId="ADAL" clId="{B74F66C9-E5B3-EF46-B5D8-FD99D1E58699}" dt="2022-11-20T03:56:08.563" v="692" actId="2696"/>
        <pc:sldMkLst>
          <pc:docMk/>
          <pc:sldMk cId="2793412616" sldId="594"/>
        </pc:sldMkLst>
        <pc:spChg chg="mod">
          <ac:chgData name="Xuesu Xiao" userId="2da2dc19-76a6-42ca-a03e-a5becae5e7dc" providerId="ADAL" clId="{B74F66C9-E5B3-EF46-B5D8-FD99D1E58699}" dt="2022-11-20T03:55:47.506" v="688" actId="255"/>
          <ac:spMkLst>
            <pc:docMk/>
            <pc:sldMk cId="2793412616" sldId="594"/>
            <ac:spMk id="3" creationId="{C1FA7478-05AB-8719-FC85-17FE3B09BA0E}"/>
          </ac:spMkLst>
        </pc:spChg>
      </pc:sldChg>
      <pc:sldChg chg="del">
        <pc:chgData name="Xuesu Xiao" userId="2da2dc19-76a6-42ca-a03e-a5becae5e7dc" providerId="ADAL" clId="{B74F66C9-E5B3-EF46-B5D8-FD99D1E58699}" dt="2022-11-19T04:40:05.641" v="30" actId="2696"/>
        <pc:sldMkLst>
          <pc:docMk/>
          <pc:sldMk cId="311774" sldId="794"/>
        </pc:sldMkLst>
      </pc:sldChg>
      <pc:sldChg chg="del">
        <pc:chgData name="Xuesu Xiao" userId="2da2dc19-76a6-42ca-a03e-a5becae5e7dc" providerId="ADAL" clId="{B74F66C9-E5B3-EF46-B5D8-FD99D1E58699}" dt="2022-11-19T04:40:05.611" v="7" actId="2696"/>
        <pc:sldMkLst>
          <pc:docMk/>
          <pc:sldMk cId="80366052" sldId="795"/>
        </pc:sldMkLst>
      </pc:sldChg>
      <pc:sldChg chg="del">
        <pc:chgData name="Xuesu Xiao" userId="2da2dc19-76a6-42ca-a03e-a5becae5e7dc" providerId="ADAL" clId="{B74F66C9-E5B3-EF46-B5D8-FD99D1E58699}" dt="2022-11-19T04:40:05.612" v="8" actId="2696"/>
        <pc:sldMkLst>
          <pc:docMk/>
          <pc:sldMk cId="1389276509" sldId="796"/>
        </pc:sldMkLst>
      </pc:sldChg>
      <pc:sldChg chg="del">
        <pc:chgData name="Xuesu Xiao" userId="2da2dc19-76a6-42ca-a03e-a5becae5e7dc" providerId="ADAL" clId="{B74F66C9-E5B3-EF46-B5D8-FD99D1E58699}" dt="2022-11-19T04:40:05.644" v="36" actId="2696"/>
        <pc:sldMkLst>
          <pc:docMk/>
          <pc:sldMk cId="2790699495" sldId="797"/>
        </pc:sldMkLst>
      </pc:sldChg>
      <pc:sldChg chg="del">
        <pc:chgData name="Xuesu Xiao" userId="2da2dc19-76a6-42ca-a03e-a5becae5e7dc" providerId="ADAL" clId="{B74F66C9-E5B3-EF46-B5D8-FD99D1E58699}" dt="2022-11-19T04:40:05.623" v="23" actId="2696"/>
        <pc:sldMkLst>
          <pc:docMk/>
          <pc:sldMk cId="3442949248" sldId="799"/>
        </pc:sldMkLst>
      </pc:sldChg>
      <pc:sldChg chg="del">
        <pc:chgData name="Xuesu Xiao" userId="2da2dc19-76a6-42ca-a03e-a5becae5e7dc" providerId="ADAL" clId="{B74F66C9-E5B3-EF46-B5D8-FD99D1E58699}" dt="2022-11-19T04:40:05.643" v="34" actId="2696"/>
        <pc:sldMkLst>
          <pc:docMk/>
          <pc:sldMk cId="46142356" sldId="800"/>
        </pc:sldMkLst>
      </pc:sldChg>
      <pc:sldChg chg="del">
        <pc:chgData name="Xuesu Xiao" userId="2da2dc19-76a6-42ca-a03e-a5becae5e7dc" providerId="ADAL" clId="{B74F66C9-E5B3-EF46-B5D8-FD99D1E58699}" dt="2022-11-19T04:40:05.606" v="1" actId="2696"/>
        <pc:sldMkLst>
          <pc:docMk/>
          <pc:sldMk cId="4184307591" sldId="801"/>
        </pc:sldMkLst>
      </pc:sldChg>
      <pc:sldChg chg="del">
        <pc:chgData name="Xuesu Xiao" userId="2da2dc19-76a6-42ca-a03e-a5becae5e7dc" providerId="ADAL" clId="{B74F66C9-E5B3-EF46-B5D8-FD99D1E58699}" dt="2022-11-19T04:40:05.626" v="25" actId="2696"/>
        <pc:sldMkLst>
          <pc:docMk/>
          <pc:sldMk cId="2510730691" sldId="803"/>
        </pc:sldMkLst>
      </pc:sldChg>
      <pc:sldChg chg="del">
        <pc:chgData name="Xuesu Xiao" userId="2da2dc19-76a6-42ca-a03e-a5becae5e7dc" providerId="ADAL" clId="{B74F66C9-E5B3-EF46-B5D8-FD99D1E58699}" dt="2022-11-19T04:40:05.617" v="15" actId="2696"/>
        <pc:sldMkLst>
          <pc:docMk/>
          <pc:sldMk cId="1774379676" sldId="804"/>
        </pc:sldMkLst>
      </pc:sldChg>
      <pc:sldChg chg="del">
        <pc:chgData name="Xuesu Xiao" userId="2da2dc19-76a6-42ca-a03e-a5becae5e7dc" providerId="ADAL" clId="{B74F66C9-E5B3-EF46-B5D8-FD99D1E58699}" dt="2022-11-19T04:40:05.615" v="11" actId="2696"/>
        <pc:sldMkLst>
          <pc:docMk/>
          <pc:sldMk cId="923464152" sldId="805"/>
        </pc:sldMkLst>
      </pc:sldChg>
      <pc:sldChg chg="del">
        <pc:chgData name="Xuesu Xiao" userId="2da2dc19-76a6-42ca-a03e-a5becae5e7dc" providerId="ADAL" clId="{B74F66C9-E5B3-EF46-B5D8-FD99D1E58699}" dt="2022-11-19T04:40:05.643" v="35" actId="2696"/>
        <pc:sldMkLst>
          <pc:docMk/>
          <pc:sldMk cId="729919654" sldId="806"/>
        </pc:sldMkLst>
      </pc:sldChg>
      <pc:sldChg chg="del">
        <pc:chgData name="Xuesu Xiao" userId="2da2dc19-76a6-42ca-a03e-a5becae5e7dc" providerId="ADAL" clId="{B74F66C9-E5B3-EF46-B5D8-FD99D1E58699}" dt="2022-11-19T04:40:05.619" v="17" actId="2696"/>
        <pc:sldMkLst>
          <pc:docMk/>
          <pc:sldMk cId="2220642976" sldId="807"/>
        </pc:sldMkLst>
      </pc:sldChg>
      <pc:sldChg chg="del">
        <pc:chgData name="Xuesu Xiao" userId="2da2dc19-76a6-42ca-a03e-a5becae5e7dc" providerId="ADAL" clId="{B74F66C9-E5B3-EF46-B5D8-FD99D1E58699}" dt="2022-11-19T04:40:05.621" v="20" actId="2696"/>
        <pc:sldMkLst>
          <pc:docMk/>
          <pc:sldMk cId="3956206846" sldId="808"/>
        </pc:sldMkLst>
      </pc:sldChg>
      <pc:sldChg chg="del">
        <pc:chgData name="Xuesu Xiao" userId="2da2dc19-76a6-42ca-a03e-a5becae5e7dc" providerId="ADAL" clId="{B74F66C9-E5B3-EF46-B5D8-FD99D1E58699}" dt="2022-11-19T04:40:05.663" v="38" actId="2696"/>
        <pc:sldMkLst>
          <pc:docMk/>
          <pc:sldMk cId="3513255148" sldId="809"/>
        </pc:sldMkLst>
      </pc:sldChg>
      <pc:sldChg chg="del">
        <pc:chgData name="Xuesu Xiao" userId="2da2dc19-76a6-42ca-a03e-a5becae5e7dc" providerId="ADAL" clId="{B74F66C9-E5B3-EF46-B5D8-FD99D1E58699}" dt="2022-11-19T04:40:05.641" v="31" actId="2696"/>
        <pc:sldMkLst>
          <pc:docMk/>
          <pc:sldMk cId="350808756" sldId="810"/>
        </pc:sldMkLst>
      </pc:sldChg>
      <pc:sldChg chg="del">
        <pc:chgData name="Xuesu Xiao" userId="2da2dc19-76a6-42ca-a03e-a5becae5e7dc" providerId="ADAL" clId="{B74F66C9-E5B3-EF46-B5D8-FD99D1E58699}" dt="2022-11-19T04:40:05.615" v="12" actId="2696"/>
        <pc:sldMkLst>
          <pc:docMk/>
          <pc:sldMk cId="4025122609" sldId="812"/>
        </pc:sldMkLst>
      </pc:sldChg>
      <pc:sldChg chg="del">
        <pc:chgData name="Xuesu Xiao" userId="2da2dc19-76a6-42ca-a03e-a5becae5e7dc" providerId="ADAL" clId="{B74F66C9-E5B3-EF46-B5D8-FD99D1E58699}" dt="2022-11-19T04:40:05.642" v="32" actId="2696"/>
        <pc:sldMkLst>
          <pc:docMk/>
          <pc:sldMk cId="3071074745" sldId="813"/>
        </pc:sldMkLst>
      </pc:sldChg>
      <pc:sldChg chg="del">
        <pc:chgData name="Xuesu Xiao" userId="2da2dc19-76a6-42ca-a03e-a5becae5e7dc" providerId="ADAL" clId="{B74F66C9-E5B3-EF46-B5D8-FD99D1E58699}" dt="2022-11-19T04:40:05.610" v="6" actId="2696"/>
        <pc:sldMkLst>
          <pc:docMk/>
          <pc:sldMk cId="1456289206" sldId="814"/>
        </pc:sldMkLst>
      </pc:sldChg>
      <pc:sldChg chg="del">
        <pc:chgData name="Xuesu Xiao" userId="2da2dc19-76a6-42ca-a03e-a5becae5e7dc" providerId="ADAL" clId="{B74F66C9-E5B3-EF46-B5D8-FD99D1E58699}" dt="2022-11-19T04:40:05.608" v="3" actId="2696"/>
        <pc:sldMkLst>
          <pc:docMk/>
          <pc:sldMk cId="1717217000" sldId="815"/>
        </pc:sldMkLst>
      </pc:sldChg>
      <pc:sldChg chg="del">
        <pc:chgData name="Xuesu Xiao" userId="2da2dc19-76a6-42ca-a03e-a5becae5e7dc" providerId="ADAL" clId="{B74F66C9-E5B3-EF46-B5D8-FD99D1E58699}" dt="2022-11-19T04:40:05.627" v="27" actId="2696"/>
        <pc:sldMkLst>
          <pc:docMk/>
          <pc:sldMk cId="1620073569" sldId="816"/>
        </pc:sldMkLst>
      </pc:sldChg>
      <pc:sldChg chg="del">
        <pc:chgData name="Xuesu Xiao" userId="2da2dc19-76a6-42ca-a03e-a5becae5e7dc" providerId="ADAL" clId="{B74F66C9-E5B3-EF46-B5D8-FD99D1E58699}" dt="2022-11-19T04:40:05.665" v="39" actId="2696"/>
        <pc:sldMkLst>
          <pc:docMk/>
          <pc:sldMk cId="1306695044" sldId="817"/>
        </pc:sldMkLst>
      </pc:sldChg>
      <pc:sldChg chg="del">
        <pc:chgData name="Xuesu Xiao" userId="2da2dc19-76a6-42ca-a03e-a5becae5e7dc" providerId="ADAL" clId="{B74F66C9-E5B3-EF46-B5D8-FD99D1E58699}" dt="2022-11-19T04:40:05.625" v="24" actId="2696"/>
        <pc:sldMkLst>
          <pc:docMk/>
          <pc:sldMk cId="197772761" sldId="821"/>
        </pc:sldMkLst>
      </pc:sldChg>
      <pc:sldChg chg="del">
        <pc:chgData name="Xuesu Xiao" userId="2da2dc19-76a6-42ca-a03e-a5becae5e7dc" providerId="ADAL" clId="{B74F66C9-E5B3-EF46-B5D8-FD99D1E58699}" dt="2022-11-19T04:40:05.613" v="9" actId="2696"/>
        <pc:sldMkLst>
          <pc:docMk/>
          <pc:sldMk cId="4062368074" sldId="822"/>
        </pc:sldMkLst>
      </pc:sldChg>
      <pc:sldChg chg="del">
        <pc:chgData name="Xuesu Xiao" userId="2da2dc19-76a6-42ca-a03e-a5becae5e7dc" providerId="ADAL" clId="{B74F66C9-E5B3-EF46-B5D8-FD99D1E58699}" dt="2022-11-19T04:40:05.616" v="13" actId="2696"/>
        <pc:sldMkLst>
          <pc:docMk/>
          <pc:sldMk cId="914407901" sldId="823"/>
        </pc:sldMkLst>
      </pc:sldChg>
      <pc:sldChg chg="del">
        <pc:chgData name="Xuesu Xiao" userId="2da2dc19-76a6-42ca-a03e-a5becae5e7dc" providerId="ADAL" clId="{B74F66C9-E5B3-EF46-B5D8-FD99D1E58699}" dt="2022-11-19T04:40:05.614" v="10" actId="2696"/>
        <pc:sldMkLst>
          <pc:docMk/>
          <pc:sldMk cId="2934550190" sldId="824"/>
        </pc:sldMkLst>
      </pc:sldChg>
      <pc:sldChg chg="del">
        <pc:chgData name="Xuesu Xiao" userId="2da2dc19-76a6-42ca-a03e-a5becae5e7dc" providerId="ADAL" clId="{B74F66C9-E5B3-EF46-B5D8-FD99D1E58699}" dt="2022-11-19T04:40:05.620" v="19" actId="2696"/>
        <pc:sldMkLst>
          <pc:docMk/>
          <pc:sldMk cId="3025667706" sldId="825"/>
        </pc:sldMkLst>
      </pc:sldChg>
      <pc:sldChg chg="del">
        <pc:chgData name="Xuesu Xiao" userId="2da2dc19-76a6-42ca-a03e-a5becae5e7dc" providerId="ADAL" clId="{B74F66C9-E5B3-EF46-B5D8-FD99D1E58699}" dt="2022-11-19T04:40:05.621" v="21" actId="2696"/>
        <pc:sldMkLst>
          <pc:docMk/>
          <pc:sldMk cId="3331113610" sldId="826"/>
        </pc:sldMkLst>
      </pc:sldChg>
      <pc:sldChg chg="del">
        <pc:chgData name="Xuesu Xiao" userId="2da2dc19-76a6-42ca-a03e-a5becae5e7dc" providerId="ADAL" clId="{B74F66C9-E5B3-EF46-B5D8-FD99D1E58699}" dt="2022-11-19T04:40:05.609" v="5" actId="2696"/>
        <pc:sldMkLst>
          <pc:docMk/>
          <pc:sldMk cId="469707630" sldId="828"/>
        </pc:sldMkLst>
      </pc:sldChg>
      <pc:sldChg chg="del">
        <pc:chgData name="Xuesu Xiao" userId="2da2dc19-76a6-42ca-a03e-a5becae5e7dc" providerId="ADAL" clId="{B74F66C9-E5B3-EF46-B5D8-FD99D1E58699}" dt="2022-11-19T04:40:05.630" v="29" actId="2696"/>
        <pc:sldMkLst>
          <pc:docMk/>
          <pc:sldMk cId="430795446" sldId="829"/>
        </pc:sldMkLst>
      </pc:sldChg>
      <pc:sldChg chg="del">
        <pc:chgData name="Xuesu Xiao" userId="2da2dc19-76a6-42ca-a03e-a5becae5e7dc" providerId="ADAL" clId="{B74F66C9-E5B3-EF46-B5D8-FD99D1E58699}" dt="2022-11-19T04:40:05.617" v="14" actId="2696"/>
        <pc:sldMkLst>
          <pc:docMk/>
          <pc:sldMk cId="675939136" sldId="831"/>
        </pc:sldMkLst>
      </pc:sldChg>
      <pc:sldChg chg="del">
        <pc:chgData name="Xuesu Xiao" userId="2da2dc19-76a6-42ca-a03e-a5becae5e7dc" providerId="ADAL" clId="{B74F66C9-E5B3-EF46-B5D8-FD99D1E58699}" dt="2022-11-19T04:40:05.622" v="22" actId="2696"/>
        <pc:sldMkLst>
          <pc:docMk/>
          <pc:sldMk cId="3443827062" sldId="833"/>
        </pc:sldMkLst>
      </pc:sldChg>
      <pc:sldChg chg="del">
        <pc:chgData name="Xuesu Xiao" userId="2da2dc19-76a6-42ca-a03e-a5becae5e7dc" providerId="ADAL" clId="{B74F66C9-E5B3-EF46-B5D8-FD99D1E58699}" dt="2022-11-19T04:40:05.667" v="40" actId="2696"/>
        <pc:sldMkLst>
          <pc:docMk/>
          <pc:sldMk cId="710812285" sldId="834"/>
        </pc:sldMkLst>
      </pc:sldChg>
      <pc:sldChg chg="del">
        <pc:chgData name="Xuesu Xiao" userId="2da2dc19-76a6-42ca-a03e-a5becae5e7dc" providerId="ADAL" clId="{B74F66C9-E5B3-EF46-B5D8-FD99D1E58699}" dt="2022-11-19T04:40:05.642" v="33" actId="2696"/>
        <pc:sldMkLst>
          <pc:docMk/>
          <pc:sldMk cId="869286046" sldId="836"/>
        </pc:sldMkLst>
      </pc:sldChg>
      <pc:sldChg chg="del">
        <pc:chgData name="Xuesu Xiao" userId="2da2dc19-76a6-42ca-a03e-a5becae5e7dc" providerId="ADAL" clId="{B74F66C9-E5B3-EF46-B5D8-FD99D1E58699}" dt="2022-11-19T04:40:05.626" v="26" actId="2696"/>
        <pc:sldMkLst>
          <pc:docMk/>
          <pc:sldMk cId="3001829125" sldId="837"/>
        </pc:sldMkLst>
      </pc:sldChg>
    </pc:docChg>
  </pc:docChgLst>
  <pc:docChgLst>
    <pc:chgData name="Xuesu Xiao" userId="2da2dc19-76a6-42ca-a03e-a5becae5e7dc" providerId="ADAL" clId="{A6047386-26BC-3040-B8AB-121539734E37}"/>
    <pc:docChg chg="undo redo custSel delSld modSld sldOrd">
      <pc:chgData name="Xuesu Xiao" userId="2da2dc19-76a6-42ca-a03e-a5becae5e7dc" providerId="ADAL" clId="{A6047386-26BC-3040-B8AB-121539734E37}" dt="2023-02-01T00:57:19.409" v="170" actId="2696"/>
      <pc:docMkLst>
        <pc:docMk/>
      </pc:docMkLst>
      <pc:sldChg chg="addSp delSp modSp mod">
        <pc:chgData name="Xuesu Xiao" userId="2da2dc19-76a6-42ca-a03e-a5becae5e7dc" providerId="ADAL" clId="{A6047386-26BC-3040-B8AB-121539734E37}" dt="2023-01-30T23:03:30.488" v="8"/>
        <pc:sldMkLst>
          <pc:docMk/>
          <pc:sldMk cId="414340722" sldId="427"/>
        </pc:sldMkLst>
        <pc:spChg chg="add del mod">
          <ac:chgData name="Xuesu Xiao" userId="2da2dc19-76a6-42ca-a03e-a5becae5e7dc" providerId="ADAL" clId="{A6047386-26BC-3040-B8AB-121539734E37}" dt="2023-01-30T23:03:30.488" v="8"/>
          <ac:spMkLst>
            <pc:docMk/>
            <pc:sldMk cId="414340722" sldId="427"/>
            <ac:spMk id="4" creationId="{573785C5-E18D-BACB-15F3-0EAA8C4E1892}"/>
          </ac:spMkLst>
        </pc:spChg>
        <pc:spChg chg="add del mod">
          <ac:chgData name="Xuesu Xiao" userId="2da2dc19-76a6-42ca-a03e-a5becae5e7dc" providerId="ADAL" clId="{A6047386-26BC-3040-B8AB-121539734E37}" dt="2023-01-30T23:03:30.488" v="8"/>
          <ac:spMkLst>
            <pc:docMk/>
            <pc:sldMk cId="414340722" sldId="427"/>
            <ac:spMk id="5" creationId="{E987075D-25A3-A1E9-7F5F-580C90F4A304}"/>
          </ac:spMkLst>
        </pc:spChg>
        <pc:spChg chg="del mod">
          <ac:chgData name="Xuesu Xiao" userId="2da2dc19-76a6-42ca-a03e-a5becae5e7dc" providerId="ADAL" clId="{A6047386-26BC-3040-B8AB-121539734E37}" dt="2023-01-30T19:40:51.630" v="2" actId="478"/>
          <ac:spMkLst>
            <pc:docMk/>
            <pc:sldMk cId="414340722" sldId="427"/>
            <ac:spMk id="9" creationId="{DBE96D39-09FA-DF4E-BBDE-0C32732A4ABD}"/>
          </ac:spMkLst>
        </pc:spChg>
        <pc:spChg chg="del mod">
          <ac:chgData name="Xuesu Xiao" userId="2da2dc19-76a6-42ca-a03e-a5becae5e7dc" providerId="ADAL" clId="{A6047386-26BC-3040-B8AB-121539734E37}" dt="2023-01-30T19:40:52.326" v="3" actId="478"/>
          <ac:spMkLst>
            <pc:docMk/>
            <pc:sldMk cId="414340722" sldId="427"/>
            <ac:spMk id="10" creationId="{69438563-39C5-4E43-A6C3-9F2491C16F43}"/>
          </ac:spMkLst>
        </pc:spChg>
      </pc:sldChg>
      <pc:sldChg chg="modSp mod">
        <pc:chgData name="Xuesu Xiao" userId="2da2dc19-76a6-42ca-a03e-a5becae5e7dc" providerId="ADAL" clId="{A6047386-26BC-3040-B8AB-121539734E37}" dt="2023-02-01T00:49:52.887" v="166" actId="20577"/>
        <pc:sldMkLst>
          <pc:docMk/>
          <pc:sldMk cId="652257861" sldId="456"/>
        </pc:sldMkLst>
        <pc:spChg chg="mod">
          <ac:chgData name="Xuesu Xiao" userId="2da2dc19-76a6-42ca-a03e-a5becae5e7dc" providerId="ADAL" clId="{A6047386-26BC-3040-B8AB-121539734E37}" dt="2023-02-01T00:49:52.887" v="166" actId="20577"/>
          <ac:spMkLst>
            <pc:docMk/>
            <pc:sldMk cId="652257861" sldId="456"/>
            <ac:spMk id="3" creationId="{5BD968C2-B9B5-FA41-87BB-65E8D4D5D1DD}"/>
          </ac:spMkLst>
        </pc:spChg>
      </pc:sldChg>
      <pc:sldChg chg="addSp delSp modSp mod">
        <pc:chgData name="Xuesu Xiao" userId="2da2dc19-76a6-42ca-a03e-a5becae5e7dc" providerId="ADAL" clId="{A6047386-26BC-3040-B8AB-121539734E37}" dt="2023-01-30T23:03:31.859" v="10" actId="478"/>
        <pc:sldMkLst>
          <pc:docMk/>
          <pc:sldMk cId="522971075" sldId="478"/>
        </pc:sldMkLst>
        <pc:spChg chg="add del">
          <ac:chgData name="Xuesu Xiao" userId="2da2dc19-76a6-42ca-a03e-a5becae5e7dc" providerId="ADAL" clId="{A6047386-26BC-3040-B8AB-121539734E37}" dt="2023-01-30T23:03:31.859" v="10" actId="478"/>
          <ac:spMkLst>
            <pc:docMk/>
            <pc:sldMk cId="522971075" sldId="478"/>
            <ac:spMk id="3" creationId="{CD1A59C8-0BE5-1749-94B1-6E0A48788DC1}"/>
          </ac:spMkLst>
        </pc:spChg>
        <pc:spChg chg="add del mod">
          <ac:chgData name="Xuesu Xiao" userId="2da2dc19-76a6-42ca-a03e-a5becae5e7dc" providerId="ADAL" clId="{A6047386-26BC-3040-B8AB-121539734E37}" dt="2023-01-30T23:03:31.859" v="10" actId="478"/>
          <ac:spMkLst>
            <pc:docMk/>
            <pc:sldMk cId="522971075" sldId="478"/>
            <ac:spMk id="5" creationId="{E0BCBFFB-B8A4-D075-31A6-CD8C7856D3D6}"/>
          </ac:spMkLst>
        </pc:spChg>
      </pc:sldChg>
      <pc:sldChg chg="addSp delSp modSp del">
        <pc:chgData name="Xuesu Xiao" userId="2da2dc19-76a6-42ca-a03e-a5becae5e7dc" providerId="ADAL" clId="{A6047386-26BC-3040-B8AB-121539734E37}" dt="2023-02-01T00:56:03.855" v="167" actId="2696"/>
        <pc:sldMkLst>
          <pc:docMk/>
          <pc:sldMk cId="1405509169" sldId="505"/>
        </pc:sldMkLst>
        <pc:spChg chg="add del mod">
          <ac:chgData name="Xuesu Xiao" userId="2da2dc19-76a6-42ca-a03e-a5becae5e7dc" providerId="ADAL" clId="{A6047386-26BC-3040-B8AB-121539734E37}" dt="2023-01-31T00:35:37.548" v="112" actId="767"/>
          <ac:spMkLst>
            <pc:docMk/>
            <pc:sldMk cId="1405509169" sldId="505"/>
            <ac:spMk id="2" creationId="{D7785F12-1209-9614-EBDC-03867637F4CD}"/>
          </ac:spMkLst>
        </pc:spChg>
      </pc:sldChg>
      <pc:sldChg chg="modSp del mod">
        <pc:chgData name="Xuesu Xiao" userId="2da2dc19-76a6-42ca-a03e-a5becae5e7dc" providerId="ADAL" clId="{A6047386-26BC-3040-B8AB-121539734E37}" dt="2023-02-01T00:57:19.409" v="170" actId="2696"/>
        <pc:sldMkLst>
          <pc:docMk/>
          <pc:sldMk cId="1276680132" sldId="506"/>
        </pc:sldMkLst>
        <pc:picChg chg="mod">
          <ac:chgData name="Xuesu Xiao" userId="2da2dc19-76a6-42ca-a03e-a5becae5e7dc" providerId="ADAL" clId="{A6047386-26BC-3040-B8AB-121539734E37}" dt="2023-02-01T00:57:15.948" v="169" actId="1076"/>
          <ac:picMkLst>
            <pc:docMk/>
            <pc:sldMk cId="1276680132" sldId="506"/>
            <ac:picMk id="12" creationId="{C3661CBE-958B-F0C6-390B-106219F19B85}"/>
          </ac:picMkLst>
        </pc:picChg>
      </pc:sldChg>
      <pc:sldChg chg="addSp delSp modSp mod">
        <pc:chgData name="Xuesu Xiao" userId="2da2dc19-76a6-42ca-a03e-a5becae5e7dc" providerId="ADAL" clId="{A6047386-26BC-3040-B8AB-121539734E37}" dt="2023-01-30T23:37:19.982" v="15"/>
        <pc:sldMkLst>
          <pc:docMk/>
          <pc:sldMk cId="532996767" sldId="507"/>
        </pc:sldMkLst>
        <pc:spChg chg="add del mod">
          <ac:chgData name="Xuesu Xiao" userId="2da2dc19-76a6-42ca-a03e-a5becae5e7dc" providerId="ADAL" clId="{A6047386-26BC-3040-B8AB-121539734E37}" dt="2023-01-30T23:37:19.710" v="14" actId="478"/>
          <ac:spMkLst>
            <pc:docMk/>
            <pc:sldMk cId="532996767" sldId="507"/>
            <ac:spMk id="5" creationId="{542089E1-395B-216E-2B11-ABC5284C09F0}"/>
          </ac:spMkLst>
        </pc:spChg>
        <pc:spChg chg="add del mod">
          <ac:chgData name="Xuesu Xiao" userId="2da2dc19-76a6-42ca-a03e-a5becae5e7dc" providerId="ADAL" clId="{A6047386-26BC-3040-B8AB-121539734E37}" dt="2023-01-30T23:37:18.617" v="13"/>
          <ac:spMkLst>
            <pc:docMk/>
            <pc:sldMk cId="532996767" sldId="507"/>
            <ac:spMk id="6" creationId="{C4D6DA54-39C7-4AF0-85C2-7934BAA0E122}"/>
          </ac:spMkLst>
        </pc:spChg>
        <pc:spChg chg="add mod">
          <ac:chgData name="Xuesu Xiao" userId="2da2dc19-76a6-42ca-a03e-a5becae5e7dc" providerId="ADAL" clId="{A6047386-26BC-3040-B8AB-121539734E37}" dt="2023-01-30T23:37:19.982" v="15"/>
          <ac:spMkLst>
            <pc:docMk/>
            <pc:sldMk cId="532996767" sldId="507"/>
            <ac:spMk id="8" creationId="{6F514FF7-310F-6175-16BF-8CF87FF2D6E2}"/>
          </ac:spMkLst>
        </pc:spChg>
        <pc:spChg chg="del">
          <ac:chgData name="Xuesu Xiao" userId="2da2dc19-76a6-42ca-a03e-a5becae5e7dc" providerId="ADAL" clId="{A6047386-26BC-3040-B8AB-121539734E37}" dt="2023-01-30T23:37:17.554" v="11" actId="478"/>
          <ac:spMkLst>
            <pc:docMk/>
            <pc:sldMk cId="532996767" sldId="507"/>
            <ac:spMk id="9" creationId="{678339EF-ECA1-FFDB-A174-3224869B5734}"/>
          </ac:spMkLst>
        </pc:spChg>
      </pc:sldChg>
      <pc:sldChg chg="modSp mod">
        <pc:chgData name="Xuesu Xiao" userId="2da2dc19-76a6-42ca-a03e-a5becae5e7dc" providerId="ADAL" clId="{A6047386-26BC-3040-B8AB-121539734E37}" dt="2023-01-31T00:04:45.456" v="21" actId="20577"/>
        <pc:sldMkLst>
          <pc:docMk/>
          <pc:sldMk cId="2427033621" sldId="510"/>
        </pc:sldMkLst>
        <pc:spChg chg="mod">
          <ac:chgData name="Xuesu Xiao" userId="2da2dc19-76a6-42ca-a03e-a5becae5e7dc" providerId="ADAL" clId="{A6047386-26BC-3040-B8AB-121539734E37}" dt="2023-01-31T00:04:45.456" v="21" actId="20577"/>
          <ac:spMkLst>
            <pc:docMk/>
            <pc:sldMk cId="2427033621" sldId="510"/>
            <ac:spMk id="3" creationId="{11A83B91-15BD-5E1E-5267-35D7ADFF280B}"/>
          </ac:spMkLst>
        </pc:spChg>
      </pc:sldChg>
      <pc:sldChg chg="modSp mod">
        <pc:chgData name="Xuesu Xiao" userId="2da2dc19-76a6-42ca-a03e-a5becae5e7dc" providerId="ADAL" clId="{A6047386-26BC-3040-B8AB-121539734E37}" dt="2023-01-31T00:35:35.671" v="110" actId="20577"/>
        <pc:sldMkLst>
          <pc:docMk/>
          <pc:sldMk cId="499206043" sldId="511"/>
        </pc:sldMkLst>
        <pc:spChg chg="mod">
          <ac:chgData name="Xuesu Xiao" userId="2da2dc19-76a6-42ca-a03e-a5becae5e7dc" providerId="ADAL" clId="{A6047386-26BC-3040-B8AB-121539734E37}" dt="2023-01-31T00:35:35.671" v="110" actId="20577"/>
          <ac:spMkLst>
            <pc:docMk/>
            <pc:sldMk cId="499206043" sldId="511"/>
            <ac:spMk id="2" creationId="{34927439-B185-271E-547E-080D5E640614}"/>
          </ac:spMkLst>
        </pc:spChg>
      </pc:sldChg>
      <pc:sldChg chg="modSp mod">
        <pc:chgData name="Xuesu Xiao" userId="2da2dc19-76a6-42ca-a03e-a5becae5e7dc" providerId="ADAL" clId="{A6047386-26BC-3040-B8AB-121539734E37}" dt="2023-01-31T00:40:18.903" v="113" actId="20577"/>
        <pc:sldMkLst>
          <pc:docMk/>
          <pc:sldMk cId="2214830292" sldId="516"/>
        </pc:sldMkLst>
        <pc:spChg chg="mod">
          <ac:chgData name="Xuesu Xiao" userId="2da2dc19-76a6-42ca-a03e-a5becae5e7dc" providerId="ADAL" clId="{A6047386-26BC-3040-B8AB-121539734E37}" dt="2023-01-31T00:40:18.903" v="113" actId="20577"/>
          <ac:spMkLst>
            <pc:docMk/>
            <pc:sldMk cId="2214830292" sldId="516"/>
            <ac:spMk id="3" creationId="{19AA2B09-00ED-1A5B-566F-3DD0E3D5479D}"/>
          </ac:spMkLst>
        </pc:spChg>
      </pc:sldChg>
      <pc:sldChg chg="ord">
        <pc:chgData name="Xuesu Xiao" userId="2da2dc19-76a6-42ca-a03e-a5becae5e7dc" providerId="ADAL" clId="{A6047386-26BC-3040-B8AB-121539734E37}" dt="2023-01-31T00:52:34.867" v="114" actId="20578"/>
        <pc:sldMkLst>
          <pc:docMk/>
          <pc:sldMk cId="2275408222" sldId="546"/>
        </pc:sldMkLst>
      </pc:sldChg>
      <pc:sldChg chg="modSp mod">
        <pc:chgData name="Xuesu Xiao" userId="2da2dc19-76a6-42ca-a03e-a5becae5e7dc" providerId="ADAL" clId="{A6047386-26BC-3040-B8AB-121539734E37}" dt="2023-01-31T01:30:02.250" v="116" actId="20577"/>
        <pc:sldMkLst>
          <pc:docMk/>
          <pc:sldMk cId="5234716" sldId="549"/>
        </pc:sldMkLst>
        <pc:spChg chg="mod">
          <ac:chgData name="Xuesu Xiao" userId="2da2dc19-76a6-42ca-a03e-a5becae5e7dc" providerId="ADAL" clId="{A6047386-26BC-3040-B8AB-121539734E37}" dt="2023-01-31T01:30:02.250" v="116" actId="20577"/>
          <ac:spMkLst>
            <pc:docMk/>
            <pc:sldMk cId="5234716" sldId="549"/>
            <ac:spMk id="2" creationId="{03B24B76-E51D-23A1-37E6-9B29FA2BE42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2164C5-85F5-7A4F-84BC-8C7E57E38B0E}" type="datetimeFigureOut">
              <a:rPr lang="en-US" smtClean="0"/>
              <a:t>8/29/23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3E7C3D-83FC-9441-A55F-F7494F8938D1}" type="slidenum">
              <a:rPr lang="en-US" smtClean="0"/>
              <a:t>‹#›</a:t>
            </a:fld>
            <a:endParaRPr lang="en-US"/>
          </a:p>
        </p:txBody>
      </p:sp>
    </p:spTree>
    <p:extLst>
      <p:ext uri="{BB962C8B-B14F-4D97-AF65-F5344CB8AC3E}">
        <p14:creationId xmlns:p14="http://schemas.microsoft.com/office/powerpoint/2010/main" val="2343720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2EAD7-808E-E5DE-DB5B-524C65597E6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E965B36-2D5D-C6DF-0647-619BB34519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7377B67-C380-D6ED-A491-882FE81B23F1}"/>
              </a:ext>
            </a:extLst>
          </p:cNvPr>
          <p:cNvSpPr>
            <a:spLocks noGrp="1"/>
          </p:cNvSpPr>
          <p:nvPr>
            <p:ph type="dt" sz="half" idx="10"/>
          </p:nvPr>
        </p:nvSpPr>
        <p:spPr/>
        <p:txBody>
          <a:bodyPr/>
          <a:lstStyle/>
          <a:p>
            <a:fld id="{E656991E-85A6-6442-AD35-CB455AB30FD9}" type="datetime1">
              <a:rPr lang="en-US" smtClean="0"/>
              <a:t>8/29/23</a:t>
            </a:fld>
            <a:endParaRPr lang="en-US"/>
          </a:p>
        </p:txBody>
      </p:sp>
      <p:sp>
        <p:nvSpPr>
          <p:cNvPr id="5" name="Footer Placeholder 4">
            <a:extLst>
              <a:ext uri="{FF2B5EF4-FFF2-40B4-BE49-F238E27FC236}">
                <a16:creationId xmlns:a16="http://schemas.microsoft.com/office/drawing/2014/main" id="{DF56AE95-9A1C-C45D-190D-354E92B8DD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F03C02-CDD3-DE79-AC39-61DE2FC8ADBF}"/>
              </a:ext>
            </a:extLst>
          </p:cNvPr>
          <p:cNvSpPr>
            <a:spLocks noGrp="1"/>
          </p:cNvSpPr>
          <p:nvPr>
            <p:ph type="sldNum" sz="quarter" idx="12"/>
          </p:nvPr>
        </p:nvSpPr>
        <p:spPr/>
        <p:txBody>
          <a:bodyPr/>
          <a:lstStyle/>
          <a:p>
            <a:fld id="{F5FE10AB-C6A1-4249-A6E9-5BC3816A454B}" type="slidenum">
              <a:rPr lang="en-US" smtClean="0"/>
              <a:t>‹#›</a:t>
            </a:fld>
            <a:endParaRPr lang="en-US"/>
          </a:p>
        </p:txBody>
      </p:sp>
    </p:spTree>
    <p:extLst>
      <p:ext uri="{BB962C8B-B14F-4D97-AF65-F5344CB8AC3E}">
        <p14:creationId xmlns:p14="http://schemas.microsoft.com/office/powerpoint/2010/main" val="3751331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78EB3-13E2-4D5C-0ADB-96C7178D36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029600-1848-3251-95C6-904C7E82D38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2919D0-2D8F-EA44-38FC-815E54122264}"/>
              </a:ext>
            </a:extLst>
          </p:cNvPr>
          <p:cNvSpPr>
            <a:spLocks noGrp="1"/>
          </p:cNvSpPr>
          <p:nvPr>
            <p:ph type="dt" sz="half" idx="10"/>
          </p:nvPr>
        </p:nvSpPr>
        <p:spPr/>
        <p:txBody>
          <a:bodyPr/>
          <a:lstStyle/>
          <a:p>
            <a:fld id="{3D634DD9-6E85-CE41-B948-CC85666F14D7}" type="datetime1">
              <a:rPr lang="en-US" smtClean="0"/>
              <a:t>8/29/23</a:t>
            </a:fld>
            <a:endParaRPr lang="en-US"/>
          </a:p>
        </p:txBody>
      </p:sp>
      <p:sp>
        <p:nvSpPr>
          <p:cNvPr id="5" name="Footer Placeholder 4">
            <a:extLst>
              <a:ext uri="{FF2B5EF4-FFF2-40B4-BE49-F238E27FC236}">
                <a16:creationId xmlns:a16="http://schemas.microsoft.com/office/drawing/2014/main" id="{910222EF-9055-0595-F976-4FEC3545C3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DEF6A9-3B2E-D3BE-7D59-BEA57B20F6A0}"/>
              </a:ext>
            </a:extLst>
          </p:cNvPr>
          <p:cNvSpPr>
            <a:spLocks noGrp="1"/>
          </p:cNvSpPr>
          <p:nvPr>
            <p:ph type="sldNum" sz="quarter" idx="12"/>
          </p:nvPr>
        </p:nvSpPr>
        <p:spPr/>
        <p:txBody>
          <a:bodyPr/>
          <a:lstStyle/>
          <a:p>
            <a:fld id="{F5FE10AB-C6A1-4249-A6E9-5BC3816A454B}" type="slidenum">
              <a:rPr lang="en-US" smtClean="0"/>
              <a:t>‹#›</a:t>
            </a:fld>
            <a:endParaRPr lang="en-US"/>
          </a:p>
        </p:txBody>
      </p:sp>
    </p:spTree>
    <p:extLst>
      <p:ext uri="{BB962C8B-B14F-4D97-AF65-F5344CB8AC3E}">
        <p14:creationId xmlns:p14="http://schemas.microsoft.com/office/powerpoint/2010/main" val="1406448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070EC6-2FA5-D9AE-4D5D-F346C4E62CB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2F0DA90-77FC-D7EA-3470-5A30956FDEF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A4AE3E-D754-3E23-770A-65955F442C83}"/>
              </a:ext>
            </a:extLst>
          </p:cNvPr>
          <p:cNvSpPr>
            <a:spLocks noGrp="1"/>
          </p:cNvSpPr>
          <p:nvPr>
            <p:ph type="dt" sz="half" idx="10"/>
          </p:nvPr>
        </p:nvSpPr>
        <p:spPr/>
        <p:txBody>
          <a:bodyPr/>
          <a:lstStyle/>
          <a:p>
            <a:fld id="{333E912F-371E-0E40-9006-D83F12E08C97}" type="datetime1">
              <a:rPr lang="en-US" smtClean="0"/>
              <a:t>8/29/23</a:t>
            </a:fld>
            <a:endParaRPr lang="en-US"/>
          </a:p>
        </p:txBody>
      </p:sp>
      <p:sp>
        <p:nvSpPr>
          <p:cNvPr id="5" name="Footer Placeholder 4">
            <a:extLst>
              <a:ext uri="{FF2B5EF4-FFF2-40B4-BE49-F238E27FC236}">
                <a16:creationId xmlns:a16="http://schemas.microsoft.com/office/drawing/2014/main" id="{2E39FFAD-8E51-6275-481D-A353D392D6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B1A6C1-05F9-05B5-9A93-407D9523B465}"/>
              </a:ext>
            </a:extLst>
          </p:cNvPr>
          <p:cNvSpPr>
            <a:spLocks noGrp="1"/>
          </p:cNvSpPr>
          <p:nvPr>
            <p:ph type="sldNum" sz="quarter" idx="12"/>
          </p:nvPr>
        </p:nvSpPr>
        <p:spPr/>
        <p:txBody>
          <a:bodyPr/>
          <a:lstStyle/>
          <a:p>
            <a:fld id="{F5FE10AB-C6A1-4249-A6E9-5BC3816A454B}" type="slidenum">
              <a:rPr lang="en-US" smtClean="0"/>
              <a:t>‹#›</a:t>
            </a:fld>
            <a:endParaRPr lang="en-US"/>
          </a:p>
        </p:txBody>
      </p:sp>
    </p:spTree>
    <p:extLst>
      <p:ext uri="{BB962C8B-B14F-4D97-AF65-F5344CB8AC3E}">
        <p14:creationId xmlns:p14="http://schemas.microsoft.com/office/powerpoint/2010/main" val="299962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B4307-F7AF-E78F-6CA3-8361455BC0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0465C6-4FD6-9F98-9C4C-F82265B20C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941F41-1431-BD44-B0A0-9EDDD0188B53}"/>
              </a:ext>
            </a:extLst>
          </p:cNvPr>
          <p:cNvSpPr>
            <a:spLocks noGrp="1"/>
          </p:cNvSpPr>
          <p:nvPr>
            <p:ph type="dt" sz="half" idx="10"/>
          </p:nvPr>
        </p:nvSpPr>
        <p:spPr/>
        <p:txBody>
          <a:bodyPr/>
          <a:lstStyle/>
          <a:p>
            <a:fld id="{9D8EB082-522C-C846-A01C-A9A94E03E533}" type="datetime1">
              <a:rPr lang="en-US" smtClean="0"/>
              <a:t>8/29/23</a:t>
            </a:fld>
            <a:endParaRPr lang="en-US"/>
          </a:p>
        </p:txBody>
      </p:sp>
      <p:sp>
        <p:nvSpPr>
          <p:cNvPr id="5" name="Footer Placeholder 4">
            <a:extLst>
              <a:ext uri="{FF2B5EF4-FFF2-40B4-BE49-F238E27FC236}">
                <a16:creationId xmlns:a16="http://schemas.microsoft.com/office/drawing/2014/main" id="{81578618-0631-153A-97A5-3703284F97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3D7551-EB72-CBD0-66DA-DE667F9130C1}"/>
              </a:ext>
            </a:extLst>
          </p:cNvPr>
          <p:cNvSpPr>
            <a:spLocks noGrp="1"/>
          </p:cNvSpPr>
          <p:nvPr>
            <p:ph type="sldNum" sz="quarter" idx="12"/>
          </p:nvPr>
        </p:nvSpPr>
        <p:spPr/>
        <p:txBody>
          <a:bodyPr/>
          <a:lstStyle/>
          <a:p>
            <a:fld id="{F5FE10AB-C6A1-4249-A6E9-5BC3816A454B}" type="slidenum">
              <a:rPr lang="en-US" smtClean="0"/>
              <a:t>‹#›</a:t>
            </a:fld>
            <a:endParaRPr lang="en-US"/>
          </a:p>
        </p:txBody>
      </p:sp>
    </p:spTree>
    <p:extLst>
      <p:ext uri="{BB962C8B-B14F-4D97-AF65-F5344CB8AC3E}">
        <p14:creationId xmlns:p14="http://schemas.microsoft.com/office/powerpoint/2010/main" val="1687364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DE627-0291-5E22-1122-574B618024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E80BDAB-9D1B-BFE3-4799-57EB51BE7D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1191D94-42DA-759C-574E-A47D8AD761E5}"/>
              </a:ext>
            </a:extLst>
          </p:cNvPr>
          <p:cNvSpPr>
            <a:spLocks noGrp="1"/>
          </p:cNvSpPr>
          <p:nvPr>
            <p:ph type="dt" sz="half" idx="10"/>
          </p:nvPr>
        </p:nvSpPr>
        <p:spPr/>
        <p:txBody>
          <a:bodyPr/>
          <a:lstStyle/>
          <a:p>
            <a:fld id="{EFBC65A0-533B-2647-87A6-BE5AA963DA50}" type="datetime1">
              <a:rPr lang="en-US" smtClean="0"/>
              <a:t>8/29/23</a:t>
            </a:fld>
            <a:endParaRPr lang="en-US"/>
          </a:p>
        </p:txBody>
      </p:sp>
      <p:sp>
        <p:nvSpPr>
          <p:cNvPr id="5" name="Footer Placeholder 4">
            <a:extLst>
              <a:ext uri="{FF2B5EF4-FFF2-40B4-BE49-F238E27FC236}">
                <a16:creationId xmlns:a16="http://schemas.microsoft.com/office/drawing/2014/main" id="{34240BA6-9619-0C6C-709C-2CE107EADB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B2A259-EE9F-A995-A43C-E907E9CB50DC}"/>
              </a:ext>
            </a:extLst>
          </p:cNvPr>
          <p:cNvSpPr>
            <a:spLocks noGrp="1"/>
          </p:cNvSpPr>
          <p:nvPr>
            <p:ph type="sldNum" sz="quarter" idx="12"/>
          </p:nvPr>
        </p:nvSpPr>
        <p:spPr/>
        <p:txBody>
          <a:bodyPr/>
          <a:lstStyle/>
          <a:p>
            <a:fld id="{F5FE10AB-C6A1-4249-A6E9-5BC3816A454B}" type="slidenum">
              <a:rPr lang="en-US" smtClean="0"/>
              <a:t>‹#›</a:t>
            </a:fld>
            <a:endParaRPr lang="en-US"/>
          </a:p>
        </p:txBody>
      </p:sp>
    </p:spTree>
    <p:extLst>
      <p:ext uri="{BB962C8B-B14F-4D97-AF65-F5344CB8AC3E}">
        <p14:creationId xmlns:p14="http://schemas.microsoft.com/office/powerpoint/2010/main" val="2604568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B1AB1-1079-69B6-0FE9-7D62968D4A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891BA3-8FDD-7C9E-8866-BA9D50D8DB6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D2FC692-E800-3D92-14DC-39B056B88D8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86342E2-D789-2EBC-6070-70B9A5FFBDD8}"/>
              </a:ext>
            </a:extLst>
          </p:cNvPr>
          <p:cNvSpPr>
            <a:spLocks noGrp="1"/>
          </p:cNvSpPr>
          <p:nvPr>
            <p:ph type="dt" sz="half" idx="10"/>
          </p:nvPr>
        </p:nvSpPr>
        <p:spPr/>
        <p:txBody>
          <a:bodyPr/>
          <a:lstStyle/>
          <a:p>
            <a:fld id="{5B896892-FD01-9342-B7B1-5F6AAC0A0C8E}" type="datetime1">
              <a:rPr lang="en-US" smtClean="0"/>
              <a:t>8/29/23</a:t>
            </a:fld>
            <a:endParaRPr lang="en-US"/>
          </a:p>
        </p:txBody>
      </p:sp>
      <p:sp>
        <p:nvSpPr>
          <p:cNvPr id="6" name="Footer Placeholder 5">
            <a:extLst>
              <a:ext uri="{FF2B5EF4-FFF2-40B4-BE49-F238E27FC236}">
                <a16:creationId xmlns:a16="http://schemas.microsoft.com/office/drawing/2014/main" id="{96392E0F-07F1-DB20-9A04-B70713873E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FB77CC-CA23-2B0D-E4F0-C7A8E93EADE4}"/>
              </a:ext>
            </a:extLst>
          </p:cNvPr>
          <p:cNvSpPr>
            <a:spLocks noGrp="1"/>
          </p:cNvSpPr>
          <p:nvPr>
            <p:ph type="sldNum" sz="quarter" idx="12"/>
          </p:nvPr>
        </p:nvSpPr>
        <p:spPr/>
        <p:txBody>
          <a:bodyPr/>
          <a:lstStyle/>
          <a:p>
            <a:fld id="{F5FE10AB-C6A1-4249-A6E9-5BC3816A454B}" type="slidenum">
              <a:rPr lang="en-US" smtClean="0"/>
              <a:t>‹#›</a:t>
            </a:fld>
            <a:endParaRPr lang="en-US"/>
          </a:p>
        </p:txBody>
      </p:sp>
    </p:spTree>
    <p:extLst>
      <p:ext uri="{BB962C8B-B14F-4D97-AF65-F5344CB8AC3E}">
        <p14:creationId xmlns:p14="http://schemas.microsoft.com/office/powerpoint/2010/main" val="133699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FCF5D-70D5-D2D3-2325-FF177F0BF12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25FCDB2-5C8C-3D03-AC7E-1B47DB50EB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8CBF12-D662-094F-0BBA-21D9B18E9B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B4AA88-81CB-DE5D-F700-9327294DA9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62EDE7-CC39-DABE-A363-08934F72E93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2A9CE2B-D676-E322-EDED-C1D85B75B7D8}"/>
              </a:ext>
            </a:extLst>
          </p:cNvPr>
          <p:cNvSpPr>
            <a:spLocks noGrp="1"/>
          </p:cNvSpPr>
          <p:nvPr>
            <p:ph type="dt" sz="half" idx="10"/>
          </p:nvPr>
        </p:nvSpPr>
        <p:spPr/>
        <p:txBody>
          <a:bodyPr/>
          <a:lstStyle/>
          <a:p>
            <a:fld id="{0AAD8CFE-CBCA-834D-A387-A7244398090D}" type="datetime1">
              <a:rPr lang="en-US" smtClean="0"/>
              <a:t>8/29/23</a:t>
            </a:fld>
            <a:endParaRPr lang="en-US"/>
          </a:p>
        </p:txBody>
      </p:sp>
      <p:sp>
        <p:nvSpPr>
          <p:cNvPr id="8" name="Footer Placeholder 7">
            <a:extLst>
              <a:ext uri="{FF2B5EF4-FFF2-40B4-BE49-F238E27FC236}">
                <a16:creationId xmlns:a16="http://schemas.microsoft.com/office/drawing/2014/main" id="{7D092C26-187A-A274-4CD9-6123328527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0AB272-A110-C024-C484-4229E96A853C}"/>
              </a:ext>
            </a:extLst>
          </p:cNvPr>
          <p:cNvSpPr>
            <a:spLocks noGrp="1"/>
          </p:cNvSpPr>
          <p:nvPr>
            <p:ph type="sldNum" sz="quarter" idx="12"/>
          </p:nvPr>
        </p:nvSpPr>
        <p:spPr/>
        <p:txBody>
          <a:bodyPr/>
          <a:lstStyle/>
          <a:p>
            <a:fld id="{F5FE10AB-C6A1-4249-A6E9-5BC3816A454B}" type="slidenum">
              <a:rPr lang="en-US" smtClean="0"/>
              <a:t>‹#›</a:t>
            </a:fld>
            <a:endParaRPr lang="en-US"/>
          </a:p>
        </p:txBody>
      </p:sp>
    </p:spTree>
    <p:extLst>
      <p:ext uri="{BB962C8B-B14F-4D97-AF65-F5344CB8AC3E}">
        <p14:creationId xmlns:p14="http://schemas.microsoft.com/office/powerpoint/2010/main" val="922449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FC10E-3572-2D08-5B5E-A165F5582C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391E47F-4483-A305-F6DB-69CF530D8558}"/>
              </a:ext>
            </a:extLst>
          </p:cNvPr>
          <p:cNvSpPr>
            <a:spLocks noGrp="1"/>
          </p:cNvSpPr>
          <p:nvPr>
            <p:ph type="dt" sz="half" idx="10"/>
          </p:nvPr>
        </p:nvSpPr>
        <p:spPr/>
        <p:txBody>
          <a:bodyPr/>
          <a:lstStyle/>
          <a:p>
            <a:fld id="{725267B3-B464-3D48-A07E-802419F8CAB9}" type="datetime1">
              <a:rPr lang="en-US" smtClean="0"/>
              <a:t>8/29/23</a:t>
            </a:fld>
            <a:endParaRPr lang="en-US"/>
          </a:p>
        </p:txBody>
      </p:sp>
      <p:sp>
        <p:nvSpPr>
          <p:cNvPr id="4" name="Footer Placeholder 3">
            <a:extLst>
              <a:ext uri="{FF2B5EF4-FFF2-40B4-BE49-F238E27FC236}">
                <a16:creationId xmlns:a16="http://schemas.microsoft.com/office/drawing/2014/main" id="{6CC61E37-346F-E4D8-E0E2-007733CA99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217DD0-ED71-8E08-646F-F10D8B5278D0}"/>
              </a:ext>
            </a:extLst>
          </p:cNvPr>
          <p:cNvSpPr>
            <a:spLocks noGrp="1"/>
          </p:cNvSpPr>
          <p:nvPr>
            <p:ph type="sldNum" sz="quarter" idx="12"/>
          </p:nvPr>
        </p:nvSpPr>
        <p:spPr/>
        <p:txBody>
          <a:bodyPr/>
          <a:lstStyle/>
          <a:p>
            <a:fld id="{F5FE10AB-C6A1-4249-A6E9-5BC3816A454B}" type="slidenum">
              <a:rPr lang="en-US" smtClean="0"/>
              <a:t>‹#›</a:t>
            </a:fld>
            <a:endParaRPr lang="en-US"/>
          </a:p>
        </p:txBody>
      </p:sp>
    </p:spTree>
    <p:extLst>
      <p:ext uri="{BB962C8B-B14F-4D97-AF65-F5344CB8AC3E}">
        <p14:creationId xmlns:p14="http://schemas.microsoft.com/office/powerpoint/2010/main" val="755963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87EAA3-92A6-EA3C-FB4D-7714B9648A1F}"/>
              </a:ext>
            </a:extLst>
          </p:cNvPr>
          <p:cNvSpPr>
            <a:spLocks noGrp="1"/>
          </p:cNvSpPr>
          <p:nvPr>
            <p:ph type="dt" sz="half" idx="10"/>
          </p:nvPr>
        </p:nvSpPr>
        <p:spPr/>
        <p:txBody>
          <a:bodyPr/>
          <a:lstStyle/>
          <a:p>
            <a:fld id="{C422BE1B-04C8-C54C-9751-FA7FD80EA7B9}" type="datetime1">
              <a:rPr lang="en-US" smtClean="0"/>
              <a:t>8/29/23</a:t>
            </a:fld>
            <a:endParaRPr lang="en-US"/>
          </a:p>
        </p:txBody>
      </p:sp>
      <p:sp>
        <p:nvSpPr>
          <p:cNvPr id="3" name="Footer Placeholder 2">
            <a:extLst>
              <a:ext uri="{FF2B5EF4-FFF2-40B4-BE49-F238E27FC236}">
                <a16:creationId xmlns:a16="http://schemas.microsoft.com/office/drawing/2014/main" id="{A7DAE6F4-AE9C-42BA-1272-E87679A218D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59F1925-4CD1-F3DF-0629-1213A9E80B78}"/>
              </a:ext>
            </a:extLst>
          </p:cNvPr>
          <p:cNvSpPr>
            <a:spLocks noGrp="1"/>
          </p:cNvSpPr>
          <p:nvPr>
            <p:ph type="sldNum" sz="quarter" idx="12"/>
          </p:nvPr>
        </p:nvSpPr>
        <p:spPr/>
        <p:txBody>
          <a:bodyPr/>
          <a:lstStyle/>
          <a:p>
            <a:fld id="{F5FE10AB-C6A1-4249-A6E9-5BC3816A454B}" type="slidenum">
              <a:rPr lang="en-US" smtClean="0"/>
              <a:t>‹#›</a:t>
            </a:fld>
            <a:endParaRPr lang="en-US"/>
          </a:p>
        </p:txBody>
      </p:sp>
    </p:spTree>
    <p:extLst>
      <p:ext uri="{BB962C8B-B14F-4D97-AF65-F5344CB8AC3E}">
        <p14:creationId xmlns:p14="http://schemas.microsoft.com/office/powerpoint/2010/main" val="2561547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58836-67AF-5483-58CD-8A7BBD82D1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9A7B330-DB98-9A27-0F79-92FA0F5194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D47EE1-F4F3-FEC5-C31A-8CAF7D703A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CF5703-C0C2-2CA4-91D8-C9AE26F96558}"/>
              </a:ext>
            </a:extLst>
          </p:cNvPr>
          <p:cNvSpPr>
            <a:spLocks noGrp="1"/>
          </p:cNvSpPr>
          <p:nvPr>
            <p:ph type="dt" sz="half" idx="10"/>
          </p:nvPr>
        </p:nvSpPr>
        <p:spPr/>
        <p:txBody>
          <a:bodyPr/>
          <a:lstStyle/>
          <a:p>
            <a:fld id="{8DA4A72E-A9AC-524F-B586-4B58BF71E4B1}" type="datetime1">
              <a:rPr lang="en-US" smtClean="0"/>
              <a:t>8/29/23</a:t>
            </a:fld>
            <a:endParaRPr lang="en-US"/>
          </a:p>
        </p:txBody>
      </p:sp>
      <p:sp>
        <p:nvSpPr>
          <p:cNvPr id="6" name="Footer Placeholder 5">
            <a:extLst>
              <a:ext uri="{FF2B5EF4-FFF2-40B4-BE49-F238E27FC236}">
                <a16:creationId xmlns:a16="http://schemas.microsoft.com/office/drawing/2014/main" id="{56874697-1306-3888-5847-A7B2970E9E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D01D12-FAF1-11A2-976D-B7A8549BCEDC}"/>
              </a:ext>
            </a:extLst>
          </p:cNvPr>
          <p:cNvSpPr>
            <a:spLocks noGrp="1"/>
          </p:cNvSpPr>
          <p:nvPr>
            <p:ph type="sldNum" sz="quarter" idx="12"/>
          </p:nvPr>
        </p:nvSpPr>
        <p:spPr/>
        <p:txBody>
          <a:bodyPr/>
          <a:lstStyle/>
          <a:p>
            <a:fld id="{F5FE10AB-C6A1-4249-A6E9-5BC3816A454B}" type="slidenum">
              <a:rPr lang="en-US" smtClean="0"/>
              <a:t>‹#›</a:t>
            </a:fld>
            <a:endParaRPr lang="en-US"/>
          </a:p>
        </p:txBody>
      </p:sp>
    </p:spTree>
    <p:extLst>
      <p:ext uri="{BB962C8B-B14F-4D97-AF65-F5344CB8AC3E}">
        <p14:creationId xmlns:p14="http://schemas.microsoft.com/office/powerpoint/2010/main" val="1624602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61C1F-1397-A981-275E-7EE356FA04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77A5665-D41F-CE2A-B036-3BC82F9391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EEAF89-B7A0-5887-6493-CAF28AF8F6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11F0BA-060F-07BA-EFFF-B396B080C20C}"/>
              </a:ext>
            </a:extLst>
          </p:cNvPr>
          <p:cNvSpPr>
            <a:spLocks noGrp="1"/>
          </p:cNvSpPr>
          <p:nvPr>
            <p:ph type="dt" sz="half" idx="10"/>
          </p:nvPr>
        </p:nvSpPr>
        <p:spPr/>
        <p:txBody>
          <a:bodyPr/>
          <a:lstStyle/>
          <a:p>
            <a:fld id="{9D151101-7EBA-A24E-ABF9-938EC3FB82E6}" type="datetime1">
              <a:rPr lang="en-US" smtClean="0"/>
              <a:t>8/29/23</a:t>
            </a:fld>
            <a:endParaRPr lang="en-US"/>
          </a:p>
        </p:txBody>
      </p:sp>
      <p:sp>
        <p:nvSpPr>
          <p:cNvPr id="6" name="Footer Placeholder 5">
            <a:extLst>
              <a:ext uri="{FF2B5EF4-FFF2-40B4-BE49-F238E27FC236}">
                <a16:creationId xmlns:a16="http://schemas.microsoft.com/office/drawing/2014/main" id="{1931F289-32E4-DFBF-6468-2E749823B6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1DE1BF-CAA7-920D-EED2-8538CE6AB957}"/>
              </a:ext>
            </a:extLst>
          </p:cNvPr>
          <p:cNvSpPr>
            <a:spLocks noGrp="1"/>
          </p:cNvSpPr>
          <p:nvPr>
            <p:ph type="sldNum" sz="quarter" idx="12"/>
          </p:nvPr>
        </p:nvSpPr>
        <p:spPr/>
        <p:txBody>
          <a:bodyPr/>
          <a:lstStyle/>
          <a:p>
            <a:fld id="{F5FE10AB-C6A1-4249-A6E9-5BC3816A454B}" type="slidenum">
              <a:rPr lang="en-US" smtClean="0"/>
              <a:t>‹#›</a:t>
            </a:fld>
            <a:endParaRPr lang="en-US"/>
          </a:p>
        </p:txBody>
      </p:sp>
    </p:spTree>
    <p:extLst>
      <p:ext uri="{BB962C8B-B14F-4D97-AF65-F5344CB8AC3E}">
        <p14:creationId xmlns:p14="http://schemas.microsoft.com/office/powerpoint/2010/main" val="3330387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92FDCC-7552-AA0F-75E0-01822B93EA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A9497EF-832C-CC94-E439-1CECC47308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F0C0DF-0AB2-474D-A7FE-3E6FA7CCB6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C20432-09B8-674C-B527-C09DA0D52B78}" type="datetime1">
              <a:rPr lang="en-US" smtClean="0"/>
              <a:t>8/29/23</a:t>
            </a:fld>
            <a:endParaRPr lang="en-US"/>
          </a:p>
        </p:txBody>
      </p:sp>
      <p:sp>
        <p:nvSpPr>
          <p:cNvPr id="5" name="Footer Placeholder 4">
            <a:extLst>
              <a:ext uri="{FF2B5EF4-FFF2-40B4-BE49-F238E27FC236}">
                <a16:creationId xmlns:a16="http://schemas.microsoft.com/office/drawing/2014/main" id="{FEAC64D3-64B7-2349-F787-433C23FED0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CD9B2B9-1718-3F3C-FEA5-9B50D73F53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FE10AB-C6A1-4249-A6E9-5BC3816A454B}" type="slidenum">
              <a:rPr lang="en-US" smtClean="0"/>
              <a:t>‹#›</a:t>
            </a:fld>
            <a:endParaRPr lang="en-US"/>
          </a:p>
        </p:txBody>
      </p:sp>
    </p:spTree>
    <p:extLst>
      <p:ext uri="{BB962C8B-B14F-4D97-AF65-F5344CB8AC3E}">
        <p14:creationId xmlns:p14="http://schemas.microsoft.com/office/powerpoint/2010/main" val="1104833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cs.gmu.edu/~kosecka/cs685/kinematics.pdf" TargetMode="External"/><Relationship Id="rId2" Type="http://schemas.openxmlformats.org/officeDocument/2006/relationships/hyperlink" Target="https://ethz.ch/content/dam/ethz/special-interest/mavt/robotics-n-intelligent-systems/rsl-dam/documents/RobotDynamics2017/RD_HS2017script.pdf" TargetMode="External"/><Relationship Id="rId1" Type="http://schemas.openxmlformats.org/officeDocument/2006/relationships/slideLayout" Target="../slideLayouts/slideLayout2.xml"/><Relationship Id="rId4" Type="http://schemas.openxmlformats.org/officeDocument/2006/relationships/hyperlink" Target="https://www.youtube.com/playlist?list=PLggLP4f-rq01NLHOh2vVPPJZ0rxkbVFNc"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ww.stardust-network.eu/wp-content/uploads/2021/03/Shivesh_Kumar_Lie-group-based-modelling-of-robot-kinematics-dynamics.pdf"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www.stardust-network.eu/wp-content/uploads/2021/03/Shivesh_Kumar_Lie-group-based-modelling-of-robot-kinematics-dynamics.pdf"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www.stardust-network.eu/wp-content/uploads/2021/03/Shivesh_Kumar_Lie-group-based-modelling-of-robot-kinematics-dynamics.pdf"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ethz.ch/content/dam/ethz/special-interest/mavt/robotics-n-intelligent-systems/rsl-dam/documents/RobotDynamics2017/RD_HS2017script.pdf"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faculty.cc.gatech.edu/~hic/8803-Mobile-08/slides/1_draft.pdf"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1.grc.nasa.gov/beginners-guide-to-aeronautics/aircraft-rotations/" TargetMode="External"/><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s://www.quora.com/What-is-the-singularity-problem-while-representing-a-spacecraft-attitude-in-terms-of-Euler-angles" TargetMode="Externa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5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0D3CE-C200-DF17-E8F3-428208355F41}"/>
              </a:ext>
            </a:extLst>
          </p:cNvPr>
          <p:cNvSpPr>
            <a:spLocks noGrp="1"/>
          </p:cNvSpPr>
          <p:nvPr>
            <p:ph type="ctrTitle"/>
          </p:nvPr>
        </p:nvSpPr>
        <p:spPr>
          <a:xfrm>
            <a:off x="0" y="1576339"/>
            <a:ext cx="12192000" cy="2387600"/>
          </a:xfrm>
        </p:spPr>
        <p:txBody>
          <a:bodyPr>
            <a:normAutofit/>
          </a:bodyPr>
          <a:lstStyle/>
          <a:p>
            <a:r>
              <a:rPr lang="en-US">
                <a:solidFill>
                  <a:schemeClr val="accent6"/>
                </a:solidFill>
              </a:rPr>
              <a:t>CS 485 </a:t>
            </a:r>
            <a:r>
              <a:rPr lang="en-US" dirty="0">
                <a:solidFill>
                  <a:schemeClr val="accent6"/>
                </a:solidFill>
              </a:rPr>
              <a:t>Autonomous Robotics</a:t>
            </a:r>
            <a:br>
              <a:rPr lang="en-US" dirty="0"/>
            </a:br>
            <a:r>
              <a:rPr lang="en-US" dirty="0"/>
              <a:t>Kinematics I</a:t>
            </a:r>
          </a:p>
        </p:txBody>
      </p:sp>
      <p:sp>
        <p:nvSpPr>
          <p:cNvPr id="3" name="Subtitle 2">
            <a:extLst>
              <a:ext uri="{FF2B5EF4-FFF2-40B4-BE49-F238E27FC236}">
                <a16:creationId xmlns:a16="http://schemas.microsoft.com/office/drawing/2014/main" id="{D443AB6C-A084-91AD-AEE3-DF0F3191A726}"/>
              </a:ext>
            </a:extLst>
          </p:cNvPr>
          <p:cNvSpPr>
            <a:spLocks noGrp="1"/>
          </p:cNvSpPr>
          <p:nvPr>
            <p:ph type="subTitle" idx="1"/>
          </p:nvPr>
        </p:nvSpPr>
        <p:spPr>
          <a:xfrm>
            <a:off x="1524000" y="4553259"/>
            <a:ext cx="9144000" cy="1655762"/>
          </a:xfrm>
        </p:spPr>
        <p:txBody>
          <a:bodyPr/>
          <a:lstStyle/>
          <a:p>
            <a:r>
              <a:rPr lang="en-US" dirty="0"/>
              <a:t>Prof. </a:t>
            </a:r>
            <a:r>
              <a:rPr lang="en-US" dirty="0" err="1"/>
              <a:t>Xuesu</a:t>
            </a:r>
            <a:r>
              <a:rPr lang="en-US" dirty="0"/>
              <a:t> Xiao</a:t>
            </a:r>
          </a:p>
          <a:p>
            <a:r>
              <a:rPr lang="en-US" dirty="0"/>
              <a:t>George Mason University</a:t>
            </a:r>
          </a:p>
        </p:txBody>
      </p:sp>
      <p:pic>
        <p:nvPicPr>
          <p:cNvPr id="5" name="Picture 4" descr="A picture containing text, appliance, sewing machine&#10;&#10;Description automatically generated">
            <a:extLst>
              <a:ext uri="{FF2B5EF4-FFF2-40B4-BE49-F238E27FC236}">
                <a16:creationId xmlns:a16="http://schemas.microsoft.com/office/drawing/2014/main" id="{160F08E0-A145-5797-47F1-3A62AAD04A34}"/>
              </a:ext>
            </a:extLst>
          </p:cNvPr>
          <p:cNvPicPr>
            <a:picLocks noChangeAspect="1"/>
          </p:cNvPicPr>
          <p:nvPr/>
        </p:nvPicPr>
        <p:blipFill>
          <a:blip r:embed="rId2"/>
          <a:stretch>
            <a:fillRect/>
          </a:stretch>
        </p:blipFill>
        <p:spPr>
          <a:xfrm>
            <a:off x="0" y="0"/>
            <a:ext cx="12192000" cy="1576339"/>
          </a:xfrm>
          <a:prstGeom prst="rect">
            <a:avLst/>
          </a:prstGeom>
        </p:spPr>
      </p:pic>
      <p:sp>
        <p:nvSpPr>
          <p:cNvPr id="6" name="TextBox 5">
            <a:extLst>
              <a:ext uri="{FF2B5EF4-FFF2-40B4-BE49-F238E27FC236}">
                <a16:creationId xmlns:a16="http://schemas.microsoft.com/office/drawing/2014/main" id="{46CA526F-EB06-1593-0D75-5F400892B398}"/>
              </a:ext>
            </a:extLst>
          </p:cNvPr>
          <p:cNvSpPr txBox="1"/>
          <p:nvPr/>
        </p:nvSpPr>
        <p:spPr>
          <a:xfrm>
            <a:off x="4627970" y="6265788"/>
            <a:ext cx="2936060" cy="369332"/>
          </a:xfrm>
          <a:prstGeom prst="rect">
            <a:avLst/>
          </a:prstGeom>
          <a:noFill/>
        </p:spPr>
        <p:txBody>
          <a:bodyPr wrap="none" rtlCol="0">
            <a:spAutoFit/>
          </a:bodyPr>
          <a:lstStyle/>
          <a:p>
            <a:pPr algn="ctr"/>
            <a:r>
              <a:rPr lang="en-US" dirty="0"/>
              <a:t>Slides Credits: Gregory Stein</a:t>
            </a:r>
          </a:p>
        </p:txBody>
      </p:sp>
      <p:sp>
        <p:nvSpPr>
          <p:cNvPr id="7" name="Slide Number Placeholder 6">
            <a:extLst>
              <a:ext uri="{FF2B5EF4-FFF2-40B4-BE49-F238E27FC236}">
                <a16:creationId xmlns:a16="http://schemas.microsoft.com/office/drawing/2014/main" id="{690316D5-D272-7C36-B9F7-36A06E624D85}"/>
              </a:ext>
            </a:extLst>
          </p:cNvPr>
          <p:cNvSpPr>
            <a:spLocks noGrp="1"/>
          </p:cNvSpPr>
          <p:nvPr>
            <p:ph type="sldNum" sz="quarter" idx="12"/>
          </p:nvPr>
        </p:nvSpPr>
        <p:spPr/>
        <p:txBody>
          <a:bodyPr/>
          <a:lstStyle/>
          <a:p>
            <a:fld id="{F5FE10AB-C6A1-4249-A6E9-5BC3816A454B}" type="slidenum">
              <a:rPr lang="en-US" smtClean="0"/>
              <a:t>1</a:t>
            </a:fld>
            <a:endParaRPr lang="en-US"/>
          </a:p>
        </p:txBody>
      </p:sp>
    </p:spTree>
    <p:extLst>
      <p:ext uri="{BB962C8B-B14F-4D97-AF65-F5344CB8AC3E}">
        <p14:creationId xmlns:p14="http://schemas.microsoft.com/office/powerpoint/2010/main" val="2969206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4B9C6F0-BDF2-554B-908C-4FD7ADA4B4D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74718" y="5074927"/>
            <a:ext cx="2623128" cy="1236972"/>
          </a:xfrm>
          <a:prstGeom prst="rect">
            <a:avLst/>
          </a:prstGeom>
        </p:spPr>
      </p:pic>
      <p:sp>
        <p:nvSpPr>
          <p:cNvPr id="2" name="Title 1">
            <a:extLst>
              <a:ext uri="{FF2B5EF4-FFF2-40B4-BE49-F238E27FC236}">
                <a16:creationId xmlns:a16="http://schemas.microsoft.com/office/drawing/2014/main" id="{EC61775E-3251-EF4B-86A1-BCFDD2110886}"/>
              </a:ext>
            </a:extLst>
          </p:cNvPr>
          <p:cNvSpPr>
            <a:spLocks noGrp="1"/>
          </p:cNvSpPr>
          <p:nvPr>
            <p:ph type="title"/>
          </p:nvPr>
        </p:nvSpPr>
        <p:spPr/>
        <p:txBody>
          <a:bodyPr/>
          <a:lstStyle/>
          <a:p>
            <a:r>
              <a:rPr lang="en-US" dirty="0"/>
              <a:t>Linear Warping: what operations can we represent by a 2x2 matrix?</a:t>
            </a:r>
          </a:p>
        </p:txBody>
      </p:sp>
      <p:sp>
        <p:nvSpPr>
          <p:cNvPr id="3" name="Content Placeholder 2">
            <a:extLst>
              <a:ext uri="{FF2B5EF4-FFF2-40B4-BE49-F238E27FC236}">
                <a16:creationId xmlns:a16="http://schemas.microsoft.com/office/drawing/2014/main" id="{CD1A59C8-0BE5-1749-94B1-6E0A48788DC1}"/>
              </a:ext>
            </a:extLst>
          </p:cNvPr>
          <p:cNvSpPr>
            <a:spLocks noGrp="1"/>
          </p:cNvSpPr>
          <p:nvPr>
            <p:ph idx="1"/>
          </p:nvPr>
        </p:nvSpPr>
        <p:spPr/>
        <p:txBody>
          <a:bodyPr/>
          <a:lstStyle/>
          <a:p>
            <a:pPr marL="0" indent="0">
              <a:buNone/>
            </a:pPr>
            <a:r>
              <a:rPr lang="en-US" dirty="0"/>
              <a:t>Rotation is also a linear warp:</a:t>
            </a:r>
          </a:p>
          <a:p>
            <a:pPr marL="0" indent="0">
              <a:buNone/>
            </a:pPr>
            <a:endParaRPr lang="en-US" dirty="0"/>
          </a:p>
        </p:txBody>
      </p:sp>
      <p:pic>
        <p:nvPicPr>
          <p:cNvPr id="6" name="Picture 5">
            <a:extLst>
              <a:ext uri="{FF2B5EF4-FFF2-40B4-BE49-F238E27FC236}">
                <a16:creationId xmlns:a16="http://schemas.microsoft.com/office/drawing/2014/main" id="{34419AA3-0759-EC4F-B83F-56F96A3EAFF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6124" r="11040"/>
          <a:stretch/>
        </p:blipFill>
        <p:spPr>
          <a:xfrm>
            <a:off x="5469698" y="5074927"/>
            <a:ext cx="1648278" cy="1236972"/>
          </a:xfrm>
          <a:prstGeom prst="rect">
            <a:avLst/>
          </a:prstGeom>
        </p:spPr>
      </p:pic>
      <p:pic>
        <p:nvPicPr>
          <p:cNvPr id="7" name="Picture 6">
            <a:extLst>
              <a:ext uri="{FF2B5EF4-FFF2-40B4-BE49-F238E27FC236}">
                <a16:creationId xmlns:a16="http://schemas.microsoft.com/office/drawing/2014/main" id="{94E9275C-7D3D-4749-8FDC-F802CA4B74C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62407" y="2659506"/>
            <a:ext cx="1609956" cy="1604630"/>
          </a:xfrm>
          <a:prstGeom prst="rect">
            <a:avLst/>
          </a:prstGeom>
        </p:spPr>
      </p:pic>
      <p:pic>
        <p:nvPicPr>
          <p:cNvPr id="9" name="Picture 8">
            <a:extLst>
              <a:ext uri="{FF2B5EF4-FFF2-40B4-BE49-F238E27FC236}">
                <a16:creationId xmlns:a16="http://schemas.microsoft.com/office/drawing/2014/main" id="{2C2404EF-7A32-FE4D-90D0-8BA009356D9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9874672">
            <a:off x="6382703" y="2371194"/>
            <a:ext cx="1609956" cy="1604630"/>
          </a:xfrm>
          <a:prstGeom prst="rect">
            <a:avLst/>
          </a:prstGeom>
        </p:spPr>
      </p:pic>
      <p:sp>
        <p:nvSpPr>
          <p:cNvPr id="10" name="Oval 9">
            <a:extLst>
              <a:ext uri="{FF2B5EF4-FFF2-40B4-BE49-F238E27FC236}">
                <a16:creationId xmlns:a16="http://schemas.microsoft.com/office/drawing/2014/main" id="{49BF1E3B-6BF4-A244-AC07-4DD2D3E1AE7A}"/>
              </a:ext>
            </a:extLst>
          </p:cNvPr>
          <p:cNvSpPr/>
          <p:nvPr/>
        </p:nvSpPr>
        <p:spPr>
          <a:xfrm>
            <a:off x="3457743" y="2554842"/>
            <a:ext cx="209328" cy="2093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8993DC00-56AD-9747-9388-292EF0C5D61E}"/>
              </a:ext>
            </a:extLst>
          </p:cNvPr>
          <p:cNvSpPr/>
          <p:nvPr/>
        </p:nvSpPr>
        <p:spPr>
          <a:xfrm>
            <a:off x="5991336" y="2755286"/>
            <a:ext cx="209328" cy="2093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4844B9-4935-054A-A308-264E815F65E0}"/>
              </a:ext>
            </a:extLst>
          </p:cNvPr>
          <p:cNvPicPr>
            <a:picLocks noChangeAspect="1"/>
          </p:cNvPicPr>
          <p:nvPr/>
        </p:nvPicPr>
        <p:blipFill>
          <a:blip r:embed="rId4"/>
          <a:stretch>
            <a:fillRect/>
          </a:stretch>
        </p:blipFill>
        <p:spPr>
          <a:xfrm>
            <a:off x="5988424" y="5221645"/>
            <a:ext cx="1896035" cy="800548"/>
          </a:xfrm>
          <a:prstGeom prst="rect">
            <a:avLst/>
          </a:prstGeom>
        </p:spPr>
      </p:pic>
      <p:sp>
        <p:nvSpPr>
          <p:cNvPr id="13" name="TextBox 12">
            <a:extLst>
              <a:ext uri="{FF2B5EF4-FFF2-40B4-BE49-F238E27FC236}">
                <a16:creationId xmlns:a16="http://schemas.microsoft.com/office/drawing/2014/main" id="{7B22594F-9253-C74A-829B-94B044629E4B}"/>
              </a:ext>
            </a:extLst>
          </p:cNvPr>
          <p:cNvSpPr txBox="1"/>
          <p:nvPr/>
        </p:nvSpPr>
        <p:spPr>
          <a:xfrm>
            <a:off x="4966034" y="5241399"/>
            <a:ext cx="503664" cy="707886"/>
          </a:xfrm>
          <a:prstGeom prst="rect">
            <a:avLst/>
          </a:prstGeom>
          <a:noFill/>
        </p:spPr>
        <p:txBody>
          <a:bodyPr wrap="none" rtlCol="0">
            <a:spAutoFit/>
          </a:bodyPr>
          <a:lstStyle/>
          <a:p>
            <a:r>
              <a:rPr lang="en-US" sz="4000" dirty="0">
                <a:latin typeface="Cambria" panose="02040503050406030204" pitchFamily="18" charset="0"/>
              </a:rPr>
              <a:t>R</a:t>
            </a:r>
          </a:p>
        </p:txBody>
      </p:sp>
      <p:sp>
        <p:nvSpPr>
          <p:cNvPr id="14" name="Slide Number Placeholder 13">
            <a:extLst>
              <a:ext uri="{FF2B5EF4-FFF2-40B4-BE49-F238E27FC236}">
                <a16:creationId xmlns:a16="http://schemas.microsoft.com/office/drawing/2014/main" id="{4D7536F1-6817-79AF-87BE-E90FD0B73B75}"/>
              </a:ext>
            </a:extLst>
          </p:cNvPr>
          <p:cNvSpPr>
            <a:spLocks noGrp="1"/>
          </p:cNvSpPr>
          <p:nvPr>
            <p:ph type="sldNum" sz="quarter" idx="12"/>
          </p:nvPr>
        </p:nvSpPr>
        <p:spPr/>
        <p:txBody>
          <a:bodyPr/>
          <a:lstStyle/>
          <a:p>
            <a:fld id="{F5FE10AB-C6A1-4249-A6E9-5BC3816A454B}" type="slidenum">
              <a:rPr lang="en-US" smtClean="0"/>
              <a:t>10</a:t>
            </a:fld>
            <a:endParaRPr lang="en-US"/>
          </a:p>
        </p:txBody>
      </p:sp>
    </p:spTree>
    <p:extLst>
      <p:ext uri="{BB962C8B-B14F-4D97-AF65-F5344CB8AC3E}">
        <p14:creationId xmlns:p14="http://schemas.microsoft.com/office/powerpoint/2010/main" val="3336362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1775E-3251-EF4B-86A1-BCFDD2110886}"/>
              </a:ext>
            </a:extLst>
          </p:cNvPr>
          <p:cNvSpPr>
            <a:spLocks noGrp="1"/>
          </p:cNvSpPr>
          <p:nvPr>
            <p:ph type="title"/>
          </p:nvPr>
        </p:nvSpPr>
        <p:spPr/>
        <p:txBody>
          <a:bodyPr/>
          <a:lstStyle/>
          <a:p>
            <a:r>
              <a:rPr lang="en-US" dirty="0"/>
              <a:t>Linear Warping: what operations can we represent by a 2x2 matrix?</a:t>
            </a:r>
          </a:p>
        </p:txBody>
      </p:sp>
      <p:sp>
        <p:nvSpPr>
          <p:cNvPr id="3" name="Content Placeholder 2">
            <a:extLst>
              <a:ext uri="{FF2B5EF4-FFF2-40B4-BE49-F238E27FC236}">
                <a16:creationId xmlns:a16="http://schemas.microsoft.com/office/drawing/2014/main" id="{CD1A59C8-0BE5-1749-94B1-6E0A48788DC1}"/>
              </a:ext>
            </a:extLst>
          </p:cNvPr>
          <p:cNvSpPr>
            <a:spLocks noGrp="1"/>
          </p:cNvSpPr>
          <p:nvPr>
            <p:ph idx="1"/>
          </p:nvPr>
        </p:nvSpPr>
        <p:spPr/>
        <p:txBody>
          <a:bodyPr/>
          <a:lstStyle/>
          <a:p>
            <a:pPr marL="0" indent="0">
              <a:buNone/>
            </a:pPr>
            <a:r>
              <a:rPr lang="en-US" dirty="0"/>
              <a:t>So are reflection operations:</a:t>
            </a:r>
          </a:p>
          <a:p>
            <a:pPr marL="0" indent="0">
              <a:buNone/>
            </a:pPr>
            <a:endParaRPr lang="en-US" dirty="0"/>
          </a:p>
          <a:p>
            <a:pPr marL="0" indent="0">
              <a:buNone/>
            </a:pPr>
            <a:endParaRPr lang="en-US" dirty="0"/>
          </a:p>
        </p:txBody>
      </p:sp>
      <p:pic>
        <p:nvPicPr>
          <p:cNvPr id="8" name="Picture 7">
            <a:extLst>
              <a:ext uri="{FF2B5EF4-FFF2-40B4-BE49-F238E27FC236}">
                <a16:creationId xmlns:a16="http://schemas.microsoft.com/office/drawing/2014/main" id="{CB95E6D0-0B55-304E-A95F-5DA2540A254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13891" y="2395617"/>
            <a:ext cx="6964218" cy="3619100"/>
          </a:xfrm>
          <a:prstGeom prst="rect">
            <a:avLst/>
          </a:prstGeom>
        </p:spPr>
      </p:pic>
      <p:sp>
        <p:nvSpPr>
          <p:cNvPr id="6" name="Slide Number Placeholder 5">
            <a:extLst>
              <a:ext uri="{FF2B5EF4-FFF2-40B4-BE49-F238E27FC236}">
                <a16:creationId xmlns:a16="http://schemas.microsoft.com/office/drawing/2014/main" id="{410B636B-0E65-4B66-A778-0694EE7F80F3}"/>
              </a:ext>
            </a:extLst>
          </p:cNvPr>
          <p:cNvSpPr>
            <a:spLocks noGrp="1"/>
          </p:cNvSpPr>
          <p:nvPr>
            <p:ph type="sldNum" sz="quarter" idx="12"/>
          </p:nvPr>
        </p:nvSpPr>
        <p:spPr/>
        <p:txBody>
          <a:bodyPr/>
          <a:lstStyle/>
          <a:p>
            <a:fld id="{F5FE10AB-C6A1-4249-A6E9-5BC3816A454B}" type="slidenum">
              <a:rPr lang="en-US" smtClean="0"/>
              <a:t>11</a:t>
            </a:fld>
            <a:endParaRPr lang="en-US"/>
          </a:p>
        </p:txBody>
      </p:sp>
    </p:spTree>
    <p:extLst>
      <p:ext uri="{BB962C8B-B14F-4D97-AF65-F5344CB8AC3E}">
        <p14:creationId xmlns:p14="http://schemas.microsoft.com/office/powerpoint/2010/main" val="1343189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1775E-3251-EF4B-86A1-BCFDD2110886}"/>
              </a:ext>
            </a:extLst>
          </p:cNvPr>
          <p:cNvSpPr>
            <a:spLocks noGrp="1"/>
          </p:cNvSpPr>
          <p:nvPr>
            <p:ph type="title"/>
          </p:nvPr>
        </p:nvSpPr>
        <p:spPr/>
        <p:txBody>
          <a:bodyPr/>
          <a:lstStyle/>
          <a:p>
            <a:r>
              <a:rPr lang="en-US" dirty="0"/>
              <a:t>Linear Warping: what operations can we represent by a 2x2 matrix?</a:t>
            </a:r>
          </a:p>
        </p:txBody>
      </p:sp>
      <p:sp>
        <p:nvSpPr>
          <p:cNvPr id="3" name="Content Placeholder 2">
            <a:extLst>
              <a:ext uri="{FF2B5EF4-FFF2-40B4-BE49-F238E27FC236}">
                <a16:creationId xmlns:a16="http://schemas.microsoft.com/office/drawing/2014/main" id="{CD1A59C8-0BE5-1749-94B1-6E0A48788DC1}"/>
              </a:ext>
            </a:extLst>
          </p:cNvPr>
          <p:cNvSpPr>
            <a:spLocks noGrp="1"/>
          </p:cNvSpPr>
          <p:nvPr>
            <p:ph idx="1"/>
          </p:nvPr>
        </p:nvSpPr>
        <p:spPr/>
        <p:txBody>
          <a:bodyPr/>
          <a:lstStyle/>
          <a:p>
            <a:pPr marL="0" indent="0">
              <a:buNone/>
            </a:pPr>
            <a:r>
              <a:rPr lang="en-US" dirty="0"/>
              <a:t>What about translation?</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6" name="Picture 5">
            <a:extLst>
              <a:ext uri="{FF2B5EF4-FFF2-40B4-BE49-F238E27FC236}">
                <a16:creationId xmlns:a16="http://schemas.microsoft.com/office/drawing/2014/main" id="{14E1517F-FCBF-F645-AA64-ACCFD4E0D55B}"/>
              </a:ext>
            </a:extLst>
          </p:cNvPr>
          <p:cNvPicPr>
            <a:picLocks noChangeAspect="1"/>
          </p:cNvPicPr>
          <p:nvPr/>
        </p:nvPicPr>
        <p:blipFill>
          <a:blip r:embed="rId2"/>
          <a:stretch>
            <a:fillRect/>
          </a:stretch>
        </p:blipFill>
        <p:spPr>
          <a:xfrm>
            <a:off x="3606800" y="2324100"/>
            <a:ext cx="4978400" cy="2209800"/>
          </a:xfrm>
          <a:prstGeom prst="rect">
            <a:avLst/>
          </a:prstGeom>
        </p:spPr>
      </p:pic>
      <p:pic>
        <p:nvPicPr>
          <p:cNvPr id="9" name="Picture 8">
            <a:extLst>
              <a:ext uri="{FF2B5EF4-FFF2-40B4-BE49-F238E27FC236}">
                <a16:creationId xmlns:a16="http://schemas.microsoft.com/office/drawing/2014/main" id="{2F6A6A7C-6EDA-074F-9BCA-91B63617DE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21188" y="5508321"/>
            <a:ext cx="4595635" cy="1056108"/>
          </a:xfrm>
          <a:prstGeom prst="rect">
            <a:avLst/>
          </a:prstGeom>
        </p:spPr>
      </p:pic>
      <p:sp>
        <p:nvSpPr>
          <p:cNvPr id="7" name="Slide Number Placeholder 6">
            <a:extLst>
              <a:ext uri="{FF2B5EF4-FFF2-40B4-BE49-F238E27FC236}">
                <a16:creationId xmlns:a16="http://schemas.microsoft.com/office/drawing/2014/main" id="{15866D12-13D5-A59D-3315-ABCB0C4422B5}"/>
              </a:ext>
            </a:extLst>
          </p:cNvPr>
          <p:cNvSpPr>
            <a:spLocks noGrp="1"/>
          </p:cNvSpPr>
          <p:nvPr>
            <p:ph type="sldNum" sz="quarter" idx="12"/>
          </p:nvPr>
        </p:nvSpPr>
        <p:spPr/>
        <p:txBody>
          <a:bodyPr/>
          <a:lstStyle/>
          <a:p>
            <a:fld id="{F5FE10AB-C6A1-4249-A6E9-5BC3816A454B}" type="slidenum">
              <a:rPr lang="en-US" smtClean="0"/>
              <a:t>12</a:t>
            </a:fld>
            <a:endParaRPr lang="en-US"/>
          </a:p>
        </p:txBody>
      </p:sp>
    </p:spTree>
    <p:extLst>
      <p:ext uri="{BB962C8B-B14F-4D97-AF65-F5344CB8AC3E}">
        <p14:creationId xmlns:p14="http://schemas.microsoft.com/office/powerpoint/2010/main" val="1417212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1775E-3251-EF4B-86A1-BCFDD2110886}"/>
              </a:ext>
            </a:extLst>
          </p:cNvPr>
          <p:cNvSpPr>
            <a:spLocks noGrp="1"/>
          </p:cNvSpPr>
          <p:nvPr>
            <p:ph type="title"/>
          </p:nvPr>
        </p:nvSpPr>
        <p:spPr/>
        <p:txBody>
          <a:bodyPr/>
          <a:lstStyle/>
          <a:p>
            <a:r>
              <a:rPr lang="en-US" dirty="0"/>
              <a:t>Linear Warping: what operations can we represent by a 2x2 matrix?</a:t>
            </a:r>
          </a:p>
        </p:txBody>
      </p:sp>
      <p:sp>
        <p:nvSpPr>
          <p:cNvPr id="3" name="Content Placeholder 2">
            <a:extLst>
              <a:ext uri="{FF2B5EF4-FFF2-40B4-BE49-F238E27FC236}">
                <a16:creationId xmlns:a16="http://schemas.microsoft.com/office/drawing/2014/main" id="{CD1A59C8-0BE5-1749-94B1-6E0A48788DC1}"/>
              </a:ext>
            </a:extLst>
          </p:cNvPr>
          <p:cNvSpPr>
            <a:spLocks noGrp="1"/>
          </p:cNvSpPr>
          <p:nvPr>
            <p:ph idx="1"/>
          </p:nvPr>
        </p:nvSpPr>
        <p:spPr>
          <a:xfrm>
            <a:off x="838200" y="1825625"/>
            <a:ext cx="10515600" cy="3880583"/>
          </a:xfrm>
        </p:spPr>
        <p:txBody>
          <a:bodyPr>
            <a:normAutofit lnSpcReduction="10000"/>
          </a:bodyPr>
          <a:lstStyle/>
          <a:p>
            <a:pPr marL="0" indent="0">
              <a:buNone/>
            </a:pPr>
            <a:r>
              <a:rPr lang="en-US" dirty="0"/>
              <a:t>What about translation?</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No! Transformation cannot be represented as a 2x2 matrix operation. [Think about what happens to the (0, 0) coordinate.]</a:t>
            </a:r>
          </a:p>
          <a:p>
            <a:pPr marL="0" indent="0">
              <a:buNone/>
            </a:pPr>
            <a:endParaRPr lang="en-US" dirty="0"/>
          </a:p>
          <a:p>
            <a:pPr marL="0" indent="0">
              <a:buNone/>
            </a:pPr>
            <a:endParaRPr lang="en-US" dirty="0"/>
          </a:p>
        </p:txBody>
      </p:sp>
      <p:pic>
        <p:nvPicPr>
          <p:cNvPr id="6" name="Picture 5">
            <a:extLst>
              <a:ext uri="{FF2B5EF4-FFF2-40B4-BE49-F238E27FC236}">
                <a16:creationId xmlns:a16="http://schemas.microsoft.com/office/drawing/2014/main" id="{14E1517F-FCBF-F645-AA64-ACCFD4E0D55B}"/>
              </a:ext>
            </a:extLst>
          </p:cNvPr>
          <p:cNvPicPr>
            <a:picLocks noChangeAspect="1"/>
          </p:cNvPicPr>
          <p:nvPr/>
        </p:nvPicPr>
        <p:blipFill>
          <a:blip r:embed="rId2"/>
          <a:stretch>
            <a:fillRect/>
          </a:stretch>
        </p:blipFill>
        <p:spPr>
          <a:xfrm>
            <a:off x="3606800" y="2324100"/>
            <a:ext cx="4978400" cy="2209800"/>
          </a:xfrm>
          <a:prstGeom prst="rect">
            <a:avLst/>
          </a:prstGeom>
        </p:spPr>
      </p:pic>
      <p:pic>
        <p:nvPicPr>
          <p:cNvPr id="7" name="Picture 6">
            <a:extLst>
              <a:ext uri="{FF2B5EF4-FFF2-40B4-BE49-F238E27FC236}">
                <a16:creationId xmlns:a16="http://schemas.microsoft.com/office/drawing/2014/main" id="{CC437721-CAD4-F347-9626-4428956DBDD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21188" y="5508321"/>
            <a:ext cx="4595635" cy="1056108"/>
          </a:xfrm>
          <a:prstGeom prst="rect">
            <a:avLst/>
          </a:prstGeom>
        </p:spPr>
      </p:pic>
      <p:sp>
        <p:nvSpPr>
          <p:cNvPr id="8" name="Slide Number Placeholder 7">
            <a:extLst>
              <a:ext uri="{FF2B5EF4-FFF2-40B4-BE49-F238E27FC236}">
                <a16:creationId xmlns:a16="http://schemas.microsoft.com/office/drawing/2014/main" id="{F8A0AAE3-AF5D-D593-781E-064352BCA33A}"/>
              </a:ext>
            </a:extLst>
          </p:cNvPr>
          <p:cNvSpPr>
            <a:spLocks noGrp="1"/>
          </p:cNvSpPr>
          <p:nvPr>
            <p:ph type="sldNum" sz="quarter" idx="12"/>
          </p:nvPr>
        </p:nvSpPr>
        <p:spPr/>
        <p:txBody>
          <a:bodyPr/>
          <a:lstStyle/>
          <a:p>
            <a:fld id="{F5FE10AB-C6A1-4249-A6E9-5BC3816A454B}" type="slidenum">
              <a:rPr lang="en-US" smtClean="0"/>
              <a:t>13</a:t>
            </a:fld>
            <a:endParaRPr lang="en-US"/>
          </a:p>
        </p:txBody>
      </p:sp>
    </p:spTree>
    <p:extLst>
      <p:ext uri="{BB962C8B-B14F-4D97-AF65-F5344CB8AC3E}">
        <p14:creationId xmlns:p14="http://schemas.microsoft.com/office/powerpoint/2010/main" val="522971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54D34-D1C5-674B-A8B9-9EED3196976D}"/>
              </a:ext>
            </a:extLst>
          </p:cNvPr>
          <p:cNvSpPr>
            <a:spLocks noGrp="1"/>
          </p:cNvSpPr>
          <p:nvPr>
            <p:ph type="title"/>
          </p:nvPr>
        </p:nvSpPr>
        <p:spPr/>
        <p:txBody>
          <a:bodyPr/>
          <a:lstStyle/>
          <a:p>
            <a:r>
              <a:rPr lang="en-US" dirty="0"/>
              <a:t>Homogeneous Coordinates: </a:t>
            </a:r>
            <a:br>
              <a:rPr lang="en-US" dirty="0"/>
            </a:br>
            <a:endParaRPr lang="en-US" dirty="0"/>
          </a:p>
        </p:txBody>
      </p:sp>
      <p:sp>
        <p:nvSpPr>
          <p:cNvPr id="3" name="Content Placeholder 2">
            <a:extLst>
              <a:ext uri="{FF2B5EF4-FFF2-40B4-BE49-F238E27FC236}">
                <a16:creationId xmlns:a16="http://schemas.microsoft.com/office/drawing/2014/main" id="{5F002607-71B8-7D4A-B06E-DEB0E89BA432}"/>
              </a:ext>
            </a:extLst>
          </p:cNvPr>
          <p:cNvSpPr>
            <a:spLocks noGrp="1"/>
          </p:cNvSpPr>
          <p:nvPr>
            <p:ph idx="1"/>
          </p:nvPr>
        </p:nvSpPr>
        <p:spPr/>
        <p:txBody>
          <a:bodyPr/>
          <a:lstStyle/>
          <a:p>
            <a:endParaRPr lang="en-US"/>
          </a:p>
        </p:txBody>
      </p:sp>
      <p:sp>
        <p:nvSpPr>
          <p:cNvPr id="6" name="Slide Number Placeholder 5">
            <a:extLst>
              <a:ext uri="{FF2B5EF4-FFF2-40B4-BE49-F238E27FC236}">
                <a16:creationId xmlns:a16="http://schemas.microsoft.com/office/drawing/2014/main" id="{CCA6FDC3-AAC7-08DF-6457-B9C093D31E2B}"/>
              </a:ext>
            </a:extLst>
          </p:cNvPr>
          <p:cNvSpPr>
            <a:spLocks noGrp="1"/>
          </p:cNvSpPr>
          <p:nvPr>
            <p:ph type="sldNum" sz="quarter" idx="12"/>
          </p:nvPr>
        </p:nvSpPr>
        <p:spPr/>
        <p:txBody>
          <a:bodyPr/>
          <a:lstStyle/>
          <a:p>
            <a:fld id="{F5FE10AB-C6A1-4249-A6E9-5BC3816A454B}" type="slidenum">
              <a:rPr lang="en-US" smtClean="0"/>
              <a:t>14</a:t>
            </a:fld>
            <a:endParaRPr lang="en-US"/>
          </a:p>
        </p:txBody>
      </p:sp>
    </p:spTree>
    <p:extLst>
      <p:ext uri="{BB962C8B-B14F-4D97-AF65-F5344CB8AC3E}">
        <p14:creationId xmlns:p14="http://schemas.microsoft.com/office/powerpoint/2010/main" val="2060241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54D34-D1C5-674B-A8B9-9EED3196976D}"/>
              </a:ext>
            </a:extLst>
          </p:cNvPr>
          <p:cNvSpPr>
            <a:spLocks noGrp="1"/>
          </p:cNvSpPr>
          <p:nvPr>
            <p:ph type="title"/>
          </p:nvPr>
        </p:nvSpPr>
        <p:spPr/>
        <p:txBody>
          <a:bodyPr/>
          <a:lstStyle/>
          <a:p>
            <a:r>
              <a:rPr lang="en-US" dirty="0"/>
              <a:t>Homogeneous Coordinates: </a:t>
            </a:r>
            <a:br>
              <a:rPr lang="en-US" dirty="0"/>
            </a:br>
            <a:r>
              <a:rPr lang="en-US" dirty="0"/>
              <a:t>How we add translation</a:t>
            </a:r>
          </a:p>
        </p:txBody>
      </p:sp>
      <p:sp>
        <p:nvSpPr>
          <p:cNvPr id="3" name="Content Placeholder 2">
            <a:extLst>
              <a:ext uri="{FF2B5EF4-FFF2-40B4-BE49-F238E27FC236}">
                <a16:creationId xmlns:a16="http://schemas.microsoft.com/office/drawing/2014/main" id="{5F002607-71B8-7D4A-B06E-DEB0E89BA432}"/>
              </a:ext>
            </a:extLst>
          </p:cNvPr>
          <p:cNvSpPr>
            <a:spLocks noGrp="1"/>
          </p:cNvSpPr>
          <p:nvPr>
            <p:ph idx="1"/>
          </p:nvPr>
        </p:nvSpPr>
        <p:spPr/>
        <p:txBody>
          <a:bodyPr/>
          <a:lstStyle/>
          <a:p>
            <a:pPr marL="0" indent="0">
              <a:buNone/>
            </a:pPr>
            <a:r>
              <a:rPr lang="en-US" dirty="0"/>
              <a:t>The trick is to add a third coordinate:</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6" name="Picture 5">
            <a:extLst>
              <a:ext uri="{FF2B5EF4-FFF2-40B4-BE49-F238E27FC236}">
                <a16:creationId xmlns:a16="http://schemas.microsoft.com/office/drawing/2014/main" id="{C1874FFC-34E7-8F4C-B5F2-43994583A16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14782" y="2468249"/>
            <a:ext cx="2911764" cy="1921502"/>
          </a:xfrm>
          <a:prstGeom prst="rect">
            <a:avLst/>
          </a:prstGeom>
        </p:spPr>
      </p:pic>
      <p:sp>
        <p:nvSpPr>
          <p:cNvPr id="7" name="Slide Number Placeholder 6">
            <a:extLst>
              <a:ext uri="{FF2B5EF4-FFF2-40B4-BE49-F238E27FC236}">
                <a16:creationId xmlns:a16="http://schemas.microsoft.com/office/drawing/2014/main" id="{B68339BE-748E-7185-7E83-B174A73A02DC}"/>
              </a:ext>
            </a:extLst>
          </p:cNvPr>
          <p:cNvSpPr>
            <a:spLocks noGrp="1"/>
          </p:cNvSpPr>
          <p:nvPr>
            <p:ph type="sldNum" sz="quarter" idx="12"/>
          </p:nvPr>
        </p:nvSpPr>
        <p:spPr/>
        <p:txBody>
          <a:bodyPr/>
          <a:lstStyle/>
          <a:p>
            <a:fld id="{F5FE10AB-C6A1-4249-A6E9-5BC3816A454B}" type="slidenum">
              <a:rPr lang="en-US" smtClean="0"/>
              <a:t>15</a:t>
            </a:fld>
            <a:endParaRPr lang="en-US"/>
          </a:p>
        </p:txBody>
      </p:sp>
    </p:spTree>
    <p:extLst>
      <p:ext uri="{BB962C8B-B14F-4D97-AF65-F5344CB8AC3E}">
        <p14:creationId xmlns:p14="http://schemas.microsoft.com/office/powerpoint/2010/main" val="19774863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C1EC9A1-9687-9648-9071-686A79AB435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40101" y="5304580"/>
            <a:ext cx="3540991" cy="1403342"/>
          </a:xfrm>
          <a:prstGeom prst="rect">
            <a:avLst/>
          </a:prstGeom>
        </p:spPr>
      </p:pic>
      <p:pic>
        <p:nvPicPr>
          <p:cNvPr id="7" name="Picture 6">
            <a:extLst>
              <a:ext uri="{FF2B5EF4-FFF2-40B4-BE49-F238E27FC236}">
                <a16:creationId xmlns:a16="http://schemas.microsoft.com/office/drawing/2014/main" id="{19F10A28-E302-E34A-BA79-DB558062BCD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65457" y="1133477"/>
            <a:ext cx="3639127" cy="3166513"/>
          </a:xfrm>
          <a:prstGeom prst="rect">
            <a:avLst/>
          </a:prstGeom>
        </p:spPr>
      </p:pic>
      <p:sp>
        <p:nvSpPr>
          <p:cNvPr id="2" name="Title 1">
            <a:extLst>
              <a:ext uri="{FF2B5EF4-FFF2-40B4-BE49-F238E27FC236}">
                <a16:creationId xmlns:a16="http://schemas.microsoft.com/office/drawing/2014/main" id="{10754D34-D1C5-674B-A8B9-9EED3196976D}"/>
              </a:ext>
            </a:extLst>
          </p:cNvPr>
          <p:cNvSpPr>
            <a:spLocks noGrp="1"/>
          </p:cNvSpPr>
          <p:nvPr>
            <p:ph type="title"/>
          </p:nvPr>
        </p:nvSpPr>
        <p:spPr/>
        <p:txBody>
          <a:bodyPr/>
          <a:lstStyle/>
          <a:p>
            <a:r>
              <a:rPr lang="en-US" dirty="0"/>
              <a:t>Homogeneous Coordinates: </a:t>
            </a:r>
            <a:br>
              <a:rPr lang="en-US" dirty="0"/>
            </a:br>
            <a:r>
              <a:rPr lang="en-US" dirty="0"/>
              <a:t>How we add translation</a:t>
            </a:r>
          </a:p>
        </p:txBody>
      </p:sp>
      <p:sp>
        <p:nvSpPr>
          <p:cNvPr id="3" name="Content Placeholder 2">
            <a:extLst>
              <a:ext uri="{FF2B5EF4-FFF2-40B4-BE49-F238E27FC236}">
                <a16:creationId xmlns:a16="http://schemas.microsoft.com/office/drawing/2014/main" id="{5F002607-71B8-7D4A-B06E-DEB0E89BA432}"/>
              </a:ext>
            </a:extLst>
          </p:cNvPr>
          <p:cNvSpPr>
            <a:spLocks noGrp="1"/>
          </p:cNvSpPr>
          <p:nvPr>
            <p:ph idx="1"/>
          </p:nvPr>
        </p:nvSpPr>
        <p:spPr/>
        <p:txBody>
          <a:bodyPr>
            <a:normAutofit/>
          </a:bodyPr>
          <a:lstStyle/>
          <a:p>
            <a:pPr marL="0" indent="0">
              <a:buNone/>
            </a:pPr>
            <a:r>
              <a:rPr lang="en-US" dirty="0"/>
              <a:t>The trick is to add a third coordinate:</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After applying a transformation (now a 3x3 matrix), we can convert back to our “usual” 2D coordinates with:</a:t>
            </a:r>
          </a:p>
        </p:txBody>
      </p:sp>
      <p:pic>
        <p:nvPicPr>
          <p:cNvPr id="6" name="Picture 5">
            <a:extLst>
              <a:ext uri="{FF2B5EF4-FFF2-40B4-BE49-F238E27FC236}">
                <a16:creationId xmlns:a16="http://schemas.microsoft.com/office/drawing/2014/main" id="{C1874FFC-34E7-8F4C-B5F2-43994583A16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14782" y="2468249"/>
            <a:ext cx="2911764" cy="1921502"/>
          </a:xfrm>
          <a:prstGeom prst="rect">
            <a:avLst/>
          </a:prstGeom>
        </p:spPr>
      </p:pic>
      <p:sp>
        <p:nvSpPr>
          <p:cNvPr id="8" name="Slide Number Placeholder 7">
            <a:extLst>
              <a:ext uri="{FF2B5EF4-FFF2-40B4-BE49-F238E27FC236}">
                <a16:creationId xmlns:a16="http://schemas.microsoft.com/office/drawing/2014/main" id="{6F3AAEC8-933F-75A8-B02A-D0911A7AEBCF}"/>
              </a:ext>
            </a:extLst>
          </p:cNvPr>
          <p:cNvSpPr>
            <a:spLocks noGrp="1"/>
          </p:cNvSpPr>
          <p:nvPr>
            <p:ph type="sldNum" sz="quarter" idx="12"/>
          </p:nvPr>
        </p:nvSpPr>
        <p:spPr/>
        <p:txBody>
          <a:bodyPr/>
          <a:lstStyle/>
          <a:p>
            <a:fld id="{F5FE10AB-C6A1-4249-A6E9-5BC3816A454B}" type="slidenum">
              <a:rPr lang="en-US" smtClean="0"/>
              <a:t>16</a:t>
            </a:fld>
            <a:endParaRPr lang="en-US"/>
          </a:p>
        </p:txBody>
      </p:sp>
    </p:spTree>
    <p:extLst>
      <p:ext uri="{BB962C8B-B14F-4D97-AF65-F5344CB8AC3E}">
        <p14:creationId xmlns:p14="http://schemas.microsoft.com/office/powerpoint/2010/main" val="1632346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54D34-D1C5-674B-A8B9-9EED3196976D}"/>
              </a:ext>
            </a:extLst>
          </p:cNvPr>
          <p:cNvSpPr>
            <a:spLocks noGrp="1"/>
          </p:cNvSpPr>
          <p:nvPr>
            <p:ph type="title"/>
          </p:nvPr>
        </p:nvSpPr>
        <p:spPr/>
        <p:txBody>
          <a:bodyPr/>
          <a:lstStyle/>
          <a:p>
            <a:r>
              <a:rPr lang="en-US" dirty="0"/>
              <a:t>Homogeneous Coordinates: </a:t>
            </a:r>
            <a:br>
              <a:rPr lang="en-US" dirty="0"/>
            </a:br>
            <a:r>
              <a:rPr lang="en-US" dirty="0"/>
              <a:t>How we add translation</a:t>
            </a:r>
          </a:p>
        </p:txBody>
      </p:sp>
      <p:sp>
        <p:nvSpPr>
          <p:cNvPr id="3" name="Content Placeholder 2">
            <a:extLst>
              <a:ext uri="{FF2B5EF4-FFF2-40B4-BE49-F238E27FC236}">
                <a16:creationId xmlns:a16="http://schemas.microsoft.com/office/drawing/2014/main" id="{5F002607-71B8-7D4A-B06E-DEB0E89BA432}"/>
              </a:ext>
            </a:extLst>
          </p:cNvPr>
          <p:cNvSpPr>
            <a:spLocks noGrp="1"/>
          </p:cNvSpPr>
          <p:nvPr>
            <p:ph idx="1"/>
          </p:nvPr>
        </p:nvSpPr>
        <p:spPr/>
        <p:txBody>
          <a:bodyPr/>
          <a:lstStyle/>
          <a:p>
            <a:pPr marL="0" indent="0">
              <a:buNone/>
            </a:pPr>
            <a:r>
              <a:rPr lang="en-US" dirty="0"/>
              <a:t>The trick is to add a third coordinate:</a:t>
            </a:r>
          </a:p>
        </p:txBody>
      </p:sp>
      <p:pic>
        <p:nvPicPr>
          <p:cNvPr id="11" name="Picture 10">
            <a:extLst>
              <a:ext uri="{FF2B5EF4-FFF2-40B4-BE49-F238E27FC236}">
                <a16:creationId xmlns:a16="http://schemas.microsoft.com/office/drawing/2014/main" id="{5884E675-64C7-B843-BD1F-45D9D12336E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52651" y="2302111"/>
            <a:ext cx="7087633" cy="3874852"/>
          </a:xfrm>
          <a:prstGeom prst="rect">
            <a:avLst/>
          </a:prstGeom>
        </p:spPr>
      </p:pic>
      <p:sp>
        <p:nvSpPr>
          <p:cNvPr id="6" name="Slide Number Placeholder 5">
            <a:extLst>
              <a:ext uri="{FF2B5EF4-FFF2-40B4-BE49-F238E27FC236}">
                <a16:creationId xmlns:a16="http://schemas.microsoft.com/office/drawing/2014/main" id="{D19CA7E3-3984-1EF3-3AD4-B82FEF4D03CE}"/>
              </a:ext>
            </a:extLst>
          </p:cNvPr>
          <p:cNvSpPr>
            <a:spLocks noGrp="1"/>
          </p:cNvSpPr>
          <p:nvPr>
            <p:ph type="sldNum" sz="quarter" idx="12"/>
          </p:nvPr>
        </p:nvSpPr>
        <p:spPr/>
        <p:txBody>
          <a:bodyPr/>
          <a:lstStyle/>
          <a:p>
            <a:fld id="{F5FE10AB-C6A1-4249-A6E9-5BC3816A454B}" type="slidenum">
              <a:rPr lang="en-US" smtClean="0"/>
              <a:t>17</a:t>
            </a:fld>
            <a:endParaRPr lang="en-US"/>
          </a:p>
        </p:txBody>
      </p:sp>
    </p:spTree>
    <p:extLst>
      <p:ext uri="{BB962C8B-B14F-4D97-AF65-F5344CB8AC3E}">
        <p14:creationId xmlns:p14="http://schemas.microsoft.com/office/powerpoint/2010/main" val="2643329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54D34-D1C5-674B-A8B9-9EED3196976D}"/>
              </a:ext>
            </a:extLst>
          </p:cNvPr>
          <p:cNvSpPr>
            <a:spLocks noGrp="1"/>
          </p:cNvSpPr>
          <p:nvPr>
            <p:ph type="title"/>
          </p:nvPr>
        </p:nvSpPr>
        <p:spPr/>
        <p:txBody>
          <a:bodyPr/>
          <a:lstStyle/>
          <a:p>
            <a:r>
              <a:rPr lang="en-US" dirty="0"/>
              <a:t>Homogeneous Coordinates: </a:t>
            </a:r>
            <a:br>
              <a:rPr lang="en-US" dirty="0"/>
            </a:br>
            <a:r>
              <a:rPr lang="en-US" dirty="0"/>
              <a:t>Affine Transformations</a:t>
            </a:r>
          </a:p>
        </p:txBody>
      </p:sp>
      <p:pic>
        <p:nvPicPr>
          <p:cNvPr id="6" name="Picture 5">
            <a:extLst>
              <a:ext uri="{FF2B5EF4-FFF2-40B4-BE49-F238E27FC236}">
                <a16:creationId xmlns:a16="http://schemas.microsoft.com/office/drawing/2014/main" id="{37F006D6-1B8D-724F-9918-2C0EB3636D0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55405" y="1827302"/>
            <a:ext cx="7681191" cy="4211116"/>
          </a:xfrm>
          <a:prstGeom prst="rect">
            <a:avLst/>
          </a:prstGeom>
        </p:spPr>
      </p:pic>
      <p:sp>
        <p:nvSpPr>
          <p:cNvPr id="3" name="Slide Number Placeholder 2">
            <a:extLst>
              <a:ext uri="{FF2B5EF4-FFF2-40B4-BE49-F238E27FC236}">
                <a16:creationId xmlns:a16="http://schemas.microsoft.com/office/drawing/2014/main" id="{3C821F8A-7E18-C5C3-CE34-8B2FCCD3C204}"/>
              </a:ext>
            </a:extLst>
          </p:cNvPr>
          <p:cNvSpPr>
            <a:spLocks noGrp="1"/>
          </p:cNvSpPr>
          <p:nvPr>
            <p:ph type="sldNum" sz="quarter" idx="12"/>
          </p:nvPr>
        </p:nvSpPr>
        <p:spPr/>
        <p:txBody>
          <a:bodyPr/>
          <a:lstStyle/>
          <a:p>
            <a:fld id="{F5FE10AB-C6A1-4249-A6E9-5BC3816A454B}" type="slidenum">
              <a:rPr lang="en-US" smtClean="0"/>
              <a:t>18</a:t>
            </a:fld>
            <a:endParaRPr lang="en-US"/>
          </a:p>
        </p:txBody>
      </p:sp>
    </p:spTree>
    <p:extLst>
      <p:ext uri="{BB962C8B-B14F-4D97-AF65-F5344CB8AC3E}">
        <p14:creationId xmlns:p14="http://schemas.microsoft.com/office/powerpoint/2010/main" val="30352143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54D34-D1C5-674B-A8B9-9EED3196976D}"/>
              </a:ext>
            </a:extLst>
          </p:cNvPr>
          <p:cNvSpPr>
            <a:spLocks noGrp="1"/>
          </p:cNvSpPr>
          <p:nvPr>
            <p:ph type="title"/>
          </p:nvPr>
        </p:nvSpPr>
        <p:spPr/>
        <p:txBody>
          <a:bodyPr/>
          <a:lstStyle/>
          <a:p>
            <a:r>
              <a:rPr lang="en-US" dirty="0"/>
              <a:t>Homogeneous Coordinates: </a:t>
            </a:r>
            <a:br>
              <a:rPr lang="en-US" dirty="0"/>
            </a:br>
            <a:r>
              <a:rPr lang="en-US" dirty="0"/>
              <a:t>Affine Transformations</a:t>
            </a:r>
          </a:p>
        </p:txBody>
      </p:sp>
      <p:pic>
        <p:nvPicPr>
          <p:cNvPr id="3" name="Picture 2">
            <a:extLst>
              <a:ext uri="{FF2B5EF4-FFF2-40B4-BE49-F238E27FC236}">
                <a16:creationId xmlns:a16="http://schemas.microsoft.com/office/drawing/2014/main" id="{2C96D0A8-5F43-174D-9BFD-CE48DD71324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24000" y="1766711"/>
            <a:ext cx="9144000" cy="4580725"/>
          </a:xfrm>
          <a:prstGeom prst="rect">
            <a:avLst/>
          </a:prstGeom>
        </p:spPr>
      </p:pic>
      <p:sp>
        <p:nvSpPr>
          <p:cNvPr id="6" name="Slide Number Placeholder 5">
            <a:extLst>
              <a:ext uri="{FF2B5EF4-FFF2-40B4-BE49-F238E27FC236}">
                <a16:creationId xmlns:a16="http://schemas.microsoft.com/office/drawing/2014/main" id="{CAAD0E0A-2968-0318-8A6F-AE59BFBE6C9E}"/>
              </a:ext>
            </a:extLst>
          </p:cNvPr>
          <p:cNvSpPr>
            <a:spLocks noGrp="1"/>
          </p:cNvSpPr>
          <p:nvPr>
            <p:ph type="sldNum" sz="quarter" idx="12"/>
          </p:nvPr>
        </p:nvSpPr>
        <p:spPr/>
        <p:txBody>
          <a:bodyPr/>
          <a:lstStyle/>
          <a:p>
            <a:fld id="{F5FE10AB-C6A1-4249-A6E9-5BC3816A454B}" type="slidenum">
              <a:rPr lang="en-US" smtClean="0"/>
              <a:t>19</a:t>
            </a:fld>
            <a:endParaRPr lang="en-US"/>
          </a:p>
        </p:txBody>
      </p:sp>
    </p:spTree>
    <p:extLst>
      <p:ext uri="{BB962C8B-B14F-4D97-AF65-F5344CB8AC3E}">
        <p14:creationId xmlns:p14="http://schemas.microsoft.com/office/powerpoint/2010/main" val="1653244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DB04D-0214-E645-8402-93D0455B990C}"/>
              </a:ext>
            </a:extLst>
          </p:cNvPr>
          <p:cNvSpPr>
            <a:spLocks noGrp="1"/>
          </p:cNvSpPr>
          <p:nvPr>
            <p:ph type="title"/>
          </p:nvPr>
        </p:nvSpPr>
        <p:spPr/>
        <p:txBody>
          <a:bodyPr/>
          <a:lstStyle/>
          <a:p>
            <a:r>
              <a:rPr lang="en-US" dirty="0"/>
              <a:t>Motivation: before we can understand how robots act, we need to model their form</a:t>
            </a:r>
            <a:endParaRPr lang="en-US" i="1" dirty="0"/>
          </a:p>
        </p:txBody>
      </p:sp>
      <p:pic>
        <p:nvPicPr>
          <p:cNvPr id="6" name="Content Placeholder 5">
            <a:extLst>
              <a:ext uri="{FF2B5EF4-FFF2-40B4-BE49-F238E27FC236}">
                <a16:creationId xmlns:a16="http://schemas.microsoft.com/office/drawing/2014/main" id="{C93DBF29-2A17-64A4-E417-9A228FA04FC8}"/>
              </a:ext>
            </a:extLst>
          </p:cNvPr>
          <p:cNvPicPr>
            <a:picLocks noGrp="1" noChangeAspect="1"/>
          </p:cNvPicPr>
          <p:nvPr>
            <p:ph idx="1"/>
          </p:nvPr>
        </p:nvPicPr>
        <p:blipFill>
          <a:blip r:embed="rId2"/>
          <a:stretch>
            <a:fillRect/>
          </a:stretch>
        </p:blipFill>
        <p:spPr>
          <a:xfrm>
            <a:off x="2152650" y="2114908"/>
            <a:ext cx="7886700" cy="3772772"/>
          </a:xfrm>
          <a:prstGeom prst="rect">
            <a:avLst/>
          </a:prstGeom>
        </p:spPr>
      </p:pic>
      <p:sp>
        <p:nvSpPr>
          <p:cNvPr id="3" name="Slide Number Placeholder 2">
            <a:extLst>
              <a:ext uri="{FF2B5EF4-FFF2-40B4-BE49-F238E27FC236}">
                <a16:creationId xmlns:a16="http://schemas.microsoft.com/office/drawing/2014/main" id="{26943002-2038-7DAC-6489-52255AE3C334}"/>
              </a:ext>
            </a:extLst>
          </p:cNvPr>
          <p:cNvSpPr>
            <a:spLocks noGrp="1"/>
          </p:cNvSpPr>
          <p:nvPr>
            <p:ph type="sldNum" sz="quarter" idx="12"/>
          </p:nvPr>
        </p:nvSpPr>
        <p:spPr/>
        <p:txBody>
          <a:bodyPr/>
          <a:lstStyle/>
          <a:p>
            <a:fld id="{F5FE10AB-C6A1-4249-A6E9-5BC3816A454B}" type="slidenum">
              <a:rPr lang="en-US" smtClean="0"/>
              <a:t>2</a:t>
            </a:fld>
            <a:endParaRPr lang="en-US"/>
          </a:p>
        </p:txBody>
      </p:sp>
    </p:spTree>
    <p:extLst>
      <p:ext uri="{BB962C8B-B14F-4D97-AF65-F5344CB8AC3E}">
        <p14:creationId xmlns:p14="http://schemas.microsoft.com/office/powerpoint/2010/main" val="27852546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54D34-D1C5-674B-A8B9-9EED3196976D}"/>
              </a:ext>
            </a:extLst>
          </p:cNvPr>
          <p:cNvSpPr>
            <a:spLocks noGrp="1"/>
          </p:cNvSpPr>
          <p:nvPr>
            <p:ph type="title"/>
          </p:nvPr>
        </p:nvSpPr>
        <p:spPr/>
        <p:txBody>
          <a:bodyPr/>
          <a:lstStyle/>
          <a:p>
            <a:r>
              <a:rPr lang="en-US" dirty="0"/>
              <a:t>Homogeneous Coordinates: </a:t>
            </a:r>
            <a:br>
              <a:rPr lang="en-US" dirty="0"/>
            </a:br>
            <a:r>
              <a:rPr lang="en-US" dirty="0"/>
              <a:t>Affine Transformations</a:t>
            </a:r>
          </a:p>
        </p:txBody>
      </p:sp>
      <p:pic>
        <p:nvPicPr>
          <p:cNvPr id="3" name="Picture 2">
            <a:extLst>
              <a:ext uri="{FF2B5EF4-FFF2-40B4-BE49-F238E27FC236}">
                <a16:creationId xmlns:a16="http://schemas.microsoft.com/office/drawing/2014/main" id="{2C96D0A8-5F43-174D-9BFD-CE48DD71324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24000" y="1766711"/>
            <a:ext cx="9144000" cy="4580725"/>
          </a:xfrm>
          <a:prstGeom prst="rect">
            <a:avLst/>
          </a:prstGeom>
        </p:spPr>
      </p:pic>
      <p:sp>
        <p:nvSpPr>
          <p:cNvPr id="6" name="Oval 5">
            <a:extLst>
              <a:ext uri="{FF2B5EF4-FFF2-40B4-BE49-F238E27FC236}">
                <a16:creationId xmlns:a16="http://schemas.microsoft.com/office/drawing/2014/main" id="{C282E5EC-B004-214F-A940-6E903C48AE05}"/>
              </a:ext>
            </a:extLst>
          </p:cNvPr>
          <p:cNvSpPr/>
          <p:nvPr/>
        </p:nvSpPr>
        <p:spPr>
          <a:xfrm>
            <a:off x="2318327" y="5569528"/>
            <a:ext cx="2890982" cy="674255"/>
          </a:xfrm>
          <a:prstGeom prst="ellipse">
            <a:avLst/>
          </a:prstGeom>
          <a:noFill/>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F4C406DF-CC40-3449-BB99-4D152996649D}"/>
              </a:ext>
            </a:extLst>
          </p:cNvPr>
          <p:cNvCxnSpPr>
            <a:cxnSpLocks/>
            <a:stCxn id="6" idx="6"/>
          </p:cNvCxnSpPr>
          <p:nvPr/>
        </p:nvCxnSpPr>
        <p:spPr>
          <a:xfrm>
            <a:off x="5209310" y="5906656"/>
            <a:ext cx="286327" cy="189345"/>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2D107F66-EE06-F649-B5B1-8FF4673CE445}"/>
              </a:ext>
            </a:extLst>
          </p:cNvPr>
          <p:cNvSpPr/>
          <p:nvPr/>
        </p:nvSpPr>
        <p:spPr>
          <a:xfrm>
            <a:off x="5495637" y="5846544"/>
            <a:ext cx="2604655" cy="584775"/>
          </a:xfrm>
          <a:prstGeom prst="rect">
            <a:avLst/>
          </a:prstGeom>
        </p:spPr>
        <p:txBody>
          <a:bodyPr wrap="square">
            <a:spAutoFit/>
          </a:bodyPr>
          <a:lstStyle/>
          <a:p>
            <a:r>
              <a:rPr lang="en-US" sz="1600" dirty="0">
                <a:latin typeface="Open Sans" panose="020B0606030504020204" pitchFamily="34" charset="0"/>
                <a:ea typeface="Open Sans" panose="020B0606030504020204" pitchFamily="34" charset="0"/>
                <a:cs typeface="Open Sans" panose="020B0606030504020204" pitchFamily="34" charset="0"/>
              </a:rPr>
              <a:t>We’ll discuss out-of-plane transformations later.</a:t>
            </a:r>
          </a:p>
        </p:txBody>
      </p:sp>
      <p:sp>
        <p:nvSpPr>
          <p:cNvPr id="7" name="Slide Number Placeholder 6">
            <a:extLst>
              <a:ext uri="{FF2B5EF4-FFF2-40B4-BE49-F238E27FC236}">
                <a16:creationId xmlns:a16="http://schemas.microsoft.com/office/drawing/2014/main" id="{0E44A1C1-861A-A701-48B0-FEEB847BC2A1}"/>
              </a:ext>
            </a:extLst>
          </p:cNvPr>
          <p:cNvSpPr>
            <a:spLocks noGrp="1"/>
          </p:cNvSpPr>
          <p:nvPr>
            <p:ph type="sldNum" sz="quarter" idx="12"/>
          </p:nvPr>
        </p:nvSpPr>
        <p:spPr/>
        <p:txBody>
          <a:bodyPr/>
          <a:lstStyle/>
          <a:p>
            <a:fld id="{F5FE10AB-C6A1-4249-A6E9-5BC3816A454B}" type="slidenum">
              <a:rPr lang="en-US" smtClean="0"/>
              <a:t>20</a:t>
            </a:fld>
            <a:endParaRPr lang="en-US"/>
          </a:p>
        </p:txBody>
      </p:sp>
    </p:spTree>
    <p:extLst>
      <p:ext uri="{BB962C8B-B14F-4D97-AF65-F5344CB8AC3E}">
        <p14:creationId xmlns:p14="http://schemas.microsoft.com/office/powerpoint/2010/main" val="10042566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56E5C-CE0F-D14C-9981-C8C835C692DA}"/>
              </a:ext>
            </a:extLst>
          </p:cNvPr>
          <p:cNvSpPr>
            <a:spLocks noGrp="1"/>
          </p:cNvSpPr>
          <p:nvPr>
            <p:ph type="title"/>
          </p:nvPr>
        </p:nvSpPr>
        <p:spPr/>
        <p:txBody>
          <a:bodyPr/>
          <a:lstStyle/>
          <a:p>
            <a:r>
              <a:rPr lang="en-US" dirty="0"/>
              <a:t>Homogeneous Coordinates: </a:t>
            </a:r>
            <a:br>
              <a:rPr lang="en-US" dirty="0"/>
            </a:br>
            <a:r>
              <a:rPr lang="en-US" dirty="0"/>
              <a:t>Affine Transformations</a:t>
            </a:r>
          </a:p>
        </p:txBody>
      </p:sp>
      <p:sp>
        <p:nvSpPr>
          <p:cNvPr id="3" name="Content Placeholder 2">
            <a:extLst>
              <a:ext uri="{FF2B5EF4-FFF2-40B4-BE49-F238E27FC236}">
                <a16:creationId xmlns:a16="http://schemas.microsoft.com/office/drawing/2014/main" id="{BED7B5F3-4442-E946-86FA-625DAD296DAE}"/>
              </a:ext>
            </a:extLst>
          </p:cNvPr>
          <p:cNvSpPr>
            <a:spLocks noGrp="1"/>
          </p:cNvSpPr>
          <p:nvPr>
            <p:ph idx="1"/>
          </p:nvPr>
        </p:nvSpPr>
        <p:spPr/>
        <p:txBody>
          <a:bodyPr/>
          <a:lstStyle/>
          <a:p>
            <a:pPr marL="0" indent="0">
              <a:buNone/>
            </a:pPr>
            <a:r>
              <a:rPr lang="en-US" dirty="0"/>
              <a:t>Properties of Affine Transformations:</a:t>
            </a:r>
          </a:p>
          <a:p>
            <a:pPr>
              <a:buFontTx/>
              <a:buChar char="-"/>
            </a:pPr>
            <a:r>
              <a:rPr lang="en-US" dirty="0"/>
              <a:t>The origin of the input image </a:t>
            </a:r>
            <a:r>
              <a:rPr lang="en-US" i="1" dirty="0"/>
              <a:t>does not </a:t>
            </a:r>
            <a:r>
              <a:rPr lang="en-US" dirty="0"/>
              <a:t>map to the origin in the target image (in general)</a:t>
            </a:r>
          </a:p>
          <a:p>
            <a:pPr>
              <a:buFontTx/>
              <a:buChar char="-"/>
            </a:pPr>
            <a:r>
              <a:rPr lang="en-US" dirty="0"/>
              <a:t>Lines remain lines after transformations</a:t>
            </a:r>
          </a:p>
          <a:p>
            <a:pPr>
              <a:buFontTx/>
              <a:buChar char="-"/>
            </a:pPr>
            <a:r>
              <a:rPr lang="en-US" dirty="0"/>
              <a:t>Lines that are parallel remain parallel</a:t>
            </a:r>
          </a:p>
        </p:txBody>
      </p:sp>
      <p:pic>
        <p:nvPicPr>
          <p:cNvPr id="6" name="Picture 5">
            <a:extLst>
              <a:ext uri="{FF2B5EF4-FFF2-40B4-BE49-F238E27FC236}">
                <a16:creationId xmlns:a16="http://schemas.microsoft.com/office/drawing/2014/main" id="{642A5BE1-4A2E-8243-9045-4999D80A3D9D}"/>
              </a:ext>
            </a:extLst>
          </p:cNvPr>
          <p:cNvPicPr>
            <a:picLocks noChangeAspect="1"/>
          </p:cNvPicPr>
          <p:nvPr/>
        </p:nvPicPr>
        <p:blipFill>
          <a:blip r:embed="rId2"/>
          <a:stretch>
            <a:fillRect/>
          </a:stretch>
        </p:blipFill>
        <p:spPr>
          <a:xfrm>
            <a:off x="3384550" y="4248636"/>
            <a:ext cx="5422900" cy="2362200"/>
          </a:xfrm>
          <a:prstGeom prst="rect">
            <a:avLst/>
          </a:prstGeom>
        </p:spPr>
      </p:pic>
      <p:sp>
        <p:nvSpPr>
          <p:cNvPr id="7" name="Slide Number Placeholder 6">
            <a:extLst>
              <a:ext uri="{FF2B5EF4-FFF2-40B4-BE49-F238E27FC236}">
                <a16:creationId xmlns:a16="http://schemas.microsoft.com/office/drawing/2014/main" id="{9C7692D7-6AC7-BF89-C236-69153EFD4A45}"/>
              </a:ext>
            </a:extLst>
          </p:cNvPr>
          <p:cNvSpPr>
            <a:spLocks noGrp="1"/>
          </p:cNvSpPr>
          <p:nvPr>
            <p:ph type="sldNum" sz="quarter" idx="12"/>
          </p:nvPr>
        </p:nvSpPr>
        <p:spPr/>
        <p:txBody>
          <a:bodyPr/>
          <a:lstStyle/>
          <a:p>
            <a:fld id="{F5FE10AB-C6A1-4249-A6E9-5BC3816A454B}" type="slidenum">
              <a:rPr lang="en-US" smtClean="0"/>
              <a:t>21</a:t>
            </a:fld>
            <a:endParaRPr lang="en-US"/>
          </a:p>
        </p:txBody>
      </p:sp>
    </p:spTree>
    <p:extLst>
      <p:ext uri="{BB962C8B-B14F-4D97-AF65-F5344CB8AC3E}">
        <p14:creationId xmlns:p14="http://schemas.microsoft.com/office/powerpoint/2010/main" val="19880426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91B5335-9FCE-2547-A3A1-0175FC37C9F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26506" y="2318327"/>
            <a:ext cx="4269494" cy="2012373"/>
          </a:xfrm>
          <a:prstGeom prst="rect">
            <a:avLst/>
          </a:prstGeom>
        </p:spPr>
      </p:pic>
      <p:sp>
        <p:nvSpPr>
          <p:cNvPr id="2" name="Title 1">
            <a:extLst>
              <a:ext uri="{FF2B5EF4-FFF2-40B4-BE49-F238E27FC236}">
                <a16:creationId xmlns:a16="http://schemas.microsoft.com/office/drawing/2014/main" id="{04642931-020F-1C40-850D-FB92285DD033}"/>
              </a:ext>
            </a:extLst>
          </p:cNvPr>
          <p:cNvSpPr>
            <a:spLocks noGrp="1"/>
          </p:cNvSpPr>
          <p:nvPr>
            <p:ph type="title"/>
          </p:nvPr>
        </p:nvSpPr>
        <p:spPr/>
        <p:txBody>
          <a:bodyPr/>
          <a:lstStyle/>
          <a:p>
            <a:r>
              <a:rPr lang="en-US" dirty="0" err="1"/>
              <a:t>Homographies</a:t>
            </a:r>
            <a:endParaRPr lang="en-US" dirty="0"/>
          </a:p>
        </p:txBody>
      </p:sp>
      <p:sp>
        <p:nvSpPr>
          <p:cNvPr id="3" name="Content Placeholder 2">
            <a:extLst>
              <a:ext uri="{FF2B5EF4-FFF2-40B4-BE49-F238E27FC236}">
                <a16:creationId xmlns:a16="http://schemas.microsoft.com/office/drawing/2014/main" id="{EAA7C3E5-F5F1-C448-B818-F503ED3C82D2}"/>
              </a:ext>
            </a:extLst>
          </p:cNvPr>
          <p:cNvSpPr>
            <a:spLocks noGrp="1"/>
          </p:cNvSpPr>
          <p:nvPr>
            <p:ph idx="1"/>
          </p:nvPr>
        </p:nvSpPr>
        <p:spPr/>
        <p:txBody>
          <a:bodyPr/>
          <a:lstStyle/>
          <a:p>
            <a:pPr marL="0" indent="0">
              <a:buNone/>
            </a:pPr>
            <a:r>
              <a:rPr lang="en-US" dirty="0"/>
              <a:t>(Also known as projective transforms or planar perspective maps)</a:t>
            </a:r>
          </a:p>
          <a:p>
            <a:pPr marL="0" indent="0">
              <a:buNone/>
            </a:pPr>
            <a:endParaRPr lang="en-US" dirty="0"/>
          </a:p>
          <a:p>
            <a:pPr marL="0" indent="0">
              <a:buNone/>
            </a:pPr>
            <a:endParaRPr lang="en-US" dirty="0"/>
          </a:p>
        </p:txBody>
      </p:sp>
      <p:sp>
        <p:nvSpPr>
          <p:cNvPr id="9" name="Rectangle 8">
            <a:extLst>
              <a:ext uri="{FF2B5EF4-FFF2-40B4-BE49-F238E27FC236}">
                <a16:creationId xmlns:a16="http://schemas.microsoft.com/office/drawing/2014/main" id="{EEDD360D-A0E1-264B-8F7E-60DD0F3575C5}"/>
              </a:ext>
            </a:extLst>
          </p:cNvPr>
          <p:cNvSpPr/>
          <p:nvPr/>
        </p:nvSpPr>
        <p:spPr>
          <a:xfrm>
            <a:off x="3297383" y="4243524"/>
            <a:ext cx="2604655" cy="1077218"/>
          </a:xfrm>
          <a:prstGeom prst="rect">
            <a:avLst/>
          </a:prstGeom>
        </p:spPr>
        <p:txBody>
          <a:bodyPr wrap="square">
            <a:spAutoFit/>
          </a:bodyPr>
          <a:lstStyle/>
          <a:p>
            <a:r>
              <a:rPr lang="en-US" sz="1600" dirty="0">
                <a:latin typeface="Open Sans" panose="020B0606030504020204" pitchFamily="34" charset="0"/>
                <a:ea typeface="Open Sans" panose="020B0606030504020204" pitchFamily="34" charset="0"/>
                <a:cs typeface="Open Sans" panose="020B0606030504020204" pitchFamily="34" charset="0"/>
              </a:rPr>
              <a:t>We add elements to this bottom row, allowing the image to rotate out of the plane.</a:t>
            </a:r>
          </a:p>
        </p:txBody>
      </p:sp>
      <p:sp>
        <p:nvSpPr>
          <p:cNvPr id="7" name="Slide Number Placeholder 6">
            <a:extLst>
              <a:ext uri="{FF2B5EF4-FFF2-40B4-BE49-F238E27FC236}">
                <a16:creationId xmlns:a16="http://schemas.microsoft.com/office/drawing/2014/main" id="{EED1AD27-EDBB-4A36-2FFB-E01A21C3E823}"/>
              </a:ext>
            </a:extLst>
          </p:cNvPr>
          <p:cNvSpPr>
            <a:spLocks noGrp="1"/>
          </p:cNvSpPr>
          <p:nvPr>
            <p:ph type="sldNum" sz="quarter" idx="12"/>
          </p:nvPr>
        </p:nvSpPr>
        <p:spPr/>
        <p:txBody>
          <a:bodyPr/>
          <a:lstStyle/>
          <a:p>
            <a:fld id="{F5FE10AB-C6A1-4249-A6E9-5BC3816A454B}" type="slidenum">
              <a:rPr lang="en-US" smtClean="0"/>
              <a:t>22</a:t>
            </a:fld>
            <a:endParaRPr lang="en-US"/>
          </a:p>
        </p:txBody>
      </p:sp>
    </p:spTree>
    <p:extLst>
      <p:ext uri="{BB962C8B-B14F-4D97-AF65-F5344CB8AC3E}">
        <p14:creationId xmlns:p14="http://schemas.microsoft.com/office/powerpoint/2010/main" val="13382223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91B5335-9FCE-2547-A3A1-0175FC37C9F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26506" y="2318327"/>
            <a:ext cx="4269494" cy="2012373"/>
          </a:xfrm>
          <a:prstGeom prst="rect">
            <a:avLst/>
          </a:prstGeom>
        </p:spPr>
      </p:pic>
      <p:sp>
        <p:nvSpPr>
          <p:cNvPr id="2" name="Title 1">
            <a:extLst>
              <a:ext uri="{FF2B5EF4-FFF2-40B4-BE49-F238E27FC236}">
                <a16:creationId xmlns:a16="http://schemas.microsoft.com/office/drawing/2014/main" id="{04642931-020F-1C40-850D-FB92285DD033}"/>
              </a:ext>
            </a:extLst>
          </p:cNvPr>
          <p:cNvSpPr>
            <a:spLocks noGrp="1"/>
          </p:cNvSpPr>
          <p:nvPr>
            <p:ph type="title"/>
          </p:nvPr>
        </p:nvSpPr>
        <p:spPr/>
        <p:txBody>
          <a:bodyPr/>
          <a:lstStyle/>
          <a:p>
            <a:r>
              <a:rPr lang="en-US" dirty="0" err="1"/>
              <a:t>Homographies</a:t>
            </a:r>
            <a:endParaRPr lang="en-US" dirty="0"/>
          </a:p>
        </p:txBody>
      </p:sp>
      <p:sp>
        <p:nvSpPr>
          <p:cNvPr id="3" name="Content Placeholder 2">
            <a:extLst>
              <a:ext uri="{FF2B5EF4-FFF2-40B4-BE49-F238E27FC236}">
                <a16:creationId xmlns:a16="http://schemas.microsoft.com/office/drawing/2014/main" id="{EAA7C3E5-F5F1-C448-B818-F503ED3C82D2}"/>
              </a:ext>
            </a:extLst>
          </p:cNvPr>
          <p:cNvSpPr>
            <a:spLocks noGrp="1"/>
          </p:cNvSpPr>
          <p:nvPr>
            <p:ph idx="1"/>
          </p:nvPr>
        </p:nvSpPr>
        <p:spPr/>
        <p:txBody>
          <a:bodyPr/>
          <a:lstStyle/>
          <a:p>
            <a:pPr marL="0" indent="0">
              <a:buNone/>
            </a:pPr>
            <a:r>
              <a:rPr lang="en-US" dirty="0"/>
              <a:t>(Also known as projective transforms or planar perspective maps)</a:t>
            </a:r>
          </a:p>
          <a:p>
            <a:pPr marL="0" indent="0">
              <a:buNone/>
            </a:pPr>
            <a:endParaRPr lang="en-US" dirty="0"/>
          </a:p>
          <a:p>
            <a:pPr marL="0" indent="0">
              <a:buNone/>
            </a:pPr>
            <a:endParaRPr lang="en-US" dirty="0"/>
          </a:p>
        </p:txBody>
      </p:sp>
      <p:pic>
        <p:nvPicPr>
          <p:cNvPr id="7" name="Picture 6">
            <a:extLst>
              <a:ext uri="{FF2B5EF4-FFF2-40B4-BE49-F238E27FC236}">
                <a16:creationId xmlns:a16="http://schemas.microsoft.com/office/drawing/2014/main" id="{8EA65A6A-6F45-E241-8062-D9F5D9EC4A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12775" y="2432915"/>
            <a:ext cx="4272675" cy="1783195"/>
          </a:xfrm>
          <a:prstGeom prst="rect">
            <a:avLst/>
          </a:prstGeom>
        </p:spPr>
      </p:pic>
      <p:pic>
        <p:nvPicPr>
          <p:cNvPr id="8" name="Picture 7">
            <a:extLst>
              <a:ext uri="{FF2B5EF4-FFF2-40B4-BE49-F238E27FC236}">
                <a16:creationId xmlns:a16="http://schemas.microsoft.com/office/drawing/2014/main" id="{184D7035-52D6-4F44-B0C3-F28D554DC2C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13449" y="4482119"/>
            <a:ext cx="4572000" cy="1694844"/>
          </a:xfrm>
          <a:prstGeom prst="rect">
            <a:avLst/>
          </a:prstGeom>
        </p:spPr>
      </p:pic>
      <p:sp>
        <p:nvSpPr>
          <p:cNvPr id="9" name="Rectangle 8">
            <a:extLst>
              <a:ext uri="{FF2B5EF4-FFF2-40B4-BE49-F238E27FC236}">
                <a16:creationId xmlns:a16="http://schemas.microsoft.com/office/drawing/2014/main" id="{EEDD360D-A0E1-264B-8F7E-60DD0F3575C5}"/>
              </a:ext>
            </a:extLst>
          </p:cNvPr>
          <p:cNvSpPr/>
          <p:nvPr/>
        </p:nvSpPr>
        <p:spPr>
          <a:xfrm>
            <a:off x="3297383" y="4243524"/>
            <a:ext cx="2604655" cy="1077218"/>
          </a:xfrm>
          <a:prstGeom prst="rect">
            <a:avLst/>
          </a:prstGeom>
        </p:spPr>
        <p:txBody>
          <a:bodyPr wrap="square">
            <a:spAutoFit/>
          </a:bodyPr>
          <a:lstStyle/>
          <a:p>
            <a:r>
              <a:rPr lang="en-US" sz="1600" dirty="0">
                <a:latin typeface="Open Sans" panose="020B0606030504020204" pitchFamily="34" charset="0"/>
                <a:ea typeface="Open Sans" panose="020B0606030504020204" pitchFamily="34" charset="0"/>
                <a:cs typeface="Open Sans" panose="020B0606030504020204" pitchFamily="34" charset="0"/>
              </a:rPr>
              <a:t>We add elements to this bottom row, allowing the image to rotate out of the plane.</a:t>
            </a:r>
          </a:p>
        </p:txBody>
      </p:sp>
      <p:sp>
        <p:nvSpPr>
          <p:cNvPr id="10" name="Slide Number Placeholder 9">
            <a:extLst>
              <a:ext uri="{FF2B5EF4-FFF2-40B4-BE49-F238E27FC236}">
                <a16:creationId xmlns:a16="http://schemas.microsoft.com/office/drawing/2014/main" id="{98EAFA4A-5D8D-FF30-1E51-B5D7D0F2C590}"/>
              </a:ext>
            </a:extLst>
          </p:cNvPr>
          <p:cNvSpPr>
            <a:spLocks noGrp="1"/>
          </p:cNvSpPr>
          <p:nvPr>
            <p:ph type="sldNum" sz="quarter" idx="12"/>
          </p:nvPr>
        </p:nvSpPr>
        <p:spPr/>
        <p:txBody>
          <a:bodyPr/>
          <a:lstStyle/>
          <a:p>
            <a:fld id="{F5FE10AB-C6A1-4249-A6E9-5BC3816A454B}" type="slidenum">
              <a:rPr lang="en-US" smtClean="0"/>
              <a:t>23</a:t>
            </a:fld>
            <a:endParaRPr lang="en-US"/>
          </a:p>
        </p:txBody>
      </p:sp>
    </p:spTree>
    <p:extLst>
      <p:ext uri="{BB962C8B-B14F-4D97-AF65-F5344CB8AC3E}">
        <p14:creationId xmlns:p14="http://schemas.microsoft.com/office/powerpoint/2010/main" val="35378593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24FD162-C3A5-814C-94E4-D0FDEAAEA8C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26507" y="5329541"/>
            <a:ext cx="3540991" cy="1403342"/>
          </a:xfrm>
          <a:prstGeom prst="rect">
            <a:avLst/>
          </a:prstGeom>
        </p:spPr>
      </p:pic>
      <p:pic>
        <p:nvPicPr>
          <p:cNvPr id="6" name="Picture 5">
            <a:extLst>
              <a:ext uri="{FF2B5EF4-FFF2-40B4-BE49-F238E27FC236}">
                <a16:creationId xmlns:a16="http://schemas.microsoft.com/office/drawing/2014/main" id="{C91B5335-9FCE-2547-A3A1-0175FC37C9F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26506" y="2318327"/>
            <a:ext cx="4269494" cy="2012373"/>
          </a:xfrm>
          <a:prstGeom prst="rect">
            <a:avLst/>
          </a:prstGeom>
        </p:spPr>
      </p:pic>
      <p:sp>
        <p:nvSpPr>
          <p:cNvPr id="2" name="Title 1">
            <a:extLst>
              <a:ext uri="{FF2B5EF4-FFF2-40B4-BE49-F238E27FC236}">
                <a16:creationId xmlns:a16="http://schemas.microsoft.com/office/drawing/2014/main" id="{04642931-020F-1C40-850D-FB92285DD033}"/>
              </a:ext>
            </a:extLst>
          </p:cNvPr>
          <p:cNvSpPr>
            <a:spLocks noGrp="1"/>
          </p:cNvSpPr>
          <p:nvPr>
            <p:ph type="title"/>
          </p:nvPr>
        </p:nvSpPr>
        <p:spPr/>
        <p:txBody>
          <a:bodyPr/>
          <a:lstStyle/>
          <a:p>
            <a:r>
              <a:rPr lang="en-US" dirty="0" err="1"/>
              <a:t>Homographies</a:t>
            </a:r>
            <a:endParaRPr lang="en-US" dirty="0"/>
          </a:p>
        </p:txBody>
      </p:sp>
      <p:sp>
        <p:nvSpPr>
          <p:cNvPr id="3" name="Content Placeholder 2">
            <a:extLst>
              <a:ext uri="{FF2B5EF4-FFF2-40B4-BE49-F238E27FC236}">
                <a16:creationId xmlns:a16="http://schemas.microsoft.com/office/drawing/2014/main" id="{EAA7C3E5-F5F1-C448-B818-F503ED3C82D2}"/>
              </a:ext>
            </a:extLst>
          </p:cNvPr>
          <p:cNvSpPr>
            <a:spLocks noGrp="1"/>
          </p:cNvSpPr>
          <p:nvPr>
            <p:ph idx="1"/>
          </p:nvPr>
        </p:nvSpPr>
        <p:spPr/>
        <p:txBody>
          <a:bodyPr/>
          <a:lstStyle/>
          <a:p>
            <a:pPr marL="0" indent="0">
              <a:buNone/>
            </a:pPr>
            <a:r>
              <a:rPr lang="en-US" dirty="0"/>
              <a:t>(Also known as projective transforms or planar perspective maps)</a:t>
            </a:r>
          </a:p>
          <a:p>
            <a:pPr marL="0" indent="0">
              <a:buNone/>
            </a:pPr>
            <a:endParaRPr lang="en-US" dirty="0"/>
          </a:p>
          <a:p>
            <a:pPr marL="0" indent="0">
              <a:buNone/>
            </a:pPr>
            <a:endParaRPr lang="en-US" dirty="0"/>
          </a:p>
        </p:txBody>
      </p:sp>
      <p:pic>
        <p:nvPicPr>
          <p:cNvPr id="7" name="Picture 6">
            <a:extLst>
              <a:ext uri="{FF2B5EF4-FFF2-40B4-BE49-F238E27FC236}">
                <a16:creationId xmlns:a16="http://schemas.microsoft.com/office/drawing/2014/main" id="{8EA65A6A-6F45-E241-8062-D9F5D9EC4A0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12775" y="2432915"/>
            <a:ext cx="4272675" cy="1783195"/>
          </a:xfrm>
          <a:prstGeom prst="rect">
            <a:avLst/>
          </a:prstGeom>
        </p:spPr>
      </p:pic>
      <p:pic>
        <p:nvPicPr>
          <p:cNvPr id="8" name="Picture 7">
            <a:extLst>
              <a:ext uri="{FF2B5EF4-FFF2-40B4-BE49-F238E27FC236}">
                <a16:creationId xmlns:a16="http://schemas.microsoft.com/office/drawing/2014/main" id="{184D7035-52D6-4F44-B0C3-F28D554DC2C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13449" y="4482119"/>
            <a:ext cx="4572000" cy="1694844"/>
          </a:xfrm>
          <a:prstGeom prst="rect">
            <a:avLst/>
          </a:prstGeom>
        </p:spPr>
      </p:pic>
      <p:sp>
        <p:nvSpPr>
          <p:cNvPr id="9" name="Rectangle 8">
            <a:extLst>
              <a:ext uri="{FF2B5EF4-FFF2-40B4-BE49-F238E27FC236}">
                <a16:creationId xmlns:a16="http://schemas.microsoft.com/office/drawing/2014/main" id="{EEDD360D-A0E1-264B-8F7E-60DD0F3575C5}"/>
              </a:ext>
            </a:extLst>
          </p:cNvPr>
          <p:cNvSpPr/>
          <p:nvPr/>
        </p:nvSpPr>
        <p:spPr>
          <a:xfrm>
            <a:off x="3297383" y="4243524"/>
            <a:ext cx="2604655" cy="1077218"/>
          </a:xfrm>
          <a:prstGeom prst="rect">
            <a:avLst/>
          </a:prstGeom>
        </p:spPr>
        <p:txBody>
          <a:bodyPr wrap="square">
            <a:spAutoFit/>
          </a:bodyPr>
          <a:lstStyle/>
          <a:p>
            <a:r>
              <a:rPr lang="en-US" sz="1600" dirty="0">
                <a:latin typeface="Open Sans" panose="020B0606030504020204" pitchFamily="34" charset="0"/>
                <a:ea typeface="Open Sans" panose="020B0606030504020204" pitchFamily="34" charset="0"/>
                <a:cs typeface="Open Sans" panose="020B0606030504020204" pitchFamily="34" charset="0"/>
              </a:rPr>
              <a:t>We add elements to this bottom row, allowing the image to rotate out of the plane.</a:t>
            </a:r>
          </a:p>
        </p:txBody>
      </p:sp>
      <p:sp>
        <p:nvSpPr>
          <p:cNvPr id="11" name="Slide Number Placeholder 10">
            <a:extLst>
              <a:ext uri="{FF2B5EF4-FFF2-40B4-BE49-F238E27FC236}">
                <a16:creationId xmlns:a16="http://schemas.microsoft.com/office/drawing/2014/main" id="{468E1256-3F0D-5C49-437D-D0DBDD73EB71}"/>
              </a:ext>
            </a:extLst>
          </p:cNvPr>
          <p:cNvSpPr>
            <a:spLocks noGrp="1"/>
          </p:cNvSpPr>
          <p:nvPr>
            <p:ph type="sldNum" sz="quarter" idx="12"/>
          </p:nvPr>
        </p:nvSpPr>
        <p:spPr/>
        <p:txBody>
          <a:bodyPr/>
          <a:lstStyle/>
          <a:p>
            <a:fld id="{F5FE10AB-C6A1-4249-A6E9-5BC3816A454B}" type="slidenum">
              <a:rPr lang="en-US" smtClean="0"/>
              <a:t>24</a:t>
            </a:fld>
            <a:endParaRPr lang="en-US"/>
          </a:p>
        </p:txBody>
      </p:sp>
    </p:spTree>
    <p:extLst>
      <p:ext uri="{BB962C8B-B14F-4D97-AF65-F5344CB8AC3E}">
        <p14:creationId xmlns:p14="http://schemas.microsoft.com/office/powerpoint/2010/main" val="38563667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B9E4F-C238-C04B-A287-71765E641AFC}"/>
              </a:ext>
            </a:extLst>
          </p:cNvPr>
          <p:cNvSpPr>
            <a:spLocks noGrp="1"/>
          </p:cNvSpPr>
          <p:nvPr>
            <p:ph type="title"/>
          </p:nvPr>
        </p:nvSpPr>
        <p:spPr/>
        <p:txBody>
          <a:bodyPr/>
          <a:lstStyle/>
          <a:p>
            <a:r>
              <a:rPr lang="en-US" dirty="0"/>
              <a:t>Transformations in the plane</a:t>
            </a:r>
          </a:p>
        </p:txBody>
      </p:sp>
      <p:sp>
        <p:nvSpPr>
          <p:cNvPr id="6" name="Content Placeholder 2">
            <a:extLst>
              <a:ext uri="{FF2B5EF4-FFF2-40B4-BE49-F238E27FC236}">
                <a16:creationId xmlns:a16="http://schemas.microsoft.com/office/drawing/2014/main" id="{4C092825-67FC-FD42-B2CD-8C6CF0C57E90}"/>
              </a:ext>
            </a:extLst>
          </p:cNvPr>
          <p:cNvSpPr>
            <a:spLocks noGrp="1"/>
          </p:cNvSpPr>
          <p:nvPr>
            <p:ph idx="1"/>
          </p:nvPr>
        </p:nvSpPr>
        <p:spPr/>
        <p:txBody>
          <a:bodyPr/>
          <a:lstStyle/>
          <a:p>
            <a:pPr marL="0" indent="0">
              <a:buNone/>
            </a:pPr>
            <a:r>
              <a:rPr lang="en-US" dirty="0"/>
              <a:t>Properties of </a:t>
            </a:r>
            <a:r>
              <a:rPr lang="en-US" dirty="0" err="1"/>
              <a:t>Homographies</a:t>
            </a:r>
            <a:r>
              <a:rPr lang="en-US" dirty="0"/>
              <a:t>:</a:t>
            </a:r>
          </a:p>
          <a:p>
            <a:pPr>
              <a:buFontTx/>
              <a:buChar char="-"/>
            </a:pPr>
            <a:r>
              <a:rPr lang="en-US" dirty="0"/>
              <a:t>The origin of the input image </a:t>
            </a:r>
            <a:r>
              <a:rPr lang="en-US" i="1" dirty="0"/>
              <a:t>does not </a:t>
            </a:r>
            <a:r>
              <a:rPr lang="en-US" dirty="0"/>
              <a:t>map to the origin in the target image (in general)</a:t>
            </a:r>
          </a:p>
          <a:p>
            <a:pPr>
              <a:buFontTx/>
              <a:buChar char="-"/>
            </a:pPr>
            <a:r>
              <a:rPr lang="en-US" dirty="0"/>
              <a:t>Lines remain lines after transformations</a:t>
            </a:r>
          </a:p>
          <a:p>
            <a:pPr>
              <a:buFontTx/>
              <a:buChar char="-"/>
            </a:pPr>
            <a:r>
              <a:rPr lang="en-US" dirty="0"/>
              <a:t>Lines that are parallel </a:t>
            </a:r>
            <a:r>
              <a:rPr lang="en-US" b="1" dirty="0"/>
              <a:t>do not </a:t>
            </a:r>
            <a:r>
              <a:rPr lang="en-US" dirty="0"/>
              <a:t>remain parallel</a:t>
            </a:r>
          </a:p>
        </p:txBody>
      </p:sp>
      <p:sp>
        <p:nvSpPr>
          <p:cNvPr id="3" name="Slide Number Placeholder 2">
            <a:extLst>
              <a:ext uri="{FF2B5EF4-FFF2-40B4-BE49-F238E27FC236}">
                <a16:creationId xmlns:a16="http://schemas.microsoft.com/office/drawing/2014/main" id="{D86E9723-DA40-ED0E-C3C4-DFE2F613DC8B}"/>
              </a:ext>
            </a:extLst>
          </p:cNvPr>
          <p:cNvSpPr>
            <a:spLocks noGrp="1"/>
          </p:cNvSpPr>
          <p:nvPr>
            <p:ph type="sldNum" sz="quarter" idx="12"/>
          </p:nvPr>
        </p:nvSpPr>
        <p:spPr/>
        <p:txBody>
          <a:bodyPr/>
          <a:lstStyle/>
          <a:p>
            <a:fld id="{F5FE10AB-C6A1-4249-A6E9-5BC3816A454B}" type="slidenum">
              <a:rPr lang="en-US" smtClean="0"/>
              <a:t>25</a:t>
            </a:fld>
            <a:endParaRPr lang="en-US"/>
          </a:p>
        </p:txBody>
      </p:sp>
    </p:spTree>
    <p:extLst>
      <p:ext uri="{BB962C8B-B14F-4D97-AF65-F5344CB8AC3E}">
        <p14:creationId xmlns:p14="http://schemas.microsoft.com/office/powerpoint/2010/main" val="2221697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B9E4F-C238-C04B-A287-71765E641AFC}"/>
              </a:ext>
            </a:extLst>
          </p:cNvPr>
          <p:cNvSpPr>
            <a:spLocks noGrp="1"/>
          </p:cNvSpPr>
          <p:nvPr>
            <p:ph type="title"/>
          </p:nvPr>
        </p:nvSpPr>
        <p:spPr/>
        <p:txBody>
          <a:bodyPr/>
          <a:lstStyle/>
          <a:p>
            <a:r>
              <a:rPr lang="en-US" dirty="0"/>
              <a:t>Transformations in the plane</a:t>
            </a:r>
          </a:p>
        </p:txBody>
      </p:sp>
      <p:pic>
        <p:nvPicPr>
          <p:cNvPr id="3" name="Picture 2">
            <a:extLst>
              <a:ext uri="{FF2B5EF4-FFF2-40B4-BE49-F238E27FC236}">
                <a16:creationId xmlns:a16="http://schemas.microsoft.com/office/drawing/2014/main" id="{41F1B0FF-0C85-374A-A924-C120FC46E07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20738" y="1368955"/>
            <a:ext cx="6818562" cy="5195474"/>
          </a:xfrm>
          <a:prstGeom prst="rect">
            <a:avLst/>
          </a:prstGeom>
        </p:spPr>
      </p:pic>
      <p:sp>
        <p:nvSpPr>
          <p:cNvPr id="6" name="Slide Number Placeholder 5">
            <a:extLst>
              <a:ext uri="{FF2B5EF4-FFF2-40B4-BE49-F238E27FC236}">
                <a16:creationId xmlns:a16="http://schemas.microsoft.com/office/drawing/2014/main" id="{B8681413-7FD6-559D-7F68-7738C5B6EAAE}"/>
              </a:ext>
            </a:extLst>
          </p:cNvPr>
          <p:cNvSpPr>
            <a:spLocks noGrp="1"/>
          </p:cNvSpPr>
          <p:nvPr>
            <p:ph type="sldNum" sz="quarter" idx="12"/>
          </p:nvPr>
        </p:nvSpPr>
        <p:spPr/>
        <p:txBody>
          <a:bodyPr/>
          <a:lstStyle/>
          <a:p>
            <a:fld id="{F5FE10AB-C6A1-4249-A6E9-5BC3816A454B}" type="slidenum">
              <a:rPr lang="en-US" smtClean="0"/>
              <a:t>26</a:t>
            </a:fld>
            <a:endParaRPr lang="en-US"/>
          </a:p>
        </p:txBody>
      </p:sp>
    </p:spTree>
    <p:extLst>
      <p:ext uri="{BB962C8B-B14F-4D97-AF65-F5344CB8AC3E}">
        <p14:creationId xmlns:p14="http://schemas.microsoft.com/office/powerpoint/2010/main" val="10719255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B9E4F-C238-C04B-A287-71765E641AFC}"/>
              </a:ext>
            </a:extLst>
          </p:cNvPr>
          <p:cNvSpPr>
            <a:spLocks noGrp="1"/>
          </p:cNvSpPr>
          <p:nvPr>
            <p:ph type="title"/>
          </p:nvPr>
        </p:nvSpPr>
        <p:spPr/>
        <p:txBody>
          <a:bodyPr/>
          <a:lstStyle/>
          <a:p>
            <a:r>
              <a:rPr lang="en-US" dirty="0"/>
              <a:t>Transformations in the plane</a:t>
            </a:r>
          </a:p>
        </p:txBody>
      </p:sp>
      <p:pic>
        <p:nvPicPr>
          <p:cNvPr id="3" name="Picture 2">
            <a:extLst>
              <a:ext uri="{FF2B5EF4-FFF2-40B4-BE49-F238E27FC236}">
                <a16:creationId xmlns:a16="http://schemas.microsoft.com/office/drawing/2014/main" id="{41F1B0FF-0C85-374A-A924-C120FC46E07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20738" y="1368955"/>
            <a:ext cx="6818562" cy="5195474"/>
          </a:xfrm>
          <a:prstGeom prst="rect">
            <a:avLst/>
          </a:prstGeom>
        </p:spPr>
      </p:pic>
      <p:sp>
        <p:nvSpPr>
          <p:cNvPr id="6" name="Rectangle 5">
            <a:extLst>
              <a:ext uri="{FF2B5EF4-FFF2-40B4-BE49-F238E27FC236}">
                <a16:creationId xmlns:a16="http://schemas.microsoft.com/office/drawing/2014/main" id="{406D1EB3-AF75-BBDE-E90C-B297FF66DAD0}"/>
              </a:ext>
            </a:extLst>
          </p:cNvPr>
          <p:cNvSpPr/>
          <p:nvPr/>
        </p:nvSpPr>
        <p:spPr>
          <a:xfrm>
            <a:off x="2820738" y="4343401"/>
            <a:ext cx="6818562" cy="618565"/>
          </a:xfrm>
          <a:prstGeom prst="rect">
            <a:avLst/>
          </a:prstGeom>
          <a:noFill/>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8B69C137-FA4D-C8A3-E1A5-CA43027DD235}"/>
              </a:ext>
            </a:extLst>
          </p:cNvPr>
          <p:cNvSpPr>
            <a:spLocks noGrp="1"/>
          </p:cNvSpPr>
          <p:nvPr>
            <p:ph type="sldNum" sz="quarter" idx="12"/>
          </p:nvPr>
        </p:nvSpPr>
        <p:spPr/>
        <p:txBody>
          <a:bodyPr/>
          <a:lstStyle/>
          <a:p>
            <a:fld id="{F5FE10AB-C6A1-4249-A6E9-5BC3816A454B}" type="slidenum">
              <a:rPr lang="en-US" smtClean="0"/>
              <a:t>27</a:t>
            </a:fld>
            <a:endParaRPr lang="en-US"/>
          </a:p>
        </p:txBody>
      </p:sp>
    </p:spTree>
    <p:extLst>
      <p:ext uri="{BB962C8B-B14F-4D97-AF65-F5344CB8AC3E}">
        <p14:creationId xmlns:p14="http://schemas.microsoft.com/office/powerpoint/2010/main" val="30199139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34F21-E2AF-59BC-35D7-50D2614CC70F}"/>
              </a:ext>
            </a:extLst>
          </p:cNvPr>
          <p:cNvSpPr>
            <a:spLocks noGrp="1"/>
          </p:cNvSpPr>
          <p:nvPr>
            <p:ph type="title"/>
          </p:nvPr>
        </p:nvSpPr>
        <p:spPr>
          <a:xfrm>
            <a:off x="838199" y="365125"/>
            <a:ext cx="11084169" cy="1325563"/>
          </a:xfrm>
        </p:spPr>
        <p:txBody>
          <a:bodyPr/>
          <a:lstStyle/>
          <a:p>
            <a:r>
              <a:rPr lang="en-US" dirty="0"/>
              <a:t>Rigid transformations for Robots</a:t>
            </a:r>
          </a:p>
        </p:txBody>
      </p:sp>
      <p:sp>
        <p:nvSpPr>
          <p:cNvPr id="3" name="Content Placeholder 2">
            <a:extLst>
              <a:ext uri="{FF2B5EF4-FFF2-40B4-BE49-F238E27FC236}">
                <a16:creationId xmlns:a16="http://schemas.microsoft.com/office/drawing/2014/main" id="{EAFCA2E8-E698-8F7A-814B-B5C652810081}"/>
              </a:ext>
            </a:extLst>
          </p:cNvPr>
          <p:cNvSpPr>
            <a:spLocks noGrp="1"/>
          </p:cNvSpPr>
          <p:nvPr>
            <p:ph idx="1"/>
          </p:nvPr>
        </p:nvSpPr>
        <p:spPr/>
        <p:txBody>
          <a:bodyPr/>
          <a:lstStyle/>
          <a:p>
            <a:r>
              <a:rPr lang="en-US" dirty="0"/>
              <a:t>We can relate points in different coordinate frames as long as we know the (Euclidian) transformation between them.</a:t>
            </a:r>
          </a:p>
          <a:p>
            <a:endParaRPr lang="en-US" dirty="0"/>
          </a:p>
          <a:p>
            <a:r>
              <a:rPr lang="en-US" dirty="0"/>
              <a:t>The inverse of that transform (naturally) allows us to invert that transformation, to relate the coordinates in the opposite direction.</a:t>
            </a:r>
          </a:p>
          <a:p>
            <a:endParaRPr lang="en-US" dirty="0"/>
          </a:p>
        </p:txBody>
      </p:sp>
      <p:sp>
        <p:nvSpPr>
          <p:cNvPr id="6" name="Slide Number Placeholder 5">
            <a:extLst>
              <a:ext uri="{FF2B5EF4-FFF2-40B4-BE49-F238E27FC236}">
                <a16:creationId xmlns:a16="http://schemas.microsoft.com/office/drawing/2014/main" id="{ED2C9DD5-38C6-794F-EF84-53926B565BAB}"/>
              </a:ext>
            </a:extLst>
          </p:cNvPr>
          <p:cNvSpPr>
            <a:spLocks noGrp="1"/>
          </p:cNvSpPr>
          <p:nvPr>
            <p:ph type="sldNum" sz="quarter" idx="12"/>
          </p:nvPr>
        </p:nvSpPr>
        <p:spPr/>
        <p:txBody>
          <a:bodyPr/>
          <a:lstStyle/>
          <a:p>
            <a:fld id="{F5FE10AB-C6A1-4249-A6E9-5BC3816A454B}" type="slidenum">
              <a:rPr lang="en-US" smtClean="0"/>
              <a:t>28</a:t>
            </a:fld>
            <a:endParaRPr lang="en-US"/>
          </a:p>
        </p:txBody>
      </p:sp>
    </p:spTree>
    <p:extLst>
      <p:ext uri="{BB962C8B-B14F-4D97-AF65-F5344CB8AC3E}">
        <p14:creationId xmlns:p14="http://schemas.microsoft.com/office/powerpoint/2010/main" val="4225538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34F21-E2AF-59BC-35D7-50D2614CC70F}"/>
              </a:ext>
            </a:extLst>
          </p:cNvPr>
          <p:cNvSpPr>
            <a:spLocks noGrp="1"/>
          </p:cNvSpPr>
          <p:nvPr>
            <p:ph type="title"/>
          </p:nvPr>
        </p:nvSpPr>
        <p:spPr/>
        <p:txBody>
          <a:bodyPr/>
          <a:lstStyle/>
          <a:p>
            <a:r>
              <a:rPr lang="en-US" dirty="0"/>
              <a:t>Rigid transformations for Robots</a:t>
            </a:r>
          </a:p>
        </p:txBody>
      </p:sp>
      <p:sp>
        <p:nvSpPr>
          <p:cNvPr id="3" name="Content Placeholder 2">
            <a:extLst>
              <a:ext uri="{FF2B5EF4-FFF2-40B4-BE49-F238E27FC236}">
                <a16:creationId xmlns:a16="http://schemas.microsoft.com/office/drawing/2014/main" id="{EAFCA2E8-E698-8F7A-814B-B5C652810081}"/>
              </a:ext>
            </a:extLst>
          </p:cNvPr>
          <p:cNvSpPr>
            <a:spLocks noGrp="1"/>
          </p:cNvSpPr>
          <p:nvPr>
            <p:ph idx="1"/>
          </p:nvPr>
        </p:nvSpPr>
        <p:spPr/>
        <p:txBody>
          <a:bodyPr/>
          <a:lstStyle/>
          <a:p>
            <a:r>
              <a:rPr lang="en-US" dirty="0"/>
              <a:t>We can relate points in different coordinate frames as long as we know the (Euclidian) transformation between them.</a:t>
            </a:r>
          </a:p>
          <a:p>
            <a:endParaRPr lang="en-US" dirty="0"/>
          </a:p>
          <a:p>
            <a:r>
              <a:rPr lang="en-US" dirty="0"/>
              <a:t>The inverse of that transform (naturally) allows us to invert that transformation, to relate the coordinates in the opposite direction.</a:t>
            </a:r>
          </a:p>
          <a:p>
            <a:endParaRPr lang="en-US" dirty="0"/>
          </a:p>
          <a:p>
            <a:r>
              <a:rPr lang="en-US" i="1" dirty="0"/>
              <a:t>What about a two (or more) segment arm?</a:t>
            </a:r>
          </a:p>
        </p:txBody>
      </p:sp>
      <p:sp>
        <p:nvSpPr>
          <p:cNvPr id="6" name="Slide Number Placeholder 5">
            <a:extLst>
              <a:ext uri="{FF2B5EF4-FFF2-40B4-BE49-F238E27FC236}">
                <a16:creationId xmlns:a16="http://schemas.microsoft.com/office/drawing/2014/main" id="{78F1FE31-3A26-73A9-E99C-3843BF1E4FA6}"/>
              </a:ext>
            </a:extLst>
          </p:cNvPr>
          <p:cNvSpPr>
            <a:spLocks noGrp="1"/>
          </p:cNvSpPr>
          <p:nvPr>
            <p:ph type="sldNum" sz="quarter" idx="12"/>
          </p:nvPr>
        </p:nvSpPr>
        <p:spPr/>
        <p:txBody>
          <a:bodyPr/>
          <a:lstStyle/>
          <a:p>
            <a:fld id="{F5FE10AB-C6A1-4249-A6E9-5BC3816A454B}" type="slidenum">
              <a:rPr lang="en-US" smtClean="0"/>
              <a:t>29</a:t>
            </a:fld>
            <a:endParaRPr lang="en-US"/>
          </a:p>
        </p:txBody>
      </p:sp>
    </p:spTree>
    <p:extLst>
      <p:ext uri="{BB962C8B-B14F-4D97-AF65-F5344CB8AC3E}">
        <p14:creationId xmlns:p14="http://schemas.microsoft.com/office/powerpoint/2010/main" val="4185596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F7427-241A-9F4D-8643-9F3B0D1837B7}"/>
              </a:ext>
            </a:extLst>
          </p:cNvPr>
          <p:cNvSpPr>
            <a:spLocks noGrp="1"/>
          </p:cNvSpPr>
          <p:nvPr>
            <p:ph type="title"/>
          </p:nvPr>
        </p:nvSpPr>
        <p:spPr/>
        <p:txBody>
          <a:bodyPr/>
          <a:lstStyle/>
          <a:p>
            <a:r>
              <a:rPr lang="en-US" dirty="0"/>
              <a:t>Reading &amp; Slide Credits</a:t>
            </a:r>
          </a:p>
        </p:txBody>
      </p:sp>
      <p:sp>
        <p:nvSpPr>
          <p:cNvPr id="3" name="Content Placeholder 2">
            <a:extLst>
              <a:ext uri="{FF2B5EF4-FFF2-40B4-BE49-F238E27FC236}">
                <a16:creationId xmlns:a16="http://schemas.microsoft.com/office/drawing/2014/main" id="{5BD968C2-B9B5-FA41-87BB-65E8D4D5D1DD}"/>
              </a:ext>
            </a:extLst>
          </p:cNvPr>
          <p:cNvSpPr>
            <a:spLocks noGrp="1"/>
          </p:cNvSpPr>
          <p:nvPr>
            <p:ph idx="1"/>
          </p:nvPr>
        </p:nvSpPr>
        <p:spPr/>
        <p:txBody>
          <a:bodyPr/>
          <a:lstStyle/>
          <a:p>
            <a:pPr marL="0" indent="0">
              <a:buNone/>
            </a:pPr>
            <a:r>
              <a:rPr lang="en-US" dirty="0"/>
              <a:t>Slide Credits (from which many of the reference images have been taken or adapted):</a:t>
            </a:r>
          </a:p>
          <a:p>
            <a:pPr>
              <a:buFontTx/>
              <a:buChar char="-"/>
            </a:pPr>
            <a:r>
              <a:rPr lang="en-US" dirty="0">
                <a:hlinkClick r:id="rId2"/>
              </a:rPr>
              <a:t>This reference</a:t>
            </a:r>
            <a:r>
              <a:rPr lang="en-US" dirty="0"/>
              <a:t> from ETHZ has a lot of details about 3D transformations and kinematics.</a:t>
            </a:r>
          </a:p>
          <a:p>
            <a:pPr>
              <a:buFontTx/>
              <a:buChar char="-"/>
            </a:pPr>
            <a:r>
              <a:rPr lang="en-US" dirty="0"/>
              <a:t>Jana </a:t>
            </a:r>
            <a:r>
              <a:rPr lang="en-US" dirty="0" err="1"/>
              <a:t>Kosecka</a:t>
            </a:r>
            <a:r>
              <a:rPr lang="en-US" dirty="0"/>
              <a:t>, </a:t>
            </a:r>
            <a:r>
              <a:rPr lang="en-US" dirty="0">
                <a:hlinkClick r:id="rId3"/>
              </a:rPr>
              <a:t>CS685 (FA21)</a:t>
            </a:r>
            <a:endParaRPr lang="en-US" dirty="0"/>
          </a:p>
          <a:p>
            <a:pPr>
              <a:buFontTx/>
              <a:buChar char="-"/>
            </a:pPr>
            <a:r>
              <a:rPr lang="en-US" dirty="0"/>
              <a:t>Kevin Lynch’s </a:t>
            </a:r>
            <a:r>
              <a:rPr lang="en-US" dirty="0">
                <a:hlinkClick r:id="rId4"/>
              </a:rPr>
              <a:t>online course </a:t>
            </a:r>
            <a:endParaRPr lang="en-US" dirty="0"/>
          </a:p>
          <a:p>
            <a:pPr>
              <a:buFontTx/>
              <a:buChar char="-"/>
            </a:pPr>
            <a:endParaRPr lang="en-US" dirty="0"/>
          </a:p>
        </p:txBody>
      </p:sp>
      <p:sp>
        <p:nvSpPr>
          <p:cNvPr id="6" name="Slide Number Placeholder 5">
            <a:extLst>
              <a:ext uri="{FF2B5EF4-FFF2-40B4-BE49-F238E27FC236}">
                <a16:creationId xmlns:a16="http://schemas.microsoft.com/office/drawing/2014/main" id="{3E96D81E-CD7B-DFC4-8A27-5A481F69E81A}"/>
              </a:ext>
            </a:extLst>
          </p:cNvPr>
          <p:cNvSpPr>
            <a:spLocks noGrp="1"/>
          </p:cNvSpPr>
          <p:nvPr>
            <p:ph type="sldNum" sz="quarter" idx="12"/>
          </p:nvPr>
        </p:nvSpPr>
        <p:spPr/>
        <p:txBody>
          <a:bodyPr/>
          <a:lstStyle/>
          <a:p>
            <a:fld id="{F5FE10AB-C6A1-4249-A6E9-5BC3816A454B}" type="slidenum">
              <a:rPr lang="en-US" smtClean="0"/>
              <a:t>3</a:t>
            </a:fld>
            <a:endParaRPr lang="en-US"/>
          </a:p>
        </p:txBody>
      </p:sp>
    </p:spTree>
    <p:extLst>
      <p:ext uri="{BB962C8B-B14F-4D97-AF65-F5344CB8AC3E}">
        <p14:creationId xmlns:p14="http://schemas.microsoft.com/office/powerpoint/2010/main" val="6522578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5">
            <a:extLst>
              <a:ext uri="{FF2B5EF4-FFF2-40B4-BE49-F238E27FC236}">
                <a16:creationId xmlns:a16="http://schemas.microsoft.com/office/drawing/2014/main" id="{ABAB02E2-13A2-E2D6-8687-CEAD34C34248}"/>
              </a:ext>
            </a:extLst>
          </p:cNvPr>
          <p:cNvPicPr>
            <a:picLocks noChangeAspect="1"/>
          </p:cNvPicPr>
          <p:nvPr/>
        </p:nvPicPr>
        <p:blipFill>
          <a:blip r:embed="rId2"/>
          <a:stretch>
            <a:fillRect/>
          </a:stretch>
        </p:blipFill>
        <p:spPr>
          <a:xfrm>
            <a:off x="4053170" y="2019358"/>
            <a:ext cx="6398554" cy="4351338"/>
          </a:xfrm>
          <a:prstGeom prst="rect">
            <a:avLst/>
          </a:prstGeom>
        </p:spPr>
      </p:pic>
      <p:sp>
        <p:nvSpPr>
          <p:cNvPr id="2" name="Title 1">
            <a:extLst>
              <a:ext uri="{FF2B5EF4-FFF2-40B4-BE49-F238E27FC236}">
                <a16:creationId xmlns:a16="http://schemas.microsoft.com/office/drawing/2014/main" id="{EAE2942B-05BC-BA09-ADD2-8448BF0A13EF}"/>
              </a:ext>
            </a:extLst>
          </p:cNvPr>
          <p:cNvSpPr>
            <a:spLocks noGrp="1"/>
          </p:cNvSpPr>
          <p:nvPr>
            <p:ph type="title"/>
          </p:nvPr>
        </p:nvSpPr>
        <p:spPr/>
        <p:txBody>
          <a:bodyPr/>
          <a:lstStyle/>
          <a:p>
            <a:r>
              <a:rPr lang="en-US" dirty="0"/>
              <a:t>We can compose transformations to get the relative position between multiple frames</a:t>
            </a:r>
          </a:p>
        </p:txBody>
      </p:sp>
      <p:sp>
        <p:nvSpPr>
          <p:cNvPr id="7" name="TextBox 6">
            <a:extLst>
              <a:ext uri="{FF2B5EF4-FFF2-40B4-BE49-F238E27FC236}">
                <a16:creationId xmlns:a16="http://schemas.microsoft.com/office/drawing/2014/main" id="{78A9E435-0BC8-8BD7-CB5A-4B17C28128A7}"/>
              </a:ext>
            </a:extLst>
          </p:cNvPr>
          <p:cNvSpPr txBox="1"/>
          <p:nvPr/>
        </p:nvSpPr>
        <p:spPr>
          <a:xfrm>
            <a:off x="2746580" y="6256653"/>
            <a:ext cx="6892721" cy="307777"/>
          </a:xfrm>
          <a:prstGeom prst="rect">
            <a:avLst/>
          </a:prstGeom>
          <a:noFill/>
        </p:spPr>
        <p:txBody>
          <a:bodyPr wrap="none" rtlCol="0">
            <a:spAutoFit/>
          </a:bodyPr>
          <a:lstStyle/>
          <a:p>
            <a:r>
              <a:rPr lang="en-US" sz="1400" dirty="0"/>
              <a:t>From: https://</a:t>
            </a:r>
            <a:r>
              <a:rPr lang="en-US" sz="1400" dirty="0" err="1"/>
              <a:t>www.eecs.yorku.ca</a:t>
            </a:r>
            <a:r>
              <a:rPr lang="en-US" sz="1400" dirty="0"/>
              <a:t>/</a:t>
            </a:r>
            <a:r>
              <a:rPr lang="en-US" sz="1400" dirty="0" err="1"/>
              <a:t>course_archive</a:t>
            </a:r>
            <a:r>
              <a:rPr lang="en-US" sz="1400" dirty="0"/>
              <a:t>/2011-12/W/4421/lectures/Day%2006.pdf</a:t>
            </a:r>
          </a:p>
        </p:txBody>
      </p:sp>
      <p:sp>
        <p:nvSpPr>
          <p:cNvPr id="3" name="Slide Number Placeholder 2">
            <a:extLst>
              <a:ext uri="{FF2B5EF4-FFF2-40B4-BE49-F238E27FC236}">
                <a16:creationId xmlns:a16="http://schemas.microsoft.com/office/drawing/2014/main" id="{27A105AF-AFC8-F810-9A2E-AC5F3F0BB26E}"/>
              </a:ext>
            </a:extLst>
          </p:cNvPr>
          <p:cNvSpPr>
            <a:spLocks noGrp="1"/>
          </p:cNvSpPr>
          <p:nvPr>
            <p:ph type="sldNum" sz="quarter" idx="12"/>
          </p:nvPr>
        </p:nvSpPr>
        <p:spPr/>
        <p:txBody>
          <a:bodyPr/>
          <a:lstStyle/>
          <a:p>
            <a:fld id="{F5FE10AB-C6A1-4249-A6E9-5BC3816A454B}" type="slidenum">
              <a:rPr lang="en-US" smtClean="0"/>
              <a:t>30</a:t>
            </a:fld>
            <a:endParaRPr lang="en-US"/>
          </a:p>
        </p:txBody>
      </p:sp>
      <p:sp>
        <p:nvSpPr>
          <p:cNvPr id="8" name="Content Placeholder 8">
            <a:extLst>
              <a:ext uri="{FF2B5EF4-FFF2-40B4-BE49-F238E27FC236}">
                <a16:creationId xmlns:a16="http://schemas.microsoft.com/office/drawing/2014/main" id="{6F514FF7-310F-6175-16BF-8CF87FF2D6E2}"/>
              </a:ext>
            </a:extLst>
          </p:cNvPr>
          <p:cNvSpPr>
            <a:spLocks noGrp="1"/>
          </p:cNvSpPr>
          <p:nvPr>
            <p:ph idx="1"/>
          </p:nvPr>
        </p:nvSpPr>
        <p:spPr>
          <a:xfrm>
            <a:off x="838200" y="1825625"/>
            <a:ext cx="10515600" cy="4351338"/>
          </a:xfrm>
        </p:spPr>
        <p:txBody>
          <a:bodyPr/>
          <a:lstStyle/>
          <a:p>
            <a:r>
              <a:rPr lang="en-US" dirty="0"/>
              <a:t>It just requires carefully keeping track of things…</a:t>
            </a:r>
          </a:p>
        </p:txBody>
      </p:sp>
    </p:spTree>
    <p:extLst>
      <p:ext uri="{BB962C8B-B14F-4D97-AF65-F5344CB8AC3E}">
        <p14:creationId xmlns:p14="http://schemas.microsoft.com/office/powerpoint/2010/main" val="5329967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84EC8-2203-5195-4979-18D42464389D}"/>
              </a:ext>
            </a:extLst>
          </p:cNvPr>
          <p:cNvSpPr>
            <a:spLocks noGrp="1"/>
          </p:cNvSpPr>
          <p:nvPr>
            <p:ph type="title"/>
          </p:nvPr>
        </p:nvSpPr>
        <p:spPr/>
        <p:txBody>
          <a:bodyPr/>
          <a:lstStyle/>
          <a:p>
            <a:r>
              <a:rPr lang="en-US" dirty="0"/>
              <a:t>The same is true for a robot</a:t>
            </a:r>
          </a:p>
        </p:txBody>
      </p:sp>
      <p:pic>
        <p:nvPicPr>
          <p:cNvPr id="6" name="Content Placeholder 5">
            <a:extLst>
              <a:ext uri="{FF2B5EF4-FFF2-40B4-BE49-F238E27FC236}">
                <a16:creationId xmlns:a16="http://schemas.microsoft.com/office/drawing/2014/main" id="{BB0487FC-143B-0674-A89D-11E954E5A7CC}"/>
              </a:ext>
            </a:extLst>
          </p:cNvPr>
          <p:cNvPicPr>
            <a:picLocks noGrp="1" noChangeAspect="1"/>
          </p:cNvPicPr>
          <p:nvPr>
            <p:ph idx="1"/>
          </p:nvPr>
        </p:nvPicPr>
        <p:blipFill>
          <a:blip r:embed="rId2"/>
          <a:stretch>
            <a:fillRect/>
          </a:stretch>
        </p:blipFill>
        <p:spPr>
          <a:xfrm>
            <a:off x="2559993" y="1825625"/>
            <a:ext cx="7072014" cy="4351338"/>
          </a:xfrm>
          <a:prstGeom prst="rect">
            <a:avLst/>
          </a:prstGeom>
        </p:spPr>
      </p:pic>
      <p:sp>
        <p:nvSpPr>
          <p:cNvPr id="3" name="Slide Number Placeholder 2">
            <a:extLst>
              <a:ext uri="{FF2B5EF4-FFF2-40B4-BE49-F238E27FC236}">
                <a16:creationId xmlns:a16="http://schemas.microsoft.com/office/drawing/2014/main" id="{2EBAEB48-2EEB-A8F9-BD5E-E59892AF9035}"/>
              </a:ext>
            </a:extLst>
          </p:cNvPr>
          <p:cNvSpPr>
            <a:spLocks noGrp="1"/>
          </p:cNvSpPr>
          <p:nvPr>
            <p:ph type="sldNum" sz="quarter" idx="12"/>
          </p:nvPr>
        </p:nvSpPr>
        <p:spPr/>
        <p:txBody>
          <a:bodyPr/>
          <a:lstStyle/>
          <a:p>
            <a:fld id="{F5FE10AB-C6A1-4249-A6E9-5BC3816A454B}" type="slidenum">
              <a:rPr lang="en-US" smtClean="0"/>
              <a:t>31</a:t>
            </a:fld>
            <a:endParaRPr lang="en-US"/>
          </a:p>
        </p:txBody>
      </p:sp>
    </p:spTree>
    <p:extLst>
      <p:ext uri="{BB962C8B-B14F-4D97-AF65-F5344CB8AC3E}">
        <p14:creationId xmlns:p14="http://schemas.microsoft.com/office/powerpoint/2010/main" val="5175042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CD35D-3A14-DBE1-C568-EF3A0AEC5A0A}"/>
              </a:ext>
            </a:extLst>
          </p:cNvPr>
          <p:cNvSpPr>
            <a:spLocks noGrp="1"/>
          </p:cNvSpPr>
          <p:nvPr>
            <p:ph type="title"/>
          </p:nvPr>
        </p:nvSpPr>
        <p:spPr/>
        <p:txBody>
          <a:bodyPr/>
          <a:lstStyle/>
          <a:p>
            <a:r>
              <a:rPr lang="en-US" dirty="0"/>
              <a:t>Position and Pose are different</a:t>
            </a:r>
          </a:p>
        </p:txBody>
      </p:sp>
      <p:sp>
        <p:nvSpPr>
          <p:cNvPr id="3" name="Content Placeholder 2">
            <a:extLst>
              <a:ext uri="{FF2B5EF4-FFF2-40B4-BE49-F238E27FC236}">
                <a16:creationId xmlns:a16="http://schemas.microsoft.com/office/drawing/2014/main" id="{11A83B91-15BD-5E1E-5267-35D7ADFF280B}"/>
              </a:ext>
            </a:extLst>
          </p:cNvPr>
          <p:cNvSpPr>
            <a:spLocks noGrp="1"/>
          </p:cNvSpPr>
          <p:nvPr>
            <p:ph idx="1"/>
          </p:nvPr>
        </p:nvSpPr>
        <p:spPr/>
        <p:txBody>
          <a:bodyPr/>
          <a:lstStyle/>
          <a:p>
            <a:r>
              <a:rPr lang="en-US" u="sng" dirty="0"/>
              <a:t>Position</a:t>
            </a:r>
            <a:r>
              <a:rPr lang="en-US" dirty="0"/>
              <a:t> is just a point in 3D space.</a:t>
            </a:r>
          </a:p>
          <a:p>
            <a:r>
              <a:rPr lang="en-US" dirty="0"/>
              <a:t>We can represent it as a vector.</a:t>
            </a:r>
          </a:p>
          <a:p>
            <a:r>
              <a:rPr lang="en-US" dirty="0"/>
              <a:t>This is what we’ve been doing: we know the location of some point in a particular frame and we want its value in another frame.</a:t>
            </a:r>
          </a:p>
        </p:txBody>
      </p:sp>
      <p:sp>
        <p:nvSpPr>
          <p:cNvPr id="6" name="TextBox 5">
            <a:extLst>
              <a:ext uri="{FF2B5EF4-FFF2-40B4-BE49-F238E27FC236}">
                <a16:creationId xmlns:a16="http://schemas.microsoft.com/office/drawing/2014/main" id="{CFB03EBC-C4E8-2E14-01F8-77DA17F277F5}"/>
              </a:ext>
            </a:extLst>
          </p:cNvPr>
          <p:cNvSpPr txBox="1"/>
          <p:nvPr/>
        </p:nvSpPr>
        <p:spPr>
          <a:xfrm>
            <a:off x="5329744" y="6311900"/>
            <a:ext cx="5338256" cy="307777"/>
          </a:xfrm>
          <a:prstGeom prst="rect">
            <a:avLst/>
          </a:prstGeom>
          <a:noFill/>
        </p:spPr>
        <p:txBody>
          <a:bodyPr wrap="none" rtlCol="0">
            <a:spAutoFit/>
          </a:bodyPr>
          <a:lstStyle/>
          <a:p>
            <a:r>
              <a:rPr lang="en-US" sz="1400" dirty="0">
                <a:latin typeface="Open Sans" panose="020B0606030504020204" pitchFamily="34" charset="0"/>
                <a:ea typeface="Open Sans" panose="020B0606030504020204" pitchFamily="34" charset="0"/>
                <a:cs typeface="Open Sans" panose="020B0606030504020204" pitchFamily="34" charset="0"/>
              </a:rPr>
              <a:t>From: </a:t>
            </a:r>
            <a:r>
              <a:rPr lang="en-US" sz="1400" dirty="0">
                <a:latin typeface="Open Sans" panose="020B0606030504020204" pitchFamily="34" charset="0"/>
                <a:ea typeface="Open Sans" panose="020B0606030504020204" pitchFamily="34" charset="0"/>
                <a:cs typeface="Open Sans" panose="020B0606030504020204" pitchFamily="34" charset="0"/>
                <a:hlinkClick r:id="rId2"/>
              </a:rPr>
              <a:t>Shivesh Kumar, Tutorial on Lie Algebras and Kinematics</a:t>
            </a: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Slide Number Placeholder 6">
            <a:extLst>
              <a:ext uri="{FF2B5EF4-FFF2-40B4-BE49-F238E27FC236}">
                <a16:creationId xmlns:a16="http://schemas.microsoft.com/office/drawing/2014/main" id="{C8D2E5B8-C30E-BED6-3755-3F829E8FBED2}"/>
              </a:ext>
            </a:extLst>
          </p:cNvPr>
          <p:cNvSpPr>
            <a:spLocks noGrp="1"/>
          </p:cNvSpPr>
          <p:nvPr>
            <p:ph type="sldNum" sz="quarter" idx="12"/>
          </p:nvPr>
        </p:nvSpPr>
        <p:spPr/>
        <p:txBody>
          <a:bodyPr/>
          <a:lstStyle/>
          <a:p>
            <a:fld id="{F5FE10AB-C6A1-4249-A6E9-5BC3816A454B}" type="slidenum">
              <a:rPr lang="en-US" smtClean="0"/>
              <a:t>32</a:t>
            </a:fld>
            <a:endParaRPr lang="en-US"/>
          </a:p>
        </p:txBody>
      </p:sp>
    </p:spTree>
    <p:extLst>
      <p:ext uri="{BB962C8B-B14F-4D97-AF65-F5344CB8AC3E}">
        <p14:creationId xmlns:p14="http://schemas.microsoft.com/office/powerpoint/2010/main" val="31330285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CD35D-3A14-DBE1-C568-EF3A0AEC5A0A}"/>
              </a:ext>
            </a:extLst>
          </p:cNvPr>
          <p:cNvSpPr>
            <a:spLocks noGrp="1"/>
          </p:cNvSpPr>
          <p:nvPr>
            <p:ph type="title"/>
          </p:nvPr>
        </p:nvSpPr>
        <p:spPr/>
        <p:txBody>
          <a:bodyPr/>
          <a:lstStyle/>
          <a:p>
            <a:r>
              <a:rPr lang="en-US" dirty="0"/>
              <a:t>Position and Pose are different</a:t>
            </a:r>
          </a:p>
        </p:txBody>
      </p:sp>
      <p:sp>
        <p:nvSpPr>
          <p:cNvPr id="3" name="Content Placeholder 2">
            <a:extLst>
              <a:ext uri="{FF2B5EF4-FFF2-40B4-BE49-F238E27FC236}">
                <a16:creationId xmlns:a16="http://schemas.microsoft.com/office/drawing/2014/main" id="{11A83B91-15BD-5E1E-5267-35D7ADFF280B}"/>
              </a:ext>
            </a:extLst>
          </p:cNvPr>
          <p:cNvSpPr>
            <a:spLocks noGrp="1"/>
          </p:cNvSpPr>
          <p:nvPr>
            <p:ph idx="1"/>
          </p:nvPr>
        </p:nvSpPr>
        <p:spPr/>
        <p:txBody>
          <a:bodyPr/>
          <a:lstStyle/>
          <a:p>
            <a:r>
              <a:rPr lang="en-US" u="sng" dirty="0"/>
              <a:t>Position</a:t>
            </a:r>
            <a:r>
              <a:rPr lang="en-US" dirty="0"/>
              <a:t> is just a point in 3D space.</a:t>
            </a:r>
          </a:p>
          <a:p>
            <a:r>
              <a:rPr lang="en-US" dirty="0"/>
              <a:t>We can represent it as a vector.</a:t>
            </a:r>
          </a:p>
          <a:p>
            <a:r>
              <a:rPr lang="en-US" dirty="0"/>
              <a:t>This is what we’ve been doing: we know the location of some point in a particular frame and we want its value in another frame.</a:t>
            </a:r>
          </a:p>
          <a:p>
            <a:endParaRPr lang="en-US" dirty="0"/>
          </a:p>
          <a:p>
            <a:r>
              <a:rPr lang="en-US" u="sng" dirty="0"/>
              <a:t>Pose</a:t>
            </a:r>
            <a:r>
              <a:rPr lang="en-US" dirty="0"/>
              <a:t> is a position and an orientation.</a:t>
            </a:r>
          </a:p>
          <a:p>
            <a:r>
              <a:rPr lang="en-US" dirty="0"/>
              <a:t>How should we represent it?</a:t>
            </a:r>
          </a:p>
        </p:txBody>
      </p:sp>
      <p:sp>
        <p:nvSpPr>
          <p:cNvPr id="6" name="TextBox 5">
            <a:extLst>
              <a:ext uri="{FF2B5EF4-FFF2-40B4-BE49-F238E27FC236}">
                <a16:creationId xmlns:a16="http://schemas.microsoft.com/office/drawing/2014/main" id="{CFB03EBC-C4E8-2E14-01F8-77DA17F277F5}"/>
              </a:ext>
            </a:extLst>
          </p:cNvPr>
          <p:cNvSpPr txBox="1"/>
          <p:nvPr/>
        </p:nvSpPr>
        <p:spPr>
          <a:xfrm>
            <a:off x="5329744" y="6311900"/>
            <a:ext cx="5338256" cy="307777"/>
          </a:xfrm>
          <a:prstGeom prst="rect">
            <a:avLst/>
          </a:prstGeom>
          <a:noFill/>
        </p:spPr>
        <p:txBody>
          <a:bodyPr wrap="none" rtlCol="0">
            <a:spAutoFit/>
          </a:bodyPr>
          <a:lstStyle/>
          <a:p>
            <a:r>
              <a:rPr lang="en-US" sz="1400" dirty="0">
                <a:latin typeface="Open Sans" panose="020B0606030504020204" pitchFamily="34" charset="0"/>
                <a:ea typeface="Open Sans" panose="020B0606030504020204" pitchFamily="34" charset="0"/>
                <a:cs typeface="Open Sans" panose="020B0606030504020204" pitchFamily="34" charset="0"/>
              </a:rPr>
              <a:t>From: </a:t>
            </a:r>
            <a:r>
              <a:rPr lang="en-US" sz="1400" dirty="0">
                <a:latin typeface="Open Sans" panose="020B0606030504020204" pitchFamily="34" charset="0"/>
                <a:ea typeface="Open Sans" panose="020B0606030504020204" pitchFamily="34" charset="0"/>
                <a:cs typeface="Open Sans" panose="020B0606030504020204" pitchFamily="34" charset="0"/>
                <a:hlinkClick r:id="rId2"/>
              </a:rPr>
              <a:t>Shivesh Kumar, Tutorial on Lie Algebras and Kinematics</a:t>
            </a: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Slide Number Placeholder 6">
            <a:extLst>
              <a:ext uri="{FF2B5EF4-FFF2-40B4-BE49-F238E27FC236}">
                <a16:creationId xmlns:a16="http://schemas.microsoft.com/office/drawing/2014/main" id="{B68B22C7-9D1B-8102-17ED-718A50165849}"/>
              </a:ext>
            </a:extLst>
          </p:cNvPr>
          <p:cNvSpPr>
            <a:spLocks noGrp="1"/>
          </p:cNvSpPr>
          <p:nvPr>
            <p:ph type="sldNum" sz="quarter" idx="12"/>
          </p:nvPr>
        </p:nvSpPr>
        <p:spPr/>
        <p:txBody>
          <a:bodyPr/>
          <a:lstStyle/>
          <a:p>
            <a:fld id="{F5FE10AB-C6A1-4249-A6E9-5BC3816A454B}" type="slidenum">
              <a:rPr lang="en-US" smtClean="0"/>
              <a:t>33</a:t>
            </a:fld>
            <a:endParaRPr lang="en-US"/>
          </a:p>
        </p:txBody>
      </p:sp>
    </p:spTree>
    <p:extLst>
      <p:ext uri="{BB962C8B-B14F-4D97-AF65-F5344CB8AC3E}">
        <p14:creationId xmlns:p14="http://schemas.microsoft.com/office/powerpoint/2010/main" val="30285359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CD35D-3A14-DBE1-C568-EF3A0AEC5A0A}"/>
              </a:ext>
            </a:extLst>
          </p:cNvPr>
          <p:cNvSpPr>
            <a:spLocks noGrp="1"/>
          </p:cNvSpPr>
          <p:nvPr>
            <p:ph type="title"/>
          </p:nvPr>
        </p:nvSpPr>
        <p:spPr/>
        <p:txBody>
          <a:bodyPr/>
          <a:lstStyle/>
          <a:p>
            <a:r>
              <a:rPr lang="en-US" dirty="0"/>
              <a:t>Position and Pose are different</a:t>
            </a:r>
          </a:p>
        </p:txBody>
      </p:sp>
      <p:sp>
        <p:nvSpPr>
          <p:cNvPr id="3" name="Content Placeholder 2">
            <a:extLst>
              <a:ext uri="{FF2B5EF4-FFF2-40B4-BE49-F238E27FC236}">
                <a16:creationId xmlns:a16="http://schemas.microsoft.com/office/drawing/2014/main" id="{11A83B91-15BD-5E1E-5267-35D7ADFF280B}"/>
              </a:ext>
            </a:extLst>
          </p:cNvPr>
          <p:cNvSpPr>
            <a:spLocks noGrp="1"/>
          </p:cNvSpPr>
          <p:nvPr>
            <p:ph idx="1"/>
          </p:nvPr>
        </p:nvSpPr>
        <p:spPr>
          <a:xfrm>
            <a:off x="2152650" y="1825625"/>
            <a:ext cx="7886700" cy="4667249"/>
          </a:xfrm>
        </p:spPr>
        <p:txBody>
          <a:bodyPr>
            <a:normAutofit fontScale="92500" lnSpcReduction="10000"/>
          </a:bodyPr>
          <a:lstStyle/>
          <a:p>
            <a:r>
              <a:rPr lang="en-US" u="sng" dirty="0"/>
              <a:t>Position</a:t>
            </a:r>
            <a:r>
              <a:rPr lang="en-US" dirty="0"/>
              <a:t> is just a point in 3D space.</a:t>
            </a:r>
          </a:p>
          <a:p>
            <a:r>
              <a:rPr lang="en-US" dirty="0"/>
              <a:t>We can represent it as a vector.</a:t>
            </a:r>
          </a:p>
          <a:p>
            <a:r>
              <a:rPr lang="en-US" dirty="0"/>
              <a:t>This is what we’ve been doing: we know the location of some point in a particular frame and we want its value in another frame.</a:t>
            </a:r>
          </a:p>
          <a:p>
            <a:endParaRPr lang="en-US" dirty="0"/>
          </a:p>
          <a:p>
            <a:r>
              <a:rPr lang="en-US" u="sng" dirty="0"/>
              <a:t>Pose</a:t>
            </a:r>
            <a:r>
              <a:rPr lang="en-US" dirty="0"/>
              <a:t> is a position and an orientation.</a:t>
            </a:r>
          </a:p>
          <a:p>
            <a:r>
              <a:rPr lang="en-US" dirty="0"/>
              <a:t>How should we represent it?</a:t>
            </a:r>
          </a:p>
          <a:p>
            <a:r>
              <a:rPr lang="en-US" dirty="0"/>
              <a:t>Let’s use a SE(3) transformation! It has both position and orientation. It is common to represent pose as a 4x4 transformation matrix.</a:t>
            </a:r>
          </a:p>
        </p:txBody>
      </p:sp>
      <p:sp>
        <p:nvSpPr>
          <p:cNvPr id="6" name="TextBox 5">
            <a:extLst>
              <a:ext uri="{FF2B5EF4-FFF2-40B4-BE49-F238E27FC236}">
                <a16:creationId xmlns:a16="http://schemas.microsoft.com/office/drawing/2014/main" id="{CFB03EBC-C4E8-2E14-01F8-77DA17F277F5}"/>
              </a:ext>
            </a:extLst>
          </p:cNvPr>
          <p:cNvSpPr txBox="1"/>
          <p:nvPr/>
        </p:nvSpPr>
        <p:spPr>
          <a:xfrm>
            <a:off x="5329744" y="6311900"/>
            <a:ext cx="5338256" cy="307777"/>
          </a:xfrm>
          <a:prstGeom prst="rect">
            <a:avLst/>
          </a:prstGeom>
          <a:noFill/>
        </p:spPr>
        <p:txBody>
          <a:bodyPr wrap="none" rtlCol="0">
            <a:spAutoFit/>
          </a:bodyPr>
          <a:lstStyle/>
          <a:p>
            <a:r>
              <a:rPr lang="en-US" sz="1400" dirty="0">
                <a:latin typeface="Open Sans" panose="020B0606030504020204" pitchFamily="34" charset="0"/>
                <a:ea typeface="Open Sans" panose="020B0606030504020204" pitchFamily="34" charset="0"/>
                <a:cs typeface="Open Sans" panose="020B0606030504020204" pitchFamily="34" charset="0"/>
              </a:rPr>
              <a:t>From: </a:t>
            </a:r>
            <a:r>
              <a:rPr lang="en-US" sz="1400" dirty="0">
                <a:latin typeface="Open Sans" panose="020B0606030504020204" pitchFamily="34" charset="0"/>
                <a:ea typeface="Open Sans" panose="020B0606030504020204" pitchFamily="34" charset="0"/>
                <a:cs typeface="Open Sans" panose="020B0606030504020204" pitchFamily="34" charset="0"/>
                <a:hlinkClick r:id="rId2"/>
              </a:rPr>
              <a:t>Shivesh Kumar, Tutorial on Lie Algebras and Kinematics</a:t>
            </a: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Slide Number Placeholder 6">
            <a:extLst>
              <a:ext uri="{FF2B5EF4-FFF2-40B4-BE49-F238E27FC236}">
                <a16:creationId xmlns:a16="http://schemas.microsoft.com/office/drawing/2014/main" id="{F7112BA0-3E3F-AB45-666E-3272694EDBEC}"/>
              </a:ext>
            </a:extLst>
          </p:cNvPr>
          <p:cNvSpPr>
            <a:spLocks noGrp="1"/>
          </p:cNvSpPr>
          <p:nvPr>
            <p:ph type="sldNum" sz="quarter" idx="12"/>
          </p:nvPr>
        </p:nvSpPr>
        <p:spPr/>
        <p:txBody>
          <a:bodyPr/>
          <a:lstStyle/>
          <a:p>
            <a:fld id="{F5FE10AB-C6A1-4249-A6E9-5BC3816A454B}" type="slidenum">
              <a:rPr lang="en-US" smtClean="0"/>
              <a:t>34</a:t>
            </a:fld>
            <a:endParaRPr lang="en-US"/>
          </a:p>
        </p:txBody>
      </p:sp>
    </p:spTree>
    <p:extLst>
      <p:ext uri="{BB962C8B-B14F-4D97-AF65-F5344CB8AC3E}">
        <p14:creationId xmlns:p14="http://schemas.microsoft.com/office/powerpoint/2010/main" val="24270336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22023A-D439-48F5-09E8-0E3795BBFF56}"/>
              </a:ext>
            </a:extLst>
          </p:cNvPr>
          <p:cNvPicPr>
            <a:picLocks noChangeAspect="1"/>
          </p:cNvPicPr>
          <p:nvPr/>
        </p:nvPicPr>
        <p:blipFill>
          <a:blip r:embed="rId2"/>
          <a:stretch>
            <a:fillRect/>
          </a:stretch>
        </p:blipFill>
        <p:spPr>
          <a:xfrm>
            <a:off x="4146176" y="2717130"/>
            <a:ext cx="4370294" cy="3170483"/>
          </a:xfrm>
          <a:prstGeom prst="rect">
            <a:avLst/>
          </a:prstGeom>
        </p:spPr>
      </p:pic>
      <p:sp>
        <p:nvSpPr>
          <p:cNvPr id="2" name="Title 1">
            <a:extLst>
              <a:ext uri="{FF2B5EF4-FFF2-40B4-BE49-F238E27FC236}">
                <a16:creationId xmlns:a16="http://schemas.microsoft.com/office/drawing/2014/main" id="{34927439-B185-271E-547E-080D5E640614}"/>
              </a:ext>
            </a:extLst>
          </p:cNvPr>
          <p:cNvSpPr>
            <a:spLocks noGrp="1"/>
          </p:cNvSpPr>
          <p:nvPr>
            <p:ph type="title"/>
          </p:nvPr>
        </p:nvSpPr>
        <p:spPr/>
        <p:txBody>
          <a:bodyPr/>
          <a:lstStyle/>
          <a:p>
            <a:r>
              <a:rPr lang="en-US" dirty="0"/>
              <a:t>The end effector is the origin (0, 0) in the frame defined by the end effector </a:t>
            </a:r>
          </a:p>
        </p:txBody>
      </p:sp>
      <p:sp>
        <p:nvSpPr>
          <p:cNvPr id="3" name="Content Placeholder 2">
            <a:extLst>
              <a:ext uri="{FF2B5EF4-FFF2-40B4-BE49-F238E27FC236}">
                <a16:creationId xmlns:a16="http://schemas.microsoft.com/office/drawing/2014/main" id="{58E8A08D-6DAF-0507-6824-F359B4A9FB0C}"/>
              </a:ext>
            </a:extLst>
          </p:cNvPr>
          <p:cNvSpPr>
            <a:spLocks noGrp="1"/>
          </p:cNvSpPr>
          <p:nvPr>
            <p:ph idx="1"/>
          </p:nvPr>
        </p:nvSpPr>
        <p:spPr/>
        <p:txBody>
          <a:bodyPr/>
          <a:lstStyle/>
          <a:p>
            <a:r>
              <a:rPr lang="en-US" dirty="0"/>
              <a:t>The transform between the endpoint of the arm and the global coordinate system is the transform we need.</a:t>
            </a:r>
          </a:p>
          <a:p>
            <a:endParaRPr lang="en-US" dirty="0"/>
          </a:p>
          <a:p>
            <a:r>
              <a:rPr lang="en-US" dirty="0"/>
              <a:t>That transform is then just:</a:t>
            </a:r>
          </a:p>
          <a:p>
            <a:r>
              <a:rPr lang="en-US" sz="1600" dirty="0"/>
              <a:t>(or its inverse, depending on what you want)</a:t>
            </a:r>
          </a:p>
        </p:txBody>
      </p:sp>
      <p:pic>
        <p:nvPicPr>
          <p:cNvPr id="7" name="Picture 6">
            <a:extLst>
              <a:ext uri="{FF2B5EF4-FFF2-40B4-BE49-F238E27FC236}">
                <a16:creationId xmlns:a16="http://schemas.microsoft.com/office/drawing/2014/main" id="{695DE4A5-D624-8B3F-1A8C-DCD67567ED8F}"/>
              </a:ext>
            </a:extLst>
          </p:cNvPr>
          <p:cNvPicPr>
            <a:picLocks noChangeAspect="1"/>
          </p:cNvPicPr>
          <p:nvPr/>
        </p:nvPicPr>
        <p:blipFill>
          <a:blip r:embed="rId3"/>
          <a:stretch>
            <a:fillRect/>
          </a:stretch>
        </p:blipFill>
        <p:spPr>
          <a:xfrm>
            <a:off x="7908926" y="3263899"/>
            <a:ext cx="2730500" cy="3048000"/>
          </a:xfrm>
          <a:prstGeom prst="rect">
            <a:avLst/>
          </a:prstGeom>
        </p:spPr>
      </p:pic>
      <p:sp>
        <p:nvSpPr>
          <p:cNvPr id="8" name="Slide Number Placeholder 7">
            <a:extLst>
              <a:ext uri="{FF2B5EF4-FFF2-40B4-BE49-F238E27FC236}">
                <a16:creationId xmlns:a16="http://schemas.microsoft.com/office/drawing/2014/main" id="{8DC691EA-5DED-015C-8851-AF8B8ABCC61E}"/>
              </a:ext>
            </a:extLst>
          </p:cNvPr>
          <p:cNvSpPr>
            <a:spLocks noGrp="1"/>
          </p:cNvSpPr>
          <p:nvPr>
            <p:ph type="sldNum" sz="quarter" idx="12"/>
          </p:nvPr>
        </p:nvSpPr>
        <p:spPr/>
        <p:txBody>
          <a:bodyPr/>
          <a:lstStyle/>
          <a:p>
            <a:fld id="{F5FE10AB-C6A1-4249-A6E9-5BC3816A454B}" type="slidenum">
              <a:rPr lang="en-US" smtClean="0"/>
              <a:t>35</a:t>
            </a:fld>
            <a:endParaRPr lang="en-US"/>
          </a:p>
        </p:txBody>
      </p:sp>
    </p:spTree>
    <p:extLst>
      <p:ext uri="{BB962C8B-B14F-4D97-AF65-F5344CB8AC3E}">
        <p14:creationId xmlns:p14="http://schemas.microsoft.com/office/powerpoint/2010/main" val="4992060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2CB54-44B2-8F26-D872-1D9A7770C453}"/>
              </a:ext>
            </a:extLst>
          </p:cNvPr>
          <p:cNvSpPr>
            <a:spLocks noGrp="1"/>
          </p:cNvSpPr>
          <p:nvPr>
            <p:ph type="title"/>
          </p:nvPr>
        </p:nvSpPr>
        <p:spPr/>
        <p:txBody>
          <a:bodyPr/>
          <a:lstStyle/>
          <a:p>
            <a:r>
              <a:rPr lang="en-US" dirty="0"/>
              <a:t>We recover the position of the end effector by passing the “origin” to the pose matrix</a:t>
            </a:r>
          </a:p>
        </p:txBody>
      </p:sp>
      <p:sp>
        <p:nvSpPr>
          <p:cNvPr id="3" name="Content Placeholder 2">
            <a:extLst>
              <a:ext uri="{FF2B5EF4-FFF2-40B4-BE49-F238E27FC236}">
                <a16:creationId xmlns:a16="http://schemas.microsoft.com/office/drawing/2014/main" id="{B287C441-23D4-8EB3-8BF2-F4FAF26E44A2}"/>
              </a:ext>
            </a:extLst>
          </p:cNvPr>
          <p:cNvSpPr>
            <a:spLocks noGrp="1"/>
          </p:cNvSpPr>
          <p:nvPr>
            <p:ph idx="1"/>
          </p:nvPr>
        </p:nvSpPr>
        <p:spPr/>
        <p:txBody>
          <a:bodyPr/>
          <a:lstStyle/>
          <a:p>
            <a:r>
              <a:rPr lang="en-US" dirty="0"/>
              <a:t>To compute the position, we passed the [0, 0, 1] vector in the endpoint coordinate frame, multiplying by the transformation matrix that represents the pose.</a:t>
            </a:r>
          </a:p>
          <a:p>
            <a:endParaRPr lang="en-US" dirty="0"/>
          </a:p>
          <a:p>
            <a:r>
              <a:rPr lang="en-US" dirty="0"/>
              <a:t>If you have a mechanism on the arm—say a point that’s 0.1 unit from the tip of the arm—the transformation will be able to tell you its point as well.</a:t>
            </a:r>
          </a:p>
        </p:txBody>
      </p:sp>
      <p:sp>
        <p:nvSpPr>
          <p:cNvPr id="6" name="Slide Number Placeholder 5">
            <a:extLst>
              <a:ext uri="{FF2B5EF4-FFF2-40B4-BE49-F238E27FC236}">
                <a16:creationId xmlns:a16="http://schemas.microsoft.com/office/drawing/2014/main" id="{19758796-6465-DCD9-C3D0-27823072955F}"/>
              </a:ext>
            </a:extLst>
          </p:cNvPr>
          <p:cNvSpPr>
            <a:spLocks noGrp="1"/>
          </p:cNvSpPr>
          <p:nvPr>
            <p:ph type="sldNum" sz="quarter" idx="12"/>
          </p:nvPr>
        </p:nvSpPr>
        <p:spPr/>
        <p:txBody>
          <a:bodyPr/>
          <a:lstStyle/>
          <a:p>
            <a:fld id="{F5FE10AB-C6A1-4249-A6E9-5BC3816A454B}" type="slidenum">
              <a:rPr lang="en-US" smtClean="0"/>
              <a:t>36</a:t>
            </a:fld>
            <a:endParaRPr lang="en-US"/>
          </a:p>
        </p:txBody>
      </p:sp>
    </p:spTree>
    <p:extLst>
      <p:ext uri="{BB962C8B-B14F-4D97-AF65-F5344CB8AC3E}">
        <p14:creationId xmlns:p14="http://schemas.microsoft.com/office/powerpoint/2010/main" val="5554337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7">
            <a:extLst>
              <a:ext uri="{FF2B5EF4-FFF2-40B4-BE49-F238E27FC236}">
                <a16:creationId xmlns:a16="http://schemas.microsoft.com/office/drawing/2014/main" id="{4706E602-80B4-1858-C1BB-323A82499BC9}"/>
              </a:ext>
            </a:extLst>
          </p:cNvPr>
          <p:cNvPicPr>
            <a:picLocks noChangeAspect="1"/>
          </p:cNvPicPr>
          <p:nvPr/>
        </p:nvPicPr>
        <p:blipFill rotWithShape="1">
          <a:blip r:embed="rId2"/>
          <a:srcRect t="11780"/>
          <a:stretch/>
        </p:blipFill>
        <p:spPr>
          <a:xfrm>
            <a:off x="3363368" y="3307976"/>
            <a:ext cx="4964846" cy="3323688"/>
          </a:xfrm>
          <a:prstGeom prst="rect">
            <a:avLst/>
          </a:prstGeom>
        </p:spPr>
      </p:pic>
      <p:sp>
        <p:nvSpPr>
          <p:cNvPr id="2" name="Title 1">
            <a:extLst>
              <a:ext uri="{FF2B5EF4-FFF2-40B4-BE49-F238E27FC236}">
                <a16:creationId xmlns:a16="http://schemas.microsoft.com/office/drawing/2014/main" id="{4B52C5E3-3960-A902-007C-E22882501C4E}"/>
              </a:ext>
            </a:extLst>
          </p:cNvPr>
          <p:cNvSpPr>
            <a:spLocks noGrp="1"/>
          </p:cNvSpPr>
          <p:nvPr>
            <p:ph type="title"/>
          </p:nvPr>
        </p:nvSpPr>
        <p:spPr/>
        <p:txBody>
          <a:bodyPr/>
          <a:lstStyle/>
          <a:p>
            <a:r>
              <a:rPr lang="en-US" dirty="0"/>
              <a:t>Are we done?</a:t>
            </a:r>
            <a:br>
              <a:rPr lang="en-US" dirty="0"/>
            </a:br>
            <a:r>
              <a:rPr lang="en-US" dirty="0"/>
              <a:t>What about 3D coordinates?</a:t>
            </a:r>
          </a:p>
        </p:txBody>
      </p:sp>
      <p:sp>
        <p:nvSpPr>
          <p:cNvPr id="3" name="Content Placeholder 2">
            <a:extLst>
              <a:ext uri="{FF2B5EF4-FFF2-40B4-BE49-F238E27FC236}">
                <a16:creationId xmlns:a16="http://schemas.microsoft.com/office/drawing/2014/main" id="{797279BA-F058-E7B2-70FF-B7094FC517AE}"/>
              </a:ext>
            </a:extLst>
          </p:cNvPr>
          <p:cNvSpPr>
            <a:spLocks noGrp="1"/>
          </p:cNvSpPr>
          <p:nvPr>
            <p:ph idx="1"/>
          </p:nvPr>
        </p:nvSpPr>
        <p:spPr/>
        <p:txBody>
          <a:bodyPr/>
          <a:lstStyle/>
          <a:p>
            <a:r>
              <a:rPr lang="en-US" dirty="0"/>
              <a:t>So far, we’ve mostly only defined transformations in 2D.</a:t>
            </a:r>
          </a:p>
          <a:p>
            <a:endParaRPr lang="en-US" dirty="0"/>
          </a:p>
          <a:p>
            <a:r>
              <a:rPr lang="en-US" dirty="0"/>
              <a:t>The ideas are the same, but the rotations are a bit more complicated to deal with.</a:t>
            </a:r>
          </a:p>
          <a:p>
            <a:endParaRPr lang="en-US" dirty="0"/>
          </a:p>
          <a:p>
            <a:endParaRPr lang="en-US" dirty="0"/>
          </a:p>
        </p:txBody>
      </p:sp>
      <p:sp>
        <p:nvSpPr>
          <p:cNvPr id="7" name="Slide Number Placeholder 6">
            <a:extLst>
              <a:ext uri="{FF2B5EF4-FFF2-40B4-BE49-F238E27FC236}">
                <a16:creationId xmlns:a16="http://schemas.microsoft.com/office/drawing/2014/main" id="{8D0E79A4-67FF-8B52-A010-8CC8F3D5C521}"/>
              </a:ext>
            </a:extLst>
          </p:cNvPr>
          <p:cNvSpPr>
            <a:spLocks noGrp="1"/>
          </p:cNvSpPr>
          <p:nvPr>
            <p:ph type="sldNum" sz="quarter" idx="12"/>
          </p:nvPr>
        </p:nvSpPr>
        <p:spPr/>
        <p:txBody>
          <a:bodyPr/>
          <a:lstStyle/>
          <a:p>
            <a:fld id="{F5FE10AB-C6A1-4249-A6E9-5BC3816A454B}" type="slidenum">
              <a:rPr lang="en-US" smtClean="0"/>
              <a:t>37</a:t>
            </a:fld>
            <a:endParaRPr lang="en-US"/>
          </a:p>
        </p:txBody>
      </p:sp>
    </p:spTree>
    <p:extLst>
      <p:ext uri="{BB962C8B-B14F-4D97-AF65-F5344CB8AC3E}">
        <p14:creationId xmlns:p14="http://schemas.microsoft.com/office/powerpoint/2010/main" val="41546475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C856479-200E-88A7-DF7B-9FFA7F6185EC}"/>
              </a:ext>
            </a:extLst>
          </p:cNvPr>
          <p:cNvSpPr>
            <a:spLocks noGrp="1"/>
          </p:cNvSpPr>
          <p:nvPr>
            <p:ph type="title"/>
          </p:nvPr>
        </p:nvSpPr>
        <p:spPr/>
        <p:txBody>
          <a:bodyPr/>
          <a:lstStyle/>
          <a:p>
            <a:r>
              <a:rPr lang="en-US" dirty="0"/>
              <a:t>3D Rotations</a:t>
            </a:r>
          </a:p>
        </p:txBody>
      </p:sp>
      <p:sp>
        <p:nvSpPr>
          <p:cNvPr id="7" name="Text Placeholder 6">
            <a:extLst>
              <a:ext uri="{FF2B5EF4-FFF2-40B4-BE49-F238E27FC236}">
                <a16:creationId xmlns:a16="http://schemas.microsoft.com/office/drawing/2014/main" id="{C6C086D9-3A8B-51DE-83E8-B33A80EF7CEC}"/>
              </a:ext>
            </a:extLst>
          </p:cNvPr>
          <p:cNvSpPr>
            <a:spLocks noGrp="1"/>
          </p:cNvSpPr>
          <p:nvPr>
            <p:ph type="body" idx="1"/>
          </p:nvPr>
        </p:nvSpPr>
        <p:spPr/>
        <p:txBody>
          <a:bodyPr/>
          <a:lstStyle/>
          <a:p>
            <a:r>
              <a:rPr lang="en-US" dirty="0"/>
              <a:t>Euler Angles and Quaternions</a:t>
            </a:r>
          </a:p>
        </p:txBody>
      </p:sp>
      <p:sp>
        <p:nvSpPr>
          <p:cNvPr id="2" name="Slide Number Placeholder 1">
            <a:extLst>
              <a:ext uri="{FF2B5EF4-FFF2-40B4-BE49-F238E27FC236}">
                <a16:creationId xmlns:a16="http://schemas.microsoft.com/office/drawing/2014/main" id="{73AF1125-4A93-EB16-9932-BFFB351888DC}"/>
              </a:ext>
            </a:extLst>
          </p:cNvPr>
          <p:cNvSpPr>
            <a:spLocks noGrp="1"/>
          </p:cNvSpPr>
          <p:nvPr>
            <p:ph type="sldNum" sz="quarter" idx="12"/>
          </p:nvPr>
        </p:nvSpPr>
        <p:spPr/>
        <p:txBody>
          <a:bodyPr/>
          <a:lstStyle/>
          <a:p>
            <a:fld id="{F5FE10AB-C6A1-4249-A6E9-5BC3816A454B}" type="slidenum">
              <a:rPr lang="en-US" smtClean="0"/>
              <a:t>38</a:t>
            </a:fld>
            <a:endParaRPr lang="en-US"/>
          </a:p>
        </p:txBody>
      </p:sp>
    </p:spTree>
    <p:extLst>
      <p:ext uri="{BB962C8B-B14F-4D97-AF65-F5344CB8AC3E}">
        <p14:creationId xmlns:p14="http://schemas.microsoft.com/office/powerpoint/2010/main" val="26169306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B6F62-9042-1CCC-D21A-AD8B3C2F6F94}"/>
              </a:ext>
            </a:extLst>
          </p:cNvPr>
          <p:cNvSpPr>
            <a:spLocks noGrp="1"/>
          </p:cNvSpPr>
          <p:nvPr>
            <p:ph type="title"/>
          </p:nvPr>
        </p:nvSpPr>
        <p:spPr/>
        <p:txBody>
          <a:bodyPr/>
          <a:lstStyle/>
          <a:p>
            <a:r>
              <a:rPr lang="en-US" dirty="0"/>
              <a:t>Like transformations, 3D rotations are tricky to get right</a:t>
            </a:r>
          </a:p>
        </p:txBody>
      </p:sp>
      <p:sp>
        <p:nvSpPr>
          <p:cNvPr id="3" name="Content Placeholder 2">
            <a:extLst>
              <a:ext uri="{FF2B5EF4-FFF2-40B4-BE49-F238E27FC236}">
                <a16:creationId xmlns:a16="http://schemas.microsoft.com/office/drawing/2014/main" id="{59EC3BFD-61FD-3EF5-958A-9D112A74BED3}"/>
              </a:ext>
            </a:extLst>
          </p:cNvPr>
          <p:cNvSpPr>
            <a:spLocks noGrp="1"/>
          </p:cNvSpPr>
          <p:nvPr>
            <p:ph idx="1"/>
          </p:nvPr>
        </p:nvSpPr>
        <p:spPr/>
        <p:txBody>
          <a:bodyPr/>
          <a:lstStyle/>
          <a:p>
            <a:r>
              <a:rPr lang="en-US" dirty="0"/>
              <a:t>It’s not that they’re particularly complicated, but you have to be sure that the order of all the matrices is correct (and consistent with how you define the different coordinate systems, etc.) and it can sometimes be tricky to make sure that everything is accurate.</a:t>
            </a:r>
          </a:p>
          <a:p>
            <a:endParaRPr lang="en-US" dirty="0"/>
          </a:p>
          <a:p>
            <a:r>
              <a:rPr lang="en-US" dirty="0"/>
              <a:t>We’ll be going through some of the fundamentals now, but later today we’ll talk about some tools (in ROS) that keep track of the transforms for you.</a:t>
            </a:r>
          </a:p>
        </p:txBody>
      </p:sp>
      <p:sp>
        <p:nvSpPr>
          <p:cNvPr id="6" name="Slide Number Placeholder 5">
            <a:extLst>
              <a:ext uri="{FF2B5EF4-FFF2-40B4-BE49-F238E27FC236}">
                <a16:creationId xmlns:a16="http://schemas.microsoft.com/office/drawing/2014/main" id="{95932B7F-6644-F733-9868-95333220BCED}"/>
              </a:ext>
            </a:extLst>
          </p:cNvPr>
          <p:cNvSpPr>
            <a:spLocks noGrp="1"/>
          </p:cNvSpPr>
          <p:nvPr>
            <p:ph type="sldNum" sz="quarter" idx="12"/>
          </p:nvPr>
        </p:nvSpPr>
        <p:spPr/>
        <p:txBody>
          <a:bodyPr/>
          <a:lstStyle/>
          <a:p>
            <a:fld id="{F5FE10AB-C6A1-4249-A6E9-5BC3816A454B}" type="slidenum">
              <a:rPr lang="en-US" smtClean="0"/>
              <a:t>39</a:t>
            </a:fld>
            <a:endParaRPr lang="en-US"/>
          </a:p>
        </p:txBody>
      </p:sp>
    </p:spTree>
    <p:extLst>
      <p:ext uri="{BB962C8B-B14F-4D97-AF65-F5344CB8AC3E}">
        <p14:creationId xmlns:p14="http://schemas.microsoft.com/office/powerpoint/2010/main" val="2719988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34948-EBF0-EBD7-71D7-B3D082DA038A}"/>
              </a:ext>
            </a:extLst>
          </p:cNvPr>
          <p:cNvSpPr>
            <a:spLocks noGrp="1"/>
          </p:cNvSpPr>
          <p:nvPr>
            <p:ph type="title"/>
          </p:nvPr>
        </p:nvSpPr>
        <p:spPr/>
        <p:txBody>
          <a:bodyPr/>
          <a:lstStyle/>
          <a:p>
            <a:r>
              <a:rPr lang="en-US" dirty="0"/>
              <a:t>Before talking about robots, we should discuss </a:t>
            </a:r>
            <a:r>
              <a:rPr lang="en-US" i="1" dirty="0"/>
              <a:t>transformations</a:t>
            </a:r>
            <a:endParaRPr lang="en-US" dirty="0"/>
          </a:p>
        </p:txBody>
      </p:sp>
      <p:sp>
        <p:nvSpPr>
          <p:cNvPr id="3" name="Content Placeholder 2">
            <a:extLst>
              <a:ext uri="{FF2B5EF4-FFF2-40B4-BE49-F238E27FC236}">
                <a16:creationId xmlns:a16="http://schemas.microsoft.com/office/drawing/2014/main" id="{0B2DF46E-E501-FF95-EAFF-46663602EE7A}"/>
              </a:ext>
            </a:extLst>
          </p:cNvPr>
          <p:cNvSpPr>
            <a:spLocks noGrp="1"/>
          </p:cNvSpPr>
          <p:nvPr>
            <p:ph idx="1"/>
          </p:nvPr>
        </p:nvSpPr>
        <p:spPr/>
        <p:txBody>
          <a:bodyPr/>
          <a:lstStyle/>
          <a:p>
            <a:endParaRPr lang="en-US" dirty="0"/>
          </a:p>
        </p:txBody>
      </p:sp>
      <p:sp>
        <p:nvSpPr>
          <p:cNvPr id="6" name="Slide Number Placeholder 5">
            <a:extLst>
              <a:ext uri="{FF2B5EF4-FFF2-40B4-BE49-F238E27FC236}">
                <a16:creationId xmlns:a16="http://schemas.microsoft.com/office/drawing/2014/main" id="{1A68C1B3-9EE0-FCE4-6E51-FBED9C0D1981}"/>
              </a:ext>
            </a:extLst>
          </p:cNvPr>
          <p:cNvSpPr>
            <a:spLocks noGrp="1"/>
          </p:cNvSpPr>
          <p:nvPr>
            <p:ph type="sldNum" sz="quarter" idx="12"/>
          </p:nvPr>
        </p:nvSpPr>
        <p:spPr/>
        <p:txBody>
          <a:bodyPr/>
          <a:lstStyle/>
          <a:p>
            <a:fld id="{F5FE10AB-C6A1-4249-A6E9-5BC3816A454B}" type="slidenum">
              <a:rPr lang="en-US" smtClean="0"/>
              <a:t>4</a:t>
            </a:fld>
            <a:endParaRPr lang="en-US"/>
          </a:p>
        </p:txBody>
      </p:sp>
    </p:spTree>
    <p:extLst>
      <p:ext uri="{BB962C8B-B14F-4D97-AF65-F5344CB8AC3E}">
        <p14:creationId xmlns:p14="http://schemas.microsoft.com/office/powerpoint/2010/main" val="20720417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57710-6D7B-931C-7490-6CDCF501EF3D}"/>
              </a:ext>
            </a:extLst>
          </p:cNvPr>
          <p:cNvSpPr>
            <a:spLocks noGrp="1"/>
          </p:cNvSpPr>
          <p:nvPr>
            <p:ph type="title"/>
          </p:nvPr>
        </p:nvSpPr>
        <p:spPr/>
        <p:txBody>
          <a:bodyPr/>
          <a:lstStyle/>
          <a:p>
            <a:r>
              <a:rPr lang="en-US" dirty="0"/>
              <a:t>A reference you might appreciate</a:t>
            </a:r>
          </a:p>
        </p:txBody>
      </p:sp>
      <p:sp>
        <p:nvSpPr>
          <p:cNvPr id="3" name="Content Placeholder 2">
            <a:extLst>
              <a:ext uri="{FF2B5EF4-FFF2-40B4-BE49-F238E27FC236}">
                <a16:creationId xmlns:a16="http://schemas.microsoft.com/office/drawing/2014/main" id="{19AA2B09-00ED-1A5B-566F-3DD0E3D5479D}"/>
              </a:ext>
            </a:extLst>
          </p:cNvPr>
          <p:cNvSpPr>
            <a:spLocks noGrp="1"/>
          </p:cNvSpPr>
          <p:nvPr>
            <p:ph idx="1"/>
          </p:nvPr>
        </p:nvSpPr>
        <p:spPr/>
        <p:txBody>
          <a:bodyPr/>
          <a:lstStyle/>
          <a:p>
            <a:r>
              <a:rPr lang="en-US" dirty="0">
                <a:hlinkClick r:id="rId2"/>
              </a:rPr>
              <a:t>This reference</a:t>
            </a:r>
            <a:r>
              <a:rPr lang="en-US" dirty="0"/>
              <a:t> from ETHZ has a lot of details about 3D transformations and kinematics. It’s where a handful of the next equations will come from and could be a useful guide to you.</a:t>
            </a:r>
          </a:p>
        </p:txBody>
      </p:sp>
      <p:pic>
        <p:nvPicPr>
          <p:cNvPr id="6" name="Picture 5">
            <a:extLst>
              <a:ext uri="{FF2B5EF4-FFF2-40B4-BE49-F238E27FC236}">
                <a16:creationId xmlns:a16="http://schemas.microsoft.com/office/drawing/2014/main" id="{990A776F-C47F-DFFF-9F1F-C3A7AB26B880}"/>
              </a:ext>
            </a:extLst>
          </p:cNvPr>
          <p:cNvPicPr>
            <a:picLocks noChangeAspect="1"/>
          </p:cNvPicPr>
          <p:nvPr/>
        </p:nvPicPr>
        <p:blipFill>
          <a:blip r:embed="rId3"/>
          <a:stretch>
            <a:fillRect/>
          </a:stretch>
        </p:blipFill>
        <p:spPr>
          <a:xfrm>
            <a:off x="2876550" y="3495430"/>
            <a:ext cx="6438900" cy="3124200"/>
          </a:xfrm>
          <a:prstGeom prst="rect">
            <a:avLst/>
          </a:prstGeom>
          <a:ln>
            <a:noFill/>
          </a:ln>
          <a:effectLst>
            <a:outerShdw blurRad="292100" dist="139700" dir="2700000" algn="tl" rotWithShape="0">
              <a:srgbClr val="333333">
                <a:alpha val="65000"/>
              </a:srgbClr>
            </a:outerShdw>
          </a:effectLst>
        </p:spPr>
      </p:pic>
      <p:sp>
        <p:nvSpPr>
          <p:cNvPr id="7" name="Slide Number Placeholder 6">
            <a:extLst>
              <a:ext uri="{FF2B5EF4-FFF2-40B4-BE49-F238E27FC236}">
                <a16:creationId xmlns:a16="http://schemas.microsoft.com/office/drawing/2014/main" id="{0538919F-C123-91B5-6805-2DD43369525A}"/>
              </a:ext>
            </a:extLst>
          </p:cNvPr>
          <p:cNvSpPr>
            <a:spLocks noGrp="1"/>
          </p:cNvSpPr>
          <p:nvPr>
            <p:ph type="sldNum" sz="quarter" idx="12"/>
          </p:nvPr>
        </p:nvSpPr>
        <p:spPr/>
        <p:txBody>
          <a:bodyPr/>
          <a:lstStyle/>
          <a:p>
            <a:fld id="{F5FE10AB-C6A1-4249-A6E9-5BC3816A454B}" type="slidenum">
              <a:rPr lang="en-US" smtClean="0"/>
              <a:t>40</a:t>
            </a:fld>
            <a:endParaRPr lang="en-US"/>
          </a:p>
        </p:txBody>
      </p:sp>
    </p:spTree>
    <p:extLst>
      <p:ext uri="{BB962C8B-B14F-4D97-AF65-F5344CB8AC3E}">
        <p14:creationId xmlns:p14="http://schemas.microsoft.com/office/powerpoint/2010/main" val="22148302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57710-6D7B-931C-7490-6CDCF501EF3D}"/>
              </a:ext>
            </a:extLst>
          </p:cNvPr>
          <p:cNvSpPr>
            <a:spLocks noGrp="1"/>
          </p:cNvSpPr>
          <p:nvPr>
            <p:ph type="title"/>
          </p:nvPr>
        </p:nvSpPr>
        <p:spPr/>
        <p:txBody>
          <a:bodyPr/>
          <a:lstStyle/>
          <a:p>
            <a:r>
              <a:rPr lang="en-US" dirty="0"/>
              <a:t>Another reference you might appreciate</a:t>
            </a:r>
          </a:p>
        </p:txBody>
      </p:sp>
      <p:sp>
        <p:nvSpPr>
          <p:cNvPr id="3" name="Content Placeholder 2">
            <a:extLst>
              <a:ext uri="{FF2B5EF4-FFF2-40B4-BE49-F238E27FC236}">
                <a16:creationId xmlns:a16="http://schemas.microsoft.com/office/drawing/2014/main" id="{19AA2B09-00ED-1A5B-566F-3DD0E3D5479D}"/>
              </a:ext>
            </a:extLst>
          </p:cNvPr>
          <p:cNvSpPr>
            <a:spLocks noGrp="1"/>
          </p:cNvSpPr>
          <p:nvPr>
            <p:ph idx="1"/>
          </p:nvPr>
        </p:nvSpPr>
        <p:spPr/>
        <p:txBody>
          <a:bodyPr/>
          <a:lstStyle/>
          <a:p>
            <a:r>
              <a:rPr lang="en-US" dirty="0">
                <a:hlinkClick r:id="rId2"/>
              </a:rPr>
              <a:t>This reference</a:t>
            </a:r>
            <a:r>
              <a:rPr lang="en-US" dirty="0"/>
              <a:t> is also a very nice summary with some useful equations.</a:t>
            </a:r>
          </a:p>
        </p:txBody>
      </p:sp>
      <p:pic>
        <p:nvPicPr>
          <p:cNvPr id="7" name="Picture 6">
            <a:extLst>
              <a:ext uri="{FF2B5EF4-FFF2-40B4-BE49-F238E27FC236}">
                <a16:creationId xmlns:a16="http://schemas.microsoft.com/office/drawing/2014/main" id="{12430CDC-BC2F-C1BB-AD95-4EAD44EBFCB4}"/>
              </a:ext>
            </a:extLst>
          </p:cNvPr>
          <p:cNvPicPr>
            <a:picLocks noChangeAspect="1"/>
          </p:cNvPicPr>
          <p:nvPr/>
        </p:nvPicPr>
        <p:blipFill>
          <a:blip r:embed="rId3"/>
          <a:stretch>
            <a:fillRect/>
          </a:stretch>
        </p:blipFill>
        <p:spPr>
          <a:xfrm>
            <a:off x="3544527" y="2581835"/>
            <a:ext cx="5102946" cy="3478446"/>
          </a:xfrm>
          <a:prstGeom prst="rect">
            <a:avLst/>
          </a:prstGeom>
          <a:ln>
            <a:noFill/>
          </a:ln>
          <a:effectLst>
            <a:outerShdw blurRad="292100" dist="139700" dir="2700000" algn="tl" rotWithShape="0">
              <a:srgbClr val="333333">
                <a:alpha val="65000"/>
              </a:srgbClr>
            </a:outerShdw>
          </a:effectLst>
        </p:spPr>
      </p:pic>
      <p:sp>
        <p:nvSpPr>
          <p:cNvPr id="6" name="Slide Number Placeholder 5">
            <a:extLst>
              <a:ext uri="{FF2B5EF4-FFF2-40B4-BE49-F238E27FC236}">
                <a16:creationId xmlns:a16="http://schemas.microsoft.com/office/drawing/2014/main" id="{CCB52CBF-ACD9-4513-0F78-9B283C685A25}"/>
              </a:ext>
            </a:extLst>
          </p:cNvPr>
          <p:cNvSpPr>
            <a:spLocks noGrp="1"/>
          </p:cNvSpPr>
          <p:nvPr>
            <p:ph type="sldNum" sz="quarter" idx="12"/>
          </p:nvPr>
        </p:nvSpPr>
        <p:spPr/>
        <p:txBody>
          <a:bodyPr/>
          <a:lstStyle/>
          <a:p>
            <a:fld id="{F5FE10AB-C6A1-4249-A6E9-5BC3816A454B}" type="slidenum">
              <a:rPr lang="en-US" smtClean="0"/>
              <a:t>41</a:t>
            </a:fld>
            <a:endParaRPr lang="en-US"/>
          </a:p>
        </p:txBody>
      </p:sp>
    </p:spTree>
    <p:extLst>
      <p:ext uri="{BB962C8B-B14F-4D97-AF65-F5344CB8AC3E}">
        <p14:creationId xmlns:p14="http://schemas.microsoft.com/office/powerpoint/2010/main" val="2604516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B16EA-6D6B-CE61-25FD-0E06D794A760}"/>
              </a:ext>
            </a:extLst>
          </p:cNvPr>
          <p:cNvSpPr>
            <a:spLocks noGrp="1"/>
          </p:cNvSpPr>
          <p:nvPr>
            <p:ph type="title"/>
          </p:nvPr>
        </p:nvSpPr>
        <p:spPr/>
        <p:txBody>
          <a:bodyPr/>
          <a:lstStyle/>
          <a:p>
            <a:r>
              <a:rPr lang="en-US" dirty="0"/>
              <a:t>Representing a 3D position is straightforward</a:t>
            </a:r>
          </a:p>
        </p:txBody>
      </p:sp>
      <p:sp>
        <p:nvSpPr>
          <p:cNvPr id="3" name="Content Placeholder 2">
            <a:extLst>
              <a:ext uri="{FF2B5EF4-FFF2-40B4-BE49-F238E27FC236}">
                <a16:creationId xmlns:a16="http://schemas.microsoft.com/office/drawing/2014/main" id="{8398BCF2-4AFA-3DDB-6308-9F94774AAEAB}"/>
              </a:ext>
            </a:extLst>
          </p:cNvPr>
          <p:cNvSpPr>
            <a:spLocks noGrp="1"/>
          </p:cNvSpPr>
          <p:nvPr>
            <p:ph idx="1"/>
          </p:nvPr>
        </p:nvSpPr>
        <p:spPr/>
        <p:txBody>
          <a:bodyPr/>
          <a:lstStyle/>
          <a:p>
            <a:r>
              <a:rPr lang="en-US" dirty="0"/>
              <a:t>We simply need to add another coordinate to our homogeneous vector:</a:t>
            </a:r>
          </a:p>
        </p:txBody>
      </p:sp>
      <p:pic>
        <p:nvPicPr>
          <p:cNvPr id="6" name="Picture 5">
            <a:extLst>
              <a:ext uri="{FF2B5EF4-FFF2-40B4-BE49-F238E27FC236}">
                <a16:creationId xmlns:a16="http://schemas.microsoft.com/office/drawing/2014/main" id="{84677542-9682-94C6-C0CC-9C16A702F565}"/>
              </a:ext>
            </a:extLst>
          </p:cNvPr>
          <p:cNvPicPr>
            <a:picLocks noChangeAspect="1"/>
          </p:cNvPicPr>
          <p:nvPr/>
        </p:nvPicPr>
        <p:blipFill>
          <a:blip r:embed="rId2"/>
          <a:stretch>
            <a:fillRect/>
          </a:stretch>
        </p:blipFill>
        <p:spPr>
          <a:xfrm>
            <a:off x="2209800" y="2726543"/>
            <a:ext cx="7772400" cy="3450420"/>
          </a:xfrm>
          <a:prstGeom prst="rect">
            <a:avLst/>
          </a:prstGeom>
        </p:spPr>
      </p:pic>
      <p:sp>
        <p:nvSpPr>
          <p:cNvPr id="7" name="Slide Number Placeholder 6">
            <a:extLst>
              <a:ext uri="{FF2B5EF4-FFF2-40B4-BE49-F238E27FC236}">
                <a16:creationId xmlns:a16="http://schemas.microsoft.com/office/drawing/2014/main" id="{7CC2819F-F1AD-D8B9-678E-B55644FA5CEB}"/>
              </a:ext>
            </a:extLst>
          </p:cNvPr>
          <p:cNvSpPr>
            <a:spLocks noGrp="1"/>
          </p:cNvSpPr>
          <p:nvPr>
            <p:ph type="sldNum" sz="quarter" idx="12"/>
          </p:nvPr>
        </p:nvSpPr>
        <p:spPr/>
        <p:txBody>
          <a:bodyPr/>
          <a:lstStyle/>
          <a:p>
            <a:fld id="{F5FE10AB-C6A1-4249-A6E9-5BC3816A454B}" type="slidenum">
              <a:rPr lang="en-US" smtClean="0"/>
              <a:t>42</a:t>
            </a:fld>
            <a:endParaRPr lang="en-US"/>
          </a:p>
        </p:txBody>
      </p:sp>
    </p:spTree>
    <p:extLst>
      <p:ext uri="{BB962C8B-B14F-4D97-AF65-F5344CB8AC3E}">
        <p14:creationId xmlns:p14="http://schemas.microsoft.com/office/powerpoint/2010/main" val="9984684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4021B72-2F64-6465-25CC-7DACD88CC43C}"/>
              </a:ext>
            </a:extLst>
          </p:cNvPr>
          <p:cNvPicPr>
            <a:picLocks noChangeAspect="1"/>
          </p:cNvPicPr>
          <p:nvPr/>
        </p:nvPicPr>
        <p:blipFill>
          <a:blip r:embed="rId2"/>
          <a:stretch>
            <a:fillRect/>
          </a:stretch>
        </p:blipFill>
        <p:spPr>
          <a:xfrm>
            <a:off x="2209800" y="2922983"/>
            <a:ext cx="7772400" cy="3641447"/>
          </a:xfrm>
          <a:prstGeom prst="rect">
            <a:avLst/>
          </a:prstGeom>
        </p:spPr>
      </p:pic>
      <p:sp>
        <p:nvSpPr>
          <p:cNvPr id="2" name="Title 1">
            <a:extLst>
              <a:ext uri="{FF2B5EF4-FFF2-40B4-BE49-F238E27FC236}">
                <a16:creationId xmlns:a16="http://schemas.microsoft.com/office/drawing/2014/main" id="{34705FD6-D659-B8E5-5EB2-18E2E94C1AAD}"/>
              </a:ext>
            </a:extLst>
          </p:cNvPr>
          <p:cNvSpPr>
            <a:spLocks noGrp="1"/>
          </p:cNvSpPr>
          <p:nvPr>
            <p:ph type="title"/>
          </p:nvPr>
        </p:nvSpPr>
        <p:spPr/>
        <p:txBody>
          <a:bodyPr/>
          <a:lstStyle/>
          <a:p>
            <a:r>
              <a:rPr lang="en-US" dirty="0"/>
              <a:t>In 2D, we need only one rotation angle.</a:t>
            </a:r>
            <a:br>
              <a:rPr lang="en-US" dirty="0"/>
            </a:br>
            <a:r>
              <a:rPr lang="en-US" dirty="0"/>
              <a:t>In 3D, we require three!</a:t>
            </a:r>
          </a:p>
        </p:txBody>
      </p:sp>
      <p:sp>
        <p:nvSpPr>
          <p:cNvPr id="3" name="Content Placeholder 2">
            <a:extLst>
              <a:ext uri="{FF2B5EF4-FFF2-40B4-BE49-F238E27FC236}">
                <a16:creationId xmlns:a16="http://schemas.microsoft.com/office/drawing/2014/main" id="{55F19FD3-70DC-9699-4A46-536EEEACC19F}"/>
              </a:ext>
            </a:extLst>
          </p:cNvPr>
          <p:cNvSpPr>
            <a:spLocks noGrp="1"/>
          </p:cNvSpPr>
          <p:nvPr>
            <p:ph idx="1"/>
          </p:nvPr>
        </p:nvSpPr>
        <p:spPr/>
        <p:txBody>
          <a:bodyPr/>
          <a:lstStyle/>
          <a:p>
            <a:r>
              <a:rPr lang="en-US" dirty="0"/>
              <a:t>We need two angles to pick the direction of the arm (remember spherical coordinates?) and then a third to define the rotation of the arm itself (think of holding your arm out in a particular direction and then rotating your hand).</a:t>
            </a:r>
          </a:p>
          <a:p>
            <a:endParaRPr lang="en-US" dirty="0"/>
          </a:p>
          <a:p>
            <a:endParaRPr lang="en-US" dirty="0"/>
          </a:p>
        </p:txBody>
      </p:sp>
      <p:sp>
        <p:nvSpPr>
          <p:cNvPr id="7" name="Slide Number Placeholder 6">
            <a:extLst>
              <a:ext uri="{FF2B5EF4-FFF2-40B4-BE49-F238E27FC236}">
                <a16:creationId xmlns:a16="http://schemas.microsoft.com/office/drawing/2014/main" id="{F050217D-414B-8ED5-F755-C85CF941C46B}"/>
              </a:ext>
            </a:extLst>
          </p:cNvPr>
          <p:cNvSpPr>
            <a:spLocks noGrp="1"/>
          </p:cNvSpPr>
          <p:nvPr>
            <p:ph type="sldNum" sz="quarter" idx="12"/>
          </p:nvPr>
        </p:nvSpPr>
        <p:spPr/>
        <p:txBody>
          <a:bodyPr/>
          <a:lstStyle/>
          <a:p>
            <a:fld id="{F5FE10AB-C6A1-4249-A6E9-5BC3816A454B}" type="slidenum">
              <a:rPr lang="en-US" smtClean="0"/>
              <a:t>43</a:t>
            </a:fld>
            <a:endParaRPr lang="en-US"/>
          </a:p>
        </p:txBody>
      </p:sp>
    </p:spTree>
    <p:extLst>
      <p:ext uri="{BB962C8B-B14F-4D97-AF65-F5344CB8AC3E}">
        <p14:creationId xmlns:p14="http://schemas.microsoft.com/office/powerpoint/2010/main" val="5281738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61DAC-C3FF-850B-5DAA-76396C59BEA5}"/>
              </a:ext>
            </a:extLst>
          </p:cNvPr>
          <p:cNvSpPr>
            <a:spLocks noGrp="1"/>
          </p:cNvSpPr>
          <p:nvPr>
            <p:ph type="title"/>
          </p:nvPr>
        </p:nvSpPr>
        <p:spPr/>
        <p:txBody>
          <a:bodyPr/>
          <a:lstStyle/>
          <a:p>
            <a:r>
              <a:rPr lang="en-US" dirty="0"/>
              <a:t>Rotations in 3D belong to the group “SO(3)” </a:t>
            </a:r>
          </a:p>
        </p:txBody>
      </p:sp>
      <p:sp>
        <p:nvSpPr>
          <p:cNvPr id="3" name="Content Placeholder 2">
            <a:extLst>
              <a:ext uri="{FF2B5EF4-FFF2-40B4-BE49-F238E27FC236}">
                <a16:creationId xmlns:a16="http://schemas.microsoft.com/office/drawing/2014/main" id="{20030279-F18B-AC80-07BB-1C76A60AD45A}"/>
              </a:ext>
            </a:extLst>
          </p:cNvPr>
          <p:cNvSpPr>
            <a:spLocks noGrp="1"/>
          </p:cNvSpPr>
          <p:nvPr>
            <p:ph idx="1"/>
          </p:nvPr>
        </p:nvSpPr>
        <p:spPr/>
        <p:txBody>
          <a:bodyPr/>
          <a:lstStyle/>
          <a:p>
            <a:r>
              <a:rPr lang="en-US" dirty="0"/>
              <a:t>SO(3) is the “Special Orthogonal Group” in 3D. It’s a notation that appears a lot to describe the degrees of freedom in the robot.</a:t>
            </a:r>
          </a:p>
        </p:txBody>
      </p:sp>
      <p:sp>
        <p:nvSpPr>
          <p:cNvPr id="6" name="Slide Number Placeholder 5">
            <a:extLst>
              <a:ext uri="{FF2B5EF4-FFF2-40B4-BE49-F238E27FC236}">
                <a16:creationId xmlns:a16="http://schemas.microsoft.com/office/drawing/2014/main" id="{7D900B9F-8C76-155C-FA79-D809ECF7A15C}"/>
              </a:ext>
            </a:extLst>
          </p:cNvPr>
          <p:cNvSpPr>
            <a:spLocks noGrp="1"/>
          </p:cNvSpPr>
          <p:nvPr>
            <p:ph type="sldNum" sz="quarter" idx="12"/>
          </p:nvPr>
        </p:nvSpPr>
        <p:spPr/>
        <p:txBody>
          <a:bodyPr/>
          <a:lstStyle/>
          <a:p>
            <a:fld id="{F5FE10AB-C6A1-4249-A6E9-5BC3816A454B}" type="slidenum">
              <a:rPr lang="en-US" smtClean="0"/>
              <a:t>44</a:t>
            </a:fld>
            <a:endParaRPr lang="en-US"/>
          </a:p>
        </p:txBody>
      </p:sp>
    </p:spTree>
    <p:extLst>
      <p:ext uri="{BB962C8B-B14F-4D97-AF65-F5344CB8AC3E}">
        <p14:creationId xmlns:p14="http://schemas.microsoft.com/office/powerpoint/2010/main" val="38397376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of an airplane ">
            <a:extLst>
              <a:ext uri="{FF2B5EF4-FFF2-40B4-BE49-F238E27FC236}">
                <a16:creationId xmlns:a16="http://schemas.microsoft.com/office/drawing/2014/main" id="{D80DE0E6-16B1-A733-463C-EFB3B0CCE23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02906" y="1222727"/>
            <a:ext cx="7786188" cy="49831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7B61BEE-57A5-2C41-DA9E-80D84FCDA748}"/>
              </a:ext>
            </a:extLst>
          </p:cNvPr>
          <p:cNvSpPr>
            <a:spLocks noGrp="1"/>
          </p:cNvSpPr>
          <p:nvPr>
            <p:ph type="title"/>
          </p:nvPr>
        </p:nvSpPr>
        <p:spPr/>
        <p:txBody>
          <a:bodyPr/>
          <a:lstStyle/>
          <a:p>
            <a:r>
              <a:rPr lang="en-US" dirty="0"/>
              <a:t>Some terminology from Aerospace</a:t>
            </a:r>
          </a:p>
        </p:txBody>
      </p:sp>
      <p:sp>
        <p:nvSpPr>
          <p:cNvPr id="6" name="TextBox 5">
            <a:extLst>
              <a:ext uri="{FF2B5EF4-FFF2-40B4-BE49-F238E27FC236}">
                <a16:creationId xmlns:a16="http://schemas.microsoft.com/office/drawing/2014/main" id="{6BEA6E1C-C560-32F1-8142-4C1D53F4B2F7}"/>
              </a:ext>
            </a:extLst>
          </p:cNvPr>
          <p:cNvSpPr txBox="1"/>
          <p:nvPr/>
        </p:nvSpPr>
        <p:spPr>
          <a:xfrm>
            <a:off x="3957918" y="6360459"/>
            <a:ext cx="1307794" cy="369332"/>
          </a:xfrm>
          <a:prstGeom prst="rect">
            <a:avLst/>
          </a:prstGeom>
          <a:noFill/>
        </p:spPr>
        <p:txBody>
          <a:bodyPr wrap="none" rtlCol="0">
            <a:spAutoFit/>
          </a:bodyPr>
          <a:lstStyle/>
          <a:p>
            <a:r>
              <a:rPr lang="en-US" dirty="0"/>
              <a:t>From: </a:t>
            </a:r>
            <a:r>
              <a:rPr lang="en-US" dirty="0">
                <a:hlinkClick r:id="rId3"/>
              </a:rPr>
              <a:t>NASA</a:t>
            </a:r>
            <a:endParaRPr lang="en-US" dirty="0"/>
          </a:p>
        </p:txBody>
      </p:sp>
      <p:sp>
        <p:nvSpPr>
          <p:cNvPr id="3" name="Slide Number Placeholder 2">
            <a:extLst>
              <a:ext uri="{FF2B5EF4-FFF2-40B4-BE49-F238E27FC236}">
                <a16:creationId xmlns:a16="http://schemas.microsoft.com/office/drawing/2014/main" id="{3AB99F43-1A10-36C1-7AA0-1CCD93038CC0}"/>
              </a:ext>
            </a:extLst>
          </p:cNvPr>
          <p:cNvSpPr>
            <a:spLocks noGrp="1"/>
          </p:cNvSpPr>
          <p:nvPr>
            <p:ph type="sldNum" sz="quarter" idx="12"/>
          </p:nvPr>
        </p:nvSpPr>
        <p:spPr/>
        <p:txBody>
          <a:bodyPr/>
          <a:lstStyle/>
          <a:p>
            <a:fld id="{F5FE10AB-C6A1-4249-A6E9-5BC3816A454B}" type="slidenum">
              <a:rPr lang="en-US" smtClean="0"/>
              <a:t>45</a:t>
            </a:fld>
            <a:endParaRPr lang="en-US"/>
          </a:p>
        </p:txBody>
      </p:sp>
    </p:spTree>
    <p:extLst>
      <p:ext uri="{BB962C8B-B14F-4D97-AF65-F5344CB8AC3E}">
        <p14:creationId xmlns:p14="http://schemas.microsoft.com/office/powerpoint/2010/main" val="10200907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A37C22A-8BB7-E68D-D823-57E17430447F}"/>
              </a:ext>
            </a:extLst>
          </p:cNvPr>
          <p:cNvPicPr>
            <a:picLocks noChangeAspect="1"/>
          </p:cNvPicPr>
          <p:nvPr/>
        </p:nvPicPr>
        <p:blipFill>
          <a:blip r:embed="rId2"/>
          <a:stretch>
            <a:fillRect/>
          </a:stretch>
        </p:blipFill>
        <p:spPr>
          <a:xfrm>
            <a:off x="2412591" y="0"/>
            <a:ext cx="7366819" cy="6858000"/>
          </a:xfrm>
          <a:prstGeom prst="rect">
            <a:avLst/>
          </a:prstGeom>
        </p:spPr>
      </p:pic>
      <p:sp>
        <p:nvSpPr>
          <p:cNvPr id="2" name="Slide Number Placeholder 1">
            <a:extLst>
              <a:ext uri="{FF2B5EF4-FFF2-40B4-BE49-F238E27FC236}">
                <a16:creationId xmlns:a16="http://schemas.microsoft.com/office/drawing/2014/main" id="{19CCA961-1020-C87A-85D0-CC5C788A905E}"/>
              </a:ext>
            </a:extLst>
          </p:cNvPr>
          <p:cNvSpPr>
            <a:spLocks noGrp="1"/>
          </p:cNvSpPr>
          <p:nvPr>
            <p:ph type="sldNum" sz="quarter" idx="12"/>
          </p:nvPr>
        </p:nvSpPr>
        <p:spPr/>
        <p:txBody>
          <a:bodyPr/>
          <a:lstStyle/>
          <a:p>
            <a:fld id="{F5FE10AB-C6A1-4249-A6E9-5BC3816A454B}" type="slidenum">
              <a:rPr lang="en-US" smtClean="0"/>
              <a:t>46</a:t>
            </a:fld>
            <a:endParaRPr lang="en-US"/>
          </a:p>
        </p:txBody>
      </p:sp>
    </p:spTree>
    <p:extLst>
      <p:ext uri="{BB962C8B-B14F-4D97-AF65-F5344CB8AC3E}">
        <p14:creationId xmlns:p14="http://schemas.microsoft.com/office/powerpoint/2010/main" val="31957976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7DB80-8028-818C-C625-2EDB6AD83FDE}"/>
              </a:ext>
            </a:extLst>
          </p:cNvPr>
          <p:cNvSpPr>
            <a:spLocks noGrp="1"/>
          </p:cNvSpPr>
          <p:nvPr>
            <p:ph type="title"/>
          </p:nvPr>
        </p:nvSpPr>
        <p:spPr/>
        <p:txBody>
          <a:bodyPr/>
          <a:lstStyle/>
          <a:p>
            <a:r>
              <a:rPr lang="en-US" dirty="0"/>
              <a:t>There are multiple ways to compose these transformations into a 3D rotation</a:t>
            </a:r>
          </a:p>
        </p:txBody>
      </p:sp>
      <p:sp>
        <p:nvSpPr>
          <p:cNvPr id="3" name="Content Placeholder 2">
            <a:extLst>
              <a:ext uri="{FF2B5EF4-FFF2-40B4-BE49-F238E27FC236}">
                <a16:creationId xmlns:a16="http://schemas.microsoft.com/office/drawing/2014/main" id="{92C8FE55-7590-7ED9-96AC-3879C3BFDC3E}"/>
              </a:ext>
            </a:extLst>
          </p:cNvPr>
          <p:cNvSpPr>
            <a:spLocks noGrp="1"/>
          </p:cNvSpPr>
          <p:nvPr>
            <p:ph idx="1"/>
          </p:nvPr>
        </p:nvSpPr>
        <p:spPr/>
        <p:txBody>
          <a:bodyPr/>
          <a:lstStyle/>
          <a:p>
            <a:r>
              <a:rPr lang="en-US" dirty="0"/>
              <a:t>We need three rotations to represent any 3D rotation (as mentioned before), but around which axes should they be performed? What order should we perform them?</a:t>
            </a:r>
          </a:p>
          <a:p>
            <a:endParaRPr lang="en-US" dirty="0"/>
          </a:p>
          <a:p>
            <a:r>
              <a:rPr lang="en-US" dirty="0"/>
              <a:t>Euler Angles: a 3D rotation is written as a sequence of 3 consecutive rotations about some axis.</a:t>
            </a:r>
          </a:p>
        </p:txBody>
      </p:sp>
      <p:sp>
        <p:nvSpPr>
          <p:cNvPr id="6" name="Slide Number Placeholder 5">
            <a:extLst>
              <a:ext uri="{FF2B5EF4-FFF2-40B4-BE49-F238E27FC236}">
                <a16:creationId xmlns:a16="http://schemas.microsoft.com/office/drawing/2014/main" id="{81B7198D-CE74-9D66-8D29-1E99A7D85F22}"/>
              </a:ext>
            </a:extLst>
          </p:cNvPr>
          <p:cNvSpPr>
            <a:spLocks noGrp="1"/>
          </p:cNvSpPr>
          <p:nvPr>
            <p:ph type="sldNum" sz="quarter" idx="12"/>
          </p:nvPr>
        </p:nvSpPr>
        <p:spPr/>
        <p:txBody>
          <a:bodyPr/>
          <a:lstStyle/>
          <a:p>
            <a:fld id="{F5FE10AB-C6A1-4249-A6E9-5BC3816A454B}" type="slidenum">
              <a:rPr lang="en-US" smtClean="0"/>
              <a:t>47</a:t>
            </a:fld>
            <a:endParaRPr lang="en-US"/>
          </a:p>
        </p:txBody>
      </p:sp>
    </p:spTree>
    <p:extLst>
      <p:ext uri="{BB962C8B-B14F-4D97-AF65-F5344CB8AC3E}">
        <p14:creationId xmlns:p14="http://schemas.microsoft.com/office/powerpoint/2010/main" val="7435810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0CB23-E3E3-5329-D5B1-DC1B0989D014}"/>
              </a:ext>
            </a:extLst>
          </p:cNvPr>
          <p:cNvSpPr>
            <a:spLocks noGrp="1"/>
          </p:cNvSpPr>
          <p:nvPr>
            <p:ph type="title"/>
          </p:nvPr>
        </p:nvSpPr>
        <p:spPr/>
        <p:txBody>
          <a:bodyPr/>
          <a:lstStyle/>
          <a:p>
            <a:r>
              <a:rPr lang="en-US" dirty="0"/>
              <a:t>ZYZ Euler Angles</a:t>
            </a:r>
          </a:p>
        </p:txBody>
      </p:sp>
      <p:pic>
        <p:nvPicPr>
          <p:cNvPr id="6" name="Content Placeholder 5">
            <a:extLst>
              <a:ext uri="{FF2B5EF4-FFF2-40B4-BE49-F238E27FC236}">
                <a16:creationId xmlns:a16="http://schemas.microsoft.com/office/drawing/2014/main" id="{3432F75E-EC77-2748-26F6-80DA5A3B25D7}"/>
              </a:ext>
            </a:extLst>
          </p:cNvPr>
          <p:cNvPicPr>
            <a:picLocks noGrp="1" noChangeAspect="1"/>
          </p:cNvPicPr>
          <p:nvPr>
            <p:ph idx="1"/>
          </p:nvPr>
        </p:nvPicPr>
        <p:blipFill>
          <a:blip r:embed="rId2"/>
          <a:stretch>
            <a:fillRect/>
          </a:stretch>
        </p:blipFill>
        <p:spPr>
          <a:xfrm>
            <a:off x="2152650" y="2057195"/>
            <a:ext cx="7886700" cy="3888198"/>
          </a:xfrm>
          <a:prstGeom prst="rect">
            <a:avLst/>
          </a:prstGeom>
        </p:spPr>
      </p:pic>
      <p:sp>
        <p:nvSpPr>
          <p:cNvPr id="3" name="Slide Number Placeholder 2">
            <a:extLst>
              <a:ext uri="{FF2B5EF4-FFF2-40B4-BE49-F238E27FC236}">
                <a16:creationId xmlns:a16="http://schemas.microsoft.com/office/drawing/2014/main" id="{98653C15-22A9-3797-7AA9-D12560B6D68A}"/>
              </a:ext>
            </a:extLst>
          </p:cNvPr>
          <p:cNvSpPr>
            <a:spLocks noGrp="1"/>
          </p:cNvSpPr>
          <p:nvPr>
            <p:ph type="sldNum" sz="quarter" idx="12"/>
          </p:nvPr>
        </p:nvSpPr>
        <p:spPr/>
        <p:txBody>
          <a:bodyPr/>
          <a:lstStyle/>
          <a:p>
            <a:fld id="{F5FE10AB-C6A1-4249-A6E9-5BC3816A454B}" type="slidenum">
              <a:rPr lang="en-US" smtClean="0"/>
              <a:t>48</a:t>
            </a:fld>
            <a:endParaRPr lang="en-US"/>
          </a:p>
        </p:txBody>
      </p:sp>
    </p:spTree>
    <p:extLst>
      <p:ext uri="{BB962C8B-B14F-4D97-AF65-F5344CB8AC3E}">
        <p14:creationId xmlns:p14="http://schemas.microsoft.com/office/powerpoint/2010/main" val="20920158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0CB23-E3E3-5329-D5B1-DC1B0989D014}"/>
              </a:ext>
            </a:extLst>
          </p:cNvPr>
          <p:cNvSpPr>
            <a:spLocks noGrp="1"/>
          </p:cNvSpPr>
          <p:nvPr>
            <p:ph type="title"/>
          </p:nvPr>
        </p:nvSpPr>
        <p:spPr/>
        <p:txBody>
          <a:bodyPr/>
          <a:lstStyle/>
          <a:p>
            <a:r>
              <a:rPr lang="en-US" dirty="0"/>
              <a:t>ZYZ Euler Angles</a:t>
            </a:r>
          </a:p>
        </p:txBody>
      </p:sp>
      <p:pic>
        <p:nvPicPr>
          <p:cNvPr id="8" name="Content Placeholder 7">
            <a:extLst>
              <a:ext uri="{FF2B5EF4-FFF2-40B4-BE49-F238E27FC236}">
                <a16:creationId xmlns:a16="http://schemas.microsoft.com/office/drawing/2014/main" id="{32694019-5FC6-13A7-A692-41CE150D3FE0}"/>
              </a:ext>
            </a:extLst>
          </p:cNvPr>
          <p:cNvPicPr>
            <a:picLocks noGrp="1" noChangeAspect="1"/>
          </p:cNvPicPr>
          <p:nvPr>
            <p:ph idx="1"/>
          </p:nvPr>
        </p:nvPicPr>
        <p:blipFill rotWithShape="1">
          <a:blip r:embed="rId2"/>
          <a:srcRect t="-1" b="165"/>
          <a:stretch/>
        </p:blipFill>
        <p:spPr>
          <a:xfrm>
            <a:off x="2618290" y="1825626"/>
            <a:ext cx="6955420" cy="4344169"/>
          </a:xfrm>
          <a:prstGeom prst="rect">
            <a:avLst/>
          </a:prstGeom>
        </p:spPr>
      </p:pic>
      <p:sp>
        <p:nvSpPr>
          <p:cNvPr id="3" name="Slide Number Placeholder 2">
            <a:extLst>
              <a:ext uri="{FF2B5EF4-FFF2-40B4-BE49-F238E27FC236}">
                <a16:creationId xmlns:a16="http://schemas.microsoft.com/office/drawing/2014/main" id="{58E5A539-79B9-C57C-B5B2-61F2FEFF6BF7}"/>
              </a:ext>
            </a:extLst>
          </p:cNvPr>
          <p:cNvSpPr>
            <a:spLocks noGrp="1"/>
          </p:cNvSpPr>
          <p:nvPr>
            <p:ph type="sldNum" sz="quarter" idx="12"/>
          </p:nvPr>
        </p:nvSpPr>
        <p:spPr/>
        <p:txBody>
          <a:bodyPr/>
          <a:lstStyle/>
          <a:p>
            <a:fld id="{F5FE10AB-C6A1-4249-A6E9-5BC3816A454B}" type="slidenum">
              <a:rPr lang="en-US" smtClean="0"/>
              <a:t>49</a:t>
            </a:fld>
            <a:endParaRPr lang="en-US"/>
          </a:p>
        </p:txBody>
      </p:sp>
    </p:spTree>
    <p:extLst>
      <p:ext uri="{BB962C8B-B14F-4D97-AF65-F5344CB8AC3E}">
        <p14:creationId xmlns:p14="http://schemas.microsoft.com/office/powerpoint/2010/main" val="4144634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7563A-BA26-FF4B-BB03-4D4575E89085}"/>
              </a:ext>
            </a:extLst>
          </p:cNvPr>
          <p:cNvSpPr>
            <a:spLocks noGrp="1"/>
          </p:cNvSpPr>
          <p:nvPr>
            <p:ph type="title"/>
          </p:nvPr>
        </p:nvSpPr>
        <p:spPr/>
        <p:txBody>
          <a:bodyPr/>
          <a:lstStyle/>
          <a:p>
            <a:r>
              <a:rPr lang="en-US" dirty="0"/>
              <a:t>Before talking about robots, we should discuss </a:t>
            </a:r>
            <a:r>
              <a:rPr lang="en-US" i="1" dirty="0"/>
              <a:t>transformations</a:t>
            </a:r>
            <a:endParaRPr lang="en-US" dirty="0"/>
          </a:p>
        </p:txBody>
      </p:sp>
      <p:sp>
        <p:nvSpPr>
          <p:cNvPr id="3" name="Content Placeholder 2">
            <a:extLst>
              <a:ext uri="{FF2B5EF4-FFF2-40B4-BE49-F238E27FC236}">
                <a16:creationId xmlns:a16="http://schemas.microsoft.com/office/drawing/2014/main" id="{168BD4FF-FE89-3A43-BF73-4DAEA896D029}"/>
              </a:ext>
            </a:extLst>
          </p:cNvPr>
          <p:cNvSpPr>
            <a:spLocks noGrp="1"/>
          </p:cNvSpPr>
          <p:nvPr>
            <p:ph idx="1"/>
          </p:nvPr>
        </p:nvSpPr>
        <p:spPr/>
        <p:txBody>
          <a:bodyPr/>
          <a:lstStyle/>
          <a:p>
            <a:pPr marL="0" indent="0">
              <a:buNone/>
            </a:pPr>
            <a:r>
              <a:rPr lang="en-US" dirty="0"/>
              <a:t>Images make it fairly easy to visualize transformations in the plane: we want to relate the position of the same point between two images.</a:t>
            </a:r>
          </a:p>
        </p:txBody>
      </p:sp>
      <p:pic>
        <p:nvPicPr>
          <p:cNvPr id="6" name="Picture 5">
            <a:extLst>
              <a:ext uri="{FF2B5EF4-FFF2-40B4-BE49-F238E27FC236}">
                <a16:creationId xmlns:a16="http://schemas.microsoft.com/office/drawing/2014/main" id="{EF2A8791-9C29-6245-B552-992FDDF2E23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28141" y="3429000"/>
            <a:ext cx="1378470" cy="1373910"/>
          </a:xfrm>
          <a:prstGeom prst="rect">
            <a:avLst/>
          </a:prstGeom>
        </p:spPr>
      </p:pic>
      <p:pic>
        <p:nvPicPr>
          <p:cNvPr id="7" name="Picture 6">
            <a:extLst>
              <a:ext uri="{FF2B5EF4-FFF2-40B4-BE49-F238E27FC236}">
                <a16:creationId xmlns:a16="http://schemas.microsoft.com/office/drawing/2014/main" id="{6F03224F-A934-8D40-81D9-87B996B54B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0762377">
            <a:off x="5020541" y="3091121"/>
            <a:ext cx="1837942" cy="1831862"/>
          </a:xfrm>
          <a:prstGeom prst="rect">
            <a:avLst/>
          </a:prstGeom>
        </p:spPr>
      </p:pic>
      <p:pic>
        <p:nvPicPr>
          <p:cNvPr id="8" name="Picture 7">
            <a:extLst>
              <a:ext uri="{FF2B5EF4-FFF2-40B4-BE49-F238E27FC236}">
                <a16:creationId xmlns:a16="http://schemas.microsoft.com/office/drawing/2014/main" id="{33FFAD35-44F0-2346-AC0A-1AE9FF302AF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21365" y="3833091"/>
            <a:ext cx="2293476" cy="969819"/>
          </a:xfrm>
          <a:prstGeom prst="rect">
            <a:avLst/>
          </a:prstGeom>
        </p:spPr>
      </p:pic>
      <p:sp>
        <p:nvSpPr>
          <p:cNvPr id="9" name="TextBox 8">
            <a:extLst>
              <a:ext uri="{FF2B5EF4-FFF2-40B4-BE49-F238E27FC236}">
                <a16:creationId xmlns:a16="http://schemas.microsoft.com/office/drawing/2014/main" id="{E7B18CAC-85F6-A64E-B684-0B47A6811273}"/>
              </a:ext>
            </a:extLst>
          </p:cNvPr>
          <p:cNvSpPr txBox="1"/>
          <p:nvPr/>
        </p:nvSpPr>
        <p:spPr>
          <a:xfrm>
            <a:off x="2328141" y="5190836"/>
            <a:ext cx="737702" cy="369332"/>
          </a:xfrm>
          <a:prstGeom prst="rect">
            <a:avLst/>
          </a:prstGeom>
          <a:noFill/>
        </p:spPr>
        <p:txBody>
          <a:bodyPr wrap="none" rtlCol="0">
            <a:spAutoFit/>
          </a:bodyPr>
          <a:lstStyle/>
          <a:p>
            <a:r>
              <a:rPr lang="en-US" dirty="0">
                <a:latin typeface="Open Sans" panose="020B0606030504020204" pitchFamily="34" charset="0"/>
                <a:ea typeface="Open Sans" panose="020B0606030504020204" pitchFamily="34" charset="0"/>
                <a:cs typeface="Open Sans" panose="020B0606030504020204" pitchFamily="34" charset="0"/>
              </a:rPr>
              <a:t>Scale</a:t>
            </a:r>
          </a:p>
        </p:txBody>
      </p:sp>
      <p:sp>
        <p:nvSpPr>
          <p:cNvPr id="10" name="TextBox 9">
            <a:extLst>
              <a:ext uri="{FF2B5EF4-FFF2-40B4-BE49-F238E27FC236}">
                <a16:creationId xmlns:a16="http://schemas.microsoft.com/office/drawing/2014/main" id="{DA95E491-394E-AD49-93F0-1F04CEF67507}"/>
              </a:ext>
            </a:extLst>
          </p:cNvPr>
          <p:cNvSpPr txBox="1"/>
          <p:nvPr/>
        </p:nvSpPr>
        <p:spPr>
          <a:xfrm>
            <a:off x="5570662" y="5190836"/>
            <a:ext cx="1096775" cy="369332"/>
          </a:xfrm>
          <a:prstGeom prst="rect">
            <a:avLst/>
          </a:prstGeom>
          <a:noFill/>
        </p:spPr>
        <p:txBody>
          <a:bodyPr wrap="none" rtlCol="0">
            <a:spAutoFit/>
          </a:bodyPr>
          <a:lstStyle/>
          <a:p>
            <a:r>
              <a:rPr lang="en-US" dirty="0">
                <a:latin typeface="Open Sans" panose="020B0606030504020204" pitchFamily="34" charset="0"/>
                <a:ea typeface="Open Sans" panose="020B0606030504020204" pitchFamily="34" charset="0"/>
                <a:cs typeface="Open Sans" panose="020B0606030504020204" pitchFamily="34" charset="0"/>
              </a:rPr>
              <a:t>Rotation</a:t>
            </a:r>
          </a:p>
        </p:txBody>
      </p:sp>
      <p:sp>
        <p:nvSpPr>
          <p:cNvPr id="11" name="TextBox 10">
            <a:extLst>
              <a:ext uri="{FF2B5EF4-FFF2-40B4-BE49-F238E27FC236}">
                <a16:creationId xmlns:a16="http://schemas.microsoft.com/office/drawing/2014/main" id="{5E2F0D21-58F0-DB40-AE83-4DF27F7647DB}"/>
              </a:ext>
            </a:extLst>
          </p:cNvPr>
          <p:cNvSpPr txBox="1"/>
          <p:nvPr/>
        </p:nvSpPr>
        <p:spPr>
          <a:xfrm>
            <a:off x="8519716" y="5190836"/>
            <a:ext cx="904415" cy="369332"/>
          </a:xfrm>
          <a:prstGeom prst="rect">
            <a:avLst/>
          </a:prstGeom>
          <a:noFill/>
        </p:spPr>
        <p:txBody>
          <a:bodyPr wrap="none" rtlCol="0">
            <a:spAutoFit/>
          </a:bodyPr>
          <a:lstStyle/>
          <a:p>
            <a:r>
              <a:rPr lang="en-US" dirty="0">
                <a:latin typeface="Open Sans" panose="020B0606030504020204" pitchFamily="34" charset="0"/>
                <a:ea typeface="Open Sans" panose="020B0606030504020204" pitchFamily="34" charset="0"/>
                <a:cs typeface="Open Sans" panose="020B0606030504020204" pitchFamily="34" charset="0"/>
              </a:rPr>
              <a:t>Aspect</a:t>
            </a:r>
          </a:p>
        </p:txBody>
      </p:sp>
      <p:sp>
        <p:nvSpPr>
          <p:cNvPr id="12" name="TextBox 11">
            <a:extLst>
              <a:ext uri="{FF2B5EF4-FFF2-40B4-BE49-F238E27FC236}">
                <a16:creationId xmlns:a16="http://schemas.microsoft.com/office/drawing/2014/main" id="{540A010A-95CB-0F46-AC04-7121C88F5DE5}"/>
              </a:ext>
            </a:extLst>
          </p:cNvPr>
          <p:cNvSpPr txBox="1"/>
          <p:nvPr/>
        </p:nvSpPr>
        <p:spPr>
          <a:xfrm>
            <a:off x="2152650" y="5927630"/>
            <a:ext cx="3176062" cy="369332"/>
          </a:xfrm>
          <a:prstGeom prst="rect">
            <a:avLst/>
          </a:prstGeom>
          <a:noFill/>
        </p:spPr>
        <p:txBody>
          <a:bodyPr wrap="none" rtlCol="0">
            <a:spAutoFit/>
          </a:bodyPr>
          <a:lstStyle/>
          <a:p>
            <a:r>
              <a:rPr lang="en-US" dirty="0">
                <a:latin typeface="Open Sans" panose="020B0606030504020204" pitchFamily="34" charset="0"/>
                <a:ea typeface="Open Sans" panose="020B0606030504020204" pitchFamily="34" charset="0"/>
                <a:cs typeface="Open Sans" panose="020B0606030504020204" pitchFamily="34" charset="0"/>
              </a:rPr>
              <a:t>And, of course, translations.</a:t>
            </a:r>
          </a:p>
        </p:txBody>
      </p:sp>
      <p:sp>
        <p:nvSpPr>
          <p:cNvPr id="13" name="Slide Number Placeholder 12">
            <a:extLst>
              <a:ext uri="{FF2B5EF4-FFF2-40B4-BE49-F238E27FC236}">
                <a16:creationId xmlns:a16="http://schemas.microsoft.com/office/drawing/2014/main" id="{44636D2C-3327-76F1-3B62-F792D74A36F9}"/>
              </a:ext>
            </a:extLst>
          </p:cNvPr>
          <p:cNvSpPr>
            <a:spLocks noGrp="1"/>
          </p:cNvSpPr>
          <p:nvPr>
            <p:ph type="sldNum" sz="quarter" idx="12"/>
          </p:nvPr>
        </p:nvSpPr>
        <p:spPr/>
        <p:txBody>
          <a:bodyPr/>
          <a:lstStyle/>
          <a:p>
            <a:fld id="{F5FE10AB-C6A1-4249-A6E9-5BC3816A454B}" type="slidenum">
              <a:rPr lang="en-US" smtClean="0"/>
              <a:t>5</a:t>
            </a:fld>
            <a:endParaRPr lang="en-US"/>
          </a:p>
        </p:txBody>
      </p:sp>
    </p:spTree>
    <p:extLst>
      <p:ext uri="{BB962C8B-B14F-4D97-AF65-F5344CB8AC3E}">
        <p14:creationId xmlns:p14="http://schemas.microsoft.com/office/powerpoint/2010/main" val="41198560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2B590-E5D6-730B-91A6-FACD47C27E9A}"/>
              </a:ext>
            </a:extLst>
          </p:cNvPr>
          <p:cNvSpPr>
            <a:spLocks noGrp="1"/>
          </p:cNvSpPr>
          <p:nvPr>
            <p:ph type="title"/>
          </p:nvPr>
        </p:nvSpPr>
        <p:spPr/>
        <p:txBody>
          <a:bodyPr/>
          <a:lstStyle/>
          <a:p>
            <a:r>
              <a:rPr lang="en-US" dirty="0"/>
              <a:t>ZYX Euler Angles: “yaw, pitch, roll”</a:t>
            </a:r>
          </a:p>
        </p:txBody>
      </p:sp>
      <p:pic>
        <p:nvPicPr>
          <p:cNvPr id="6" name="Content Placeholder 5">
            <a:extLst>
              <a:ext uri="{FF2B5EF4-FFF2-40B4-BE49-F238E27FC236}">
                <a16:creationId xmlns:a16="http://schemas.microsoft.com/office/drawing/2014/main" id="{1B544C68-DA39-D415-CFF4-2031C611C732}"/>
              </a:ext>
            </a:extLst>
          </p:cNvPr>
          <p:cNvPicPr>
            <a:picLocks noGrp="1" noChangeAspect="1"/>
          </p:cNvPicPr>
          <p:nvPr>
            <p:ph idx="1"/>
          </p:nvPr>
        </p:nvPicPr>
        <p:blipFill>
          <a:blip r:embed="rId2"/>
          <a:stretch>
            <a:fillRect/>
          </a:stretch>
        </p:blipFill>
        <p:spPr>
          <a:xfrm>
            <a:off x="2152650" y="2100940"/>
            <a:ext cx="7886700" cy="3800708"/>
          </a:xfrm>
          <a:prstGeom prst="rect">
            <a:avLst/>
          </a:prstGeom>
        </p:spPr>
      </p:pic>
      <p:sp>
        <p:nvSpPr>
          <p:cNvPr id="3" name="Slide Number Placeholder 2">
            <a:extLst>
              <a:ext uri="{FF2B5EF4-FFF2-40B4-BE49-F238E27FC236}">
                <a16:creationId xmlns:a16="http://schemas.microsoft.com/office/drawing/2014/main" id="{EABE2DDC-8C55-4D6C-CDF8-5486C2DB7A7A}"/>
              </a:ext>
            </a:extLst>
          </p:cNvPr>
          <p:cNvSpPr>
            <a:spLocks noGrp="1"/>
          </p:cNvSpPr>
          <p:nvPr>
            <p:ph type="sldNum" sz="quarter" idx="12"/>
          </p:nvPr>
        </p:nvSpPr>
        <p:spPr/>
        <p:txBody>
          <a:bodyPr/>
          <a:lstStyle/>
          <a:p>
            <a:fld id="{F5FE10AB-C6A1-4249-A6E9-5BC3816A454B}" type="slidenum">
              <a:rPr lang="en-US" smtClean="0"/>
              <a:t>50</a:t>
            </a:fld>
            <a:endParaRPr lang="en-US"/>
          </a:p>
        </p:txBody>
      </p:sp>
    </p:spTree>
    <p:extLst>
      <p:ext uri="{BB962C8B-B14F-4D97-AF65-F5344CB8AC3E}">
        <p14:creationId xmlns:p14="http://schemas.microsoft.com/office/powerpoint/2010/main" val="9959792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2B590-E5D6-730B-91A6-FACD47C27E9A}"/>
              </a:ext>
            </a:extLst>
          </p:cNvPr>
          <p:cNvSpPr>
            <a:spLocks noGrp="1"/>
          </p:cNvSpPr>
          <p:nvPr>
            <p:ph type="title"/>
          </p:nvPr>
        </p:nvSpPr>
        <p:spPr/>
        <p:txBody>
          <a:bodyPr/>
          <a:lstStyle/>
          <a:p>
            <a:r>
              <a:rPr lang="en-US" dirty="0"/>
              <a:t>ZYX Euler Angles: “yaw, pitch, roll”</a:t>
            </a:r>
          </a:p>
        </p:txBody>
      </p:sp>
      <p:pic>
        <p:nvPicPr>
          <p:cNvPr id="8" name="Content Placeholder 7">
            <a:extLst>
              <a:ext uri="{FF2B5EF4-FFF2-40B4-BE49-F238E27FC236}">
                <a16:creationId xmlns:a16="http://schemas.microsoft.com/office/drawing/2014/main" id="{18D548A7-2764-CEDE-9013-365B8ED25F3A}"/>
              </a:ext>
            </a:extLst>
          </p:cNvPr>
          <p:cNvPicPr>
            <a:picLocks noGrp="1" noChangeAspect="1"/>
          </p:cNvPicPr>
          <p:nvPr>
            <p:ph idx="1"/>
          </p:nvPr>
        </p:nvPicPr>
        <p:blipFill>
          <a:blip r:embed="rId2"/>
          <a:stretch>
            <a:fillRect/>
          </a:stretch>
        </p:blipFill>
        <p:spPr>
          <a:xfrm>
            <a:off x="2431716" y="1825625"/>
            <a:ext cx="7328569" cy="4351338"/>
          </a:xfrm>
          <a:prstGeom prst="rect">
            <a:avLst/>
          </a:prstGeom>
        </p:spPr>
      </p:pic>
      <p:sp>
        <p:nvSpPr>
          <p:cNvPr id="3" name="Slide Number Placeholder 2">
            <a:extLst>
              <a:ext uri="{FF2B5EF4-FFF2-40B4-BE49-F238E27FC236}">
                <a16:creationId xmlns:a16="http://schemas.microsoft.com/office/drawing/2014/main" id="{A5264F89-CA3A-0F00-A806-37413836D537}"/>
              </a:ext>
            </a:extLst>
          </p:cNvPr>
          <p:cNvSpPr>
            <a:spLocks noGrp="1"/>
          </p:cNvSpPr>
          <p:nvPr>
            <p:ph type="sldNum" sz="quarter" idx="12"/>
          </p:nvPr>
        </p:nvSpPr>
        <p:spPr/>
        <p:txBody>
          <a:bodyPr/>
          <a:lstStyle/>
          <a:p>
            <a:fld id="{F5FE10AB-C6A1-4249-A6E9-5BC3816A454B}" type="slidenum">
              <a:rPr lang="en-US" smtClean="0"/>
              <a:t>51</a:t>
            </a:fld>
            <a:endParaRPr lang="en-US"/>
          </a:p>
        </p:txBody>
      </p:sp>
    </p:spTree>
    <p:extLst>
      <p:ext uri="{BB962C8B-B14F-4D97-AF65-F5344CB8AC3E}">
        <p14:creationId xmlns:p14="http://schemas.microsoft.com/office/powerpoint/2010/main" val="22754082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41801-9FEE-E5AA-9589-31366F7A2D44}"/>
              </a:ext>
            </a:extLst>
          </p:cNvPr>
          <p:cNvSpPr>
            <a:spLocks noGrp="1"/>
          </p:cNvSpPr>
          <p:nvPr>
            <p:ph type="title"/>
          </p:nvPr>
        </p:nvSpPr>
        <p:spPr/>
        <p:txBody>
          <a:bodyPr/>
          <a:lstStyle/>
          <a:p>
            <a:r>
              <a:rPr lang="en-US" dirty="0"/>
              <a:t>Euler angles have a “flaw”</a:t>
            </a:r>
          </a:p>
        </p:txBody>
      </p:sp>
      <p:sp>
        <p:nvSpPr>
          <p:cNvPr id="3" name="Content Placeholder 2">
            <a:extLst>
              <a:ext uri="{FF2B5EF4-FFF2-40B4-BE49-F238E27FC236}">
                <a16:creationId xmlns:a16="http://schemas.microsoft.com/office/drawing/2014/main" id="{57AA6164-DDFA-E4DD-A969-0768A1CA9C24}"/>
              </a:ext>
            </a:extLst>
          </p:cNvPr>
          <p:cNvSpPr>
            <a:spLocks noGrp="1"/>
          </p:cNvSpPr>
          <p:nvPr>
            <p:ph idx="1"/>
          </p:nvPr>
        </p:nvSpPr>
        <p:spPr>
          <a:xfrm>
            <a:off x="2152650" y="1385047"/>
            <a:ext cx="7886700" cy="4791916"/>
          </a:xfrm>
        </p:spPr>
        <p:txBody>
          <a:bodyPr/>
          <a:lstStyle/>
          <a:p>
            <a:r>
              <a:rPr lang="en-US" dirty="0"/>
              <a:t>For the 3-element representations, we can have configurations where the rotation matrix is singular and thus cannot be inverted.</a:t>
            </a:r>
          </a:p>
          <a:p>
            <a:endParaRPr lang="en-US" dirty="0"/>
          </a:p>
          <a:p>
            <a:r>
              <a:rPr lang="en-US" sz="2000" dirty="0"/>
              <a:t>Here’s an example: these two correspond to the same transform </a:t>
            </a:r>
          </a:p>
        </p:txBody>
      </p:sp>
      <p:sp>
        <p:nvSpPr>
          <p:cNvPr id="6" name="TextBox 5">
            <a:extLst>
              <a:ext uri="{FF2B5EF4-FFF2-40B4-BE49-F238E27FC236}">
                <a16:creationId xmlns:a16="http://schemas.microsoft.com/office/drawing/2014/main" id="{3ABD700F-9452-E917-D73D-F2AD3F6CB8E4}"/>
              </a:ext>
            </a:extLst>
          </p:cNvPr>
          <p:cNvSpPr txBox="1"/>
          <p:nvPr/>
        </p:nvSpPr>
        <p:spPr>
          <a:xfrm>
            <a:off x="1938099" y="6287431"/>
            <a:ext cx="8315803" cy="276999"/>
          </a:xfrm>
          <a:prstGeom prst="rect">
            <a:avLst/>
          </a:prstGeom>
          <a:noFill/>
        </p:spPr>
        <p:txBody>
          <a:bodyPr wrap="none" rtlCol="0">
            <a:spAutoFit/>
          </a:bodyPr>
          <a:lstStyle/>
          <a:p>
            <a:r>
              <a:rPr lang="en-US" sz="1200" dirty="0"/>
              <a:t>From: </a:t>
            </a:r>
            <a:r>
              <a:rPr lang="en-US" sz="1200" dirty="0">
                <a:hlinkClick r:id="rId2"/>
              </a:rPr>
              <a:t>https://www.quora.com/What-is-the-singularity-problem-while-representing-a-spacecraft-attitude-in-terms-of-Euler-angles</a:t>
            </a:r>
            <a:r>
              <a:rPr lang="en-US" sz="1200" dirty="0"/>
              <a:t> </a:t>
            </a:r>
          </a:p>
        </p:txBody>
      </p:sp>
      <p:pic>
        <p:nvPicPr>
          <p:cNvPr id="7170" name="Picture 2">
            <a:extLst>
              <a:ext uri="{FF2B5EF4-FFF2-40B4-BE49-F238E27FC236}">
                <a16:creationId xmlns:a16="http://schemas.microsoft.com/office/drawing/2014/main" id="{0DE109A4-C610-38B8-50F7-AEBF4CB5B4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5042" y="3769312"/>
            <a:ext cx="4010959" cy="20054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C94CCEB3-72DE-C60B-1500-3D335B5FAF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3232" y="3769312"/>
            <a:ext cx="3647888" cy="20057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Slide Number Placeholder 6">
            <a:extLst>
              <a:ext uri="{FF2B5EF4-FFF2-40B4-BE49-F238E27FC236}">
                <a16:creationId xmlns:a16="http://schemas.microsoft.com/office/drawing/2014/main" id="{6CBD5DD4-CA77-09BC-40C8-66A2E2841DE6}"/>
              </a:ext>
            </a:extLst>
          </p:cNvPr>
          <p:cNvSpPr>
            <a:spLocks noGrp="1"/>
          </p:cNvSpPr>
          <p:nvPr>
            <p:ph type="sldNum" sz="quarter" idx="12"/>
          </p:nvPr>
        </p:nvSpPr>
        <p:spPr/>
        <p:txBody>
          <a:bodyPr/>
          <a:lstStyle/>
          <a:p>
            <a:fld id="{F5FE10AB-C6A1-4249-A6E9-5BC3816A454B}" type="slidenum">
              <a:rPr lang="en-US" smtClean="0"/>
              <a:t>52</a:t>
            </a:fld>
            <a:endParaRPr lang="en-US"/>
          </a:p>
        </p:txBody>
      </p:sp>
    </p:spTree>
    <p:extLst>
      <p:ext uri="{BB962C8B-B14F-4D97-AF65-F5344CB8AC3E}">
        <p14:creationId xmlns:p14="http://schemas.microsoft.com/office/powerpoint/2010/main" val="30602967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572269-DBA1-CFAA-5DD1-B715AAC16982}"/>
              </a:ext>
            </a:extLst>
          </p:cNvPr>
          <p:cNvSpPr>
            <a:spLocks noGrp="1"/>
          </p:cNvSpPr>
          <p:nvPr>
            <p:ph idx="1"/>
          </p:nvPr>
        </p:nvSpPr>
        <p:spPr>
          <a:xfrm>
            <a:off x="2152650" y="1411941"/>
            <a:ext cx="7886700" cy="4765022"/>
          </a:xfrm>
        </p:spPr>
        <p:txBody>
          <a:bodyPr/>
          <a:lstStyle/>
          <a:p>
            <a:r>
              <a:rPr lang="en-US" dirty="0"/>
              <a:t>We have an axis along which rotation occurs and the angle defining how much we rotate.</a:t>
            </a:r>
          </a:p>
          <a:p>
            <a:endParaRPr lang="en-US" dirty="0"/>
          </a:p>
          <a:p>
            <a:endParaRPr lang="en-US" dirty="0"/>
          </a:p>
          <a:p>
            <a:endParaRPr lang="en-US" dirty="0"/>
          </a:p>
          <a:p>
            <a:endParaRPr lang="en-US" dirty="0"/>
          </a:p>
          <a:p>
            <a:endParaRPr lang="en-US" dirty="0"/>
          </a:p>
          <a:p>
            <a:r>
              <a:rPr lang="en-US" dirty="0"/>
              <a:t>where </a:t>
            </a:r>
            <a:r>
              <a:rPr lang="en-US" dirty="0" err="1"/>
              <a:t>c_theta</a:t>
            </a:r>
            <a:r>
              <a:rPr lang="en-US" dirty="0"/>
              <a:t> = cos(theta) and </a:t>
            </a:r>
            <a:r>
              <a:rPr lang="en-US" dirty="0" err="1"/>
              <a:t>s_theta</a:t>
            </a:r>
            <a:r>
              <a:rPr lang="en-US" dirty="0"/>
              <a:t> = sin(theta)</a:t>
            </a:r>
          </a:p>
        </p:txBody>
      </p:sp>
      <p:pic>
        <p:nvPicPr>
          <p:cNvPr id="7" name="Picture 6">
            <a:extLst>
              <a:ext uri="{FF2B5EF4-FFF2-40B4-BE49-F238E27FC236}">
                <a16:creationId xmlns:a16="http://schemas.microsoft.com/office/drawing/2014/main" id="{BA934296-C4F4-96D1-5060-EC60102CFD2C}"/>
              </a:ext>
            </a:extLst>
          </p:cNvPr>
          <p:cNvPicPr>
            <a:picLocks noChangeAspect="1"/>
          </p:cNvPicPr>
          <p:nvPr/>
        </p:nvPicPr>
        <p:blipFill>
          <a:blip r:embed="rId2"/>
          <a:stretch>
            <a:fillRect/>
          </a:stretch>
        </p:blipFill>
        <p:spPr>
          <a:xfrm>
            <a:off x="5975350" y="2221738"/>
            <a:ext cx="3327400" cy="1092200"/>
          </a:xfrm>
          <a:prstGeom prst="rect">
            <a:avLst/>
          </a:prstGeom>
        </p:spPr>
      </p:pic>
      <p:sp>
        <p:nvSpPr>
          <p:cNvPr id="2" name="Title 1">
            <a:extLst>
              <a:ext uri="{FF2B5EF4-FFF2-40B4-BE49-F238E27FC236}">
                <a16:creationId xmlns:a16="http://schemas.microsoft.com/office/drawing/2014/main" id="{941C9098-8864-6177-EF84-121EE51B4764}"/>
              </a:ext>
            </a:extLst>
          </p:cNvPr>
          <p:cNvSpPr>
            <a:spLocks noGrp="1"/>
          </p:cNvSpPr>
          <p:nvPr>
            <p:ph type="title"/>
          </p:nvPr>
        </p:nvSpPr>
        <p:spPr/>
        <p:txBody>
          <a:bodyPr/>
          <a:lstStyle/>
          <a:p>
            <a:r>
              <a:rPr lang="en-US" dirty="0"/>
              <a:t>There is also the “angle axis” definition</a:t>
            </a:r>
          </a:p>
        </p:txBody>
      </p:sp>
      <p:pic>
        <p:nvPicPr>
          <p:cNvPr id="6" name="Picture 5">
            <a:extLst>
              <a:ext uri="{FF2B5EF4-FFF2-40B4-BE49-F238E27FC236}">
                <a16:creationId xmlns:a16="http://schemas.microsoft.com/office/drawing/2014/main" id="{161CE818-ECB8-BEAF-4EF4-FAACC08D05D6}"/>
              </a:ext>
            </a:extLst>
          </p:cNvPr>
          <p:cNvPicPr>
            <a:picLocks noChangeAspect="1"/>
          </p:cNvPicPr>
          <p:nvPr/>
        </p:nvPicPr>
        <p:blipFill>
          <a:blip r:embed="rId3"/>
          <a:stretch>
            <a:fillRect/>
          </a:stretch>
        </p:blipFill>
        <p:spPr>
          <a:xfrm>
            <a:off x="2209800" y="3340314"/>
            <a:ext cx="7772400" cy="988300"/>
          </a:xfrm>
          <a:prstGeom prst="rect">
            <a:avLst/>
          </a:prstGeom>
        </p:spPr>
      </p:pic>
      <p:sp>
        <p:nvSpPr>
          <p:cNvPr id="8" name="Slide Number Placeholder 7">
            <a:extLst>
              <a:ext uri="{FF2B5EF4-FFF2-40B4-BE49-F238E27FC236}">
                <a16:creationId xmlns:a16="http://schemas.microsoft.com/office/drawing/2014/main" id="{C550A33B-39F4-74A6-8B1F-5BD00A257E27}"/>
              </a:ext>
            </a:extLst>
          </p:cNvPr>
          <p:cNvSpPr>
            <a:spLocks noGrp="1"/>
          </p:cNvSpPr>
          <p:nvPr>
            <p:ph type="sldNum" sz="quarter" idx="12"/>
          </p:nvPr>
        </p:nvSpPr>
        <p:spPr/>
        <p:txBody>
          <a:bodyPr/>
          <a:lstStyle/>
          <a:p>
            <a:fld id="{F5FE10AB-C6A1-4249-A6E9-5BC3816A454B}" type="slidenum">
              <a:rPr lang="en-US" smtClean="0"/>
              <a:t>53</a:t>
            </a:fld>
            <a:endParaRPr lang="en-US"/>
          </a:p>
        </p:txBody>
      </p:sp>
    </p:spTree>
    <p:extLst>
      <p:ext uri="{BB962C8B-B14F-4D97-AF65-F5344CB8AC3E}">
        <p14:creationId xmlns:p14="http://schemas.microsoft.com/office/powerpoint/2010/main" val="34589256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F5A99-1129-024F-8C7D-33C5FADB8484}"/>
              </a:ext>
            </a:extLst>
          </p:cNvPr>
          <p:cNvSpPr>
            <a:spLocks noGrp="1"/>
          </p:cNvSpPr>
          <p:nvPr>
            <p:ph type="title"/>
          </p:nvPr>
        </p:nvSpPr>
        <p:spPr/>
        <p:txBody>
          <a:bodyPr>
            <a:normAutofit/>
          </a:bodyPr>
          <a:lstStyle/>
          <a:p>
            <a:r>
              <a:rPr lang="en-US" dirty="0"/>
              <a:t>You may also have heard of the Quaternion, another way of representing a 3D rotation</a:t>
            </a:r>
          </a:p>
        </p:txBody>
      </p:sp>
      <p:sp>
        <p:nvSpPr>
          <p:cNvPr id="8" name="Content Placeholder 7">
            <a:extLst>
              <a:ext uri="{FF2B5EF4-FFF2-40B4-BE49-F238E27FC236}">
                <a16:creationId xmlns:a16="http://schemas.microsoft.com/office/drawing/2014/main" id="{FD56E558-C876-BE40-BABD-9974F391CCA8}"/>
              </a:ext>
            </a:extLst>
          </p:cNvPr>
          <p:cNvSpPr>
            <a:spLocks noGrp="1"/>
          </p:cNvSpPr>
          <p:nvPr>
            <p:ph idx="1"/>
          </p:nvPr>
        </p:nvSpPr>
        <p:spPr/>
        <p:txBody>
          <a:bodyPr/>
          <a:lstStyle/>
          <a:p>
            <a:r>
              <a:rPr lang="en-US" dirty="0"/>
              <a:t>A “quaternion” is a 4-element vector and, as such, is “non-minimal”</a:t>
            </a:r>
          </a:p>
          <a:p>
            <a:endParaRPr lang="en-US" dirty="0"/>
          </a:p>
          <a:p>
            <a:r>
              <a:rPr lang="en-US" dirty="0"/>
              <a:t>So why do we use a 4-element vector when we only need 3-elements?</a:t>
            </a:r>
          </a:p>
          <a:p>
            <a:endParaRPr lang="en-US" dirty="0"/>
          </a:p>
          <a:p>
            <a:r>
              <a:rPr lang="en-US" dirty="0"/>
              <a:t>For the 3-element representations, we can have configurations where the rotation matrix is singular and thus cannot be inverted</a:t>
            </a:r>
          </a:p>
        </p:txBody>
      </p:sp>
      <p:sp>
        <p:nvSpPr>
          <p:cNvPr id="3" name="Slide Number Placeholder 2">
            <a:extLst>
              <a:ext uri="{FF2B5EF4-FFF2-40B4-BE49-F238E27FC236}">
                <a16:creationId xmlns:a16="http://schemas.microsoft.com/office/drawing/2014/main" id="{BD387C49-3D22-DCCD-E3A2-9DCBBFFC7AF6}"/>
              </a:ext>
            </a:extLst>
          </p:cNvPr>
          <p:cNvSpPr>
            <a:spLocks noGrp="1"/>
          </p:cNvSpPr>
          <p:nvPr>
            <p:ph type="sldNum" sz="quarter" idx="12"/>
          </p:nvPr>
        </p:nvSpPr>
        <p:spPr/>
        <p:txBody>
          <a:bodyPr/>
          <a:lstStyle/>
          <a:p>
            <a:fld id="{F5FE10AB-C6A1-4249-A6E9-5BC3816A454B}" type="slidenum">
              <a:rPr lang="en-US" smtClean="0"/>
              <a:t>54</a:t>
            </a:fld>
            <a:endParaRPr lang="en-US"/>
          </a:p>
        </p:txBody>
      </p:sp>
    </p:spTree>
    <p:extLst>
      <p:ext uri="{BB962C8B-B14F-4D97-AF65-F5344CB8AC3E}">
        <p14:creationId xmlns:p14="http://schemas.microsoft.com/office/powerpoint/2010/main" val="14937079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F5A99-1129-024F-8C7D-33C5FADB8484}"/>
              </a:ext>
            </a:extLst>
          </p:cNvPr>
          <p:cNvSpPr>
            <a:spLocks noGrp="1"/>
          </p:cNvSpPr>
          <p:nvPr>
            <p:ph type="title"/>
          </p:nvPr>
        </p:nvSpPr>
        <p:spPr/>
        <p:txBody>
          <a:bodyPr>
            <a:normAutofit/>
          </a:bodyPr>
          <a:lstStyle/>
          <a:p>
            <a:r>
              <a:rPr lang="en-US" dirty="0"/>
              <a:t>Quaternions are another way to represent 3D rotations (akin to 4D imaginary numbers)</a:t>
            </a:r>
          </a:p>
        </p:txBody>
      </p:sp>
      <p:pic>
        <p:nvPicPr>
          <p:cNvPr id="6" name="Content Placeholder 5">
            <a:extLst>
              <a:ext uri="{FF2B5EF4-FFF2-40B4-BE49-F238E27FC236}">
                <a16:creationId xmlns:a16="http://schemas.microsoft.com/office/drawing/2014/main" id="{D7CE042B-4130-9CF7-7733-8C9B602FC483}"/>
              </a:ext>
            </a:extLst>
          </p:cNvPr>
          <p:cNvPicPr>
            <a:picLocks noGrp="1" noChangeAspect="1"/>
          </p:cNvPicPr>
          <p:nvPr>
            <p:ph idx="1"/>
          </p:nvPr>
        </p:nvPicPr>
        <p:blipFill>
          <a:blip r:embed="rId2"/>
          <a:stretch>
            <a:fillRect/>
          </a:stretch>
        </p:blipFill>
        <p:spPr>
          <a:xfrm>
            <a:off x="2788024" y="2373922"/>
            <a:ext cx="6615952" cy="3254744"/>
          </a:xfrm>
          <a:prstGeom prst="rect">
            <a:avLst/>
          </a:prstGeom>
          <a:ln>
            <a:noFill/>
          </a:ln>
          <a:effectLst>
            <a:outerShdw blurRad="292100" dist="139700" dir="2700000" algn="tl" rotWithShape="0">
              <a:srgbClr val="333333">
                <a:alpha val="65000"/>
              </a:srgbClr>
            </a:outerShdw>
          </a:effectLst>
        </p:spPr>
      </p:pic>
      <p:sp>
        <p:nvSpPr>
          <p:cNvPr id="3" name="Slide Number Placeholder 2">
            <a:extLst>
              <a:ext uri="{FF2B5EF4-FFF2-40B4-BE49-F238E27FC236}">
                <a16:creationId xmlns:a16="http://schemas.microsoft.com/office/drawing/2014/main" id="{C36AEF3F-7FF1-BB9E-DBD2-098D6457CE52}"/>
              </a:ext>
            </a:extLst>
          </p:cNvPr>
          <p:cNvSpPr>
            <a:spLocks noGrp="1"/>
          </p:cNvSpPr>
          <p:nvPr>
            <p:ph type="sldNum" sz="quarter" idx="12"/>
          </p:nvPr>
        </p:nvSpPr>
        <p:spPr/>
        <p:txBody>
          <a:bodyPr/>
          <a:lstStyle/>
          <a:p>
            <a:fld id="{F5FE10AB-C6A1-4249-A6E9-5BC3816A454B}" type="slidenum">
              <a:rPr lang="en-US" smtClean="0"/>
              <a:t>55</a:t>
            </a:fld>
            <a:endParaRPr lang="en-US"/>
          </a:p>
        </p:txBody>
      </p:sp>
    </p:spTree>
    <p:extLst>
      <p:ext uri="{BB962C8B-B14F-4D97-AF65-F5344CB8AC3E}">
        <p14:creationId xmlns:p14="http://schemas.microsoft.com/office/powerpoint/2010/main" val="23131727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F5A99-1129-024F-8C7D-33C5FADB8484}"/>
              </a:ext>
            </a:extLst>
          </p:cNvPr>
          <p:cNvSpPr>
            <a:spLocks noGrp="1"/>
          </p:cNvSpPr>
          <p:nvPr>
            <p:ph type="title"/>
          </p:nvPr>
        </p:nvSpPr>
        <p:spPr/>
        <p:txBody>
          <a:bodyPr>
            <a:normAutofit/>
          </a:bodyPr>
          <a:lstStyle/>
          <a:p>
            <a:r>
              <a:rPr lang="en-US" dirty="0"/>
              <a:t>Quaternions are another way to represent 3D rotations (akin to 4D imaginary numbers)</a:t>
            </a:r>
          </a:p>
        </p:txBody>
      </p:sp>
      <p:pic>
        <p:nvPicPr>
          <p:cNvPr id="8" name="Content Placeholder 7">
            <a:extLst>
              <a:ext uri="{FF2B5EF4-FFF2-40B4-BE49-F238E27FC236}">
                <a16:creationId xmlns:a16="http://schemas.microsoft.com/office/drawing/2014/main" id="{633A8686-B224-A848-9B34-B6616A43EF62}"/>
              </a:ext>
            </a:extLst>
          </p:cNvPr>
          <p:cNvPicPr>
            <a:picLocks noGrp="1" noChangeAspect="1"/>
          </p:cNvPicPr>
          <p:nvPr>
            <p:ph idx="1"/>
          </p:nvPr>
        </p:nvPicPr>
        <p:blipFill>
          <a:blip r:embed="rId2"/>
          <a:stretch>
            <a:fillRect/>
          </a:stretch>
        </p:blipFill>
        <p:spPr>
          <a:xfrm>
            <a:off x="3325906" y="1589083"/>
            <a:ext cx="5540188" cy="5088192"/>
          </a:xfrm>
          <a:prstGeom prst="rect">
            <a:avLst/>
          </a:prstGeom>
          <a:ln>
            <a:noFill/>
          </a:ln>
          <a:effectLst>
            <a:outerShdw blurRad="292100" dist="139700" dir="2700000" algn="tl" rotWithShape="0">
              <a:srgbClr val="333333">
                <a:alpha val="65000"/>
              </a:srgbClr>
            </a:outerShdw>
          </a:effectLst>
        </p:spPr>
      </p:pic>
      <p:sp>
        <p:nvSpPr>
          <p:cNvPr id="3" name="Slide Number Placeholder 2">
            <a:extLst>
              <a:ext uri="{FF2B5EF4-FFF2-40B4-BE49-F238E27FC236}">
                <a16:creationId xmlns:a16="http://schemas.microsoft.com/office/drawing/2014/main" id="{99576D04-7BB1-9CEF-E033-A21FF30C76F3}"/>
              </a:ext>
            </a:extLst>
          </p:cNvPr>
          <p:cNvSpPr>
            <a:spLocks noGrp="1"/>
          </p:cNvSpPr>
          <p:nvPr>
            <p:ph type="sldNum" sz="quarter" idx="12"/>
          </p:nvPr>
        </p:nvSpPr>
        <p:spPr/>
        <p:txBody>
          <a:bodyPr/>
          <a:lstStyle/>
          <a:p>
            <a:fld id="{F5FE10AB-C6A1-4249-A6E9-5BC3816A454B}" type="slidenum">
              <a:rPr lang="en-US" smtClean="0"/>
              <a:t>56</a:t>
            </a:fld>
            <a:endParaRPr lang="en-US"/>
          </a:p>
        </p:txBody>
      </p:sp>
    </p:spTree>
    <p:extLst>
      <p:ext uri="{BB962C8B-B14F-4D97-AF65-F5344CB8AC3E}">
        <p14:creationId xmlns:p14="http://schemas.microsoft.com/office/powerpoint/2010/main" val="39002573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24B76-E51D-23A1-37E6-9B29FA2BE420}"/>
              </a:ext>
            </a:extLst>
          </p:cNvPr>
          <p:cNvSpPr>
            <a:spLocks noGrp="1"/>
          </p:cNvSpPr>
          <p:nvPr>
            <p:ph type="title"/>
          </p:nvPr>
        </p:nvSpPr>
        <p:spPr/>
        <p:txBody>
          <a:bodyPr/>
          <a:lstStyle/>
          <a:p>
            <a:r>
              <a:rPr lang="en-US" dirty="0"/>
              <a:t>Most packages (including ROS’s </a:t>
            </a:r>
            <a:r>
              <a:rPr lang="en-US"/>
              <a:t>tf) </a:t>
            </a:r>
            <a:r>
              <a:rPr lang="en-US" dirty="0"/>
              <a:t>have support for both Euler Angles &amp; Quaternions</a:t>
            </a:r>
          </a:p>
        </p:txBody>
      </p:sp>
      <p:pic>
        <p:nvPicPr>
          <p:cNvPr id="7" name="Picture 6">
            <a:extLst>
              <a:ext uri="{FF2B5EF4-FFF2-40B4-BE49-F238E27FC236}">
                <a16:creationId xmlns:a16="http://schemas.microsoft.com/office/drawing/2014/main" id="{87D2D90E-1C03-654B-8A21-82C8057BB73B}"/>
              </a:ext>
            </a:extLst>
          </p:cNvPr>
          <p:cNvPicPr>
            <a:picLocks noChangeAspect="1"/>
          </p:cNvPicPr>
          <p:nvPr/>
        </p:nvPicPr>
        <p:blipFill>
          <a:blip r:embed="rId2"/>
          <a:stretch>
            <a:fillRect/>
          </a:stretch>
        </p:blipFill>
        <p:spPr>
          <a:xfrm>
            <a:off x="2922494" y="1669248"/>
            <a:ext cx="6347012" cy="4664092"/>
          </a:xfrm>
          <a:prstGeom prst="rect">
            <a:avLst/>
          </a:prstGeom>
        </p:spPr>
      </p:pic>
      <p:sp>
        <p:nvSpPr>
          <p:cNvPr id="6" name="Slide Number Placeholder 5">
            <a:extLst>
              <a:ext uri="{FF2B5EF4-FFF2-40B4-BE49-F238E27FC236}">
                <a16:creationId xmlns:a16="http://schemas.microsoft.com/office/drawing/2014/main" id="{59E13A5A-FFE2-FF2F-E56C-74B12DB6D927}"/>
              </a:ext>
            </a:extLst>
          </p:cNvPr>
          <p:cNvSpPr>
            <a:spLocks noGrp="1"/>
          </p:cNvSpPr>
          <p:nvPr>
            <p:ph type="sldNum" sz="quarter" idx="12"/>
          </p:nvPr>
        </p:nvSpPr>
        <p:spPr/>
        <p:txBody>
          <a:bodyPr/>
          <a:lstStyle/>
          <a:p>
            <a:fld id="{F5FE10AB-C6A1-4249-A6E9-5BC3816A454B}" type="slidenum">
              <a:rPr lang="en-US" smtClean="0"/>
              <a:t>57</a:t>
            </a:fld>
            <a:endParaRPr lang="en-US"/>
          </a:p>
        </p:txBody>
      </p:sp>
    </p:spTree>
    <p:extLst>
      <p:ext uri="{BB962C8B-B14F-4D97-AF65-F5344CB8AC3E}">
        <p14:creationId xmlns:p14="http://schemas.microsoft.com/office/powerpoint/2010/main" val="52347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24B76-E51D-23A1-37E6-9B29FA2BE420}"/>
              </a:ext>
            </a:extLst>
          </p:cNvPr>
          <p:cNvSpPr>
            <a:spLocks noGrp="1"/>
          </p:cNvSpPr>
          <p:nvPr>
            <p:ph type="title"/>
          </p:nvPr>
        </p:nvSpPr>
        <p:spPr/>
        <p:txBody>
          <a:bodyPr/>
          <a:lstStyle/>
          <a:p>
            <a:r>
              <a:rPr lang="en-US" dirty="0"/>
              <a:t>Most packages (including ROS’s tf2) have support for both Euler Angles &amp; Quaternions</a:t>
            </a:r>
          </a:p>
        </p:txBody>
      </p:sp>
      <p:sp>
        <p:nvSpPr>
          <p:cNvPr id="3" name="Content Placeholder 2">
            <a:extLst>
              <a:ext uri="{FF2B5EF4-FFF2-40B4-BE49-F238E27FC236}">
                <a16:creationId xmlns:a16="http://schemas.microsoft.com/office/drawing/2014/main" id="{9CD5D84D-F5D6-64F0-AF5B-5A1C40FC4E06}"/>
              </a:ext>
            </a:extLst>
          </p:cNvPr>
          <p:cNvSpPr>
            <a:spLocks noGrp="1"/>
          </p:cNvSpPr>
          <p:nvPr>
            <p:ph idx="1"/>
          </p:nvPr>
        </p:nvSpPr>
        <p:spPr/>
        <p:txBody>
          <a:bodyPr/>
          <a:lstStyle/>
          <a:p>
            <a:r>
              <a:rPr lang="en-US" dirty="0"/>
              <a:t>We can also convert between them:</a:t>
            </a:r>
          </a:p>
        </p:txBody>
      </p:sp>
      <p:pic>
        <p:nvPicPr>
          <p:cNvPr id="6" name="Picture 5">
            <a:extLst>
              <a:ext uri="{FF2B5EF4-FFF2-40B4-BE49-F238E27FC236}">
                <a16:creationId xmlns:a16="http://schemas.microsoft.com/office/drawing/2014/main" id="{9D68BBDA-4BE3-D0B7-930E-D1D61FE0DC0D}"/>
              </a:ext>
            </a:extLst>
          </p:cNvPr>
          <p:cNvPicPr>
            <a:picLocks noChangeAspect="1"/>
          </p:cNvPicPr>
          <p:nvPr/>
        </p:nvPicPr>
        <p:blipFill>
          <a:blip r:embed="rId2"/>
          <a:stretch>
            <a:fillRect/>
          </a:stretch>
        </p:blipFill>
        <p:spPr>
          <a:xfrm>
            <a:off x="2882900" y="2571750"/>
            <a:ext cx="6426200" cy="1714500"/>
          </a:xfrm>
          <a:prstGeom prst="rect">
            <a:avLst/>
          </a:prstGeom>
          <a:ln>
            <a:noFill/>
          </a:ln>
          <a:effectLst>
            <a:outerShdw blurRad="292100" dist="139700" dir="2700000" algn="tl" rotWithShape="0">
              <a:srgbClr val="333333">
                <a:alpha val="65000"/>
              </a:srgbClr>
            </a:outerShdw>
          </a:effectLst>
        </p:spPr>
      </p:pic>
      <p:sp>
        <p:nvSpPr>
          <p:cNvPr id="7" name="Slide Number Placeholder 6">
            <a:extLst>
              <a:ext uri="{FF2B5EF4-FFF2-40B4-BE49-F238E27FC236}">
                <a16:creationId xmlns:a16="http://schemas.microsoft.com/office/drawing/2014/main" id="{60CCA0C2-5537-1C2A-1934-729603A06348}"/>
              </a:ext>
            </a:extLst>
          </p:cNvPr>
          <p:cNvSpPr>
            <a:spLocks noGrp="1"/>
          </p:cNvSpPr>
          <p:nvPr>
            <p:ph type="sldNum" sz="quarter" idx="12"/>
          </p:nvPr>
        </p:nvSpPr>
        <p:spPr/>
        <p:txBody>
          <a:bodyPr/>
          <a:lstStyle/>
          <a:p>
            <a:fld id="{F5FE10AB-C6A1-4249-A6E9-5BC3816A454B}" type="slidenum">
              <a:rPr lang="en-US" smtClean="0"/>
              <a:t>58</a:t>
            </a:fld>
            <a:endParaRPr lang="en-US"/>
          </a:p>
        </p:txBody>
      </p:sp>
    </p:spTree>
    <p:extLst>
      <p:ext uri="{BB962C8B-B14F-4D97-AF65-F5344CB8AC3E}">
        <p14:creationId xmlns:p14="http://schemas.microsoft.com/office/powerpoint/2010/main" val="1741362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848541A-C1F5-BE48-AAAE-BC7DBA03C90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49236" y="4986435"/>
            <a:ext cx="7093528" cy="1630140"/>
          </a:xfrm>
          <a:prstGeom prst="rect">
            <a:avLst/>
          </a:prstGeom>
        </p:spPr>
      </p:pic>
      <p:sp>
        <p:nvSpPr>
          <p:cNvPr id="2" name="Title 1">
            <a:extLst>
              <a:ext uri="{FF2B5EF4-FFF2-40B4-BE49-F238E27FC236}">
                <a16:creationId xmlns:a16="http://schemas.microsoft.com/office/drawing/2014/main" id="{CB9652AB-970A-2040-A72E-5414117F9062}"/>
              </a:ext>
            </a:extLst>
          </p:cNvPr>
          <p:cNvSpPr>
            <a:spLocks noGrp="1"/>
          </p:cNvSpPr>
          <p:nvPr>
            <p:ph type="title"/>
          </p:nvPr>
        </p:nvSpPr>
        <p:spPr/>
        <p:txBody>
          <a:bodyPr/>
          <a:lstStyle/>
          <a:p>
            <a:r>
              <a:rPr lang="en-US" dirty="0"/>
              <a:t>Global Warping: apply a function to every coordinate.</a:t>
            </a:r>
          </a:p>
        </p:txBody>
      </p:sp>
      <p:sp>
        <p:nvSpPr>
          <p:cNvPr id="3" name="Content Placeholder 2">
            <a:extLst>
              <a:ext uri="{FF2B5EF4-FFF2-40B4-BE49-F238E27FC236}">
                <a16:creationId xmlns:a16="http://schemas.microsoft.com/office/drawing/2014/main" id="{6AD53616-AF47-AD43-A720-8891302FC897}"/>
              </a:ext>
            </a:extLst>
          </p:cNvPr>
          <p:cNvSpPr>
            <a:spLocks noGrp="1"/>
          </p:cNvSpPr>
          <p:nvPr>
            <p:ph idx="1"/>
          </p:nvPr>
        </p:nvSpPr>
        <p:spPr/>
        <p:txBody>
          <a:bodyPr/>
          <a:lstStyle/>
          <a:p>
            <a:pPr marL="0" indent="0">
              <a:buNone/>
            </a:pPr>
            <a:r>
              <a:rPr lang="en-US" dirty="0"/>
              <a:t>The transformation T applies some fixed operation to the coordinates:</a:t>
            </a:r>
          </a:p>
          <a:p>
            <a:pPr marL="0" indent="0">
              <a:buNone/>
            </a:pPr>
            <a:endParaRPr lang="en-US" dirty="0"/>
          </a:p>
          <a:p>
            <a:pPr marL="0" indent="0">
              <a:buNone/>
            </a:pPr>
            <a:endParaRPr lang="en-US" dirty="0"/>
          </a:p>
          <a:p>
            <a:pPr marL="0" indent="0">
              <a:buNone/>
            </a:pPr>
            <a:endParaRPr lang="en-US" dirty="0"/>
          </a:p>
          <a:p>
            <a:pPr marL="0" indent="0">
              <a:buNone/>
            </a:pPr>
            <a:r>
              <a:rPr lang="en-US" dirty="0"/>
              <a:t>A “global” transformation treats every point the same.</a:t>
            </a:r>
          </a:p>
          <a:p>
            <a:pPr marL="0" indent="0">
              <a:buNone/>
            </a:pPr>
            <a:r>
              <a:rPr lang="en-US" dirty="0"/>
              <a:t>Commonly, these transformations are </a:t>
            </a:r>
            <a:r>
              <a:rPr lang="en-US" i="1" dirty="0"/>
              <a:t>linear</a:t>
            </a:r>
            <a:r>
              <a:rPr lang="en-US" dirty="0"/>
              <a:t>, i.e. they can be represented by matrix:</a:t>
            </a:r>
          </a:p>
          <a:p>
            <a:pPr marL="0" indent="0">
              <a:buNone/>
            </a:pPr>
            <a:endParaRPr lang="en-US" dirty="0"/>
          </a:p>
        </p:txBody>
      </p:sp>
      <p:pic>
        <p:nvPicPr>
          <p:cNvPr id="7" name="Picture 6">
            <a:extLst>
              <a:ext uri="{FF2B5EF4-FFF2-40B4-BE49-F238E27FC236}">
                <a16:creationId xmlns:a16="http://schemas.microsoft.com/office/drawing/2014/main" id="{080B2827-05AA-4A48-BEC8-F52CD87C6E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24080" y="2341097"/>
            <a:ext cx="5818684" cy="1528410"/>
          </a:xfrm>
          <a:prstGeom prst="rect">
            <a:avLst/>
          </a:prstGeom>
        </p:spPr>
      </p:pic>
      <p:sp>
        <p:nvSpPr>
          <p:cNvPr id="8" name="Slide Number Placeholder 7">
            <a:extLst>
              <a:ext uri="{FF2B5EF4-FFF2-40B4-BE49-F238E27FC236}">
                <a16:creationId xmlns:a16="http://schemas.microsoft.com/office/drawing/2014/main" id="{F621A72F-091A-07D4-1DBC-2EC8981AE8E8}"/>
              </a:ext>
            </a:extLst>
          </p:cNvPr>
          <p:cNvSpPr>
            <a:spLocks noGrp="1"/>
          </p:cNvSpPr>
          <p:nvPr>
            <p:ph type="sldNum" sz="quarter" idx="12"/>
          </p:nvPr>
        </p:nvSpPr>
        <p:spPr/>
        <p:txBody>
          <a:bodyPr/>
          <a:lstStyle/>
          <a:p>
            <a:fld id="{F5FE10AB-C6A1-4249-A6E9-5BC3816A454B}" type="slidenum">
              <a:rPr lang="en-US" smtClean="0"/>
              <a:t>6</a:t>
            </a:fld>
            <a:endParaRPr lang="en-US"/>
          </a:p>
        </p:txBody>
      </p:sp>
    </p:spTree>
    <p:extLst>
      <p:ext uri="{BB962C8B-B14F-4D97-AF65-F5344CB8AC3E}">
        <p14:creationId xmlns:p14="http://schemas.microsoft.com/office/powerpoint/2010/main" val="2792353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1775E-3251-EF4B-86A1-BCFDD2110886}"/>
              </a:ext>
            </a:extLst>
          </p:cNvPr>
          <p:cNvSpPr>
            <a:spLocks noGrp="1"/>
          </p:cNvSpPr>
          <p:nvPr>
            <p:ph type="title"/>
          </p:nvPr>
        </p:nvSpPr>
        <p:spPr/>
        <p:txBody>
          <a:bodyPr/>
          <a:lstStyle/>
          <a:p>
            <a:r>
              <a:rPr lang="en-US" dirty="0"/>
              <a:t>Linear Warping: what operations can we represent by a 2x2 matrix?</a:t>
            </a:r>
          </a:p>
        </p:txBody>
      </p:sp>
      <p:sp>
        <p:nvSpPr>
          <p:cNvPr id="3" name="Content Placeholder 2">
            <a:extLst>
              <a:ext uri="{FF2B5EF4-FFF2-40B4-BE49-F238E27FC236}">
                <a16:creationId xmlns:a16="http://schemas.microsoft.com/office/drawing/2014/main" id="{CD1A59C8-0BE5-1749-94B1-6E0A48788DC1}"/>
              </a:ext>
            </a:extLst>
          </p:cNvPr>
          <p:cNvSpPr>
            <a:spLocks noGrp="1"/>
          </p:cNvSpPr>
          <p:nvPr>
            <p:ph idx="1"/>
          </p:nvPr>
        </p:nvSpPr>
        <p:spPr/>
        <p:txBody>
          <a:bodyPr/>
          <a:lstStyle/>
          <a:p>
            <a:pPr marL="0" indent="0">
              <a:buNone/>
            </a:pPr>
            <a:r>
              <a:rPr lang="en-US" dirty="0"/>
              <a:t>Scale is a linear warp:</a:t>
            </a:r>
          </a:p>
          <a:p>
            <a:pPr marL="0" indent="0">
              <a:buNone/>
            </a:pPr>
            <a:endParaRPr lang="en-US" dirty="0"/>
          </a:p>
        </p:txBody>
      </p:sp>
      <p:pic>
        <p:nvPicPr>
          <p:cNvPr id="6" name="Picture 5">
            <a:extLst>
              <a:ext uri="{FF2B5EF4-FFF2-40B4-BE49-F238E27FC236}">
                <a16:creationId xmlns:a16="http://schemas.microsoft.com/office/drawing/2014/main" id="{34419AA3-0759-EC4F-B83F-56F96A3EAFF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84436" y="5074927"/>
            <a:ext cx="2623128" cy="1236972"/>
          </a:xfrm>
          <a:prstGeom prst="rect">
            <a:avLst/>
          </a:prstGeom>
        </p:spPr>
      </p:pic>
      <p:pic>
        <p:nvPicPr>
          <p:cNvPr id="7" name="Picture 6">
            <a:extLst>
              <a:ext uri="{FF2B5EF4-FFF2-40B4-BE49-F238E27FC236}">
                <a16:creationId xmlns:a16="http://schemas.microsoft.com/office/drawing/2014/main" id="{94E9275C-7D3D-4749-8FDC-F802CA4B74C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74480" y="3215570"/>
            <a:ext cx="1609956" cy="1604630"/>
          </a:xfrm>
          <a:prstGeom prst="rect">
            <a:avLst/>
          </a:prstGeom>
        </p:spPr>
      </p:pic>
      <p:pic>
        <p:nvPicPr>
          <p:cNvPr id="8" name="Picture 7">
            <a:extLst>
              <a:ext uri="{FF2B5EF4-FFF2-40B4-BE49-F238E27FC236}">
                <a16:creationId xmlns:a16="http://schemas.microsoft.com/office/drawing/2014/main" id="{560E1734-10A0-8147-9731-67178159C6F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22480" y="1807080"/>
            <a:ext cx="3023120" cy="3013120"/>
          </a:xfrm>
          <a:prstGeom prst="rect">
            <a:avLst/>
          </a:prstGeom>
        </p:spPr>
      </p:pic>
      <p:sp>
        <p:nvSpPr>
          <p:cNvPr id="11" name="Slide Number Placeholder 10">
            <a:extLst>
              <a:ext uri="{FF2B5EF4-FFF2-40B4-BE49-F238E27FC236}">
                <a16:creationId xmlns:a16="http://schemas.microsoft.com/office/drawing/2014/main" id="{EB11A553-C3D2-08AF-308E-0DA23ABF9453}"/>
              </a:ext>
            </a:extLst>
          </p:cNvPr>
          <p:cNvSpPr>
            <a:spLocks noGrp="1"/>
          </p:cNvSpPr>
          <p:nvPr>
            <p:ph type="sldNum" sz="quarter" idx="12"/>
          </p:nvPr>
        </p:nvSpPr>
        <p:spPr/>
        <p:txBody>
          <a:bodyPr/>
          <a:lstStyle/>
          <a:p>
            <a:fld id="{F5FE10AB-C6A1-4249-A6E9-5BC3816A454B}" type="slidenum">
              <a:rPr lang="en-US" smtClean="0"/>
              <a:t>7</a:t>
            </a:fld>
            <a:endParaRPr lang="en-US"/>
          </a:p>
        </p:txBody>
      </p:sp>
      <p:sp>
        <p:nvSpPr>
          <p:cNvPr id="4" name="Oval 3">
            <a:extLst>
              <a:ext uri="{FF2B5EF4-FFF2-40B4-BE49-F238E27FC236}">
                <a16:creationId xmlns:a16="http://schemas.microsoft.com/office/drawing/2014/main" id="{573785C5-E18D-BACB-15F3-0EAA8C4E1892}"/>
              </a:ext>
            </a:extLst>
          </p:cNvPr>
          <p:cNvSpPr/>
          <p:nvPr/>
        </p:nvSpPr>
        <p:spPr>
          <a:xfrm>
            <a:off x="3069816" y="3127128"/>
            <a:ext cx="209328" cy="2093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E987075D-25A3-A1E9-7F5F-580C90F4A304}"/>
              </a:ext>
            </a:extLst>
          </p:cNvPr>
          <p:cNvSpPr/>
          <p:nvPr/>
        </p:nvSpPr>
        <p:spPr>
          <a:xfrm>
            <a:off x="6117816" y="1719862"/>
            <a:ext cx="209328" cy="2093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340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1775E-3251-EF4B-86A1-BCFDD2110886}"/>
              </a:ext>
            </a:extLst>
          </p:cNvPr>
          <p:cNvSpPr>
            <a:spLocks noGrp="1"/>
          </p:cNvSpPr>
          <p:nvPr>
            <p:ph type="title"/>
          </p:nvPr>
        </p:nvSpPr>
        <p:spPr/>
        <p:txBody>
          <a:bodyPr/>
          <a:lstStyle/>
          <a:p>
            <a:r>
              <a:rPr lang="en-US" dirty="0"/>
              <a:t>Linear Warping: what operations can we represent by a 2x2 matrix?</a:t>
            </a:r>
          </a:p>
        </p:txBody>
      </p:sp>
      <p:sp>
        <p:nvSpPr>
          <p:cNvPr id="3" name="Content Placeholder 2">
            <a:extLst>
              <a:ext uri="{FF2B5EF4-FFF2-40B4-BE49-F238E27FC236}">
                <a16:creationId xmlns:a16="http://schemas.microsoft.com/office/drawing/2014/main" id="{CD1A59C8-0BE5-1749-94B1-6E0A48788DC1}"/>
              </a:ext>
            </a:extLst>
          </p:cNvPr>
          <p:cNvSpPr>
            <a:spLocks noGrp="1"/>
          </p:cNvSpPr>
          <p:nvPr>
            <p:ph idx="1"/>
          </p:nvPr>
        </p:nvSpPr>
        <p:spPr/>
        <p:txBody>
          <a:bodyPr/>
          <a:lstStyle/>
          <a:p>
            <a:pPr marL="0" indent="0">
              <a:buNone/>
            </a:pPr>
            <a:r>
              <a:rPr lang="en-US" dirty="0"/>
              <a:t>Scale is a linear warp:</a:t>
            </a:r>
          </a:p>
          <a:p>
            <a:pPr marL="0" indent="0">
              <a:buNone/>
            </a:pPr>
            <a:endParaRPr lang="en-US" dirty="0"/>
          </a:p>
        </p:txBody>
      </p:sp>
      <p:pic>
        <p:nvPicPr>
          <p:cNvPr id="6" name="Picture 5">
            <a:extLst>
              <a:ext uri="{FF2B5EF4-FFF2-40B4-BE49-F238E27FC236}">
                <a16:creationId xmlns:a16="http://schemas.microsoft.com/office/drawing/2014/main" id="{34419AA3-0759-EC4F-B83F-56F96A3EAFF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86052" y="5207666"/>
            <a:ext cx="2623128" cy="1236972"/>
          </a:xfrm>
          <a:prstGeom prst="rect">
            <a:avLst/>
          </a:prstGeom>
        </p:spPr>
      </p:pic>
      <p:pic>
        <p:nvPicPr>
          <p:cNvPr id="7" name="Picture 6">
            <a:extLst>
              <a:ext uri="{FF2B5EF4-FFF2-40B4-BE49-F238E27FC236}">
                <a16:creationId xmlns:a16="http://schemas.microsoft.com/office/drawing/2014/main" id="{94E9275C-7D3D-4749-8FDC-F802CA4B74C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74480" y="3215570"/>
            <a:ext cx="1609956" cy="1604630"/>
          </a:xfrm>
          <a:prstGeom prst="rect">
            <a:avLst/>
          </a:prstGeom>
        </p:spPr>
      </p:pic>
      <p:pic>
        <p:nvPicPr>
          <p:cNvPr id="8" name="Picture 7">
            <a:extLst>
              <a:ext uri="{FF2B5EF4-FFF2-40B4-BE49-F238E27FC236}">
                <a16:creationId xmlns:a16="http://schemas.microsoft.com/office/drawing/2014/main" id="{560E1734-10A0-8147-9731-67178159C6F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22480" y="1807080"/>
            <a:ext cx="3023120" cy="3013120"/>
          </a:xfrm>
          <a:prstGeom prst="rect">
            <a:avLst/>
          </a:prstGeom>
        </p:spPr>
      </p:pic>
      <p:sp>
        <p:nvSpPr>
          <p:cNvPr id="9" name="Oval 8">
            <a:extLst>
              <a:ext uri="{FF2B5EF4-FFF2-40B4-BE49-F238E27FC236}">
                <a16:creationId xmlns:a16="http://schemas.microsoft.com/office/drawing/2014/main" id="{DBE96D39-09FA-DF4E-BBDE-0C32732A4ABD}"/>
              </a:ext>
            </a:extLst>
          </p:cNvPr>
          <p:cNvSpPr/>
          <p:nvPr/>
        </p:nvSpPr>
        <p:spPr>
          <a:xfrm>
            <a:off x="3069816" y="3127128"/>
            <a:ext cx="209328" cy="2093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9438563-39C5-4E43-A6C3-9F2491C16F43}"/>
              </a:ext>
            </a:extLst>
          </p:cNvPr>
          <p:cNvSpPr/>
          <p:nvPr/>
        </p:nvSpPr>
        <p:spPr>
          <a:xfrm>
            <a:off x="6117816" y="1719862"/>
            <a:ext cx="209328" cy="2093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4A2CE1B7-075E-9149-AEB0-997F35FBBB83}"/>
              </a:ext>
            </a:extLst>
          </p:cNvPr>
          <p:cNvSpPr txBox="1">
            <a:spLocks/>
          </p:cNvSpPr>
          <p:nvPr/>
        </p:nvSpPr>
        <p:spPr>
          <a:xfrm>
            <a:off x="5163127" y="5108409"/>
            <a:ext cx="4876222" cy="123697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dirty="0"/>
              <a:t>If s=2, does the image become larger or smaller?</a:t>
            </a:r>
          </a:p>
        </p:txBody>
      </p:sp>
      <p:sp>
        <p:nvSpPr>
          <p:cNvPr id="12" name="Slide Number Placeholder 11">
            <a:extLst>
              <a:ext uri="{FF2B5EF4-FFF2-40B4-BE49-F238E27FC236}">
                <a16:creationId xmlns:a16="http://schemas.microsoft.com/office/drawing/2014/main" id="{BBDB8EB0-74C1-9582-8808-948454357EB4}"/>
              </a:ext>
            </a:extLst>
          </p:cNvPr>
          <p:cNvSpPr>
            <a:spLocks noGrp="1"/>
          </p:cNvSpPr>
          <p:nvPr>
            <p:ph type="sldNum" sz="quarter" idx="12"/>
          </p:nvPr>
        </p:nvSpPr>
        <p:spPr/>
        <p:txBody>
          <a:bodyPr/>
          <a:lstStyle/>
          <a:p>
            <a:fld id="{F5FE10AB-C6A1-4249-A6E9-5BC3816A454B}" type="slidenum">
              <a:rPr lang="en-US" smtClean="0"/>
              <a:t>8</a:t>
            </a:fld>
            <a:endParaRPr lang="en-US"/>
          </a:p>
        </p:txBody>
      </p:sp>
    </p:spTree>
    <p:extLst>
      <p:ext uri="{BB962C8B-B14F-4D97-AF65-F5344CB8AC3E}">
        <p14:creationId xmlns:p14="http://schemas.microsoft.com/office/powerpoint/2010/main" val="232814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D7FA70E1-7546-1B4E-9FED-5B4B9B762A13}"/>
              </a:ext>
            </a:extLst>
          </p:cNvPr>
          <p:cNvSpPr>
            <a:spLocks noGrp="1"/>
          </p:cNvSpPr>
          <p:nvPr>
            <p:ph idx="1"/>
          </p:nvPr>
        </p:nvSpPr>
        <p:spPr>
          <a:xfrm>
            <a:off x="2152650" y="3353152"/>
            <a:ext cx="7886700" cy="3315564"/>
          </a:xfrm>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r>
              <a:rPr lang="en-US" dirty="0"/>
              <a:t>Pixel [2, 2] in the transformed coordinates, correspond to [1, 1] in the original image: the image has become larger.</a:t>
            </a:r>
          </a:p>
        </p:txBody>
      </p:sp>
      <p:sp>
        <p:nvSpPr>
          <p:cNvPr id="2" name="Title 1">
            <a:extLst>
              <a:ext uri="{FF2B5EF4-FFF2-40B4-BE49-F238E27FC236}">
                <a16:creationId xmlns:a16="http://schemas.microsoft.com/office/drawing/2014/main" id="{EC61775E-3251-EF4B-86A1-BCFDD2110886}"/>
              </a:ext>
            </a:extLst>
          </p:cNvPr>
          <p:cNvSpPr>
            <a:spLocks noGrp="1"/>
          </p:cNvSpPr>
          <p:nvPr>
            <p:ph type="title"/>
          </p:nvPr>
        </p:nvSpPr>
        <p:spPr/>
        <p:txBody>
          <a:bodyPr/>
          <a:lstStyle/>
          <a:p>
            <a:r>
              <a:rPr lang="en-US" dirty="0"/>
              <a:t>Linear Warping: Scale</a:t>
            </a:r>
          </a:p>
        </p:txBody>
      </p:sp>
      <p:pic>
        <p:nvPicPr>
          <p:cNvPr id="12" name="Picture 11">
            <a:extLst>
              <a:ext uri="{FF2B5EF4-FFF2-40B4-BE49-F238E27FC236}">
                <a16:creationId xmlns:a16="http://schemas.microsoft.com/office/drawing/2014/main" id="{3A394C23-799E-9E41-9EAF-2BF032FE981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41599" y="2855923"/>
            <a:ext cx="7093528" cy="1630140"/>
          </a:xfrm>
          <a:prstGeom prst="rect">
            <a:avLst/>
          </a:prstGeom>
        </p:spPr>
      </p:pic>
      <p:pic>
        <p:nvPicPr>
          <p:cNvPr id="6" name="Picture 5">
            <a:extLst>
              <a:ext uri="{FF2B5EF4-FFF2-40B4-BE49-F238E27FC236}">
                <a16:creationId xmlns:a16="http://schemas.microsoft.com/office/drawing/2014/main" id="{34419AA3-0759-EC4F-B83F-56F96A3EAFF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41599" y="1487495"/>
            <a:ext cx="2623128" cy="1236972"/>
          </a:xfrm>
          <a:prstGeom prst="rect">
            <a:avLst/>
          </a:prstGeom>
        </p:spPr>
      </p:pic>
      <p:sp>
        <p:nvSpPr>
          <p:cNvPr id="11" name="Content Placeholder 2">
            <a:extLst>
              <a:ext uri="{FF2B5EF4-FFF2-40B4-BE49-F238E27FC236}">
                <a16:creationId xmlns:a16="http://schemas.microsoft.com/office/drawing/2014/main" id="{4A2CE1B7-075E-9149-AEB0-997F35FBBB83}"/>
              </a:ext>
            </a:extLst>
          </p:cNvPr>
          <p:cNvSpPr txBox="1">
            <a:spLocks/>
          </p:cNvSpPr>
          <p:nvPr/>
        </p:nvSpPr>
        <p:spPr>
          <a:xfrm>
            <a:off x="5523346" y="1623807"/>
            <a:ext cx="4876222" cy="123697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dirty="0"/>
              <a:t>If s=2, does the image become larger or smaller?</a:t>
            </a:r>
          </a:p>
        </p:txBody>
      </p:sp>
      <p:sp>
        <p:nvSpPr>
          <p:cNvPr id="3" name="Slide Number Placeholder 2">
            <a:extLst>
              <a:ext uri="{FF2B5EF4-FFF2-40B4-BE49-F238E27FC236}">
                <a16:creationId xmlns:a16="http://schemas.microsoft.com/office/drawing/2014/main" id="{B9D44EAB-7A80-B928-BF0D-B3349FBE6207}"/>
              </a:ext>
            </a:extLst>
          </p:cNvPr>
          <p:cNvSpPr>
            <a:spLocks noGrp="1"/>
          </p:cNvSpPr>
          <p:nvPr>
            <p:ph type="sldNum" sz="quarter" idx="12"/>
          </p:nvPr>
        </p:nvSpPr>
        <p:spPr/>
        <p:txBody>
          <a:bodyPr/>
          <a:lstStyle/>
          <a:p>
            <a:fld id="{F5FE10AB-C6A1-4249-A6E9-5BC3816A454B}" type="slidenum">
              <a:rPr lang="en-US" smtClean="0"/>
              <a:t>9</a:t>
            </a:fld>
            <a:endParaRPr lang="en-US"/>
          </a:p>
        </p:txBody>
      </p:sp>
    </p:spTree>
    <p:extLst>
      <p:ext uri="{BB962C8B-B14F-4D97-AF65-F5344CB8AC3E}">
        <p14:creationId xmlns:p14="http://schemas.microsoft.com/office/powerpoint/2010/main" val="42063660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1565</TotalTime>
  <Words>1906</Words>
  <Application>Microsoft Macintosh PowerPoint</Application>
  <PresentationFormat>Widescreen</PresentationFormat>
  <Paragraphs>253</Paragraphs>
  <Slides>58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58</vt:i4>
      </vt:variant>
    </vt:vector>
  </HeadingPairs>
  <TitlesOfParts>
    <vt:vector size="64" baseType="lpstr">
      <vt:lpstr>Arial</vt:lpstr>
      <vt:lpstr>Calibri</vt:lpstr>
      <vt:lpstr>Calibri Light</vt:lpstr>
      <vt:lpstr>Cambria</vt:lpstr>
      <vt:lpstr>Open Sans</vt:lpstr>
      <vt:lpstr>Office Theme</vt:lpstr>
      <vt:lpstr>CS 485 Autonomous Robotics Kinematics I</vt:lpstr>
      <vt:lpstr>Motivation: before we can understand how robots act, we need to model their form</vt:lpstr>
      <vt:lpstr>Reading &amp; Slide Credits</vt:lpstr>
      <vt:lpstr>Before talking about robots, we should discuss transformations</vt:lpstr>
      <vt:lpstr>Before talking about robots, we should discuss transformations</vt:lpstr>
      <vt:lpstr>Global Warping: apply a function to every coordinate.</vt:lpstr>
      <vt:lpstr>Linear Warping: what operations can we represent by a 2x2 matrix?</vt:lpstr>
      <vt:lpstr>Linear Warping: what operations can we represent by a 2x2 matrix?</vt:lpstr>
      <vt:lpstr>Linear Warping: Scale</vt:lpstr>
      <vt:lpstr>Linear Warping: what operations can we represent by a 2x2 matrix?</vt:lpstr>
      <vt:lpstr>Linear Warping: what operations can we represent by a 2x2 matrix?</vt:lpstr>
      <vt:lpstr>Linear Warping: what operations can we represent by a 2x2 matrix?</vt:lpstr>
      <vt:lpstr>Linear Warping: what operations can we represent by a 2x2 matrix?</vt:lpstr>
      <vt:lpstr>Homogeneous Coordinates:  </vt:lpstr>
      <vt:lpstr>Homogeneous Coordinates:  How we add translation</vt:lpstr>
      <vt:lpstr>Homogeneous Coordinates:  How we add translation</vt:lpstr>
      <vt:lpstr>Homogeneous Coordinates:  How we add translation</vt:lpstr>
      <vt:lpstr>Homogeneous Coordinates:  Affine Transformations</vt:lpstr>
      <vt:lpstr>Homogeneous Coordinates:  Affine Transformations</vt:lpstr>
      <vt:lpstr>Homogeneous Coordinates:  Affine Transformations</vt:lpstr>
      <vt:lpstr>Homogeneous Coordinates:  Affine Transformations</vt:lpstr>
      <vt:lpstr>Homographies</vt:lpstr>
      <vt:lpstr>Homographies</vt:lpstr>
      <vt:lpstr>Homographies</vt:lpstr>
      <vt:lpstr>Transformations in the plane</vt:lpstr>
      <vt:lpstr>Transformations in the plane</vt:lpstr>
      <vt:lpstr>Transformations in the plane</vt:lpstr>
      <vt:lpstr>Rigid transformations for Robots</vt:lpstr>
      <vt:lpstr>Rigid transformations for Robots</vt:lpstr>
      <vt:lpstr>We can compose transformations to get the relative position between multiple frames</vt:lpstr>
      <vt:lpstr>The same is true for a robot</vt:lpstr>
      <vt:lpstr>Position and Pose are different</vt:lpstr>
      <vt:lpstr>Position and Pose are different</vt:lpstr>
      <vt:lpstr>Position and Pose are different</vt:lpstr>
      <vt:lpstr>The end effector is the origin (0, 0) in the frame defined by the end effector </vt:lpstr>
      <vt:lpstr>We recover the position of the end effector by passing the “origin” to the pose matrix</vt:lpstr>
      <vt:lpstr>Are we done? What about 3D coordinates?</vt:lpstr>
      <vt:lpstr>3D Rotations</vt:lpstr>
      <vt:lpstr>Like transformations, 3D rotations are tricky to get right</vt:lpstr>
      <vt:lpstr>A reference you might appreciate</vt:lpstr>
      <vt:lpstr>Another reference you might appreciate</vt:lpstr>
      <vt:lpstr>Representing a 3D position is straightforward</vt:lpstr>
      <vt:lpstr>In 2D, we need only one rotation angle. In 3D, we require three!</vt:lpstr>
      <vt:lpstr>Rotations in 3D belong to the group “SO(3)” </vt:lpstr>
      <vt:lpstr>Some terminology from Aerospace</vt:lpstr>
      <vt:lpstr>PowerPoint Presentation</vt:lpstr>
      <vt:lpstr>There are multiple ways to compose these transformations into a 3D rotation</vt:lpstr>
      <vt:lpstr>ZYZ Euler Angles</vt:lpstr>
      <vt:lpstr>ZYZ Euler Angles</vt:lpstr>
      <vt:lpstr>ZYX Euler Angles: “yaw, pitch, roll”</vt:lpstr>
      <vt:lpstr>ZYX Euler Angles: “yaw, pitch, roll”</vt:lpstr>
      <vt:lpstr>Euler angles have a “flaw”</vt:lpstr>
      <vt:lpstr>There is also the “angle axis” definition</vt:lpstr>
      <vt:lpstr>You may also have heard of the Quaternion, another way of representing a 3D rotation</vt:lpstr>
      <vt:lpstr>Quaternions are another way to represent 3D rotations (akin to 4D imaginary numbers)</vt:lpstr>
      <vt:lpstr>Quaternions are another way to represent 3D rotations (akin to 4D imaginary numbers)</vt:lpstr>
      <vt:lpstr>Most packages (including ROS’s tf) have support for both Euler Angles &amp; Quaternions</vt:lpstr>
      <vt:lpstr>Most packages (including ROS’s tf2) have support for both Euler Angles &amp; Quaternions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685 Autonomous Robotics Introduction</dc:title>
  <dc:creator>Xuesu Xiao</dc:creator>
  <cp:lastModifiedBy>Xuesu Xiao</cp:lastModifiedBy>
  <cp:revision>79</cp:revision>
  <dcterms:created xsi:type="dcterms:W3CDTF">2022-11-15T23:23:43Z</dcterms:created>
  <dcterms:modified xsi:type="dcterms:W3CDTF">2023-08-29T16:48:41Z</dcterms:modified>
</cp:coreProperties>
</file>