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742" r:id="rId3"/>
    <p:sldId id="414" r:id="rId4"/>
    <p:sldId id="471" r:id="rId5"/>
    <p:sldId id="472" r:id="rId6"/>
    <p:sldId id="746" r:id="rId7"/>
    <p:sldId id="473" r:id="rId8"/>
    <p:sldId id="456" r:id="rId9"/>
    <p:sldId id="459" r:id="rId10"/>
    <p:sldId id="461" r:id="rId11"/>
    <p:sldId id="468" r:id="rId12"/>
    <p:sldId id="740" r:id="rId13"/>
    <p:sldId id="738" r:id="rId14"/>
    <p:sldId id="476" r:id="rId15"/>
    <p:sldId id="741" r:id="rId16"/>
    <p:sldId id="477" r:id="rId17"/>
    <p:sldId id="731" r:id="rId18"/>
    <p:sldId id="470" r:id="rId19"/>
    <p:sldId id="464" r:id="rId20"/>
    <p:sldId id="465" r:id="rId21"/>
    <p:sldId id="466" r:id="rId22"/>
    <p:sldId id="478" r:id="rId23"/>
    <p:sldId id="481" r:id="rId24"/>
    <p:sldId id="482" r:id="rId25"/>
    <p:sldId id="743" r:id="rId26"/>
    <p:sldId id="744" r:id="rId27"/>
    <p:sldId id="745" r:id="rId28"/>
    <p:sldId id="488" r:id="rId29"/>
    <p:sldId id="489" r:id="rId30"/>
    <p:sldId id="490" r:id="rId31"/>
    <p:sldId id="394" r:id="rId32"/>
    <p:sldId id="395" r:id="rId33"/>
    <p:sldId id="491" r:id="rId34"/>
    <p:sldId id="739" r:id="rId35"/>
    <p:sldId id="496" r:id="rId36"/>
    <p:sldId id="531" r:id="rId37"/>
    <p:sldId id="497" r:id="rId38"/>
    <p:sldId id="498" r:id="rId39"/>
    <p:sldId id="51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84471-01F8-5E4A-9B59-72002EAF486B}" v="101" dt="2023-02-05T07:57:23.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6360"/>
  </p:normalViewPr>
  <p:slideViewPr>
    <p:cSldViewPr snapToGrid="0">
      <p:cViewPr varScale="1">
        <p:scale>
          <a:sx n="198" d="100"/>
          <a:sy n="198" d="100"/>
        </p:scale>
        <p:origin x="1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su Xiao" userId="2da2dc19-76a6-42ca-a03e-a5becae5e7dc" providerId="ADAL" clId="{861D8F39-5C37-0F48-94E0-16FDDABA774A}"/>
    <pc:docChg chg="undo redo custSel addSld delSld modSld delSection modSection">
      <pc:chgData name="Xuesu Xiao" userId="2da2dc19-76a6-42ca-a03e-a5becae5e7dc" providerId="ADAL" clId="{861D8F39-5C37-0F48-94E0-16FDDABA774A}" dt="2022-11-21T04:19:48.124" v="870"/>
      <pc:docMkLst>
        <pc:docMk/>
      </pc:docMkLst>
      <pc:sldChg chg="addSp delSp modSp mod">
        <pc:chgData name="Xuesu Xiao" userId="2da2dc19-76a6-42ca-a03e-a5becae5e7dc" providerId="ADAL" clId="{861D8F39-5C37-0F48-94E0-16FDDABA774A}" dt="2022-11-21T04:19:48.124" v="870"/>
        <pc:sldMkLst>
          <pc:docMk/>
          <pc:sldMk cId="2969206148" sldId="256"/>
        </pc:sldMkLst>
        <pc:spChg chg="mod">
          <ac:chgData name="Xuesu Xiao" userId="2da2dc19-76a6-42ca-a03e-a5becae5e7dc" providerId="ADAL" clId="{861D8F39-5C37-0F48-94E0-16FDDABA774A}" dt="2022-11-20T19:33:02.999" v="830" actId="20577"/>
          <ac:spMkLst>
            <pc:docMk/>
            <pc:sldMk cId="2969206148" sldId="256"/>
            <ac:spMk id="2" creationId="{A600D3CE-C200-DF17-E8F3-428208355F41}"/>
          </ac:spMkLst>
        </pc:spChg>
        <pc:spChg chg="add del mod">
          <ac:chgData name="Xuesu Xiao" userId="2da2dc19-76a6-42ca-a03e-a5becae5e7dc" providerId="ADAL" clId="{861D8F39-5C37-0F48-94E0-16FDDABA774A}" dt="2022-11-21T04:19:48.124" v="870"/>
          <ac:spMkLst>
            <pc:docMk/>
            <pc:sldMk cId="2969206148" sldId="256"/>
            <ac:spMk id="4" creationId="{8A80D487-033A-7F26-1F81-9B14D1658535}"/>
          </ac:spMkLst>
        </pc:spChg>
      </pc:sldChg>
      <pc:sldChg chg="addSp delSp modSp add mod">
        <pc:chgData name="Xuesu Xiao" userId="2da2dc19-76a6-42ca-a03e-a5becae5e7dc" providerId="ADAL" clId="{861D8F39-5C37-0F48-94E0-16FDDABA774A}" dt="2022-11-21T04:19:48.124" v="870"/>
        <pc:sldMkLst>
          <pc:docMk/>
          <pc:sldMk cId="988755413" sldId="394"/>
        </pc:sldMkLst>
        <pc:spChg chg="mod">
          <ac:chgData name="Xuesu Xiao" userId="2da2dc19-76a6-42ca-a03e-a5becae5e7dc" providerId="ADAL" clId="{861D8F39-5C37-0F48-94E0-16FDDABA774A}" dt="2022-11-20T04:36:18.773" v="330" actId="20577"/>
          <ac:spMkLst>
            <pc:docMk/>
            <pc:sldMk cId="988755413" sldId="394"/>
            <ac:spMk id="3" creationId="{D01F9946-C35A-7746-AD36-47661B7C2822}"/>
          </ac:spMkLst>
        </pc:spChg>
        <pc:spChg chg="add del mod">
          <ac:chgData name="Xuesu Xiao" userId="2da2dc19-76a6-42ca-a03e-a5becae5e7dc" providerId="ADAL" clId="{861D8F39-5C37-0F48-94E0-16FDDABA774A}" dt="2022-11-21T04:19:48.124" v="870"/>
          <ac:spMkLst>
            <pc:docMk/>
            <pc:sldMk cId="988755413" sldId="394"/>
            <ac:spMk id="4" creationId="{0375F0F7-209B-BE7A-2447-4D445C19A954}"/>
          </ac:spMkLst>
        </pc:spChg>
        <pc:spChg chg="del">
          <ac:chgData name="Xuesu Xiao" userId="2da2dc19-76a6-42ca-a03e-a5becae5e7dc" providerId="ADAL" clId="{861D8F39-5C37-0F48-94E0-16FDDABA774A}" dt="2022-11-20T04:14:25.040" v="162"/>
          <ac:spMkLst>
            <pc:docMk/>
            <pc:sldMk cId="988755413" sldId="394"/>
            <ac:spMk id="4" creationId="{F1225C9E-2E97-1543-A65E-B6E0F6DB1454}"/>
          </ac:spMkLst>
        </pc:spChg>
        <pc:picChg chg="mod">
          <ac:chgData name="Xuesu Xiao" userId="2da2dc19-76a6-42ca-a03e-a5becae5e7dc" providerId="ADAL" clId="{861D8F39-5C37-0F48-94E0-16FDDABA774A}" dt="2022-11-20T04:36:09.475" v="323" actId="1076"/>
          <ac:picMkLst>
            <pc:docMk/>
            <pc:sldMk cId="988755413" sldId="394"/>
            <ac:picMk id="6" creationId="{1F7DD824-BBA1-F74A-9FA2-862FEC17D762}"/>
          </ac:picMkLst>
        </pc:picChg>
        <pc:picChg chg="mod">
          <ac:chgData name="Xuesu Xiao" userId="2da2dc19-76a6-42ca-a03e-a5becae5e7dc" providerId="ADAL" clId="{861D8F39-5C37-0F48-94E0-16FDDABA774A}" dt="2022-11-20T04:36:21.198" v="331" actId="1076"/>
          <ac:picMkLst>
            <pc:docMk/>
            <pc:sldMk cId="988755413" sldId="394"/>
            <ac:picMk id="7" creationId="{2F31F87B-47EA-AA48-A575-0B86A0B0B5EC}"/>
          </ac:picMkLst>
        </pc:picChg>
      </pc:sldChg>
      <pc:sldChg chg="addSp delSp modSp add">
        <pc:chgData name="Xuesu Xiao" userId="2da2dc19-76a6-42ca-a03e-a5becae5e7dc" providerId="ADAL" clId="{861D8F39-5C37-0F48-94E0-16FDDABA774A}" dt="2022-11-21T04:19:48.124" v="870"/>
        <pc:sldMkLst>
          <pc:docMk/>
          <pc:sldMk cId="1560180526" sldId="395"/>
        </pc:sldMkLst>
        <pc:spChg chg="del">
          <ac:chgData name="Xuesu Xiao" userId="2da2dc19-76a6-42ca-a03e-a5becae5e7dc" providerId="ADAL" clId="{861D8F39-5C37-0F48-94E0-16FDDABA774A}" dt="2022-11-20T04:14:25.040" v="162"/>
          <ac:spMkLst>
            <pc:docMk/>
            <pc:sldMk cId="1560180526" sldId="395"/>
            <ac:spMk id="4" creationId="{D3115A59-4EB1-2F47-884E-10CBD25C911C}"/>
          </ac:spMkLst>
        </pc:spChg>
        <pc:spChg chg="add del mod">
          <ac:chgData name="Xuesu Xiao" userId="2da2dc19-76a6-42ca-a03e-a5becae5e7dc" providerId="ADAL" clId="{861D8F39-5C37-0F48-94E0-16FDDABA774A}" dt="2022-11-21T04:19:48.124" v="870"/>
          <ac:spMkLst>
            <pc:docMk/>
            <pc:sldMk cId="1560180526" sldId="395"/>
            <ac:spMk id="4" creationId="{E5C8255F-8542-33AF-93F2-6D2F5927D8DD}"/>
          </ac:spMkLst>
        </pc:spChg>
      </pc:sldChg>
      <pc:sldChg chg="addSp delSp modSp add">
        <pc:chgData name="Xuesu Xiao" userId="2da2dc19-76a6-42ca-a03e-a5becae5e7dc" providerId="ADAL" clId="{861D8F39-5C37-0F48-94E0-16FDDABA774A}" dt="2022-11-21T04:19:48.124" v="870"/>
        <pc:sldMkLst>
          <pc:docMk/>
          <pc:sldMk cId="2785254642" sldId="414"/>
        </pc:sldMkLst>
        <pc:spChg chg="del">
          <ac:chgData name="Xuesu Xiao" userId="2da2dc19-76a6-42ca-a03e-a5becae5e7dc" providerId="ADAL" clId="{861D8F39-5C37-0F48-94E0-16FDDABA774A}" dt="2022-11-20T04:14:25.040" v="162"/>
          <ac:spMkLst>
            <pc:docMk/>
            <pc:sldMk cId="2785254642" sldId="414"/>
            <ac:spMk id="4" creationId="{CBC30F79-AAC8-FC46-A23E-C0B1033F3E59}"/>
          </ac:spMkLst>
        </pc:spChg>
        <pc:spChg chg="add del mod">
          <ac:chgData name="Xuesu Xiao" userId="2da2dc19-76a6-42ca-a03e-a5becae5e7dc" providerId="ADAL" clId="{861D8F39-5C37-0F48-94E0-16FDDABA774A}" dt="2022-11-21T04:19:48.124" v="870"/>
          <ac:spMkLst>
            <pc:docMk/>
            <pc:sldMk cId="2785254642" sldId="414"/>
            <ac:spMk id="4" creationId="{FABE534E-4BAA-A6B7-53E3-A1E62FC8A237}"/>
          </ac:spMkLst>
        </pc:spChg>
      </pc:sldChg>
      <pc:sldChg chg="addSp delSp modSp add mod">
        <pc:chgData name="Xuesu Xiao" userId="2da2dc19-76a6-42ca-a03e-a5becae5e7dc" providerId="ADAL" clId="{861D8F39-5C37-0F48-94E0-16FDDABA774A}" dt="2022-11-21T04:19:48.124" v="870"/>
        <pc:sldMkLst>
          <pc:docMk/>
          <pc:sldMk cId="652257861" sldId="456"/>
        </pc:sldMkLst>
        <pc:spChg chg="mod">
          <ac:chgData name="Xuesu Xiao" userId="2da2dc19-76a6-42ca-a03e-a5becae5e7dc" providerId="ADAL" clId="{861D8F39-5C37-0F48-94E0-16FDDABA774A}" dt="2022-11-20T04:13:24.492" v="80" actId="27636"/>
          <ac:spMkLst>
            <pc:docMk/>
            <pc:sldMk cId="652257861" sldId="456"/>
            <ac:spMk id="3" creationId="{5BD968C2-B9B5-FA41-87BB-65E8D4D5D1DD}"/>
          </ac:spMkLst>
        </pc:spChg>
        <pc:spChg chg="del">
          <ac:chgData name="Xuesu Xiao" userId="2da2dc19-76a6-42ca-a03e-a5becae5e7dc" providerId="ADAL" clId="{861D8F39-5C37-0F48-94E0-16FDDABA774A}" dt="2022-11-20T04:14:25.040" v="162"/>
          <ac:spMkLst>
            <pc:docMk/>
            <pc:sldMk cId="652257861" sldId="456"/>
            <ac:spMk id="4" creationId="{23F7FAC5-C9F6-8648-A46F-0E36160985E3}"/>
          </ac:spMkLst>
        </pc:spChg>
        <pc:spChg chg="add del mod">
          <ac:chgData name="Xuesu Xiao" userId="2da2dc19-76a6-42ca-a03e-a5becae5e7dc" providerId="ADAL" clId="{861D8F39-5C37-0F48-94E0-16FDDABA774A}" dt="2022-11-21T04:19:48.124" v="870"/>
          <ac:spMkLst>
            <pc:docMk/>
            <pc:sldMk cId="652257861" sldId="456"/>
            <ac:spMk id="4" creationId="{C3FF67B0-DC77-C42F-52FA-7DB7EA3FA674}"/>
          </ac:spMkLst>
        </pc:spChg>
      </pc:sldChg>
      <pc:sldChg chg="addSp delSp modSp add mod">
        <pc:chgData name="Xuesu Xiao" userId="2da2dc19-76a6-42ca-a03e-a5becae5e7dc" providerId="ADAL" clId="{861D8F39-5C37-0F48-94E0-16FDDABA774A}" dt="2022-11-21T04:19:48.124" v="870"/>
        <pc:sldMkLst>
          <pc:docMk/>
          <pc:sldMk cId="4071763711" sldId="459"/>
        </pc:sldMkLst>
        <pc:spChg chg="mod">
          <ac:chgData name="Xuesu Xiao" userId="2da2dc19-76a6-42ca-a03e-a5becae5e7dc" providerId="ADAL" clId="{861D8F39-5C37-0F48-94E0-16FDDABA774A}" dt="2022-11-20T04:13:24.566" v="81" actId="27636"/>
          <ac:spMkLst>
            <pc:docMk/>
            <pc:sldMk cId="4071763711" sldId="459"/>
            <ac:spMk id="3" creationId="{458A72B5-B101-E8E0-5C0E-84AAA03EC955}"/>
          </ac:spMkLst>
        </pc:spChg>
        <pc:spChg chg="add del mod">
          <ac:chgData name="Xuesu Xiao" userId="2da2dc19-76a6-42ca-a03e-a5becae5e7dc" providerId="ADAL" clId="{861D8F39-5C37-0F48-94E0-16FDDABA774A}" dt="2022-11-21T04:19:48.124" v="870"/>
          <ac:spMkLst>
            <pc:docMk/>
            <pc:sldMk cId="4071763711" sldId="459"/>
            <ac:spMk id="4" creationId="{07C39B8C-7BE9-C749-A2A6-50A31A3BB2A4}"/>
          </ac:spMkLst>
        </pc:spChg>
        <pc:spChg chg="del">
          <ac:chgData name="Xuesu Xiao" userId="2da2dc19-76a6-42ca-a03e-a5becae5e7dc" providerId="ADAL" clId="{861D8F39-5C37-0F48-94E0-16FDDABA774A}" dt="2022-11-20T04:14:25.040" v="162"/>
          <ac:spMkLst>
            <pc:docMk/>
            <pc:sldMk cId="4071763711" sldId="459"/>
            <ac:spMk id="4" creationId="{5B4DD57B-A1F2-AA06-B272-960D0FAD6F14}"/>
          </ac:spMkLst>
        </pc:spChg>
      </pc:sldChg>
      <pc:sldChg chg="del">
        <pc:chgData name="Xuesu Xiao" userId="2da2dc19-76a6-42ca-a03e-a5becae5e7dc" providerId="ADAL" clId="{861D8F39-5C37-0F48-94E0-16FDDABA774A}" dt="2022-11-20T04:06:26.553" v="46" actId="2696"/>
        <pc:sldMkLst>
          <pc:docMk/>
          <pc:sldMk cId="3216749591" sldId="460"/>
        </pc:sldMkLst>
      </pc:sldChg>
      <pc:sldChg chg="del">
        <pc:chgData name="Xuesu Xiao" userId="2da2dc19-76a6-42ca-a03e-a5becae5e7dc" providerId="ADAL" clId="{861D8F39-5C37-0F48-94E0-16FDDABA774A}" dt="2022-11-20T04:06:26.535" v="34" actId="2696"/>
        <pc:sldMkLst>
          <pc:docMk/>
          <pc:sldMk cId="927423786" sldId="461"/>
        </pc:sldMkLst>
      </pc:sldChg>
      <pc:sldChg chg="addSp delSp modSp add mod">
        <pc:chgData name="Xuesu Xiao" userId="2da2dc19-76a6-42ca-a03e-a5becae5e7dc" providerId="ADAL" clId="{861D8F39-5C37-0F48-94E0-16FDDABA774A}" dt="2022-11-21T04:19:48.124" v="870"/>
        <pc:sldMkLst>
          <pc:docMk/>
          <pc:sldMk cId="1355934097" sldId="461"/>
        </pc:sldMkLst>
        <pc:spChg chg="mod">
          <ac:chgData name="Xuesu Xiao" userId="2da2dc19-76a6-42ca-a03e-a5becae5e7dc" providerId="ADAL" clId="{861D8F39-5C37-0F48-94E0-16FDDABA774A}" dt="2022-11-20T04:28:17.519" v="188" actId="1076"/>
          <ac:spMkLst>
            <pc:docMk/>
            <pc:sldMk cId="1355934097" sldId="461"/>
            <ac:spMk id="3" creationId="{7F4F6903-6537-78C3-9D1C-4C7CEDE8005F}"/>
          </ac:spMkLst>
        </pc:spChg>
        <pc:spChg chg="add del mod">
          <ac:chgData name="Xuesu Xiao" userId="2da2dc19-76a6-42ca-a03e-a5becae5e7dc" providerId="ADAL" clId="{861D8F39-5C37-0F48-94E0-16FDDABA774A}" dt="2022-11-21T04:19:48.124" v="870"/>
          <ac:spMkLst>
            <pc:docMk/>
            <pc:sldMk cId="1355934097" sldId="461"/>
            <ac:spMk id="4" creationId="{11A91EAE-792A-2D88-1E6A-E0BAE9E6797C}"/>
          </ac:spMkLst>
        </pc:spChg>
        <pc:spChg chg="del">
          <ac:chgData name="Xuesu Xiao" userId="2da2dc19-76a6-42ca-a03e-a5becae5e7dc" providerId="ADAL" clId="{861D8F39-5C37-0F48-94E0-16FDDABA774A}" dt="2022-11-20T04:14:25.040" v="162"/>
          <ac:spMkLst>
            <pc:docMk/>
            <pc:sldMk cId="1355934097" sldId="461"/>
            <ac:spMk id="4" creationId="{B690D656-9539-03C4-1B85-0107259DF4C9}"/>
          </ac:spMkLst>
        </pc:spChg>
        <pc:picChg chg="del mod">
          <ac:chgData name="Xuesu Xiao" userId="2da2dc19-76a6-42ca-a03e-a5becae5e7dc" providerId="ADAL" clId="{861D8F39-5C37-0F48-94E0-16FDDABA774A}" dt="2022-11-20T04:24:22.501" v="169" actId="478"/>
          <ac:picMkLst>
            <pc:docMk/>
            <pc:sldMk cId="1355934097" sldId="461"/>
            <ac:picMk id="6" creationId="{C84C95BE-2B98-4E44-F7DE-9E7EF378152B}"/>
          </ac:picMkLst>
        </pc:picChg>
        <pc:picChg chg="add mod">
          <ac:chgData name="Xuesu Xiao" userId="2da2dc19-76a6-42ca-a03e-a5becae5e7dc" providerId="ADAL" clId="{861D8F39-5C37-0F48-94E0-16FDDABA774A}" dt="2022-11-20T04:27:04.733" v="175" actId="1076"/>
          <ac:picMkLst>
            <pc:docMk/>
            <pc:sldMk cId="1355934097" sldId="461"/>
            <ac:picMk id="7" creationId="{7B1FA0AC-190C-1EBE-B784-1ECCA2974DC3}"/>
          </ac:picMkLst>
        </pc:picChg>
        <pc:cxnChg chg="mod">
          <ac:chgData name="Xuesu Xiao" userId="2da2dc19-76a6-42ca-a03e-a5becae5e7dc" providerId="ADAL" clId="{861D8F39-5C37-0F48-94E0-16FDDABA774A}" dt="2022-11-20T04:24:22.501" v="169" actId="478"/>
          <ac:cxnSpMkLst>
            <pc:docMk/>
            <pc:sldMk cId="1355934097" sldId="461"/>
            <ac:cxnSpMk id="10" creationId="{C86C20EA-CF34-C47A-D89E-678C4E4C7C26}"/>
          </ac:cxnSpMkLst>
        </pc:cxnChg>
      </pc:sldChg>
      <pc:sldChg chg="del">
        <pc:chgData name="Xuesu Xiao" userId="2da2dc19-76a6-42ca-a03e-a5becae5e7dc" providerId="ADAL" clId="{861D8F39-5C37-0F48-94E0-16FDDABA774A}" dt="2022-11-20T04:06:26.548" v="41" actId="2696"/>
        <pc:sldMkLst>
          <pc:docMk/>
          <pc:sldMk cId="191556469" sldId="462"/>
        </pc:sldMkLst>
      </pc:sldChg>
      <pc:sldChg chg="delSp add del">
        <pc:chgData name="Xuesu Xiao" userId="2da2dc19-76a6-42ca-a03e-a5becae5e7dc" providerId="ADAL" clId="{861D8F39-5C37-0F48-94E0-16FDDABA774A}" dt="2022-11-20T16:17:19.694" v="820" actId="18676"/>
        <pc:sldMkLst>
          <pc:docMk/>
          <pc:sldMk cId="1871055340" sldId="462"/>
        </pc:sldMkLst>
        <pc:spChg chg="del">
          <ac:chgData name="Xuesu Xiao" userId="2da2dc19-76a6-42ca-a03e-a5becae5e7dc" providerId="ADAL" clId="{861D8F39-5C37-0F48-94E0-16FDDABA774A}" dt="2022-11-20T04:14:25.040" v="162"/>
          <ac:spMkLst>
            <pc:docMk/>
            <pc:sldMk cId="1871055340" sldId="462"/>
            <ac:spMk id="4" creationId="{25ECF366-CBC2-534B-84D7-2B44F01BCDCA}"/>
          </ac:spMkLst>
        </pc:spChg>
      </pc:sldChg>
      <pc:sldChg chg="delSp add del">
        <pc:chgData name="Xuesu Xiao" userId="2da2dc19-76a6-42ca-a03e-a5becae5e7dc" providerId="ADAL" clId="{861D8F39-5C37-0F48-94E0-16FDDABA774A}" dt="2022-11-20T19:33:29.170" v="856" actId="2696"/>
        <pc:sldMkLst>
          <pc:docMk/>
          <pc:sldMk cId="1797078552" sldId="463"/>
        </pc:sldMkLst>
        <pc:spChg chg="del">
          <ac:chgData name="Xuesu Xiao" userId="2da2dc19-76a6-42ca-a03e-a5becae5e7dc" providerId="ADAL" clId="{861D8F39-5C37-0F48-94E0-16FDDABA774A}" dt="2022-11-20T04:14:25.040" v="162"/>
          <ac:spMkLst>
            <pc:docMk/>
            <pc:sldMk cId="1797078552" sldId="463"/>
            <ac:spMk id="4" creationId="{BB5DFD9F-7A5C-AD8C-5C70-E8C0D4710B8B}"/>
          </ac:spMkLst>
        </pc:spChg>
      </pc:sldChg>
      <pc:sldChg chg="del">
        <pc:chgData name="Xuesu Xiao" userId="2da2dc19-76a6-42ca-a03e-a5becae5e7dc" providerId="ADAL" clId="{861D8F39-5C37-0F48-94E0-16FDDABA774A}" dt="2022-11-20T04:06:26.565" v="61" actId="2696"/>
        <pc:sldMkLst>
          <pc:docMk/>
          <pc:sldMk cId="2102407465" sldId="464"/>
        </pc:sldMkLst>
      </pc:sldChg>
      <pc:sldChg chg="addSp delSp modSp add mod">
        <pc:chgData name="Xuesu Xiao" userId="2da2dc19-76a6-42ca-a03e-a5becae5e7dc" providerId="ADAL" clId="{861D8F39-5C37-0F48-94E0-16FDDABA774A}" dt="2022-11-21T04:19:48.124" v="870"/>
        <pc:sldMkLst>
          <pc:docMk/>
          <pc:sldMk cId="2794015516" sldId="464"/>
        </pc:sldMkLst>
        <pc:spChg chg="mod">
          <ac:chgData name="Xuesu Xiao" userId="2da2dc19-76a6-42ca-a03e-a5becae5e7dc" providerId="ADAL" clId="{861D8F39-5C37-0F48-94E0-16FDDABA774A}" dt="2022-11-20T04:31:24.164" v="248" actId="14100"/>
          <ac:spMkLst>
            <pc:docMk/>
            <pc:sldMk cId="2794015516" sldId="464"/>
            <ac:spMk id="3" creationId="{7F4F6903-6537-78C3-9D1C-4C7CEDE8005F}"/>
          </ac:spMkLst>
        </pc:spChg>
        <pc:spChg chg="add del mod">
          <ac:chgData name="Xuesu Xiao" userId="2da2dc19-76a6-42ca-a03e-a5becae5e7dc" providerId="ADAL" clId="{861D8F39-5C37-0F48-94E0-16FDDABA774A}" dt="2022-11-21T04:19:48.124" v="870"/>
          <ac:spMkLst>
            <pc:docMk/>
            <pc:sldMk cId="2794015516" sldId="464"/>
            <ac:spMk id="4" creationId="{915047FB-2A6B-5AAB-757D-F9DCFF7B168C}"/>
          </ac:spMkLst>
        </pc:spChg>
        <pc:spChg chg="del">
          <ac:chgData name="Xuesu Xiao" userId="2da2dc19-76a6-42ca-a03e-a5becae5e7dc" providerId="ADAL" clId="{861D8F39-5C37-0F48-94E0-16FDDABA774A}" dt="2022-11-20T04:14:25.040" v="162"/>
          <ac:spMkLst>
            <pc:docMk/>
            <pc:sldMk cId="2794015516" sldId="464"/>
            <ac:spMk id="4" creationId="{B690D656-9539-03C4-1B85-0107259DF4C9}"/>
          </ac:spMkLst>
        </pc:spChg>
        <pc:spChg chg="add del mod">
          <ac:chgData name="Xuesu Xiao" userId="2da2dc19-76a6-42ca-a03e-a5becae5e7dc" providerId="ADAL" clId="{861D8F39-5C37-0F48-94E0-16FDDABA774A}" dt="2022-11-20T04:30:03.362" v="202"/>
          <ac:spMkLst>
            <pc:docMk/>
            <pc:sldMk cId="2794015516" sldId="464"/>
            <ac:spMk id="7" creationId="{C5C46AA6-B9CC-CDCD-95C0-F58C6766F2CF}"/>
          </ac:spMkLst>
        </pc:spChg>
        <pc:picChg chg="del">
          <ac:chgData name="Xuesu Xiao" userId="2da2dc19-76a6-42ca-a03e-a5becae5e7dc" providerId="ADAL" clId="{861D8F39-5C37-0F48-94E0-16FDDABA774A}" dt="2022-11-20T04:30:02.253" v="200" actId="478"/>
          <ac:picMkLst>
            <pc:docMk/>
            <pc:sldMk cId="2794015516" sldId="464"/>
            <ac:picMk id="6" creationId="{C84C95BE-2B98-4E44-F7DE-9E7EF378152B}"/>
          </ac:picMkLst>
        </pc:picChg>
        <pc:picChg chg="add mod">
          <ac:chgData name="Xuesu Xiao" userId="2da2dc19-76a6-42ca-a03e-a5becae5e7dc" providerId="ADAL" clId="{861D8F39-5C37-0F48-94E0-16FDDABA774A}" dt="2022-11-20T04:30:07.070" v="203"/>
          <ac:picMkLst>
            <pc:docMk/>
            <pc:sldMk cId="2794015516" sldId="464"/>
            <ac:picMk id="9" creationId="{CD1463E5-0842-EFC9-7C88-F293C543722F}"/>
          </ac:picMkLst>
        </pc:picChg>
        <pc:cxnChg chg="mod">
          <ac:chgData name="Xuesu Xiao" userId="2da2dc19-76a6-42ca-a03e-a5becae5e7dc" providerId="ADAL" clId="{861D8F39-5C37-0F48-94E0-16FDDABA774A}" dt="2022-11-20T04:30:02.253" v="200" actId="478"/>
          <ac:cxnSpMkLst>
            <pc:docMk/>
            <pc:sldMk cId="2794015516" sldId="464"/>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647654334" sldId="465"/>
        </pc:sldMkLst>
        <pc:spChg chg="mod">
          <ac:chgData name="Xuesu Xiao" userId="2da2dc19-76a6-42ca-a03e-a5becae5e7dc" providerId="ADAL" clId="{861D8F39-5C37-0F48-94E0-16FDDABA774A}" dt="2022-11-20T04:31:30.919" v="250" actId="14100"/>
          <ac:spMkLst>
            <pc:docMk/>
            <pc:sldMk cId="647654334" sldId="465"/>
            <ac:spMk id="3" creationId="{7F4F6903-6537-78C3-9D1C-4C7CEDE8005F}"/>
          </ac:spMkLst>
        </pc:spChg>
        <pc:spChg chg="add del mod">
          <ac:chgData name="Xuesu Xiao" userId="2da2dc19-76a6-42ca-a03e-a5becae5e7dc" providerId="ADAL" clId="{861D8F39-5C37-0F48-94E0-16FDDABA774A}" dt="2022-11-21T04:19:48.124" v="870"/>
          <ac:spMkLst>
            <pc:docMk/>
            <pc:sldMk cId="647654334" sldId="465"/>
            <ac:spMk id="4" creationId="{AABCC9AA-BB9B-F62A-FE73-8632CF77DF30}"/>
          </ac:spMkLst>
        </pc:spChg>
        <pc:spChg chg="del">
          <ac:chgData name="Xuesu Xiao" userId="2da2dc19-76a6-42ca-a03e-a5becae5e7dc" providerId="ADAL" clId="{861D8F39-5C37-0F48-94E0-16FDDABA774A}" dt="2022-11-20T04:14:25.040" v="162"/>
          <ac:spMkLst>
            <pc:docMk/>
            <pc:sldMk cId="647654334" sldId="465"/>
            <ac:spMk id="4" creationId="{B690D656-9539-03C4-1B85-0107259DF4C9}"/>
          </ac:spMkLst>
        </pc:spChg>
        <pc:picChg chg="del">
          <ac:chgData name="Xuesu Xiao" userId="2da2dc19-76a6-42ca-a03e-a5becae5e7dc" providerId="ADAL" clId="{861D8F39-5C37-0F48-94E0-16FDDABA774A}" dt="2022-11-20T04:30:08.941" v="204" actId="478"/>
          <ac:picMkLst>
            <pc:docMk/>
            <pc:sldMk cId="647654334" sldId="465"/>
            <ac:picMk id="6" creationId="{C84C95BE-2B98-4E44-F7DE-9E7EF378152B}"/>
          </ac:picMkLst>
        </pc:picChg>
        <pc:picChg chg="add mod">
          <ac:chgData name="Xuesu Xiao" userId="2da2dc19-76a6-42ca-a03e-a5becae5e7dc" providerId="ADAL" clId="{861D8F39-5C37-0F48-94E0-16FDDABA774A}" dt="2022-11-20T04:30:09.224" v="205"/>
          <ac:picMkLst>
            <pc:docMk/>
            <pc:sldMk cId="647654334" sldId="465"/>
            <ac:picMk id="7" creationId="{FBB54D39-482C-C77A-39F5-40A38B9185B5}"/>
          </ac:picMkLst>
        </pc:picChg>
        <pc:cxnChg chg="mod">
          <ac:chgData name="Xuesu Xiao" userId="2da2dc19-76a6-42ca-a03e-a5becae5e7dc" providerId="ADAL" clId="{861D8F39-5C37-0F48-94E0-16FDDABA774A}" dt="2022-11-20T04:30:08.941" v="204" actId="478"/>
          <ac:cxnSpMkLst>
            <pc:docMk/>
            <pc:sldMk cId="647654334" sldId="465"/>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112665678" sldId="466"/>
        </pc:sldMkLst>
        <pc:spChg chg="mod">
          <ac:chgData name="Xuesu Xiao" userId="2da2dc19-76a6-42ca-a03e-a5becae5e7dc" providerId="ADAL" clId="{861D8F39-5C37-0F48-94E0-16FDDABA774A}" dt="2022-11-20T04:31:38.708" v="252" actId="14100"/>
          <ac:spMkLst>
            <pc:docMk/>
            <pc:sldMk cId="112665678" sldId="466"/>
            <ac:spMk id="3" creationId="{7F4F6903-6537-78C3-9D1C-4C7CEDE8005F}"/>
          </ac:spMkLst>
        </pc:spChg>
        <pc:spChg chg="del">
          <ac:chgData name="Xuesu Xiao" userId="2da2dc19-76a6-42ca-a03e-a5becae5e7dc" providerId="ADAL" clId="{861D8F39-5C37-0F48-94E0-16FDDABA774A}" dt="2022-11-20T04:14:25.040" v="162"/>
          <ac:spMkLst>
            <pc:docMk/>
            <pc:sldMk cId="112665678" sldId="466"/>
            <ac:spMk id="4" creationId="{B690D656-9539-03C4-1B85-0107259DF4C9}"/>
          </ac:spMkLst>
        </pc:spChg>
        <pc:spChg chg="add del mod">
          <ac:chgData name="Xuesu Xiao" userId="2da2dc19-76a6-42ca-a03e-a5becae5e7dc" providerId="ADAL" clId="{861D8F39-5C37-0F48-94E0-16FDDABA774A}" dt="2022-11-21T04:19:48.124" v="870"/>
          <ac:spMkLst>
            <pc:docMk/>
            <pc:sldMk cId="112665678" sldId="466"/>
            <ac:spMk id="4" creationId="{C0FA4801-68DF-D48D-51C4-027FED72277F}"/>
          </ac:spMkLst>
        </pc:spChg>
        <pc:picChg chg="del">
          <ac:chgData name="Xuesu Xiao" userId="2da2dc19-76a6-42ca-a03e-a5becae5e7dc" providerId="ADAL" clId="{861D8F39-5C37-0F48-94E0-16FDDABA774A}" dt="2022-11-20T04:30:51.228" v="230" actId="478"/>
          <ac:picMkLst>
            <pc:docMk/>
            <pc:sldMk cId="112665678" sldId="466"/>
            <ac:picMk id="6" creationId="{C84C95BE-2B98-4E44-F7DE-9E7EF378152B}"/>
          </ac:picMkLst>
        </pc:picChg>
        <pc:picChg chg="add mod">
          <ac:chgData name="Xuesu Xiao" userId="2da2dc19-76a6-42ca-a03e-a5becae5e7dc" providerId="ADAL" clId="{861D8F39-5C37-0F48-94E0-16FDDABA774A}" dt="2022-11-20T04:30:51.507" v="231"/>
          <ac:picMkLst>
            <pc:docMk/>
            <pc:sldMk cId="112665678" sldId="466"/>
            <ac:picMk id="7" creationId="{CAEC7EBF-3991-BECC-DC57-277DF1BFD6BD}"/>
          </ac:picMkLst>
        </pc:picChg>
        <pc:cxnChg chg="mod">
          <ac:chgData name="Xuesu Xiao" userId="2da2dc19-76a6-42ca-a03e-a5becae5e7dc" providerId="ADAL" clId="{861D8F39-5C37-0F48-94E0-16FDDABA774A}" dt="2022-11-20T04:30:51.228" v="230" actId="478"/>
          <ac:cxnSpMkLst>
            <pc:docMk/>
            <pc:sldMk cId="112665678" sldId="466"/>
            <ac:cxnSpMk id="10" creationId="{C86C20EA-CF34-C47A-D89E-678C4E4C7C26}"/>
          </ac:cxnSpMkLst>
        </pc:cxnChg>
      </pc:sldChg>
      <pc:sldChg chg="del">
        <pc:chgData name="Xuesu Xiao" userId="2da2dc19-76a6-42ca-a03e-a5becae5e7dc" providerId="ADAL" clId="{861D8F39-5C37-0F48-94E0-16FDDABA774A}" dt="2022-11-20T04:06:26.577" v="74" actId="2696"/>
        <pc:sldMkLst>
          <pc:docMk/>
          <pc:sldMk cId="1019163237" sldId="466"/>
        </pc:sldMkLst>
      </pc:sldChg>
      <pc:sldChg chg="addSp delSp modSp add mod">
        <pc:chgData name="Xuesu Xiao" userId="2da2dc19-76a6-42ca-a03e-a5becae5e7dc" providerId="ADAL" clId="{861D8F39-5C37-0F48-94E0-16FDDABA774A}" dt="2022-11-21T04:19:48.124" v="870"/>
        <pc:sldMkLst>
          <pc:docMk/>
          <pc:sldMk cId="3396521039" sldId="467"/>
        </pc:sldMkLst>
        <pc:spChg chg="add del mod">
          <ac:chgData name="Xuesu Xiao" userId="2da2dc19-76a6-42ca-a03e-a5becae5e7dc" providerId="ADAL" clId="{861D8F39-5C37-0F48-94E0-16FDDABA774A}" dt="2022-11-21T04:19:48.124" v="870"/>
          <ac:spMkLst>
            <pc:docMk/>
            <pc:sldMk cId="3396521039" sldId="467"/>
            <ac:spMk id="4" creationId="{427D59BA-83E2-5BA5-6809-CF8221B8EFE7}"/>
          </ac:spMkLst>
        </pc:spChg>
        <pc:spChg chg="del">
          <ac:chgData name="Xuesu Xiao" userId="2da2dc19-76a6-42ca-a03e-a5becae5e7dc" providerId="ADAL" clId="{861D8F39-5C37-0F48-94E0-16FDDABA774A}" dt="2022-11-20T04:14:25.040" v="162"/>
          <ac:spMkLst>
            <pc:docMk/>
            <pc:sldMk cId="3396521039" sldId="467"/>
            <ac:spMk id="4" creationId="{B690D656-9539-03C4-1B85-0107259DF4C9}"/>
          </ac:spMkLst>
        </pc:spChg>
        <pc:picChg chg="del">
          <ac:chgData name="Xuesu Xiao" userId="2da2dc19-76a6-42ca-a03e-a5becae5e7dc" providerId="ADAL" clId="{861D8F39-5C37-0F48-94E0-16FDDABA774A}" dt="2022-11-20T04:27:08.238" v="176" actId="478"/>
          <ac:picMkLst>
            <pc:docMk/>
            <pc:sldMk cId="3396521039" sldId="467"/>
            <ac:picMk id="6" creationId="{C84C95BE-2B98-4E44-F7DE-9E7EF378152B}"/>
          </ac:picMkLst>
        </pc:picChg>
        <pc:picChg chg="add mod">
          <ac:chgData name="Xuesu Xiao" userId="2da2dc19-76a6-42ca-a03e-a5becae5e7dc" providerId="ADAL" clId="{861D8F39-5C37-0F48-94E0-16FDDABA774A}" dt="2022-11-20T04:27:08.630" v="177"/>
          <ac:picMkLst>
            <pc:docMk/>
            <pc:sldMk cId="3396521039" sldId="467"/>
            <ac:picMk id="7" creationId="{52979CDD-1B7A-ADFE-FDB7-29B6905295BD}"/>
          </ac:picMkLst>
        </pc:picChg>
        <pc:cxnChg chg="mod">
          <ac:chgData name="Xuesu Xiao" userId="2da2dc19-76a6-42ca-a03e-a5becae5e7dc" providerId="ADAL" clId="{861D8F39-5C37-0F48-94E0-16FDDABA774A}" dt="2022-11-20T04:27:08.238" v="176" actId="478"/>
          <ac:cxnSpMkLst>
            <pc:docMk/>
            <pc:sldMk cId="3396521039" sldId="467"/>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3059173850" sldId="468"/>
        </pc:sldMkLst>
        <pc:spChg chg="mod">
          <ac:chgData name="Xuesu Xiao" userId="2da2dc19-76a6-42ca-a03e-a5becae5e7dc" providerId="ADAL" clId="{861D8F39-5C37-0F48-94E0-16FDDABA774A}" dt="2022-11-20T04:28:53.877" v="194" actId="14100"/>
          <ac:spMkLst>
            <pc:docMk/>
            <pc:sldMk cId="3059173850" sldId="468"/>
            <ac:spMk id="3" creationId="{7F4F6903-6537-78C3-9D1C-4C7CEDE8005F}"/>
          </ac:spMkLst>
        </pc:spChg>
        <pc:spChg chg="add del mod">
          <ac:chgData name="Xuesu Xiao" userId="2da2dc19-76a6-42ca-a03e-a5becae5e7dc" providerId="ADAL" clId="{861D8F39-5C37-0F48-94E0-16FDDABA774A}" dt="2022-11-21T04:19:48.124" v="870"/>
          <ac:spMkLst>
            <pc:docMk/>
            <pc:sldMk cId="3059173850" sldId="468"/>
            <ac:spMk id="4" creationId="{00CC9B32-B985-D987-1182-DC853D8F3668}"/>
          </ac:spMkLst>
        </pc:spChg>
        <pc:spChg chg="del">
          <ac:chgData name="Xuesu Xiao" userId="2da2dc19-76a6-42ca-a03e-a5becae5e7dc" providerId="ADAL" clId="{861D8F39-5C37-0F48-94E0-16FDDABA774A}" dt="2022-11-20T04:14:25.040" v="162"/>
          <ac:spMkLst>
            <pc:docMk/>
            <pc:sldMk cId="3059173850" sldId="468"/>
            <ac:spMk id="4" creationId="{B690D656-9539-03C4-1B85-0107259DF4C9}"/>
          </ac:spMkLst>
        </pc:spChg>
        <pc:picChg chg="del">
          <ac:chgData name="Xuesu Xiao" userId="2da2dc19-76a6-42ca-a03e-a5becae5e7dc" providerId="ADAL" clId="{861D8F39-5C37-0F48-94E0-16FDDABA774A}" dt="2022-11-20T04:27:11.270" v="178" actId="478"/>
          <ac:picMkLst>
            <pc:docMk/>
            <pc:sldMk cId="3059173850" sldId="468"/>
            <ac:picMk id="6" creationId="{C84C95BE-2B98-4E44-F7DE-9E7EF378152B}"/>
          </ac:picMkLst>
        </pc:picChg>
        <pc:picChg chg="add mod">
          <ac:chgData name="Xuesu Xiao" userId="2da2dc19-76a6-42ca-a03e-a5becae5e7dc" providerId="ADAL" clId="{861D8F39-5C37-0F48-94E0-16FDDABA774A}" dt="2022-11-20T04:27:11.733" v="179"/>
          <ac:picMkLst>
            <pc:docMk/>
            <pc:sldMk cId="3059173850" sldId="468"/>
            <ac:picMk id="7" creationId="{AF378854-49DC-4AB0-6ACB-C00C72B9AB81}"/>
          </ac:picMkLst>
        </pc:picChg>
        <pc:cxnChg chg="mod">
          <ac:chgData name="Xuesu Xiao" userId="2da2dc19-76a6-42ca-a03e-a5becae5e7dc" providerId="ADAL" clId="{861D8F39-5C37-0F48-94E0-16FDDABA774A}" dt="2022-11-20T04:27:11.270" v="178" actId="478"/>
          <ac:cxnSpMkLst>
            <pc:docMk/>
            <pc:sldMk cId="3059173850" sldId="468"/>
            <ac:cxnSpMk id="10" creationId="{C86C20EA-CF34-C47A-D89E-678C4E4C7C26}"/>
          </ac:cxnSpMkLst>
        </pc:cxnChg>
      </pc:sldChg>
      <pc:sldChg chg="addSp delSp modSp add del mod">
        <pc:chgData name="Xuesu Xiao" userId="2da2dc19-76a6-42ca-a03e-a5becae5e7dc" providerId="ADAL" clId="{861D8F39-5C37-0F48-94E0-16FDDABA774A}" dt="2022-11-20T04:29:18.582" v="199" actId="2696"/>
        <pc:sldMkLst>
          <pc:docMk/>
          <pc:sldMk cId="3202980992" sldId="469"/>
        </pc:sldMkLst>
        <pc:spChg chg="mod">
          <ac:chgData name="Xuesu Xiao" userId="2da2dc19-76a6-42ca-a03e-a5becae5e7dc" providerId="ADAL" clId="{861D8F39-5C37-0F48-94E0-16FDDABA774A}" dt="2022-11-20T04:28:45.569" v="192" actId="20577"/>
          <ac:spMkLst>
            <pc:docMk/>
            <pc:sldMk cId="3202980992" sldId="469"/>
            <ac:spMk id="3" creationId="{7F4F6903-6537-78C3-9D1C-4C7CEDE8005F}"/>
          </ac:spMkLst>
        </pc:spChg>
        <pc:spChg chg="del">
          <ac:chgData name="Xuesu Xiao" userId="2da2dc19-76a6-42ca-a03e-a5becae5e7dc" providerId="ADAL" clId="{861D8F39-5C37-0F48-94E0-16FDDABA774A}" dt="2022-11-20T04:14:25.040" v="162"/>
          <ac:spMkLst>
            <pc:docMk/>
            <pc:sldMk cId="3202980992" sldId="469"/>
            <ac:spMk id="4" creationId="{B690D656-9539-03C4-1B85-0107259DF4C9}"/>
          </ac:spMkLst>
        </pc:spChg>
        <pc:spChg chg="mod">
          <ac:chgData name="Xuesu Xiao" userId="2da2dc19-76a6-42ca-a03e-a5becae5e7dc" providerId="ADAL" clId="{861D8F39-5C37-0F48-94E0-16FDDABA774A}" dt="2022-11-20T04:27:37.010" v="182" actId="1076"/>
          <ac:spMkLst>
            <pc:docMk/>
            <pc:sldMk cId="3202980992" sldId="469"/>
            <ac:spMk id="7" creationId="{FE351789-FB9C-1E64-17C5-59FAD6CEAC41}"/>
          </ac:spMkLst>
        </pc:spChg>
        <pc:picChg chg="del">
          <ac:chgData name="Xuesu Xiao" userId="2da2dc19-76a6-42ca-a03e-a5becae5e7dc" providerId="ADAL" clId="{861D8F39-5C37-0F48-94E0-16FDDABA774A}" dt="2022-11-20T04:27:14.877" v="180" actId="478"/>
          <ac:picMkLst>
            <pc:docMk/>
            <pc:sldMk cId="3202980992" sldId="469"/>
            <ac:picMk id="6" creationId="{C84C95BE-2B98-4E44-F7DE-9E7EF378152B}"/>
          </ac:picMkLst>
        </pc:picChg>
        <pc:picChg chg="add mod">
          <ac:chgData name="Xuesu Xiao" userId="2da2dc19-76a6-42ca-a03e-a5becae5e7dc" providerId="ADAL" clId="{861D8F39-5C37-0F48-94E0-16FDDABA774A}" dt="2022-11-20T04:27:17.822" v="181"/>
          <ac:picMkLst>
            <pc:docMk/>
            <pc:sldMk cId="3202980992" sldId="469"/>
            <ac:picMk id="9" creationId="{264D194E-00C2-C745-7031-D52ADE43E5ED}"/>
          </ac:picMkLst>
        </pc:picChg>
        <pc:cxnChg chg="mod">
          <ac:chgData name="Xuesu Xiao" userId="2da2dc19-76a6-42ca-a03e-a5becae5e7dc" providerId="ADAL" clId="{861D8F39-5C37-0F48-94E0-16FDDABA774A}" dt="2022-11-20T04:27:14.877" v="180" actId="478"/>
          <ac:cxnSpMkLst>
            <pc:docMk/>
            <pc:sldMk cId="3202980992" sldId="469"/>
            <ac:cxnSpMk id="10" creationId="{C86C20EA-CF34-C47A-D89E-678C4E4C7C26}"/>
          </ac:cxnSpMkLst>
        </pc:cxnChg>
      </pc:sldChg>
      <pc:sldChg chg="del">
        <pc:chgData name="Xuesu Xiao" userId="2da2dc19-76a6-42ca-a03e-a5becae5e7dc" providerId="ADAL" clId="{861D8F39-5C37-0F48-94E0-16FDDABA774A}" dt="2022-11-20T04:06:26.528" v="30" actId="2696"/>
        <pc:sldMkLst>
          <pc:docMk/>
          <pc:sldMk cId="415779629" sldId="470"/>
        </pc:sldMkLst>
      </pc:sldChg>
      <pc:sldChg chg="addSp delSp modSp add mod">
        <pc:chgData name="Xuesu Xiao" userId="2da2dc19-76a6-42ca-a03e-a5becae5e7dc" providerId="ADAL" clId="{861D8F39-5C37-0F48-94E0-16FDDABA774A}" dt="2022-11-21T04:19:48.124" v="870"/>
        <pc:sldMkLst>
          <pc:docMk/>
          <pc:sldMk cId="1536123393" sldId="470"/>
        </pc:sldMkLst>
        <pc:spChg chg="mod">
          <ac:chgData name="Xuesu Xiao" userId="2da2dc19-76a6-42ca-a03e-a5becae5e7dc" providerId="ADAL" clId="{861D8F39-5C37-0F48-94E0-16FDDABA774A}" dt="2022-11-20T04:31:05.645" v="234" actId="20577"/>
          <ac:spMkLst>
            <pc:docMk/>
            <pc:sldMk cId="1536123393" sldId="470"/>
            <ac:spMk id="3" creationId="{1E72ACE8-E2CE-4B86-93E4-96BF4FA32B00}"/>
          </ac:spMkLst>
        </pc:spChg>
        <pc:spChg chg="add del mod">
          <ac:chgData name="Xuesu Xiao" userId="2da2dc19-76a6-42ca-a03e-a5becae5e7dc" providerId="ADAL" clId="{861D8F39-5C37-0F48-94E0-16FDDABA774A}" dt="2022-11-21T04:19:48.124" v="870"/>
          <ac:spMkLst>
            <pc:docMk/>
            <pc:sldMk cId="1536123393" sldId="470"/>
            <ac:spMk id="4" creationId="{32E6B9B7-FF5B-A1E0-FD6C-1E3A1467F739}"/>
          </ac:spMkLst>
        </pc:spChg>
        <pc:spChg chg="del">
          <ac:chgData name="Xuesu Xiao" userId="2da2dc19-76a6-42ca-a03e-a5becae5e7dc" providerId="ADAL" clId="{861D8F39-5C37-0F48-94E0-16FDDABA774A}" dt="2022-11-20T04:14:25.040" v="162"/>
          <ac:spMkLst>
            <pc:docMk/>
            <pc:sldMk cId="1536123393" sldId="470"/>
            <ac:spMk id="4" creationId="{FA86CEEF-3538-EE00-0E75-7C0ED4B394B3}"/>
          </ac:spMkLst>
        </pc:spChg>
        <pc:spChg chg="mod">
          <ac:chgData name="Xuesu Xiao" userId="2da2dc19-76a6-42ca-a03e-a5becae5e7dc" providerId="ADAL" clId="{861D8F39-5C37-0F48-94E0-16FDDABA774A}" dt="2022-11-20T04:31:14.248" v="246" actId="1036"/>
          <ac:spMkLst>
            <pc:docMk/>
            <pc:sldMk cId="1536123393" sldId="470"/>
            <ac:spMk id="6" creationId="{FC908567-46FA-897B-1A55-49BDD68FCBBA}"/>
          </ac:spMkLst>
        </pc:spChg>
        <pc:spChg chg="mod">
          <ac:chgData name="Xuesu Xiao" userId="2da2dc19-76a6-42ca-a03e-a5becae5e7dc" providerId="ADAL" clId="{861D8F39-5C37-0F48-94E0-16FDDABA774A}" dt="2022-11-20T04:31:14.248" v="246" actId="1036"/>
          <ac:spMkLst>
            <pc:docMk/>
            <pc:sldMk cId="1536123393" sldId="470"/>
            <ac:spMk id="7" creationId="{54DD2A35-C97D-2282-FC86-34F106928AC5}"/>
          </ac:spMkLst>
        </pc:spChg>
        <pc:spChg chg="mod">
          <ac:chgData name="Xuesu Xiao" userId="2da2dc19-76a6-42ca-a03e-a5becae5e7dc" providerId="ADAL" clId="{861D8F39-5C37-0F48-94E0-16FDDABA774A}" dt="2022-11-20T04:31:14.248" v="246" actId="1036"/>
          <ac:spMkLst>
            <pc:docMk/>
            <pc:sldMk cId="1536123393" sldId="470"/>
            <ac:spMk id="8" creationId="{652079E0-8386-7D62-44F2-7E96C35D694F}"/>
          </ac:spMkLst>
        </pc:spChg>
        <pc:spChg chg="mod">
          <ac:chgData name="Xuesu Xiao" userId="2da2dc19-76a6-42ca-a03e-a5becae5e7dc" providerId="ADAL" clId="{861D8F39-5C37-0F48-94E0-16FDDABA774A}" dt="2022-11-20T04:31:14.248" v="246" actId="1036"/>
          <ac:spMkLst>
            <pc:docMk/>
            <pc:sldMk cId="1536123393" sldId="470"/>
            <ac:spMk id="9" creationId="{F6898197-F38B-DBAC-D118-C53ABC120CFC}"/>
          </ac:spMkLst>
        </pc:spChg>
        <pc:spChg chg="mod">
          <ac:chgData name="Xuesu Xiao" userId="2da2dc19-76a6-42ca-a03e-a5becae5e7dc" providerId="ADAL" clId="{861D8F39-5C37-0F48-94E0-16FDDABA774A}" dt="2022-11-20T04:31:14.248" v="246" actId="1036"/>
          <ac:spMkLst>
            <pc:docMk/>
            <pc:sldMk cId="1536123393" sldId="470"/>
            <ac:spMk id="13" creationId="{3FE8C012-282C-2E9A-471D-80D314533C14}"/>
          </ac:spMkLst>
        </pc:spChg>
        <pc:spChg chg="mod">
          <ac:chgData name="Xuesu Xiao" userId="2da2dc19-76a6-42ca-a03e-a5becae5e7dc" providerId="ADAL" clId="{861D8F39-5C37-0F48-94E0-16FDDABA774A}" dt="2022-11-20T04:31:14.248" v="246" actId="1036"/>
          <ac:spMkLst>
            <pc:docMk/>
            <pc:sldMk cId="1536123393" sldId="470"/>
            <ac:spMk id="27" creationId="{18C8A539-FEE5-8DED-E913-1DA1808D544F}"/>
          </ac:spMkLst>
        </pc:spChg>
        <pc:cxnChg chg="mod">
          <ac:chgData name="Xuesu Xiao" userId="2da2dc19-76a6-42ca-a03e-a5becae5e7dc" providerId="ADAL" clId="{861D8F39-5C37-0F48-94E0-16FDDABA774A}" dt="2022-11-20T04:31:14.248" v="246" actId="1036"/>
          <ac:cxnSpMkLst>
            <pc:docMk/>
            <pc:sldMk cId="1536123393" sldId="470"/>
            <ac:cxnSpMk id="10" creationId="{9AA5920C-33B3-6D91-DE3D-ECF3C8E5F701}"/>
          </ac:cxnSpMkLst>
        </pc:cxnChg>
        <pc:cxnChg chg="mod">
          <ac:chgData name="Xuesu Xiao" userId="2da2dc19-76a6-42ca-a03e-a5becae5e7dc" providerId="ADAL" clId="{861D8F39-5C37-0F48-94E0-16FDDABA774A}" dt="2022-11-20T04:31:14.248" v="246" actId="1036"/>
          <ac:cxnSpMkLst>
            <pc:docMk/>
            <pc:sldMk cId="1536123393" sldId="470"/>
            <ac:cxnSpMk id="11" creationId="{531069D2-0771-8E76-3509-4F9ED2B5347B}"/>
          </ac:cxnSpMkLst>
        </pc:cxnChg>
        <pc:cxnChg chg="mod">
          <ac:chgData name="Xuesu Xiao" userId="2da2dc19-76a6-42ca-a03e-a5becae5e7dc" providerId="ADAL" clId="{861D8F39-5C37-0F48-94E0-16FDDABA774A}" dt="2022-11-20T04:31:14.248" v="246" actId="1036"/>
          <ac:cxnSpMkLst>
            <pc:docMk/>
            <pc:sldMk cId="1536123393" sldId="470"/>
            <ac:cxnSpMk id="12" creationId="{ADA8E1AD-9F26-3D07-5C87-109BB3CB68A5}"/>
          </ac:cxnSpMkLst>
        </pc:cxnChg>
        <pc:cxnChg chg="mod">
          <ac:chgData name="Xuesu Xiao" userId="2da2dc19-76a6-42ca-a03e-a5becae5e7dc" providerId="ADAL" clId="{861D8F39-5C37-0F48-94E0-16FDDABA774A}" dt="2022-11-20T04:31:14.248" v="246" actId="1036"/>
          <ac:cxnSpMkLst>
            <pc:docMk/>
            <pc:sldMk cId="1536123393" sldId="470"/>
            <ac:cxnSpMk id="14" creationId="{452AF574-E43D-ADFE-1492-19E292EAABA1}"/>
          </ac:cxnSpMkLst>
        </pc:cxnChg>
        <pc:cxnChg chg="mod">
          <ac:chgData name="Xuesu Xiao" userId="2da2dc19-76a6-42ca-a03e-a5becae5e7dc" providerId="ADAL" clId="{861D8F39-5C37-0F48-94E0-16FDDABA774A}" dt="2022-11-20T04:31:14.248" v="246" actId="1036"/>
          <ac:cxnSpMkLst>
            <pc:docMk/>
            <pc:sldMk cId="1536123393" sldId="470"/>
            <ac:cxnSpMk id="15" creationId="{FD87179E-BDD7-ED87-D8F3-48A0938599EA}"/>
          </ac:cxnSpMkLst>
        </pc:cxnChg>
        <pc:cxnChg chg="mod">
          <ac:chgData name="Xuesu Xiao" userId="2da2dc19-76a6-42ca-a03e-a5becae5e7dc" providerId="ADAL" clId="{861D8F39-5C37-0F48-94E0-16FDDABA774A}" dt="2022-11-20T04:31:14.248" v="246" actId="1036"/>
          <ac:cxnSpMkLst>
            <pc:docMk/>
            <pc:sldMk cId="1536123393" sldId="470"/>
            <ac:cxnSpMk id="17" creationId="{9226417C-9413-DB1A-44BE-8202ADF485A5}"/>
          </ac:cxnSpMkLst>
        </pc:cxnChg>
        <pc:cxnChg chg="mod">
          <ac:chgData name="Xuesu Xiao" userId="2da2dc19-76a6-42ca-a03e-a5becae5e7dc" providerId="ADAL" clId="{861D8F39-5C37-0F48-94E0-16FDDABA774A}" dt="2022-11-20T04:31:14.248" v="246" actId="1036"/>
          <ac:cxnSpMkLst>
            <pc:docMk/>
            <pc:sldMk cId="1536123393" sldId="470"/>
            <ac:cxnSpMk id="20" creationId="{9A78896B-F4DC-52A0-097D-105CF5838F0C}"/>
          </ac:cxnSpMkLst>
        </pc:cxnChg>
      </pc:sldChg>
      <pc:sldChg chg="addSp delSp modSp add">
        <pc:chgData name="Xuesu Xiao" userId="2da2dc19-76a6-42ca-a03e-a5becae5e7dc" providerId="ADAL" clId="{861D8F39-5C37-0F48-94E0-16FDDABA774A}" dt="2022-11-21T04:19:48.124" v="870"/>
        <pc:sldMkLst>
          <pc:docMk/>
          <pc:sldMk cId="4005189508" sldId="471"/>
        </pc:sldMkLst>
        <pc:spChg chg="add del mod">
          <ac:chgData name="Xuesu Xiao" userId="2da2dc19-76a6-42ca-a03e-a5becae5e7dc" providerId="ADAL" clId="{861D8F39-5C37-0F48-94E0-16FDDABA774A}" dt="2022-11-21T04:19:48.124" v="870"/>
          <ac:spMkLst>
            <pc:docMk/>
            <pc:sldMk cId="4005189508" sldId="471"/>
            <ac:spMk id="4" creationId="{7C14DA22-6959-D11D-C706-099F7BA64719}"/>
          </ac:spMkLst>
        </pc:spChg>
        <pc:spChg chg="del">
          <ac:chgData name="Xuesu Xiao" userId="2da2dc19-76a6-42ca-a03e-a5becae5e7dc" providerId="ADAL" clId="{861D8F39-5C37-0F48-94E0-16FDDABA774A}" dt="2022-11-20T04:14:25.040" v="162"/>
          <ac:spMkLst>
            <pc:docMk/>
            <pc:sldMk cId="4005189508" sldId="471"/>
            <ac:spMk id="4" creationId="{CBC30F79-AAC8-FC46-A23E-C0B1033F3E59}"/>
          </ac:spMkLst>
        </pc:spChg>
      </pc:sldChg>
      <pc:sldChg chg="addSp delSp modSp add mod">
        <pc:chgData name="Xuesu Xiao" userId="2da2dc19-76a6-42ca-a03e-a5becae5e7dc" providerId="ADAL" clId="{861D8F39-5C37-0F48-94E0-16FDDABA774A}" dt="2022-11-21T04:19:48.124" v="870"/>
        <pc:sldMkLst>
          <pc:docMk/>
          <pc:sldMk cId="28666100" sldId="472"/>
        </pc:sldMkLst>
        <pc:spChg chg="mod">
          <ac:chgData name="Xuesu Xiao" userId="2da2dc19-76a6-42ca-a03e-a5becae5e7dc" providerId="ADAL" clId="{861D8F39-5C37-0F48-94E0-16FDDABA774A}" dt="2022-11-20T04:16:03.801" v="166" actId="12"/>
          <ac:spMkLst>
            <pc:docMk/>
            <pc:sldMk cId="28666100" sldId="472"/>
            <ac:spMk id="3" creationId="{EE2894F3-B60A-713E-C793-3D817D8DE8A5}"/>
          </ac:spMkLst>
        </pc:spChg>
        <pc:spChg chg="add del mod">
          <ac:chgData name="Xuesu Xiao" userId="2da2dc19-76a6-42ca-a03e-a5becae5e7dc" providerId="ADAL" clId="{861D8F39-5C37-0F48-94E0-16FDDABA774A}" dt="2022-11-21T04:19:48.124" v="870"/>
          <ac:spMkLst>
            <pc:docMk/>
            <pc:sldMk cId="28666100" sldId="472"/>
            <ac:spMk id="4" creationId="{2AF303B3-8540-1BB9-ECED-7D99F4B64941}"/>
          </ac:spMkLst>
        </pc:spChg>
        <pc:spChg chg="del">
          <ac:chgData name="Xuesu Xiao" userId="2da2dc19-76a6-42ca-a03e-a5becae5e7dc" providerId="ADAL" clId="{861D8F39-5C37-0F48-94E0-16FDDABA774A}" dt="2022-11-20T04:14:25.040" v="162"/>
          <ac:spMkLst>
            <pc:docMk/>
            <pc:sldMk cId="28666100" sldId="472"/>
            <ac:spMk id="4" creationId="{AC9F66D5-4E3D-A3B5-8DE4-1400E4567404}"/>
          </ac:spMkLst>
        </pc:spChg>
      </pc:sldChg>
      <pc:sldChg chg="del">
        <pc:chgData name="Xuesu Xiao" userId="2da2dc19-76a6-42ca-a03e-a5becae5e7dc" providerId="ADAL" clId="{861D8F39-5C37-0F48-94E0-16FDDABA774A}" dt="2022-11-20T04:06:26.531" v="31" actId="2696"/>
        <pc:sldMkLst>
          <pc:docMk/>
          <pc:sldMk cId="617063890" sldId="473"/>
        </pc:sldMkLst>
      </pc:sldChg>
      <pc:sldChg chg="addSp delSp modSp add mod">
        <pc:chgData name="Xuesu Xiao" userId="2da2dc19-76a6-42ca-a03e-a5becae5e7dc" providerId="ADAL" clId="{861D8F39-5C37-0F48-94E0-16FDDABA774A}" dt="2022-11-21T04:19:48.124" v="870"/>
        <pc:sldMkLst>
          <pc:docMk/>
          <pc:sldMk cId="2903724806" sldId="473"/>
        </pc:sldMkLst>
        <pc:spChg chg="mod">
          <ac:chgData name="Xuesu Xiao" userId="2da2dc19-76a6-42ca-a03e-a5becae5e7dc" providerId="ADAL" clId="{861D8F39-5C37-0F48-94E0-16FDDABA774A}" dt="2022-11-20T04:13:26.176" v="137" actId="27636"/>
          <ac:spMkLst>
            <pc:docMk/>
            <pc:sldMk cId="2903724806" sldId="473"/>
            <ac:spMk id="3" creationId="{F3C67146-C610-8B80-A28A-9EC3B9B822E4}"/>
          </ac:spMkLst>
        </pc:spChg>
        <pc:spChg chg="del">
          <ac:chgData name="Xuesu Xiao" userId="2da2dc19-76a6-42ca-a03e-a5becae5e7dc" providerId="ADAL" clId="{861D8F39-5C37-0F48-94E0-16FDDABA774A}" dt="2022-11-20T04:14:25.040" v="162"/>
          <ac:spMkLst>
            <pc:docMk/>
            <pc:sldMk cId="2903724806" sldId="473"/>
            <ac:spMk id="4" creationId="{3DB479DB-86E9-50AB-61A3-63EE352781CC}"/>
          </ac:spMkLst>
        </pc:spChg>
        <pc:spChg chg="add del mod">
          <ac:chgData name="Xuesu Xiao" userId="2da2dc19-76a6-42ca-a03e-a5becae5e7dc" providerId="ADAL" clId="{861D8F39-5C37-0F48-94E0-16FDDABA774A}" dt="2022-11-21T04:19:48.124" v="870"/>
          <ac:spMkLst>
            <pc:docMk/>
            <pc:sldMk cId="2903724806" sldId="473"/>
            <ac:spMk id="4" creationId="{8BD78D20-7100-6C12-FF8C-F0F5A88BE671}"/>
          </ac:spMkLst>
        </pc:spChg>
      </pc:sldChg>
      <pc:sldChg chg="addSp delSp modSp add">
        <pc:chgData name="Xuesu Xiao" userId="2da2dc19-76a6-42ca-a03e-a5becae5e7dc" providerId="ADAL" clId="{861D8F39-5C37-0F48-94E0-16FDDABA774A}" dt="2022-11-21T04:19:48.124" v="870"/>
        <pc:sldMkLst>
          <pc:docMk/>
          <pc:sldMk cId="628996206" sldId="474"/>
        </pc:sldMkLst>
        <pc:spChg chg="add del mod">
          <ac:chgData name="Xuesu Xiao" userId="2da2dc19-76a6-42ca-a03e-a5becae5e7dc" providerId="ADAL" clId="{861D8F39-5C37-0F48-94E0-16FDDABA774A}" dt="2022-11-21T04:19:48.124" v="870"/>
          <ac:spMkLst>
            <pc:docMk/>
            <pc:sldMk cId="628996206" sldId="474"/>
            <ac:spMk id="4" creationId="{6AD71F5D-174D-F2C7-BFF2-E2D74F08BF11}"/>
          </ac:spMkLst>
        </pc:spChg>
        <pc:spChg chg="del">
          <ac:chgData name="Xuesu Xiao" userId="2da2dc19-76a6-42ca-a03e-a5becae5e7dc" providerId="ADAL" clId="{861D8F39-5C37-0F48-94E0-16FDDABA774A}" dt="2022-11-20T04:14:25.040" v="162"/>
          <ac:spMkLst>
            <pc:docMk/>
            <pc:sldMk cId="628996206" sldId="474"/>
            <ac:spMk id="4" creationId="{FA86CEEF-3538-EE00-0E75-7C0ED4B394B3}"/>
          </ac:spMkLst>
        </pc:spChg>
      </pc:sldChg>
      <pc:sldChg chg="delSp add del">
        <pc:chgData name="Xuesu Xiao" userId="2da2dc19-76a6-42ca-a03e-a5becae5e7dc" providerId="ADAL" clId="{861D8F39-5C37-0F48-94E0-16FDDABA774A}" dt="2022-11-20T16:17:19.694" v="820" actId="18676"/>
        <pc:sldMkLst>
          <pc:docMk/>
          <pc:sldMk cId="2544702103" sldId="475"/>
        </pc:sldMkLst>
        <pc:spChg chg="del">
          <ac:chgData name="Xuesu Xiao" userId="2da2dc19-76a6-42ca-a03e-a5becae5e7dc" providerId="ADAL" clId="{861D8F39-5C37-0F48-94E0-16FDDABA774A}" dt="2022-11-20T04:14:25.040" v="162"/>
          <ac:spMkLst>
            <pc:docMk/>
            <pc:sldMk cId="2544702103" sldId="475"/>
            <ac:spMk id="4" creationId="{489B0BAE-7DB0-D245-AE77-46A252124D30}"/>
          </ac:spMkLst>
        </pc:spChg>
      </pc:sldChg>
      <pc:sldChg chg="addSp delSp modSp add mod">
        <pc:chgData name="Xuesu Xiao" userId="2da2dc19-76a6-42ca-a03e-a5becae5e7dc" providerId="ADAL" clId="{861D8F39-5C37-0F48-94E0-16FDDABA774A}" dt="2022-11-21T04:19:48.124" v="870"/>
        <pc:sldMkLst>
          <pc:docMk/>
          <pc:sldMk cId="4115758268" sldId="476"/>
        </pc:sldMkLst>
        <pc:spChg chg="mod">
          <ac:chgData name="Xuesu Xiao" userId="2da2dc19-76a6-42ca-a03e-a5becae5e7dc" providerId="ADAL" clId="{861D8F39-5C37-0F48-94E0-16FDDABA774A}" dt="2022-11-20T04:13:24.644" v="82" actId="27636"/>
          <ac:spMkLst>
            <pc:docMk/>
            <pc:sldMk cId="4115758268" sldId="476"/>
            <ac:spMk id="3" creationId="{1E72ACE8-E2CE-4B86-93E4-96BF4FA32B00}"/>
          </ac:spMkLst>
        </pc:spChg>
        <pc:spChg chg="add del mod">
          <ac:chgData name="Xuesu Xiao" userId="2da2dc19-76a6-42ca-a03e-a5becae5e7dc" providerId="ADAL" clId="{861D8F39-5C37-0F48-94E0-16FDDABA774A}" dt="2022-11-21T04:19:48.124" v="870"/>
          <ac:spMkLst>
            <pc:docMk/>
            <pc:sldMk cId="4115758268" sldId="476"/>
            <ac:spMk id="4" creationId="{AB6BED0A-4CE4-0DFE-1E65-783AE52ECB9A}"/>
          </ac:spMkLst>
        </pc:spChg>
        <pc:spChg chg="del">
          <ac:chgData name="Xuesu Xiao" userId="2da2dc19-76a6-42ca-a03e-a5becae5e7dc" providerId="ADAL" clId="{861D8F39-5C37-0F48-94E0-16FDDABA774A}" dt="2022-11-20T04:14:25.040" v="162"/>
          <ac:spMkLst>
            <pc:docMk/>
            <pc:sldMk cId="4115758268" sldId="476"/>
            <ac:spMk id="4" creationId="{FA86CEEF-3538-EE00-0E75-7C0ED4B394B3}"/>
          </ac:spMkLst>
        </pc:spChg>
      </pc:sldChg>
      <pc:sldChg chg="addSp delSp modSp add">
        <pc:chgData name="Xuesu Xiao" userId="2da2dc19-76a6-42ca-a03e-a5becae5e7dc" providerId="ADAL" clId="{861D8F39-5C37-0F48-94E0-16FDDABA774A}" dt="2022-11-21T04:19:48.124" v="870"/>
        <pc:sldMkLst>
          <pc:docMk/>
          <pc:sldMk cId="3489923300" sldId="477"/>
        </pc:sldMkLst>
        <pc:spChg chg="add del mod">
          <ac:chgData name="Xuesu Xiao" userId="2da2dc19-76a6-42ca-a03e-a5becae5e7dc" providerId="ADAL" clId="{861D8F39-5C37-0F48-94E0-16FDDABA774A}" dt="2022-11-21T04:19:48.124" v="870"/>
          <ac:spMkLst>
            <pc:docMk/>
            <pc:sldMk cId="3489923300" sldId="477"/>
            <ac:spMk id="4" creationId="{9EA95B0E-17A1-81EB-1355-EED686380907}"/>
          </ac:spMkLst>
        </pc:spChg>
        <pc:spChg chg="del">
          <ac:chgData name="Xuesu Xiao" userId="2da2dc19-76a6-42ca-a03e-a5becae5e7dc" providerId="ADAL" clId="{861D8F39-5C37-0F48-94E0-16FDDABA774A}" dt="2022-11-20T04:14:25.040" v="162"/>
          <ac:spMkLst>
            <pc:docMk/>
            <pc:sldMk cId="3489923300" sldId="477"/>
            <ac:spMk id="4" creationId="{FA86CEEF-3538-EE00-0E75-7C0ED4B394B3}"/>
          </ac:spMkLst>
        </pc:spChg>
      </pc:sldChg>
      <pc:sldChg chg="addSp delSp modSp add">
        <pc:chgData name="Xuesu Xiao" userId="2da2dc19-76a6-42ca-a03e-a5becae5e7dc" providerId="ADAL" clId="{861D8F39-5C37-0F48-94E0-16FDDABA774A}" dt="2022-11-21T04:19:48.124" v="870"/>
        <pc:sldMkLst>
          <pc:docMk/>
          <pc:sldMk cId="3324501855" sldId="478"/>
        </pc:sldMkLst>
        <pc:spChg chg="add del mod">
          <ac:chgData name="Xuesu Xiao" userId="2da2dc19-76a6-42ca-a03e-a5becae5e7dc" providerId="ADAL" clId="{861D8F39-5C37-0F48-94E0-16FDDABA774A}" dt="2022-11-21T04:19:48.124" v="870"/>
          <ac:spMkLst>
            <pc:docMk/>
            <pc:sldMk cId="3324501855" sldId="478"/>
            <ac:spMk id="4" creationId="{983C1CF8-CB56-BE62-E636-9DB41A81FB12}"/>
          </ac:spMkLst>
        </pc:spChg>
        <pc:spChg chg="del">
          <ac:chgData name="Xuesu Xiao" userId="2da2dc19-76a6-42ca-a03e-a5becae5e7dc" providerId="ADAL" clId="{861D8F39-5C37-0F48-94E0-16FDDABA774A}" dt="2022-11-20T04:14:25.040" v="162"/>
          <ac:spMkLst>
            <pc:docMk/>
            <pc:sldMk cId="3324501855" sldId="478"/>
            <ac:spMk id="4" creationId="{D14D95CC-EDD4-3369-F95C-E28ADE154890}"/>
          </ac:spMkLst>
        </pc:spChg>
      </pc:sldChg>
      <pc:sldChg chg="delSp add del">
        <pc:chgData name="Xuesu Xiao" userId="2da2dc19-76a6-42ca-a03e-a5becae5e7dc" providerId="ADAL" clId="{861D8F39-5C37-0F48-94E0-16FDDABA774A}" dt="2022-11-20T19:33:29.169" v="855" actId="2696"/>
        <pc:sldMkLst>
          <pc:docMk/>
          <pc:sldMk cId="139395654" sldId="480"/>
        </pc:sldMkLst>
        <pc:spChg chg="del">
          <ac:chgData name="Xuesu Xiao" userId="2da2dc19-76a6-42ca-a03e-a5becae5e7dc" providerId="ADAL" clId="{861D8F39-5C37-0F48-94E0-16FDDABA774A}" dt="2022-11-20T04:14:25.040" v="162"/>
          <ac:spMkLst>
            <pc:docMk/>
            <pc:sldMk cId="139395654" sldId="480"/>
            <ac:spMk id="4" creationId="{EFFA94A4-9858-A856-3B44-6EB73601B9C4}"/>
          </ac:spMkLst>
        </pc:spChg>
      </pc:sldChg>
      <pc:sldChg chg="addSp delSp modSp add mod">
        <pc:chgData name="Xuesu Xiao" userId="2da2dc19-76a6-42ca-a03e-a5becae5e7dc" providerId="ADAL" clId="{861D8F39-5C37-0F48-94E0-16FDDABA774A}" dt="2022-11-21T04:19:48.124" v="870"/>
        <pc:sldMkLst>
          <pc:docMk/>
          <pc:sldMk cId="4258671434" sldId="481"/>
        </pc:sldMkLst>
        <pc:spChg chg="mod">
          <ac:chgData name="Xuesu Xiao" userId="2da2dc19-76a6-42ca-a03e-a5becae5e7dc" providerId="ADAL" clId="{861D8F39-5C37-0F48-94E0-16FDDABA774A}" dt="2022-11-20T04:34:45.181" v="279" actId="1036"/>
          <ac:spMkLst>
            <pc:docMk/>
            <pc:sldMk cId="4258671434" sldId="481"/>
            <ac:spMk id="3" creationId="{1EC72D9A-EAB1-A4E6-CC02-5F8B41EAC834}"/>
          </ac:spMkLst>
        </pc:spChg>
        <pc:spChg chg="add del mod">
          <ac:chgData name="Xuesu Xiao" userId="2da2dc19-76a6-42ca-a03e-a5becae5e7dc" providerId="ADAL" clId="{861D8F39-5C37-0F48-94E0-16FDDABA774A}" dt="2022-11-21T04:19:48.124" v="870"/>
          <ac:spMkLst>
            <pc:docMk/>
            <pc:sldMk cId="4258671434" sldId="481"/>
            <ac:spMk id="4" creationId="{1DE9D711-5F12-6939-3909-B9BC0A89F18E}"/>
          </ac:spMkLst>
        </pc:spChg>
        <pc:spChg chg="del">
          <ac:chgData name="Xuesu Xiao" userId="2da2dc19-76a6-42ca-a03e-a5becae5e7dc" providerId="ADAL" clId="{861D8F39-5C37-0F48-94E0-16FDDABA774A}" dt="2022-11-20T04:14:25.040" v="162"/>
          <ac:spMkLst>
            <pc:docMk/>
            <pc:sldMk cId="4258671434" sldId="481"/>
            <ac:spMk id="4" creationId="{D14D95CC-EDD4-3369-F95C-E28ADE154890}"/>
          </ac:spMkLst>
        </pc:spChg>
        <pc:picChg chg="mod">
          <ac:chgData name="Xuesu Xiao" userId="2da2dc19-76a6-42ca-a03e-a5becae5e7dc" providerId="ADAL" clId="{861D8F39-5C37-0F48-94E0-16FDDABA774A}" dt="2022-11-20T04:32:02.118" v="254" actId="1076"/>
          <ac:picMkLst>
            <pc:docMk/>
            <pc:sldMk cId="4258671434" sldId="481"/>
            <ac:picMk id="6" creationId="{3C6F945F-4FAD-7CC4-23C0-7C4EBBD31FFF}"/>
          </ac:picMkLst>
        </pc:picChg>
      </pc:sldChg>
      <pc:sldChg chg="addSp delSp modSp add mod">
        <pc:chgData name="Xuesu Xiao" userId="2da2dc19-76a6-42ca-a03e-a5becae5e7dc" providerId="ADAL" clId="{861D8F39-5C37-0F48-94E0-16FDDABA774A}" dt="2022-11-21T04:19:48.124" v="870"/>
        <pc:sldMkLst>
          <pc:docMk/>
          <pc:sldMk cId="2928016714" sldId="482"/>
        </pc:sldMkLst>
        <pc:spChg chg="mod">
          <ac:chgData name="Xuesu Xiao" userId="2da2dc19-76a6-42ca-a03e-a5becae5e7dc" providerId="ADAL" clId="{861D8F39-5C37-0F48-94E0-16FDDABA774A}" dt="2022-11-20T04:32:49.165" v="258" actId="255"/>
          <ac:spMkLst>
            <pc:docMk/>
            <pc:sldMk cId="2928016714" sldId="482"/>
            <ac:spMk id="3" creationId="{1EC72D9A-EAB1-A4E6-CC02-5F8B41EAC834}"/>
          </ac:spMkLst>
        </pc:spChg>
        <pc:spChg chg="add del mod">
          <ac:chgData name="Xuesu Xiao" userId="2da2dc19-76a6-42ca-a03e-a5becae5e7dc" providerId="ADAL" clId="{861D8F39-5C37-0F48-94E0-16FDDABA774A}" dt="2022-11-21T04:19:48.124" v="870"/>
          <ac:spMkLst>
            <pc:docMk/>
            <pc:sldMk cId="2928016714" sldId="482"/>
            <ac:spMk id="4" creationId="{565B6893-8936-B7FB-D9E1-97791FCB04DB}"/>
          </ac:spMkLst>
        </pc:spChg>
        <pc:spChg chg="del">
          <ac:chgData name="Xuesu Xiao" userId="2da2dc19-76a6-42ca-a03e-a5becae5e7dc" providerId="ADAL" clId="{861D8F39-5C37-0F48-94E0-16FDDABA774A}" dt="2022-11-20T04:14:25.040" v="162"/>
          <ac:spMkLst>
            <pc:docMk/>
            <pc:sldMk cId="2928016714" sldId="482"/>
            <ac:spMk id="4" creationId="{D14D95CC-EDD4-3369-F95C-E28ADE154890}"/>
          </ac:spMkLst>
        </pc:spChg>
        <pc:picChg chg="del">
          <ac:chgData name="Xuesu Xiao" userId="2da2dc19-76a6-42ca-a03e-a5becae5e7dc" providerId="ADAL" clId="{861D8F39-5C37-0F48-94E0-16FDDABA774A}" dt="2022-11-20T04:32:35.508" v="256" actId="478"/>
          <ac:picMkLst>
            <pc:docMk/>
            <pc:sldMk cId="2928016714" sldId="482"/>
            <ac:picMk id="6" creationId="{3C6F945F-4FAD-7CC4-23C0-7C4EBBD31FFF}"/>
          </ac:picMkLst>
        </pc:picChg>
        <pc:picChg chg="add mod">
          <ac:chgData name="Xuesu Xiao" userId="2da2dc19-76a6-42ca-a03e-a5becae5e7dc" providerId="ADAL" clId="{861D8F39-5C37-0F48-94E0-16FDDABA774A}" dt="2022-11-20T04:32:35.869" v="257"/>
          <ac:picMkLst>
            <pc:docMk/>
            <pc:sldMk cId="2928016714" sldId="482"/>
            <ac:picMk id="7" creationId="{E0308B91-2C1E-809A-F3FF-96D1EEFF3890}"/>
          </ac:picMkLst>
        </pc:picChg>
      </pc:sldChg>
      <pc:sldChg chg="delSp add del">
        <pc:chgData name="Xuesu Xiao" userId="2da2dc19-76a6-42ca-a03e-a5becae5e7dc" providerId="ADAL" clId="{861D8F39-5C37-0F48-94E0-16FDDABA774A}" dt="2022-11-20T04:34:48.938" v="282" actId="2696"/>
        <pc:sldMkLst>
          <pc:docMk/>
          <pc:sldMk cId="708861846" sldId="483"/>
        </pc:sldMkLst>
        <pc:spChg chg="del">
          <ac:chgData name="Xuesu Xiao" userId="2da2dc19-76a6-42ca-a03e-a5becae5e7dc" providerId="ADAL" clId="{861D8F39-5C37-0F48-94E0-16FDDABA774A}" dt="2022-11-20T04:14:25.040" v="162"/>
          <ac:spMkLst>
            <pc:docMk/>
            <pc:sldMk cId="708861846" sldId="483"/>
            <ac:spMk id="4" creationId="{BE8BB206-DB06-03AD-E3FA-28EAABC1587F}"/>
          </ac:spMkLst>
        </pc:spChg>
      </pc:sldChg>
      <pc:sldChg chg="delSp add del">
        <pc:chgData name="Xuesu Xiao" userId="2da2dc19-76a6-42ca-a03e-a5becae5e7dc" providerId="ADAL" clId="{861D8F39-5C37-0F48-94E0-16FDDABA774A}" dt="2022-11-20T04:34:53.110" v="283" actId="2696"/>
        <pc:sldMkLst>
          <pc:docMk/>
          <pc:sldMk cId="78224016" sldId="484"/>
        </pc:sldMkLst>
        <pc:spChg chg="del">
          <ac:chgData name="Xuesu Xiao" userId="2da2dc19-76a6-42ca-a03e-a5becae5e7dc" providerId="ADAL" clId="{861D8F39-5C37-0F48-94E0-16FDDABA774A}" dt="2022-11-20T04:14:25.040" v="162"/>
          <ac:spMkLst>
            <pc:docMk/>
            <pc:sldMk cId="78224016" sldId="484"/>
            <ac:spMk id="4" creationId="{BE8BB206-DB06-03AD-E3FA-28EAABC1587F}"/>
          </ac:spMkLst>
        </pc:spChg>
      </pc:sldChg>
      <pc:sldChg chg="delSp add del">
        <pc:chgData name="Xuesu Xiao" userId="2da2dc19-76a6-42ca-a03e-a5becae5e7dc" providerId="ADAL" clId="{861D8F39-5C37-0F48-94E0-16FDDABA774A}" dt="2022-11-20T04:34:54.853" v="284" actId="2696"/>
        <pc:sldMkLst>
          <pc:docMk/>
          <pc:sldMk cId="3150152679" sldId="485"/>
        </pc:sldMkLst>
        <pc:spChg chg="del">
          <ac:chgData name="Xuesu Xiao" userId="2da2dc19-76a6-42ca-a03e-a5becae5e7dc" providerId="ADAL" clId="{861D8F39-5C37-0F48-94E0-16FDDABA774A}" dt="2022-11-20T04:14:25.040" v="162"/>
          <ac:spMkLst>
            <pc:docMk/>
            <pc:sldMk cId="3150152679" sldId="485"/>
            <ac:spMk id="4" creationId="{9371B995-1AAE-CC38-3A5C-E74FDD1895DE}"/>
          </ac:spMkLst>
        </pc:spChg>
      </pc:sldChg>
      <pc:sldChg chg="delSp modSp add del mod">
        <pc:chgData name="Xuesu Xiao" userId="2da2dc19-76a6-42ca-a03e-a5becae5e7dc" providerId="ADAL" clId="{861D8F39-5C37-0F48-94E0-16FDDABA774A}" dt="2022-11-20T04:34:57.940" v="286" actId="2696"/>
        <pc:sldMkLst>
          <pc:docMk/>
          <pc:sldMk cId="2717112735" sldId="486"/>
        </pc:sldMkLst>
        <pc:spChg chg="mod">
          <ac:chgData name="Xuesu Xiao" userId="2da2dc19-76a6-42ca-a03e-a5becae5e7dc" providerId="ADAL" clId="{861D8F39-5C37-0F48-94E0-16FDDABA774A}" dt="2022-11-20T04:13:24.791" v="85" actId="27636"/>
          <ac:spMkLst>
            <pc:docMk/>
            <pc:sldMk cId="2717112735" sldId="486"/>
            <ac:spMk id="3" creationId="{C51D5123-3E32-6FCE-E9A9-7DC356C9B710}"/>
          </ac:spMkLst>
        </pc:spChg>
        <pc:spChg chg="del">
          <ac:chgData name="Xuesu Xiao" userId="2da2dc19-76a6-42ca-a03e-a5becae5e7dc" providerId="ADAL" clId="{861D8F39-5C37-0F48-94E0-16FDDABA774A}" dt="2022-11-20T04:14:25.040" v="162"/>
          <ac:spMkLst>
            <pc:docMk/>
            <pc:sldMk cId="2717112735" sldId="486"/>
            <ac:spMk id="4" creationId="{61F1B9E8-0F70-6937-0885-FDFEA052E20A}"/>
          </ac:spMkLst>
        </pc:spChg>
      </pc:sldChg>
      <pc:sldChg chg="delSp modSp add del mod">
        <pc:chgData name="Xuesu Xiao" userId="2da2dc19-76a6-42ca-a03e-a5becae5e7dc" providerId="ADAL" clId="{861D8F39-5C37-0F48-94E0-16FDDABA774A}" dt="2022-11-20T04:34:58.935" v="287" actId="2696"/>
        <pc:sldMkLst>
          <pc:docMk/>
          <pc:sldMk cId="1685435461" sldId="487"/>
        </pc:sldMkLst>
        <pc:spChg chg="mod">
          <ac:chgData name="Xuesu Xiao" userId="2da2dc19-76a6-42ca-a03e-a5becae5e7dc" providerId="ADAL" clId="{861D8F39-5C37-0F48-94E0-16FDDABA774A}" dt="2022-11-20T04:13:24.844" v="86" actId="27636"/>
          <ac:spMkLst>
            <pc:docMk/>
            <pc:sldMk cId="1685435461" sldId="487"/>
            <ac:spMk id="3" creationId="{C51D5123-3E32-6FCE-E9A9-7DC356C9B710}"/>
          </ac:spMkLst>
        </pc:spChg>
        <pc:spChg chg="del">
          <ac:chgData name="Xuesu Xiao" userId="2da2dc19-76a6-42ca-a03e-a5becae5e7dc" providerId="ADAL" clId="{861D8F39-5C37-0F48-94E0-16FDDABA774A}" dt="2022-11-20T04:14:25.040" v="162"/>
          <ac:spMkLst>
            <pc:docMk/>
            <pc:sldMk cId="1685435461" sldId="487"/>
            <ac:spMk id="4" creationId="{61F1B9E8-0F70-6937-0885-FDFEA052E20A}"/>
          </ac:spMkLst>
        </pc:spChg>
      </pc:sldChg>
      <pc:sldChg chg="addSp delSp modSp add del mod">
        <pc:chgData name="Xuesu Xiao" userId="2da2dc19-76a6-42ca-a03e-a5becae5e7dc" providerId="ADAL" clId="{861D8F39-5C37-0F48-94E0-16FDDABA774A}" dt="2022-11-21T04:19:48.124" v="870"/>
        <pc:sldMkLst>
          <pc:docMk/>
          <pc:sldMk cId="3310608038" sldId="488"/>
        </pc:sldMkLst>
        <pc:spChg chg="mod">
          <ac:chgData name="Xuesu Xiao" userId="2da2dc19-76a6-42ca-a03e-a5becae5e7dc" providerId="ADAL" clId="{861D8F39-5C37-0F48-94E0-16FDDABA774A}" dt="2022-11-20T04:35:39.893" v="301" actId="20577"/>
          <ac:spMkLst>
            <pc:docMk/>
            <pc:sldMk cId="3310608038" sldId="488"/>
            <ac:spMk id="3" creationId="{C51D5123-3E32-6FCE-E9A9-7DC356C9B710}"/>
          </ac:spMkLst>
        </pc:spChg>
        <pc:spChg chg="add del mod">
          <ac:chgData name="Xuesu Xiao" userId="2da2dc19-76a6-42ca-a03e-a5becae5e7dc" providerId="ADAL" clId="{861D8F39-5C37-0F48-94E0-16FDDABA774A}" dt="2022-11-21T04:19:48.124" v="870"/>
          <ac:spMkLst>
            <pc:docMk/>
            <pc:sldMk cId="3310608038" sldId="488"/>
            <ac:spMk id="4" creationId="{268D9DF3-55AB-603B-0E60-C526C6A553B2}"/>
          </ac:spMkLst>
        </pc:spChg>
        <pc:spChg chg="del">
          <ac:chgData name="Xuesu Xiao" userId="2da2dc19-76a6-42ca-a03e-a5becae5e7dc" providerId="ADAL" clId="{861D8F39-5C37-0F48-94E0-16FDDABA774A}" dt="2022-11-20T04:14:25.040" v="162"/>
          <ac:spMkLst>
            <pc:docMk/>
            <pc:sldMk cId="3310608038" sldId="488"/>
            <ac:spMk id="4" creationId="{61F1B9E8-0F70-6937-0885-FDFEA052E20A}"/>
          </ac:spMkLst>
        </pc:spChg>
      </pc:sldChg>
      <pc:sldChg chg="addSp delSp modSp add del mod">
        <pc:chgData name="Xuesu Xiao" userId="2da2dc19-76a6-42ca-a03e-a5becae5e7dc" providerId="ADAL" clId="{861D8F39-5C37-0F48-94E0-16FDDABA774A}" dt="2022-11-21T04:19:48.124" v="870"/>
        <pc:sldMkLst>
          <pc:docMk/>
          <pc:sldMk cId="4198181289" sldId="489"/>
        </pc:sldMkLst>
        <pc:spChg chg="mod">
          <ac:chgData name="Xuesu Xiao" userId="2da2dc19-76a6-42ca-a03e-a5becae5e7dc" providerId="ADAL" clId="{861D8F39-5C37-0F48-94E0-16FDDABA774A}" dt="2022-11-20T04:35:46.250" v="302"/>
          <ac:spMkLst>
            <pc:docMk/>
            <pc:sldMk cId="4198181289" sldId="489"/>
            <ac:spMk id="3" creationId="{C51D5123-3E32-6FCE-E9A9-7DC356C9B710}"/>
          </ac:spMkLst>
        </pc:spChg>
        <pc:spChg chg="del">
          <ac:chgData name="Xuesu Xiao" userId="2da2dc19-76a6-42ca-a03e-a5becae5e7dc" providerId="ADAL" clId="{861D8F39-5C37-0F48-94E0-16FDDABA774A}" dt="2022-11-20T04:14:25.040" v="162"/>
          <ac:spMkLst>
            <pc:docMk/>
            <pc:sldMk cId="4198181289" sldId="489"/>
            <ac:spMk id="4" creationId="{61F1B9E8-0F70-6937-0885-FDFEA052E20A}"/>
          </ac:spMkLst>
        </pc:spChg>
        <pc:spChg chg="add del mod">
          <ac:chgData name="Xuesu Xiao" userId="2da2dc19-76a6-42ca-a03e-a5becae5e7dc" providerId="ADAL" clId="{861D8F39-5C37-0F48-94E0-16FDDABA774A}" dt="2022-11-21T04:19:48.124" v="870"/>
          <ac:spMkLst>
            <pc:docMk/>
            <pc:sldMk cId="4198181289" sldId="489"/>
            <ac:spMk id="4" creationId="{9CD244D4-BE8F-3B87-3069-64A790111151}"/>
          </ac:spMkLst>
        </pc:spChg>
        <pc:picChg chg="mod">
          <ac:chgData name="Xuesu Xiao" userId="2da2dc19-76a6-42ca-a03e-a5becae5e7dc" providerId="ADAL" clId="{861D8F39-5C37-0F48-94E0-16FDDABA774A}" dt="2022-11-20T04:39:25.262" v="363" actId="1036"/>
          <ac:picMkLst>
            <pc:docMk/>
            <pc:sldMk cId="4198181289" sldId="489"/>
            <ac:picMk id="1026" creationId="{0155D6DE-D092-CF39-5766-06B049D08637}"/>
          </ac:picMkLst>
        </pc:picChg>
      </pc:sldChg>
      <pc:sldChg chg="addSp delSp modSp add mod">
        <pc:chgData name="Xuesu Xiao" userId="2da2dc19-76a6-42ca-a03e-a5becae5e7dc" providerId="ADAL" clId="{861D8F39-5C37-0F48-94E0-16FDDABA774A}" dt="2022-11-21T04:19:48.124" v="870"/>
        <pc:sldMkLst>
          <pc:docMk/>
          <pc:sldMk cId="656616517" sldId="490"/>
        </pc:sldMkLst>
        <pc:spChg chg="add del mod">
          <ac:chgData name="Xuesu Xiao" userId="2da2dc19-76a6-42ca-a03e-a5becae5e7dc" providerId="ADAL" clId="{861D8F39-5C37-0F48-94E0-16FDDABA774A}" dt="2022-11-21T04:19:48.124" v="870"/>
          <ac:spMkLst>
            <pc:docMk/>
            <pc:sldMk cId="656616517" sldId="490"/>
            <ac:spMk id="4" creationId="{3D1DA613-F34C-1239-B54D-DEC8E9A0C347}"/>
          </ac:spMkLst>
        </pc:spChg>
        <pc:spChg chg="del">
          <ac:chgData name="Xuesu Xiao" userId="2da2dc19-76a6-42ca-a03e-a5becae5e7dc" providerId="ADAL" clId="{861D8F39-5C37-0F48-94E0-16FDDABA774A}" dt="2022-11-20T04:14:25.040" v="162"/>
          <ac:spMkLst>
            <pc:docMk/>
            <pc:sldMk cId="656616517" sldId="490"/>
            <ac:spMk id="4" creationId="{E1D712CB-AE85-6390-02F2-987D78D19815}"/>
          </ac:spMkLst>
        </pc:spChg>
        <pc:picChg chg="mod">
          <ac:chgData name="Xuesu Xiao" userId="2da2dc19-76a6-42ca-a03e-a5becae5e7dc" providerId="ADAL" clId="{861D8F39-5C37-0F48-94E0-16FDDABA774A}" dt="2022-11-20T04:35:59.780" v="322" actId="1036"/>
          <ac:picMkLst>
            <pc:docMk/>
            <pc:sldMk cId="656616517" sldId="490"/>
            <ac:picMk id="6" creationId="{549F0E59-689C-7784-0957-D7E289E81119}"/>
          </ac:picMkLst>
        </pc:picChg>
      </pc:sldChg>
      <pc:sldChg chg="addSp delSp modSp add mod">
        <pc:chgData name="Xuesu Xiao" userId="2da2dc19-76a6-42ca-a03e-a5becae5e7dc" providerId="ADAL" clId="{861D8F39-5C37-0F48-94E0-16FDDABA774A}" dt="2022-11-21T04:19:48.124" v="870"/>
        <pc:sldMkLst>
          <pc:docMk/>
          <pc:sldMk cId="1428632584" sldId="491"/>
        </pc:sldMkLst>
        <pc:spChg chg="mod">
          <ac:chgData name="Xuesu Xiao" userId="2da2dc19-76a6-42ca-a03e-a5becae5e7dc" providerId="ADAL" clId="{861D8F39-5C37-0F48-94E0-16FDDABA774A}" dt="2022-11-20T04:36:54.575" v="342" actId="167"/>
          <ac:spMkLst>
            <pc:docMk/>
            <pc:sldMk cId="1428632584" sldId="491"/>
            <ac:spMk id="3" creationId="{A31C962F-32CC-057E-6FFC-C586330FAC07}"/>
          </ac:spMkLst>
        </pc:spChg>
        <pc:spChg chg="add del mod">
          <ac:chgData name="Xuesu Xiao" userId="2da2dc19-76a6-42ca-a03e-a5becae5e7dc" providerId="ADAL" clId="{861D8F39-5C37-0F48-94E0-16FDDABA774A}" dt="2022-11-21T04:19:48.124" v="870"/>
          <ac:spMkLst>
            <pc:docMk/>
            <pc:sldMk cId="1428632584" sldId="491"/>
            <ac:spMk id="4" creationId="{A1D0216E-0703-FB31-1EB8-6C4F7E39ED71}"/>
          </ac:spMkLst>
        </pc:spChg>
        <pc:spChg chg="del">
          <ac:chgData name="Xuesu Xiao" userId="2da2dc19-76a6-42ca-a03e-a5becae5e7dc" providerId="ADAL" clId="{861D8F39-5C37-0F48-94E0-16FDDABA774A}" dt="2022-11-20T04:14:25.040" v="162"/>
          <ac:spMkLst>
            <pc:docMk/>
            <pc:sldMk cId="1428632584" sldId="491"/>
            <ac:spMk id="4" creationId="{E1D712CB-AE85-6390-02F2-987D78D19815}"/>
          </ac:spMkLst>
        </pc:spChg>
        <pc:picChg chg="del">
          <ac:chgData name="Xuesu Xiao" userId="2da2dc19-76a6-42ca-a03e-a5becae5e7dc" providerId="ADAL" clId="{861D8F39-5C37-0F48-94E0-16FDDABA774A}" dt="2022-11-20T04:36:40.839" v="340" actId="478"/>
          <ac:picMkLst>
            <pc:docMk/>
            <pc:sldMk cId="1428632584" sldId="491"/>
            <ac:picMk id="6" creationId="{549F0E59-689C-7784-0957-D7E289E81119}"/>
          </ac:picMkLst>
        </pc:picChg>
        <pc:picChg chg="mod">
          <ac:chgData name="Xuesu Xiao" userId="2da2dc19-76a6-42ca-a03e-a5becae5e7dc" providerId="ADAL" clId="{861D8F39-5C37-0F48-94E0-16FDDABA774A}" dt="2022-11-20T04:41:28.957" v="382" actId="1076"/>
          <ac:picMkLst>
            <pc:docMk/>
            <pc:sldMk cId="1428632584" sldId="491"/>
            <ac:picMk id="7" creationId="{643171E8-997A-9C93-4037-EE43CF39BBAE}"/>
          </ac:picMkLst>
        </pc:picChg>
        <pc:picChg chg="add del mod">
          <ac:chgData name="Xuesu Xiao" userId="2da2dc19-76a6-42ca-a03e-a5becae5e7dc" providerId="ADAL" clId="{861D8F39-5C37-0F48-94E0-16FDDABA774A}" dt="2022-11-20T04:36:35.417" v="333"/>
          <ac:picMkLst>
            <pc:docMk/>
            <pc:sldMk cId="1428632584" sldId="491"/>
            <ac:picMk id="8" creationId="{3F765D4B-E513-E872-5B05-998D6125AAE0}"/>
          </ac:picMkLst>
        </pc:picChg>
        <pc:picChg chg="add del mod">
          <ac:chgData name="Xuesu Xiao" userId="2da2dc19-76a6-42ca-a03e-a5becae5e7dc" providerId="ADAL" clId="{861D8F39-5C37-0F48-94E0-16FDDABA774A}" dt="2022-11-20T04:36:39.578" v="339"/>
          <ac:picMkLst>
            <pc:docMk/>
            <pc:sldMk cId="1428632584" sldId="491"/>
            <ac:picMk id="9" creationId="{A60A4558-7510-9B76-4749-9EB2B07AF21B}"/>
          </ac:picMkLst>
        </pc:picChg>
        <pc:picChg chg="add mod">
          <ac:chgData name="Xuesu Xiao" userId="2da2dc19-76a6-42ca-a03e-a5becae5e7dc" providerId="ADAL" clId="{861D8F39-5C37-0F48-94E0-16FDDABA774A}" dt="2022-11-20T04:36:41.417" v="341"/>
          <ac:picMkLst>
            <pc:docMk/>
            <pc:sldMk cId="1428632584" sldId="491"/>
            <ac:picMk id="10" creationId="{5BC329AF-B7ED-C83A-AE3C-E50FA97FCD65}"/>
          </ac:picMkLst>
        </pc:picChg>
      </pc:sldChg>
      <pc:sldChg chg="addSp delSp modSp add del mod">
        <pc:chgData name="Xuesu Xiao" userId="2da2dc19-76a6-42ca-a03e-a5becae5e7dc" providerId="ADAL" clId="{861D8F39-5C37-0F48-94E0-16FDDABA774A}" dt="2022-11-20T04:42:03.102" v="383" actId="2696"/>
        <pc:sldMkLst>
          <pc:docMk/>
          <pc:sldMk cId="3767181291" sldId="492"/>
        </pc:sldMkLst>
        <pc:spChg chg="mod">
          <ac:chgData name="Xuesu Xiao" userId="2da2dc19-76a6-42ca-a03e-a5becae5e7dc" providerId="ADAL" clId="{861D8F39-5C37-0F48-94E0-16FDDABA774A}" dt="2022-11-20T04:37:13.560" v="346" actId="167"/>
          <ac:spMkLst>
            <pc:docMk/>
            <pc:sldMk cId="3767181291" sldId="492"/>
            <ac:spMk id="3" creationId="{A31C962F-32CC-057E-6FFC-C586330FAC07}"/>
          </ac:spMkLst>
        </pc:spChg>
        <pc:spChg chg="del">
          <ac:chgData name="Xuesu Xiao" userId="2da2dc19-76a6-42ca-a03e-a5becae5e7dc" providerId="ADAL" clId="{861D8F39-5C37-0F48-94E0-16FDDABA774A}" dt="2022-11-20T04:14:25.040" v="162"/>
          <ac:spMkLst>
            <pc:docMk/>
            <pc:sldMk cId="3767181291" sldId="492"/>
            <ac:spMk id="4" creationId="{E1D712CB-AE85-6390-02F2-987D78D19815}"/>
          </ac:spMkLst>
        </pc:spChg>
        <pc:picChg chg="add del">
          <ac:chgData name="Xuesu Xiao" userId="2da2dc19-76a6-42ca-a03e-a5becae5e7dc" providerId="ADAL" clId="{861D8F39-5C37-0F48-94E0-16FDDABA774A}" dt="2022-11-20T04:41:18.496" v="369" actId="478"/>
          <ac:picMkLst>
            <pc:docMk/>
            <pc:sldMk cId="3767181291" sldId="492"/>
            <ac:picMk id="6" creationId="{549F0E59-689C-7784-0957-D7E289E81119}"/>
          </ac:picMkLst>
        </pc:picChg>
        <pc:picChg chg="mod">
          <ac:chgData name="Xuesu Xiao" userId="2da2dc19-76a6-42ca-a03e-a5becae5e7dc" providerId="ADAL" clId="{861D8F39-5C37-0F48-94E0-16FDDABA774A}" dt="2022-11-20T04:41:13.522" v="368" actId="1076"/>
          <ac:picMkLst>
            <pc:docMk/>
            <pc:sldMk cId="3767181291" sldId="492"/>
            <ac:picMk id="7" creationId="{643171E8-997A-9C93-4037-EE43CF39BBAE}"/>
          </ac:picMkLst>
        </pc:picChg>
        <pc:picChg chg="add del mod">
          <ac:chgData name="Xuesu Xiao" userId="2da2dc19-76a6-42ca-a03e-a5becae5e7dc" providerId="ADAL" clId="{861D8F39-5C37-0F48-94E0-16FDDABA774A}" dt="2022-11-20T04:41:27.716" v="380"/>
          <ac:picMkLst>
            <pc:docMk/>
            <pc:sldMk cId="3767181291" sldId="492"/>
            <ac:picMk id="8" creationId="{397509C4-1E47-1B2C-12CB-6297BFA5FEBA}"/>
          </ac:picMkLst>
        </pc:picChg>
      </pc:sldChg>
      <pc:sldChg chg="delSp add del">
        <pc:chgData name="Xuesu Xiao" userId="2da2dc19-76a6-42ca-a03e-a5becae5e7dc" providerId="ADAL" clId="{861D8F39-5C37-0F48-94E0-16FDDABA774A}" dt="2022-11-20T04:34:55.974" v="285" actId="2696"/>
        <pc:sldMkLst>
          <pc:docMk/>
          <pc:sldMk cId="2564559647" sldId="493"/>
        </pc:sldMkLst>
        <pc:spChg chg="del">
          <ac:chgData name="Xuesu Xiao" userId="2da2dc19-76a6-42ca-a03e-a5becae5e7dc" providerId="ADAL" clId="{861D8F39-5C37-0F48-94E0-16FDDABA774A}" dt="2022-11-20T04:14:25.040" v="162"/>
          <ac:spMkLst>
            <pc:docMk/>
            <pc:sldMk cId="2564559647" sldId="493"/>
            <ac:spMk id="4" creationId="{9371B995-1AAE-CC38-3A5C-E74FDD1895DE}"/>
          </ac:spMkLst>
        </pc:spChg>
      </pc:sldChg>
      <pc:sldChg chg="delSp add del">
        <pc:chgData name="Xuesu Xiao" userId="2da2dc19-76a6-42ca-a03e-a5becae5e7dc" providerId="ADAL" clId="{861D8F39-5C37-0F48-94E0-16FDDABA774A}" dt="2022-11-20T04:42:04.234" v="384" actId="2696"/>
        <pc:sldMkLst>
          <pc:docMk/>
          <pc:sldMk cId="1194739694" sldId="494"/>
        </pc:sldMkLst>
        <pc:spChg chg="del">
          <ac:chgData name="Xuesu Xiao" userId="2da2dc19-76a6-42ca-a03e-a5becae5e7dc" providerId="ADAL" clId="{861D8F39-5C37-0F48-94E0-16FDDABA774A}" dt="2022-11-20T04:14:25.040" v="162"/>
          <ac:spMkLst>
            <pc:docMk/>
            <pc:sldMk cId="1194739694" sldId="494"/>
            <ac:spMk id="4" creationId="{E1D712CB-AE85-6390-02F2-987D78D19815}"/>
          </ac:spMkLst>
        </pc:spChg>
      </pc:sldChg>
      <pc:sldChg chg="delSp add del">
        <pc:chgData name="Xuesu Xiao" userId="2da2dc19-76a6-42ca-a03e-a5becae5e7dc" providerId="ADAL" clId="{861D8F39-5C37-0F48-94E0-16FDDABA774A}" dt="2022-11-20T04:42:04.820" v="385" actId="2696"/>
        <pc:sldMkLst>
          <pc:docMk/>
          <pc:sldMk cId="2736193622" sldId="495"/>
        </pc:sldMkLst>
        <pc:spChg chg="del">
          <ac:chgData name="Xuesu Xiao" userId="2da2dc19-76a6-42ca-a03e-a5becae5e7dc" providerId="ADAL" clId="{861D8F39-5C37-0F48-94E0-16FDDABA774A}" dt="2022-11-20T04:14:25.040" v="162"/>
          <ac:spMkLst>
            <pc:docMk/>
            <pc:sldMk cId="2736193622" sldId="495"/>
            <ac:spMk id="4" creationId="{E1D712CB-AE85-6390-02F2-987D78D19815}"/>
          </ac:spMkLst>
        </pc:spChg>
      </pc:sldChg>
      <pc:sldChg chg="addSp delSp modSp add mod">
        <pc:chgData name="Xuesu Xiao" userId="2da2dc19-76a6-42ca-a03e-a5becae5e7dc" providerId="ADAL" clId="{861D8F39-5C37-0F48-94E0-16FDDABA774A}" dt="2022-11-21T04:19:48.124" v="870"/>
        <pc:sldMkLst>
          <pc:docMk/>
          <pc:sldMk cId="3529416636" sldId="496"/>
        </pc:sldMkLst>
        <pc:spChg chg="mod">
          <ac:chgData name="Xuesu Xiao" userId="2da2dc19-76a6-42ca-a03e-a5becae5e7dc" providerId="ADAL" clId="{861D8F39-5C37-0F48-94E0-16FDDABA774A}" dt="2022-11-20T04:13:25.002" v="90" actId="27636"/>
          <ac:spMkLst>
            <pc:docMk/>
            <pc:sldMk cId="3529416636" sldId="496"/>
            <ac:spMk id="3" creationId="{E9C09194-E3CE-BA18-A64E-34B153E334E8}"/>
          </ac:spMkLst>
        </pc:spChg>
        <pc:spChg chg="add del mod">
          <ac:chgData name="Xuesu Xiao" userId="2da2dc19-76a6-42ca-a03e-a5becae5e7dc" providerId="ADAL" clId="{861D8F39-5C37-0F48-94E0-16FDDABA774A}" dt="2022-11-21T04:19:48.124" v="870"/>
          <ac:spMkLst>
            <pc:docMk/>
            <pc:sldMk cId="3529416636" sldId="496"/>
            <ac:spMk id="4" creationId="{85760204-11C2-60A6-A5B2-E0427B3EFD0F}"/>
          </ac:spMkLst>
        </pc:spChg>
        <pc:spChg chg="del">
          <ac:chgData name="Xuesu Xiao" userId="2da2dc19-76a6-42ca-a03e-a5becae5e7dc" providerId="ADAL" clId="{861D8F39-5C37-0F48-94E0-16FDDABA774A}" dt="2022-11-20T04:14:25.040" v="162"/>
          <ac:spMkLst>
            <pc:docMk/>
            <pc:sldMk cId="3529416636" sldId="496"/>
            <ac:spMk id="4" creationId="{EEF4159F-12F6-D369-EBCA-56BA0F9DD4D8}"/>
          </ac:spMkLst>
        </pc:spChg>
        <pc:picChg chg="mod">
          <ac:chgData name="Xuesu Xiao" userId="2da2dc19-76a6-42ca-a03e-a5becae5e7dc" providerId="ADAL" clId="{861D8F39-5C37-0F48-94E0-16FDDABA774A}" dt="2022-11-20T04:42:20.947" v="403" actId="1035"/>
          <ac:picMkLst>
            <pc:docMk/>
            <pc:sldMk cId="3529416636" sldId="496"/>
            <ac:picMk id="6" creationId="{A02083CD-1548-AFC5-1919-369E7C969C7F}"/>
          </ac:picMkLst>
        </pc:picChg>
      </pc:sldChg>
      <pc:sldChg chg="addSp delSp modSp add mod">
        <pc:chgData name="Xuesu Xiao" userId="2da2dc19-76a6-42ca-a03e-a5becae5e7dc" providerId="ADAL" clId="{861D8F39-5C37-0F48-94E0-16FDDABA774A}" dt="2022-11-21T04:19:48.124" v="870"/>
        <pc:sldMkLst>
          <pc:docMk/>
          <pc:sldMk cId="2679248719" sldId="497"/>
        </pc:sldMkLst>
        <pc:spChg chg="mod">
          <ac:chgData name="Xuesu Xiao" userId="2da2dc19-76a6-42ca-a03e-a5becae5e7dc" providerId="ADAL" clId="{861D8F39-5C37-0F48-94E0-16FDDABA774A}" dt="2022-11-20T04:13:25.016" v="91" actId="27636"/>
          <ac:spMkLst>
            <pc:docMk/>
            <pc:sldMk cId="2679248719" sldId="497"/>
            <ac:spMk id="3" creationId="{3B3C59CB-2407-D5EC-1E0B-8C70967060F0}"/>
          </ac:spMkLst>
        </pc:spChg>
        <pc:spChg chg="del">
          <ac:chgData name="Xuesu Xiao" userId="2da2dc19-76a6-42ca-a03e-a5becae5e7dc" providerId="ADAL" clId="{861D8F39-5C37-0F48-94E0-16FDDABA774A}" dt="2022-11-20T04:14:25.040" v="162"/>
          <ac:spMkLst>
            <pc:docMk/>
            <pc:sldMk cId="2679248719" sldId="497"/>
            <ac:spMk id="4" creationId="{50F4E0E9-C6C5-D1D6-BE39-686D352F6833}"/>
          </ac:spMkLst>
        </pc:spChg>
        <pc:spChg chg="add del mod">
          <ac:chgData name="Xuesu Xiao" userId="2da2dc19-76a6-42ca-a03e-a5becae5e7dc" providerId="ADAL" clId="{861D8F39-5C37-0F48-94E0-16FDDABA774A}" dt="2022-11-21T04:19:48.124" v="870"/>
          <ac:spMkLst>
            <pc:docMk/>
            <pc:sldMk cId="2679248719" sldId="497"/>
            <ac:spMk id="4" creationId="{99453472-73AF-EAF3-3673-966C656D0FE4}"/>
          </ac:spMkLst>
        </pc:spChg>
      </pc:sldChg>
      <pc:sldChg chg="addSp delSp modSp add mod">
        <pc:chgData name="Xuesu Xiao" userId="2da2dc19-76a6-42ca-a03e-a5becae5e7dc" providerId="ADAL" clId="{861D8F39-5C37-0F48-94E0-16FDDABA774A}" dt="2022-11-21T04:19:48.124" v="870"/>
        <pc:sldMkLst>
          <pc:docMk/>
          <pc:sldMk cId="1619102624" sldId="498"/>
        </pc:sldMkLst>
        <pc:spChg chg="del">
          <ac:chgData name="Xuesu Xiao" userId="2da2dc19-76a6-42ca-a03e-a5becae5e7dc" providerId="ADAL" clId="{861D8F39-5C37-0F48-94E0-16FDDABA774A}" dt="2022-11-20T04:14:25.040" v="162"/>
          <ac:spMkLst>
            <pc:docMk/>
            <pc:sldMk cId="1619102624" sldId="498"/>
            <ac:spMk id="4" creationId="{50F4E0E9-C6C5-D1D6-BE39-686D352F6833}"/>
          </ac:spMkLst>
        </pc:spChg>
        <pc:spChg chg="add del mod">
          <ac:chgData name="Xuesu Xiao" userId="2da2dc19-76a6-42ca-a03e-a5becae5e7dc" providerId="ADAL" clId="{861D8F39-5C37-0F48-94E0-16FDDABA774A}" dt="2022-11-21T04:19:48.124" v="870"/>
          <ac:spMkLst>
            <pc:docMk/>
            <pc:sldMk cId="1619102624" sldId="498"/>
            <ac:spMk id="4" creationId="{DDA06AFE-2013-48EB-08A6-A5AF388AEA5B}"/>
          </ac:spMkLst>
        </pc:spChg>
        <pc:picChg chg="mod">
          <ac:chgData name="Xuesu Xiao" userId="2da2dc19-76a6-42ca-a03e-a5becae5e7dc" providerId="ADAL" clId="{861D8F39-5C37-0F48-94E0-16FDDABA774A}" dt="2022-11-20T04:42:44.913" v="426" actId="1035"/>
          <ac:picMkLst>
            <pc:docMk/>
            <pc:sldMk cId="1619102624" sldId="498"/>
            <ac:picMk id="6" creationId="{90F7A4CE-6053-6E4A-811C-9595712502C5}"/>
          </ac:picMkLst>
        </pc:picChg>
      </pc:sldChg>
      <pc:sldChg chg="delSp add del">
        <pc:chgData name="Xuesu Xiao" userId="2da2dc19-76a6-42ca-a03e-a5becae5e7dc" providerId="ADAL" clId="{861D8F39-5C37-0F48-94E0-16FDDABA774A}" dt="2022-11-20T19:33:29.181" v="863" actId="2696"/>
        <pc:sldMkLst>
          <pc:docMk/>
          <pc:sldMk cId="653161323" sldId="499"/>
        </pc:sldMkLst>
        <pc:spChg chg="del">
          <ac:chgData name="Xuesu Xiao" userId="2da2dc19-76a6-42ca-a03e-a5becae5e7dc" providerId="ADAL" clId="{861D8F39-5C37-0F48-94E0-16FDDABA774A}" dt="2022-11-20T04:14:25.040" v="162"/>
          <ac:spMkLst>
            <pc:docMk/>
            <pc:sldMk cId="653161323" sldId="499"/>
            <ac:spMk id="4" creationId="{EFFA94A4-9858-A856-3B44-6EB73601B9C4}"/>
          </ac:spMkLst>
        </pc:spChg>
      </pc:sldChg>
      <pc:sldChg chg="delSp add del">
        <pc:chgData name="Xuesu Xiao" userId="2da2dc19-76a6-42ca-a03e-a5becae5e7dc" providerId="ADAL" clId="{861D8F39-5C37-0F48-94E0-16FDDABA774A}" dt="2022-11-20T19:33:29.178" v="860" actId="2696"/>
        <pc:sldMkLst>
          <pc:docMk/>
          <pc:sldMk cId="4127809316" sldId="500"/>
        </pc:sldMkLst>
        <pc:spChg chg="del">
          <ac:chgData name="Xuesu Xiao" userId="2da2dc19-76a6-42ca-a03e-a5becae5e7dc" providerId="ADAL" clId="{861D8F39-5C37-0F48-94E0-16FDDABA774A}" dt="2022-11-20T04:14:25.040" v="162"/>
          <ac:spMkLst>
            <pc:docMk/>
            <pc:sldMk cId="4127809316" sldId="500"/>
            <ac:spMk id="4" creationId="{EFFA94A4-9858-A856-3B44-6EB73601B9C4}"/>
          </ac:spMkLst>
        </pc:spChg>
      </pc:sldChg>
      <pc:sldChg chg="delSp add del">
        <pc:chgData name="Xuesu Xiao" userId="2da2dc19-76a6-42ca-a03e-a5becae5e7dc" providerId="ADAL" clId="{861D8F39-5C37-0F48-94E0-16FDDABA774A}" dt="2022-11-20T19:33:29.202" v="868" actId="2696"/>
        <pc:sldMkLst>
          <pc:docMk/>
          <pc:sldMk cId="26690597" sldId="501"/>
        </pc:sldMkLst>
        <pc:spChg chg="del">
          <ac:chgData name="Xuesu Xiao" userId="2da2dc19-76a6-42ca-a03e-a5becae5e7dc" providerId="ADAL" clId="{861D8F39-5C37-0F48-94E0-16FDDABA774A}" dt="2022-11-20T04:14:25.040" v="162"/>
          <ac:spMkLst>
            <pc:docMk/>
            <pc:sldMk cId="26690597" sldId="501"/>
            <ac:spMk id="4" creationId="{EFFA94A4-9858-A856-3B44-6EB73601B9C4}"/>
          </ac:spMkLst>
        </pc:spChg>
      </pc:sldChg>
      <pc:sldChg chg="delSp add del">
        <pc:chgData name="Xuesu Xiao" userId="2da2dc19-76a6-42ca-a03e-a5becae5e7dc" providerId="ADAL" clId="{861D8F39-5C37-0F48-94E0-16FDDABA774A}" dt="2022-11-20T19:33:29.153" v="845" actId="2696"/>
        <pc:sldMkLst>
          <pc:docMk/>
          <pc:sldMk cId="3721239332" sldId="502"/>
        </pc:sldMkLst>
        <pc:spChg chg="del">
          <ac:chgData name="Xuesu Xiao" userId="2da2dc19-76a6-42ca-a03e-a5becae5e7dc" providerId="ADAL" clId="{861D8F39-5C37-0F48-94E0-16FDDABA774A}" dt="2022-11-20T04:14:25.040" v="162"/>
          <ac:spMkLst>
            <pc:docMk/>
            <pc:sldMk cId="3721239332" sldId="502"/>
            <ac:spMk id="4" creationId="{EFFA94A4-9858-A856-3B44-6EB73601B9C4}"/>
          </ac:spMkLst>
        </pc:spChg>
      </pc:sldChg>
      <pc:sldChg chg="delSp add del">
        <pc:chgData name="Xuesu Xiao" userId="2da2dc19-76a6-42ca-a03e-a5becae5e7dc" providerId="ADAL" clId="{861D8F39-5C37-0F48-94E0-16FDDABA774A}" dt="2022-11-20T19:33:29.180" v="862" actId="2696"/>
        <pc:sldMkLst>
          <pc:docMk/>
          <pc:sldMk cId="1204264808" sldId="503"/>
        </pc:sldMkLst>
        <pc:spChg chg="del">
          <ac:chgData name="Xuesu Xiao" userId="2da2dc19-76a6-42ca-a03e-a5becae5e7dc" providerId="ADAL" clId="{861D8F39-5C37-0F48-94E0-16FDDABA774A}" dt="2022-11-20T04:14:25.040" v="162"/>
          <ac:spMkLst>
            <pc:docMk/>
            <pc:sldMk cId="1204264808" sldId="503"/>
            <ac:spMk id="4" creationId="{EFFA94A4-9858-A856-3B44-6EB73601B9C4}"/>
          </ac:spMkLst>
        </pc:spChg>
      </pc:sldChg>
      <pc:sldChg chg="delSp add del">
        <pc:chgData name="Xuesu Xiao" userId="2da2dc19-76a6-42ca-a03e-a5becae5e7dc" providerId="ADAL" clId="{861D8F39-5C37-0F48-94E0-16FDDABA774A}" dt="2022-11-20T19:33:29.166" v="854" actId="2696"/>
        <pc:sldMkLst>
          <pc:docMk/>
          <pc:sldMk cId="132227845" sldId="504"/>
        </pc:sldMkLst>
        <pc:spChg chg="del">
          <ac:chgData name="Xuesu Xiao" userId="2da2dc19-76a6-42ca-a03e-a5becae5e7dc" providerId="ADAL" clId="{861D8F39-5C37-0F48-94E0-16FDDABA774A}" dt="2022-11-20T04:14:25.040" v="162"/>
          <ac:spMkLst>
            <pc:docMk/>
            <pc:sldMk cId="132227845" sldId="504"/>
            <ac:spMk id="4" creationId="{EFFA94A4-9858-A856-3B44-6EB73601B9C4}"/>
          </ac:spMkLst>
        </pc:spChg>
      </pc:sldChg>
      <pc:sldChg chg="delSp add del">
        <pc:chgData name="Xuesu Xiao" userId="2da2dc19-76a6-42ca-a03e-a5becae5e7dc" providerId="ADAL" clId="{861D8F39-5C37-0F48-94E0-16FDDABA774A}" dt="2022-11-20T19:33:29.172" v="858" actId="2696"/>
        <pc:sldMkLst>
          <pc:docMk/>
          <pc:sldMk cId="3419903596" sldId="505"/>
        </pc:sldMkLst>
        <pc:spChg chg="del">
          <ac:chgData name="Xuesu Xiao" userId="2da2dc19-76a6-42ca-a03e-a5becae5e7dc" providerId="ADAL" clId="{861D8F39-5C37-0F48-94E0-16FDDABA774A}" dt="2022-11-20T04:14:25.040" v="162"/>
          <ac:spMkLst>
            <pc:docMk/>
            <pc:sldMk cId="3419903596" sldId="505"/>
            <ac:spMk id="4" creationId="{EFFA94A4-9858-A856-3B44-6EB73601B9C4}"/>
          </ac:spMkLst>
        </pc:spChg>
      </pc:sldChg>
      <pc:sldChg chg="delSp add del">
        <pc:chgData name="Xuesu Xiao" userId="2da2dc19-76a6-42ca-a03e-a5becae5e7dc" providerId="ADAL" clId="{861D8F39-5C37-0F48-94E0-16FDDABA774A}" dt="2022-11-20T19:33:29.155" v="849" actId="2696"/>
        <pc:sldMkLst>
          <pc:docMk/>
          <pc:sldMk cId="643898032" sldId="506"/>
        </pc:sldMkLst>
        <pc:spChg chg="del">
          <ac:chgData name="Xuesu Xiao" userId="2da2dc19-76a6-42ca-a03e-a5becae5e7dc" providerId="ADAL" clId="{861D8F39-5C37-0F48-94E0-16FDDABA774A}" dt="2022-11-20T04:14:25.040" v="162"/>
          <ac:spMkLst>
            <pc:docMk/>
            <pc:sldMk cId="643898032" sldId="506"/>
            <ac:spMk id="4" creationId="{EFFA94A4-9858-A856-3B44-6EB73601B9C4}"/>
          </ac:spMkLst>
        </pc:spChg>
      </pc:sldChg>
      <pc:sldChg chg="delSp add del">
        <pc:chgData name="Xuesu Xiao" userId="2da2dc19-76a6-42ca-a03e-a5becae5e7dc" providerId="ADAL" clId="{861D8F39-5C37-0F48-94E0-16FDDABA774A}" dt="2022-11-20T19:33:29.183" v="867" actId="2696"/>
        <pc:sldMkLst>
          <pc:docMk/>
          <pc:sldMk cId="25167481" sldId="507"/>
        </pc:sldMkLst>
        <pc:spChg chg="del">
          <ac:chgData name="Xuesu Xiao" userId="2da2dc19-76a6-42ca-a03e-a5becae5e7dc" providerId="ADAL" clId="{861D8F39-5C37-0F48-94E0-16FDDABA774A}" dt="2022-11-20T04:14:25.040" v="162"/>
          <ac:spMkLst>
            <pc:docMk/>
            <pc:sldMk cId="25167481" sldId="507"/>
            <ac:spMk id="4" creationId="{EFFA94A4-9858-A856-3B44-6EB73601B9C4}"/>
          </ac:spMkLst>
        </pc:spChg>
      </pc:sldChg>
      <pc:sldChg chg="delSp add del">
        <pc:chgData name="Xuesu Xiao" userId="2da2dc19-76a6-42ca-a03e-a5becae5e7dc" providerId="ADAL" clId="{861D8F39-5C37-0F48-94E0-16FDDABA774A}" dt="2022-11-20T19:33:29.181" v="864" actId="2696"/>
        <pc:sldMkLst>
          <pc:docMk/>
          <pc:sldMk cId="1030911792" sldId="508"/>
        </pc:sldMkLst>
        <pc:spChg chg="del">
          <ac:chgData name="Xuesu Xiao" userId="2da2dc19-76a6-42ca-a03e-a5becae5e7dc" providerId="ADAL" clId="{861D8F39-5C37-0F48-94E0-16FDDABA774A}" dt="2022-11-20T04:14:25.040" v="162"/>
          <ac:spMkLst>
            <pc:docMk/>
            <pc:sldMk cId="1030911792" sldId="508"/>
            <ac:spMk id="4" creationId="{8181E33A-FA36-29EE-C607-DE4A332036B4}"/>
          </ac:spMkLst>
        </pc:spChg>
      </pc:sldChg>
      <pc:sldChg chg="delSp add del">
        <pc:chgData name="Xuesu Xiao" userId="2da2dc19-76a6-42ca-a03e-a5becae5e7dc" providerId="ADAL" clId="{861D8F39-5C37-0F48-94E0-16FDDABA774A}" dt="2022-11-20T04:43:02.871" v="427" actId="2696"/>
        <pc:sldMkLst>
          <pc:docMk/>
          <pc:sldMk cId="1873876803" sldId="509"/>
        </pc:sldMkLst>
        <pc:spChg chg="del">
          <ac:chgData name="Xuesu Xiao" userId="2da2dc19-76a6-42ca-a03e-a5becae5e7dc" providerId="ADAL" clId="{861D8F39-5C37-0F48-94E0-16FDDABA774A}" dt="2022-11-20T04:14:25.040" v="162"/>
          <ac:spMkLst>
            <pc:docMk/>
            <pc:sldMk cId="1873876803" sldId="509"/>
            <ac:spMk id="4" creationId="{CFD5344D-63D4-D0CD-DF17-1D9E78DD7F68}"/>
          </ac:spMkLst>
        </pc:spChg>
      </pc:sldChg>
      <pc:sldChg chg="addSp delSp modSp add mod modAnim">
        <pc:chgData name="Xuesu Xiao" userId="2da2dc19-76a6-42ca-a03e-a5becae5e7dc" providerId="ADAL" clId="{861D8F39-5C37-0F48-94E0-16FDDABA774A}" dt="2022-11-21T04:19:48.124" v="870"/>
        <pc:sldMkLst>
          <pc:docMk/>
          <pc:sldMk cId="439518349" sldId="510"/>
        </pc:sldMkLst>
        <pc:spChg chg="mod">
          <ac:chgData name="Xuesu Xiao" userId="2da2dc19-76a6-42ca-a03e-a5becae5e7dc" providerId="ADAL" clId="{861D8F39-5C37-0F48-94E0-16FDDABA774A}" dt="2022-11-20T04:13:25.039" v="92" actId="27636"/>
          <ac:spMkLst>
            <pc:docMk/>
            <pc:sldMk cId="439518349" sldId="510"/>
            <ac:spMk id="3" creationId="{7C25F68E-4386-DB3A-FABD-F44F756D61B5}"/>
          </ac:spMkLst>
        </pc:spChg>
        <pc:spChg chg="del">
          <ac:chgData name="Xuesu Xiao" userId="2da2dc19-76a6-42ca-a03e-a5becae5e7dc" providerId="ADAL" clId="{861D8F39-5C37-0F48-94E0-16FDDABA774A}" dt="2022-11-20T04:14:25.040" v="162"/>
          <ac:spMkLst>
            <pc:docMk/>
            <pc:sldMk cId="439518349" sldId="510"/>
            <ac:spMk id="4" creationId="{CFD5344D-63D4-D0CD-DF17-1D9E78DD7F68}"/>
          </ac:spMkLst>
        </pc:spChg>
        <pc:spChg chg="add del mod">
          <ac:chgData name="Xuesu Xiao" userId="2da2dc19-76a6-42ca-a03e-a5becae5e7dc" providerId="ADAL" clId="{861D8F39-5C37-0F48-94E0-16FDDABA774A}" dt="2022-11-21T04:19:48.124" v="870"/>
          <ac:spMkLst>
            <pc:docMk/>
            <pc:sldMk cId="439518349" sldId="510"/>
            <ac:spMk id="4" creationId="{E0D10D0D-CF68-DE24-286B-02FC268B759A}"/>
          </ac:spMkLst>
        </pc:spChg>
      </pc:sldChg>
      <pc:sldChg chg="delSp add del">
        <pc:chgData name="Xuesu Xiao" userId="2da2dc19-76a6-42ca-a03e-a5becae5e7dc" providerId="ADAL" clId="{861D8F39-5C37-0F48-94E0-16FDDABA774A}" dt="2022-11-20T19:33:29.095" v="831" actId="2696"/>
        <pc:sldMkLst>
          <pc:docMk/>
          <pc:sldMk cId="1704286767" sldId="511"/>
        </pc:sldMkLst>
        <pc:spChg chg="del">
          <ac:chgData name="Xuesu Xiao" userId="2da2dc19-76a6-42ca-a03e-a5becae5e7dc" providerId="ADAL" clId="{861D8F39-5C37-0F48-94E0-16FDDABA774A}" dt="2022-11-20T04:14:25.040" v="162"/>
          <ac:spMkLst>
            <pc:docMk/>
            <pc:sldMk cId="1704286767" sldId="511"/>
            <ac:spMk id="4" creationId="{95F3F0BC-E2B0-A1ED-FC5C-798F49E5B5CF}"/>
          </ac:spMkLst>
        </pc:spChg>
      </pc:sldChg>
      <pc:sldChg chg="delSp add del">
        <pc:chgData name="Xuesu Xiao" userId="2da2dc19-76a6-42ca-a03e-a5becae5e7dc" providerId="ADAL" clId="{861D8F39-5C37-0F48-94E0-16FDDABA774A}" dt="2022-11-20T04:53:07.295" v="483" actId="2696"/>
        <pc:sldMkLst>
          <pc:docMk/>
          <pc:sldMk cId="3698335073" sldId="512"/>
        </pc:sldMkLst>
        <pc:spChg chg="del">
          <ac:chgData name="Xuesu Xiao" userId="2da2dc19-76a6-42ca-a03e-a5becae5e7dc" providerId="ADAL" clId="{861D8F39-5C37-0F48-94E0-16FDDABA774A}" dt="2022-11-20T04:14:25.040" v="162"/>
          <ac:spMkLst>
            <pc:docMk/>
            <pc:sldMk cId="3698335073" sldId="512"/>
            <ac:spMk id="4" creationId="{90A359FE-AE39-7AC1-6840-BCA1B075420E}"/>
          </ac:spMkLst>
        </pc:spChg>
      </pc:sldChg>
      <pc:sldChg chg="delSp modSp add del mod">
        <pc:chgData name="Xuesu Xiao" userId="2da2dc19-76a6-42ca-a03e-a5becae5e7dc" providerId="ADAL" clId="{861D8F39-5C37-0F48-94E0-16FDDABA774A}" dt="2022-11-20T04:46:28.740" v="434" actId="2696"/>
        <pc:sldMkLst>
          <pc:docMk/>
          <pc:sldMk cId="3496646446" sldId="513"/>
        </pc:sldMkLst>
        <pc:spChg chg="del">
          <ac:chgData name="Xuesu Xiao" userId="2da2dc19-76a6-42ca-a03e-a5becae5e7dc" providerId="ADAL" clId="{861D8F39-5C37-0F48-94E0-16FDDABA774A}" dt="2022-11-20T04:14:25.040" v="162"/>
          <ac:spMkLst>
            <pc:docMk/>
            <pc:sldMk cId="3496646446" sldId="513"/>
            <ac:spMk id="4" creationId="{8181E33A-FA36-29EE-C607-DE4A332036B4}"/>
          </ac:spMkLst>
        </pc:spChg>
        <pc:spChg chg="del mod">
          <ac:chgData name="Xuesu Xiao" userId="2da2dc19-76a6-42ca-a03e-a5becae5e7dc" providerId="ADAL" clId="{861D8F39-5C37-0F48-94E0-16FDDABA774A}" dt="2022-11-20T04:46:19.665" v="432" actId="478"/>
          <ac:spMkLst>
            <pc:docMk/>
            <pc:sldMk cId="3496646446" sldId="513"/>
            <ac:spMk id="9" creationId="{85F8D7E0-5E61-267B-80D1-5BE2205318E6}"/>
          </ac:spMkLst>
        </pc:spChg>
        <pc:cxnChg chg="del">
          <ac:chgData name="Xuesu Xiao" userId="2da2dc19-76a6-42ca-a03e-a5becae5e7dc" providerId="ADAL" clId="{861D8F39-5C37-0F48-94E0-16FDDABA774A}" dt="2022-11-20T04:46:21.655" v="433" actId="478"/>
          <ac:cxnSpMkLst>
            <pc:docMk/>
            <pc:sldMk cId="3496646446" sldId="513"/>
            <ac:cxnSpMk id="8" creationId="{050A5375-6ED8-7A08-EE77-759D7C7195B4}"/>
          </ac:cxnSpMkLst>
        </pc:cxnChg>
      </pc:sldChg>
      <pc:sldChg chg="delSp add del">
        <pc:chgData name="Xuesu Xiao" userId="2da2dc19-76a6-42ca-a03e-a5becae5e7dc" providerId="ADAL" clId="{861D8F39-5C37-0F48-94E0-16FDDABA774A}" dt="2022-11-20T16:17:24.826" v="821" actId="18676"/>
        <pc:sldMkLst>
          <pc:docMk/>
          <pc:sldMk cId="1007683941" sldId="514"/>
        </pc:sldMkLst>
        <pc:spChg chg="del">
          <ac:chgData name="Xuesu Xiao" userId="2da2dc19-76a6-42ca-a03e-a5becae5e7dc" providerId="ADAL" clId="{861D8F39-5C37-0F48-94E0-16FDDABA774A}" dt="2022-11-20T04:14:25.040" v="162"/>
          <ac:spMkLst>
            <pc:docMk/>
            <pc:sldMk cId="1007683941" sldId="514"/>
            <ac:spMk id="4" creationId="{0EE2DCC5-6504-564E-8556-8CA627884D31}"/>
          </ac:spMkLst>
        </pc:spChg>
      </pc:sldChg>
      <pc:sldChg chg="delSp modSp add del mod">
        <pc:chgData name="Xuesu Xiao" userId="2da2dc19-76a6-42ca-a03e-a5becae5e7dc" providerId="ADAL" clId="{861D8F39-5C37-0F48-94E0-16FDDABA774A}" dt="2022-11-20T19:33:29.128" v="836" actId="2696"/>
        <pc:sldMkLst>
          <pc:docMk/>
          <pc:sldMk cId="648508694" sldId="515"/>
        </pc:sldMkLst>
        <pc:spChg chg="del">
          <ac:chgData name="Xuesu Xiao" userId="2da2dc19-76a6-42ca-a03e-a5becae5e7dc" providerId="ADAL" clId="{861D8F39-5C37-0F48-94E0-16FDDABA774A}" dt="2022-11-20T04:14:25.040" v="162"/>
          <ac:spMkLst>
            <pc:docMk/>
            <pc:sldMk cId="648508694" sldId="515"/>
            <ac:spMk id="4" creationId="{A6B83CA5-7C76-0B8D-B1B7-1BD130580A16}"/>
          </ac:spMkLst>
        </pc:spChg>
        <pc:spChg chg="mod">
          <ac:chgData name="Xuesu Xiao" userId="2da2dc19-76a6-42ca-a03e-a5becae5e7dc" providerId="ADAL" clId="{861D8F39-5C37-0F48-94E0-16FDDABA774A}" dt="2022-11-20T04:13:25.162" v="95" actId="27636"/>
          <ac:spMkLst>
            <pc:docMk/>
            <pc:sldMk cId="648508694" sldId="515"/>
            <ac:spMk id="9" creationId="{BB4F287E-FD9D-734E-205F-CCA2C32001E8}"/>
          </ac:spMkLst>
        </pc:spChg>
      </pc:sldChg>
      <pc:sldChg chg="delSp modSp add del mod">
        <pc:chgData name="Xuesu Xiao" userId="2da2dc19-76a6-42ca-a03e-a5becae5e7dc" providerId="ADAL" clId="{861D8F39-5C37-0F48-94E0-16FDDABA774A}" dt="2022-11-20T19:33:29.142" v="842" actId="2696"/>
        <pc:sldMkLst>
          <pc:docMk/>
          <pc:sldMk cId="3223629307" sldId="516"/>
        </pc:sldMkLst>
        <pc:spChg chg="mod">
          <ac:chgData name="Xuesu Xiao" userId="2da2dc19-76a6-42ca-a03e-a5becae5e7dc" providerId="ADAL" clId="{861D8F39-5C37-0F48-94E0-16FDDABA774A}" dt="2022-11-20T04:13:25.096" v="93" actId="27636"/>
          <ac:spMkLst>
            <pc:docMk/>
            <pc:sldMk cId="3223629307" sldId="516"/>
            <ac:spMk id="3" creationId="{B687030A-9DC8-87F0-F309-4529D96539C0}"/>
          </ac:spMkLst>
        </pc:spChg>
        <pc:spChg chg="del">
          <ac:chgData name="Xuesu Xiao" userId="2da2dc19-76a6-42ca-a03e-a5becae5e7dc" providerId="ADAL" clId="{861D8F39-5C37-0F48-94E0-16FDDABA774A}" dt="2022-11-20T04:14:25.040" v="162"/>
          <ac:spMkLst>
            <pc:docMk/>
            <pc:sldMk cId="3223629307" sldId="516"/>
            <ac:spMk id="4" creationId="{873AAB19-A20D-A042-E437-3A56F812C68B}"/>
          </ac:spMkLst>
        </pc:spChg>
      </pc:sldChg>
      <pc:sldChg chg="delSp modSp add del mod">
        <pc:chgData name="Xuesu Xiao" userId="2da2dc19-76a6-42ca-a03e-a5becae5e7dc" providerId="ADAL" clId="{861D8F39-5C37-0F48-94E0-16FDDABA774A}" dt="2022-11-20T19:33:29.098" v="832" actId="2696"/>
        <pc:sldMkLst>
          <pc:docMk/>
          <pc:sldMk cId="3787707273" sldId="517"/>
        </pc:sldMkLst>
        <pc:spChg chg="mod">
          <ac:chgData name="Xuesu Xiao" userId="2da2dc19-76a6-42ca-a03e-a5becae5e7dc" providerId="ADAL" clId="{861D8F39-5C37-0F48-94E0-16FDDABA774A}" dt="2022-11-20T04:13:25.144" v="94" actId="27636"/>
          <ac:spMkLst>
            <pc:docMk/>
            <pc:sldMk cId="3787707273" sldId="517"/>
            <ac:spMk id="3" creationId="{B687030A-9DC8-87F0-F309-4529D96539C0}"/>
          </ac:spMkLst>
        </pc:spChg>
        <pc:spChg chg="del">
          <ac:chgData name="Xuesu Xiao" userId="2da2dc19-76a6-42ca-a03e-a5becae5e7dc" providerId="ADAL" clId="{861D8F39-5C37-0F48-94E0-16FDDABA774A}" dt="2022-11-20T04:14:25.040" v="162"/>
          <ac:spMkLst>
            <pc:docMk/>
            <pc:sldMk cId="3787707273" sldId="517"/>
            <ac:spMk id="4" creationId="{873AAB19-A20D-A042-E437-3A56F812C68B}"/>
          </ac:spMkLst>
        </pc:spChg>
      </pc:sldChg>
      <pc:sldChg chg="delSp add del">
        <pc:chgData name="Xuesu Xiao" userId="2da2dc19-76a6-42ca-a03e-a5becae5e7dc" providerId="ADAL" clId="{861D8F39-5C37-0F48-94E0-16FDDABA774A}" dt="2022-11-20T19:33:29.172" v="859" actId="2696"/>
        <pc:sldMkLst>
          <pc:docMk/>
          <pc:sldMk cId="1912952687" sldId="518"/>
        </pc:sldMkLst>
        <pc:spChg chg="del">
          <ac:chgData name="Xuesu Xiao" userId="2da2dc19-76a6-42ca-a03e-a5becae5e7dc" providerId="ADAL" clId="{861D8F39-5C37-0F48-94E0-16FDDABA774A}" dt="2022-11-20T04:14:25.040" v="162"/>
          <ac:spMkLst>
            <pc:docMk/>
            <pc:sldMk cId="1912952687" sldId="518"/>
            <ac:spMk id="4" creationId="{816B4CD8-0B36-424E-12BC-2FF492050C18}"/>
          </ac:spMkLst>
        </pc:spChg>
      </pc:sldChg>
      <pc:sldChg chg="delSp add del">
        <pc:chgData name="Xuesu Xiao" userId="2da2dc19-76a6-42ca-a03e-a5becae5e7dc" providerId="ADAL" clId="{861D8F39-5C37-0F48-94E0-16FDDABA774A}" dt="2022-11-20T19:33:29.129" v="837" actId="2696"/>
        <pc:sldMkLst>
          <pc:docMk/>
          <pc:sldMk cId="3057166973" sldId="519"/>
        </pc:sldMkLst>
        <pc:spChg chg="del">
          <ac:chgData name="Xuesu Xiao" userId="2da2dc19-76a6-42ca-a03e-a5becae5e7dc" providerId="ADAL" clId="{861D8F39-5C37-0F48-94E0-16FDDABA774A}" dt="2022-11-20T04:14:25.040" v="162"/>
          <ac:spMkLst>
            <pc:docMk/>
            <pc:sldMk cId="3057166973" sldId="519"/>
            <ac:spMk id="4" creationId="{816B4CD8-0B36-424E-12BC-2FF492050C18}"/>
          </ac:spMkLst>
        </pc:spChg>
      </pc:sldChg>
      <pc:sldChg chg="delSp modSp add del mod">
        <pc:chgData name="Xuesu Xiao" userId="2da2dc19-76a6-42ca-a03e-a5becae5e7dc" providerId="ADAL" clId="{861D8F39-5C37-0F48-94E0-16FDDABA774A}" dt="2022-11-20T19:33:29.140" v="839" actId="2696"/>
        <pc:sldMkLst>
          <pc:docMk/>
          <pc:sldMk cId="1719367939" sldId="520"/>
        </pc:sldMkLst>
        <pc:spChg chg="mod">
          <ac:chgData name="Xuesu Xiao" userId="2da2dc19-76a6-42ca-a03e-a5becae5e7dc" providerId="ADAL" clId="{861D8F39-5C37-0F48-94E0-16FDDABA774A}" dt="2022-11-20T04:13:25.207" v="96" actId="27636"/>
          <ac:spMkLst>
            <pc:docMk/>
            <pc:sldMk cId="1719367939" sldId="520"/>
            <ac:spMk id="3" creationId="{BE36A9DE-E094-10F1-5F3F-E1ACB2506769}"/>
          </ac:spMkLst>
        </pc:spChg>
        <pc:spChg chg="del">
          <ac:chgData name="Xuesu Xiao" userId="2da2dc19-76a6-42ca-a03e-a5becae5e7dc" providerId="ADAL" clId="{861D8F39-5C37-0F48-94E0-16FDDABA774A}" dt="2022-11-20T04:14:25.040" v="162"/>
          <ac:spMkLst>
            <pc:docMk/>
            <pc:sldMk cId="1719367939" sldId="520"/>
            <ac:spMk id="4" creationId="{04AA42C1-284C-4FE5-A666-02D699C1BC89}"/>
          </ac:spMkLst>
        </pc:spChg>
      </pc:sldChg>
      <pc:sldChg chg="del">
        <pc:chgData name="Xuesu Xiao" userId="2da2dc19-76a6-42ca-a03e-a5becae5e7dc" providerId="ADAL" clId="{861D8F39-5C37-0F48-94E0-16FDDABA774A}" dt="2022-11-20T04:06:26.542" v="39" actId="2696"/>
        <pc:sldMkLst>
          <pc:docMk/>
          <pc:sldMk cId="2118660206" sldId="521"/>
        </pc:sldMkLst>
      </pc:sldChg>
      <pc:sldChg chg="delSp modSp add del mod">
        <pc:chgData name="Xuesu Xiao" userId="2da2dc19-76a6-42ca-a03e-a5becae5e7dc" providerId="ADAL" clId="{861D8F39-5C37-0F48-94E0-16FDDABA774A}" dt="2022-11-20T04:47:39.896" v="435" actId="2696"/>
        <pc:sldMkLst>
          <pc:docMk/>
          <pc:sldMk cId="2779995206" sldId="521"/>
        </pc:sldMkLst>
        <pc:spChg chg="mod">
          <ac:chgData name="Xuesu Xiao" userId="2da2dc19-76a6-42ca-a03e-a5becae5e7dc" providerId="ADAL" clId="{861D8F39-5C37-0F48-94E0-16FDDABA774A}" dt="2022-11-20T04:13:25.221" v="97" actId="27636"/>
          <ac:spMkLst>
            <pc:docMk/>
            <pc:sldMk cId="2779995206" sldId="521"/>
            <ac:spMk id="3" creationId="{BE36A9DE-E094-10F1-5F3F-E1ACB2506769}"/>
          </ac:spMkLst>
        </pc:spChg>
        <pc:spChg chg="del">
          <ac:chgData name="Xuesu Xiao" userId="2da2dc19-76a6-42ca-a03e-a5becae5e7dc" providerId="ADAL" clId="{861D8F39-5C37-0F48-94E0-16FDDABA774A}" dt="2022-11-20T04:14:25.040" v="162"/>
          <ac:spMkLst>
            <pc:docMk/>
            <pc:sldMk cId="2779995206" sldId="521"/>
            <ac:spMk id="4" creationId="{04AA42C1-284C-4FE5-A666-02D699C1BC89}"/>
          </ac:spMkLst>
        </pc:spChg>
      </pc:sldChg>
      <pc:sldChg chg="del">
        <pc:chgData name="Xuesu Xiao" userId="2da2dc19-76a6-42ca-a03e-a5becae5e7dc" providerId="ADAL" clId="{861D8F39-5C37-0F48-94E0-16FDDABA774A}" dt="2022-11-20T04:06:26.573" v="70" actId="2696"/>
        <pc:sldMkLst>
          <pc:docMk/>
          <pc:sldMk cId="3024373490" sldId="522"/>
        </pc:sldMkLst>
      </pc:sldChg>
      <pc:sldChg chg="delSp add del">
        <pc:chgData name="Xuesu Xiao" userId="2da2dc19-76a6-42ca-a03e-a5becae5e7dc" providerId="ADAL" clId="{861D8F39-5C37-0F48-94E0-16FDDABA774A}" dt="2022-11-20T19:33:29.182" v="866" actId="2696"/>
        <pc:sldMkLst>
          <pc:docMk/>
          <pc:sldMk cId="3374973549" sldId="522"/>
        </pc:sldMkLst>
        <pc:spChg chg="del">
          <ac:chgData name="Xuesu Xiao" userId="2da2dc19-76a6-42ca-a03e-a5becae5e7dc" providerId="ADAL" clId="{861D8F39-5C37-0F48-94E0-16FDDABA774A}" dt="2022-11-20T04:14:25.040" v="162"/>
          <ac:spMkLst>
            <pc:docMk/>
            <pc:sldMk cId="3374973549" sldId="522"/>
            <ac:spMk id="4" creationId="{55CF9333-FCDC-06A6-F0C2-36E1BBDF444A}"/>
          </ac:spMkLst>
        </pc:spChg>
      </pc:sldChg>
      <pc:sldChg chg="delSp modSp add del mod">
        <pc:chgData name="Xuesu Xiao" userId="2da2dc19-76a6-42ca-a03e-a5becae5e7dc" providerId="ADAL" clId="{861D8F39-5C37-0F48-94E0-16FDDABA774A}" dt="2022-11-20T19:33:29.155" v="848" actId="2696"/>
        <pc:sldMkLst>
          <pc:docMk/>
          <pc:sldMk cId="315154482" sldId="523"/>
        </pc:sldMkLst>
        <pc:spChg chg="del">
          <ac:chgData name="Xuesu Xiao" userId="2da2dc19-76a6-42ca-a03e-a5becae5e7dc" providerId="ADAL" clId="{861D8F39-5C37-0F48-94E0-16FDDABA774A}" dt="2022-11-20T04:14:25.040" v="162"/>
          <ac:spMkLst>
            <pc:docMk/>
            <pc:sldMk cId="315154482" sldId="523"/>
            <ac:spMk id="4" creationId="{55CF9333-FCDC-06A6-F0C2-36E1BBDF444A}"/>
          </ac:spMkLst>
        </pc:spChg>
        <pc:spChg chg="mod">
          <ac:chgData name="Xuesu Xiao" userId="2da2dc19-76a6-42ca-a03e-a5becae5e7dc" providerId="ADAL" clId="{861D8F39-5C37-0F48-94E0-16FDDABA774A}" dt="2022-11-20T04:13:25.586" v="107" actId="27636"/>
          <ac:spMkLst>
            <pc:docMk/>
            <pc:sldMk cId="315154482" sldId="523"/>
            <ac:spMk id="7" creationId="{97B58E01-FDA4-3283-9B23-BFEB068113DE}"/>
          </ac:spMkLst>
        </pc:spChg>
      </pc:sldChg>
      <pc:sldChg chg="del">
        <pc:chgData name="Xuesu Xiao" userId="2da2dc19-76a6-42ca-a03e-a5becae5e7dc" providerId="ADAL" clId="{861D8F39-5C37-0F48-94E0-16FDDABA774A}" dt="2022-11-20T04:06:26.567" v="65" actId="2696"/>
        <pc:sldMkLst>
          <pc:docMk/>
          <pc:sldMk cId="3047866080" sldId="523"/>
        </pc:sldMkLst>
      </pc:sldChg>
      <pc:sldChg chg="del">
        <pc:chgData name="Xuesu Xiao" userId="2da2dc19-76a6-42ca-a03e-a5becae5e7dc" providerId="ADAL" clId="{861D8F39-5C37-0F48-94E0-16FDDABA774A}" dt="2022-11-20T04:06:26.566" v="63" actId="2696"/>
        <pc:sldMkLst>
          <pc:docMk/>
          <pc:sldMk cId="1388062194" sldId="524"/>
        </pc:sldMkLst>
      </pc:sldChg>
      <pc:sldChg chg="delSp modSp add del mod">
        <pc:chgData name="Xuesu Xiao" userId="2da2dc19-76a6-42ca-a03e-a5becae5e7dc" providerId="ADAL" clId="{861D8F39-5C37-0F48-94E0-16FDDABA774A}" dt="2022-11-20T19:33:29.156" v="850" actId="2696"/>
        <pc:sldMkLst>
          <pc:docMk/>
          <pc:sldMk cId="2133192180" sldId="524"/>
        </pc:sldMkLst>
        <pc:spChg chg="mod">
          <ac:chgData name="Xuesu Xiao" userId="2da2dc19-76a6-42ca-a03e-a5becae5e7dc" providerId="ADAL" clId="{861D8F39-5C37-0F48-94E0-16FDDABA774A}" dt="2022-11-20T04:48:18.670" v="439" actId="20577"/>
          <ac:spMkLst>
            <pc:docMk/>
            <pc:sldMk cId="2133192180" sldId="524"/>
            <ac:spMk id="3" creationId="{6F587C0E-B1C0-5FFA-CF29-95D5D0E9E48C}"/>
          </ac:spMkLst>
        </pc:spChg>
        <pc:spChg chg="del">
          <ac:chgData name="Xuesu Xiao" userId="2da2dc19-76a6-42ca-a03e-a5becae5e7dc" providerId="ADAL" clId="{861D8F39-5C37-0F48-94E0-16FDDABA774A}" dt="2022-11-20T04:14:25.040" v="162"/>
          <ac:spMkLst>
            <pc:docMk/>
            <pc:sldMk cId="2133192180" sldId="524"/>
            <ac:spMk id="4" creationId="{9A325E96-000B-6C79-A68B-CE4ABA5C8C97}"/>
          </ac:spMkLst>
        </pc:spChg>
      </pc:sldChg>
      <pc:sldChg chg="del">
        <pc:chgData name="Xuesu Xiao" userId="2da2dc19-76a6-42ca-a03e-a5becae5e7dc" providerId="ADAL" clId="{861D8F39-5C37-0F48-94E0-16FDDABA774A}" dt="2022-11-20T04:06:26.558" v="51" actId="2696"/>
        <pc:sldMkLst>
          <pc:docMk/>
          <pc:sldMk cId="499620237" sldId="525"/>
        </pc:sldMkLst>
      </pc:sldChg>
      <pc:sldChg chg="addSp delSp modSp add del mod delAnim">
        <pc:chgData name="Xuesu Xiao" userId="2da2dc19-76a6-42ca-a03e-a5becae5e7dc" providerId="ADAL" clId="{861D8F39-5C37-0F48-94E0-16FDDABA774A}" dt="2022-11-20T19:33:29.158" v="852" actId="2696"/>
        <pc:sldMkLst>
          <pc:docMk/>
          <pc:sldMk cId="2122376183" sldId="525"/>
        </pc:sldMkLst>
        <pc:spChg chg="mod">
          <ac:chgData name="Xuesu Xiao" userId="2da2dc19-76a6-42ca-a03e-a5becae5e7dc" providerId="ADAL" clId="{861D8F39-5C37-0F48-94E0-16FDDABA774A}" dt="2022-11-20T04:49:17.657" v="440" actId="20577"/>
          <ac:spMkLst>
            <pc:docMk/>
            <pc:sldMk cId="2122376183" sldId="525"/>
            <ac:spMk id="3" creationId="{6F587C0E-B1C0-5FFA-CF29-95D5D0E9E48C}"/>
          </ac:spMkLst>
        </pc:spChg>
        <pc:spChg chg="del">
          <ac:chgData name="Xuesu Xiao" userId="2da2dc19-76a6-42ca-a03e-a5becae5e7dc" providerId="ADAL" clId="{861D8F39-5C37-0F48-94E0-16FDDABA774A}" dt="2022-11-20T04:14:25.040" v="162"/>
          <ac:spMkLst>
            <pc:docMk/>
            <pc:sldMk cId="2122376183" sldId="525"/>
            <ac:spMk id="4" creationId="{9A325E96-000B-6C79-A68B-CE4ABA5C8C97}"/>
          </ac:spMkLst>
        </pc:spChg>
        <pc:spChg chg="add del">
          <ac:chgData name="Xuesu Xiao" userId="2da2dc19-76a6-42ca-a03e-a5becae5e7dc" providerId="ADAL" clId="{861D8F39-5C37-0F48-94E0-16FDDABA774A}" dt="2022-11-20T04:49:41.772" v="447" actId="478"/>
          <ac:spMkLst>
            <pc:docMk/>
            <pc:sldMk cId="2122376183" sldId="525"/>
            <ac:spMk id="10" creationId="{DF4564BD-C82C-C40D-E64D-807D78E58CEE}"/>
          </ac:spMkLst>
        </pc:spChg>
        <pc:spChg chg="del">
          <ac:chgData name="Xuesu Xiao" userId="2da2dc19-76a6-42ca-a03e-a5becae5e7dc" providerId="ADAL" clId="{861D8F39-5C37-0F48-94E0-16FDDABA774A}" dt="2022-11-20T04:50:02.070" v="450" actId="478"/>
          <ac:spMkLst>
            <pc:docMk/>
            <pc:sldMk cId="2122376183" sldId="525"/>
            <ac:spMk id="11" creationId="{4B00283D-71BA-8128-63AA-DDE7492ECA03}"/>
          </ac:spMkLst>
        </pc:spChg>
        <pc:picChg chg="mod">
          <ac:chgData name="Xuesu Xiao" userId="2da2dc19-76a6-42ca-a03e-a5becae5e7dc" providerId="ADAL" clId="{861D8F39-5C37-0F48-94E0-16FDDABA774A}" dt="2022-11-20T04:51:45.565" v="457" actId="1076"/>
          <ac:picMkLst>
            <pc:docMk/>
            <pc:sldMk cId="2122376183" sldId="525"/>
            <ac:picMk id="8" creationId="{91973264-7088-23C2-70CE-FCD7E06519FE}"/>
          </ac:picMkLst>
        </pc:picChg>
        <pc:picChg chg="del mod">
          <ac:chgData name="Xuesu Xiao" userId="2da2dc19-76a6-42ca-a03e-a5becae5e7dc" providerId="ADAL" clId="{861D8F39-5C37-0F48-94E0-16FDDABA774A}" dt="2022-11-20T04:50:02.070" v="450" actId="478"/>
          <ac:picMkLst>
            <pc:docMk/>
            <pc:sldMk cId="2122376183" sldId="525"/>
            <ac:picMk id="9" creationId="{6CD698D8-A282-6B4C-D6EB-7031EB61D4EF}"/>
          </ac:picMkLst>
        </pc:picChg>
      </pc:sldChg>
      <pc:sldChg chg="del">
        <pc:chgData name="Xuesu Xiao" userId="2da2dc19-76a6-42ca-a03e-a5becae5e7dc" providerId="ADAL" clId="{861D8F39-5C37-0F48-94E0-16FDDABA774A}" dt="2022-11-20T04:06:26.565" v="62" actId="2696"/>
        <pc:sldMkLst>
          <pc:docMk/>
          <pc:sldMk cId="854659173" sldId="526"/>
        </pc:sldMkLst>
      </pc:sldChg>
      <pc:sldChg chg="delSp modSp add del mod">
        <pc:chgData name="Xuesu Xiao" userId="2da2dc19-76a6-42ca-a03e-a5becae5e7dc" providerId="ADAL" clId="{861D8F39-5C37-0F48-94E0-16FDDABA774A}" dt="2022-11-20T19:33:29.157" v="851" actId="2696"/>
        <pc:sldMkLst>
          <pc:docMk/>
          <pc:sldMk cId="1048590421" sldId="526"/>
        </pc:sldMkLst>
        <pc:spChg chg="mod">
          <ac:chgData name="Xuesu Xiao" userId="2da2dc19-76a6-42ca-a03e-a5becae5e7dc" providerId="ADAL" clId="{861D8F39-5C37-0F48-94E0-16FDDABA774A}" dt="2022-11-20T04:13:25.230" v="98" actId="27636"/>
          <ac:spMkLst>
            <pc:docMk/>
            <pc:sldMk cId="1048590421" sldId="526"/>
            <ac:spMk id="2" creationId="{DDDF95CC-A2DF-95E4-C076-4C1014218364}"/>
          </ac:spMkLst>
        </pc:spChg>
        <pc:spChg chg="del">
          <ac:chgData name="Xuesu Xiao" userId="2da2dc19-76a6-42ca-a03e-a5becae5e7dc" providerId="ADAL" clId="{861D8F39-5C37-0F48-94E0-16FDDABA774A}" dt="2022-11-20T04:14:25.040" v="162"/>
          <ac:spMkLst>
            <pc:docMk/>
            <pc:sldMk cId="1048590421" sldId="526"/>
            <ac:spMk id="4" creationId="{1091D37A-93FC-0FA2-1E34-37BECA4345F6}"/>
          </ac:spMkLst>
        </pc:spChg>
      </pc:sldChg>
      <pc:sldChg chg="del">
        <pc:chgData name="Xuesu Xiao" userId="2da2dc19-76a6-42ca-a03e-a5becae5e7dc" providerId="ADAL" clId="{861D8F39-5C37-0F48-94E0-16FDDABA774A}" dt="2022-11-20T04:06:26.562" v="57" actId="2696"/>
        <pc:sldMkLst>
          <pc:docMk/>
          <pc:sldMk cId="1873024031" sldId="527"/>
        </pc:sldMkLst>
      </pc:sldChg>
      <pc:sldChg chg="delSp add del">
        <pc:chgData name="Xuesu Xiao" userId="2da2dc19-76a6-42ca-a03e-a5becae5e7dc" providerId="ADAL" clId="{861D8F39-5C37-0F48-94E0-16FDDABA774A}" dt="2022-11-20T19:33:29.153" v="846" actId="2696"/>
        <pc:sldMkLst>
          <pc:docMk/>
          <pc:sldMk cId="2412778936" sldId="527"/>
        </pc:sldMkLst>
        <pc:spChg chg="del">
          <ac:chgData name="Xuesu Xiao" userId="2da2dc19-76a6-42ca-a03e-a5becae5e7dc" providerId="ADAL" clId="{861D8F39-5C37-0F48-94E0-16FDDABA774A}" dt="2022-11-20T04:14:25.040" v="162"/>
          <ac:spMkLst>
            <pc:docMk/>
            <pc:sldMk cId="2412778936" sldId="527"/>
            <ac:spMk id="4" creationId="{1091D37A-93FC-0FA2-1E34-37BECA4345F6}"/>
          </ac:spMkLst>
        </pc:spChg>
      </pc:sldChg>
      <pc:sldChg chg="del">
        <pc:chgData name="Xuesu Xiao" userId="2da2dc19-76a6-42ca-a03e-a5becae5e7dc" providerId="ADAL" clId="{861D8F39-5C37-0F48-94E0-16FDDABA774A}" dt="2022-11-20T04:06:26.541" v="38" actId="2696"/>
        <pc:sldMkLst>
          <pc:docMk/>
          <pc:sldMk cId="2269864000" sldId="528"/>
        </pc:sldMkLst>
      </pc:sldChg>
      <pc:sldChg chg="delSp modSp add del mod">
        <pc:chgData name="Xuesu Xiao" userId="2da2dc19-76a6-42ca-a03e-a5becae5e7dc" providerId="ADAL" clId="{861D8F39-5C37-0F48-94E0-16FDDABA774A}" dt="2022-11-20T19:33:29.171" v="857" actId="2696"/>
        <pc:sldMkLst>
          <pc:docMk/>
          <pc:sldMk cId="2964937778" sldId="528"/>
        </pc:sldMkLst>
        <pc:spChg chg="mod">
          <ac:chgData name="Xuesu Xiao" userId="2da2dc19-76a6-42ca-a03e-a5becae5e7dc" providerId="ADAL" clId="{861D8F39-5C37-0F48-94E0-16FDDABA774A}" dt="2022-11-20T04:13:25.250" v="99" actId="27636"/>
          <ac:spMkLst>
            <pc:docMk/>
            <pc:sldMk cId="2964937778" sldId="528"/>
            <ac:spMk id="3" creationId="{E20F3DB6-2593-1250-57CE-13C0A2C31194}"/>
          </ac:spMkLst>
        </pc:spChg>
        <pc:spChg chg="del">
          <ac:chgData name="Xuesu Xiao" userId="2da2dc19-76a6-42ca-a03e-a5becae5e7dc" providerId="ADAL" clId="{861D8F39-5C37-0F48-94E0-16FDDABA774A}" dt="2022-11-20T04:14:25.040" v="162"/>
          <ac:spMkLst>
            <pc:docMk/>
            <pc:sldMk cId="2964937778" sldId="528"/>
            <ac:spMk id="4" creationId="{5591795E-FFC2-9DA9-B327-67D141AD791C}"/>
          </ac:spMkLst>
        </pc:spChg>
      </pc:sldChg>
      <pc:sldChg chg="delSp modSp add del mod">
        <pc:chgData name="Xuesu Xiao" userId="2da2dc19-76a6-42ca-a03e-a5becae5e7dc" providerId="ADAL" clId="{861D8F39-5C37-0F48-94E0-16FDDABA774A}" dt="2022-11-20T19:33:29.141" v="841" actId="2696"/>
        <pc:sldMkLst>
          <pc:docMk/>
          <pc:sldMk cId="3809500417" sldId="529"/>
        </pc:sldMkLst>
        <pc:spChg chg="mod">
          <ac:chgData name="Xuesu Xiao" userId="2da2dc19-76a6-42ca-a03e-a5becae5e7dc" providerId="ADAL" clId="{861D8F39-5C37-0F48-94E0-16FDDABA774A}" dt="2022-11-20T04:52:14.054" v="480" actId="1036"/>
          <ac:spMkLst>
            <pc:docMk/>
            <pc:sldMk cId="3809500417" sldId="529"/>
            <ac:spMk id="3" creationId="{0A155E4C-3A75-A183-3835-EBCB6718F2F9}"/>
          </ac:spMkLst>
        </pc:spChg>
        <pc:spChg chg="del">
          <ac:chgData name="Xuesu Xiao" userId="2da2dc19-76a6-42ca-a03e-a5becae5e7dc" providerId="ADAL" clId="{861D8F39-5C37-0F48-94E0-16FDDABA774A}" dt="2022-11-20T04:14:25.040" v="162"/>
          <ac:spMkLst>
            <pc:docMk/>
            <pc:sldMk cId="3809500417" sldId="529"/>
            <ac:spMk id="4" creationId="{5EBD5358-5E1A-A30E-9621-F07213386368}"/>
          </ac:spMkLst>
        </pc:spChg>
        <pc:spChg chg="mod">
          <ac:chgData name="Xuesu Xiao" userId="2da2dc19-76a6-42ca-a03e-a5becae5e7dc" providerId="ADAL" clId="{861D8F39-5C37-0F48-94E0-16FDDABA774A}" dt="2022-11-20T04:52:10.236" v="469" actId="1076"/>
          <ac:spMkLst>
            <pc:docMk/>
            <pc:sldMk cId="3809500417" sldId="529"/>
            <ac:spMk id="7" creationId="{9A3CDE23-5FF3-E8A4-3851-54509DF07B98}"/>
          </ac:spMkLst>
        </pc:spChg>
        <pc:picChg chg="mod">
          <ac:chgData name="Xuesu Xiao" userId="2da2dc19-76a6-42ca-a03e-a5becae5e7dc" providerId="ADAL" clId="{861D8F39-5C37-0F48-94E0-16FDDABA774A}" dt="2022-11-20T04:52:14.054" v="480" actId="1036"/>
          <ac:picMkLst>
            <pc:docMk/>
            <pc:sldMk cId="3809500417" sldId="529"/>
            <ac:picMk id="6" creationId="{47A2E109-54DA-3CE0-A4A9-BB3ADF60114E}"/>
          </ac:picMkLst>
        </pc:picChg>
      </pc:sldChg>
      <pc:sldChg chg="del">
        <pc:chgData name="Xuesu Xiao" userId="2da2dc19-76a6-42ca-a03e-a5becae5e7dc" providerId="ADAL" clId="{861D8F39-5C37-0F48-94E0-16FDDABA774A}" dt="2022-11-20T04:06:26.550" v="43" actId="2696"/>
        <pc:sldMkLst>
          <pc:docMk/>
          <pc:sldMk cId="4181181105" sldId="529"/>
        </pc:sldMkLst>
      </pc:sldChg>
      <pc:sldChg chg="del">
        <pc:chgData name="Xuesu Xiao" userId="2da2dc19-76a6-42ca-a03e-a5becae5e7dc" providerId="ADAL" clId="{861D8F39-5C37-0F48-94E0-16FDDABA774A}" dt="2022-11-20T04:06:26.567" v="64" actId="2696"/>
        <pc:sldMkLst>
          <pc:docMk/>
          <pc:sldMk cId="1978960568" sldId="530"/>
        </pc:sldMkLst>
      </pc:sldChg>
      <pc:sldChg chg="delSp add del">
        <pc:chgData name="Xuesu Xiao" userId="2da2dc19-76a6-42ca-a03e-a5becae5e7dc" providerId="ADAL" clId="{861D8F39-5C37-0F48-94E0-16FDDABA774A}" dt="2022-11-20T04:52:33.264" v="481" actId="2696"/>
        <pc:sldMkLst>
          <pc:docMk/>
          <pc:sldMk cId="2510540986" sldId="530"/>
        </pc:sldMkLst>
        <pc:spChg chg="del">
          <ac:chgData name="Xuesu Xiao" userId="2da2dc19-76a6-42ca-a03e-a5becae5e7dc" providerId="ADAL" clId="{861D8F39-5C37-0F48-94E0-16FDDABA774A}" dt="2022-11-20T04:14:25.040" v="162"/>
          <ac:spMkLst>
            <pc:docMk/>
            <pc:sldMk cId="2510540986" sldId="530"/>
            <ac:spMk id="4" creationId="{69A87057-B65B-0AA8-9462-34CB225C9D35}"/>
          </ac:spMkLst>
        </pc:spChg>
      </pc:sldChg>
      <pc:sldChg chg="del">
        <pc:chgData name="Xuesu Xiao" userId="2da2dc19-76a6-42ca-a03e-a5becae5e7dc" providerId="ADAL" clId="{861D8F39-5C37-0F48-94E0-16FDDABA774A}" dt="2022-11-20T04:06:26.574" v="71" actId="2696"/>
        <pc:sldMkLst>
          <pc:docMk/>
          <pc:sldMk cId="442529977" sldId="531"/>
        </pc:sldMkLst>
      </pc:sldChg>
      <pc:sldChg chg="addSp delSp modSp add">
        <pc:chgData name="Xuesu Xiao" userId="2da2dc19-76a6-42ca-a03e-a5becae5e7dc" providerId="ADAL" clId="{861D8F39-5C37-0F48-94E0-16FDDABA774A}" dt="2022-11-21T04:19:48.124" v="870"/>
        <pc:sldMkLst>
          <pc:docMk/>
          <pc:sldMk cId="3144213272" sldId="531"/>
        </pc:sldMkLst>
        <pc:spChg chg="add del mod">
          <ac:chgData name="Xuesu Xiao" userId="2da2dc19-76a6-42ca-a03e-a5becae5e7dc" providerId="ADAL" clId="{861D8F39-5C37-0F48-94E0-16FDDABA774A}" dt="2022-11-21T04:19:48.124" v="870"/>
          <ac:spMkLst>
            <pc:docMk/>
            <pc:sldMk cId="3144213272" sldId="531"/>
            <ac:spMk id="3" creationId="{678CA08E-F5F6-702E-EAE3-AF4DF302E7AD}"/>
          </ac:spMkLst>
        </pc:spChg>
        <pc:spChg chg="del">
          <ac:chgData name="Xuesu Xiao" userId="2da2dc19-76a6-42ca-a03e-a5becae5e7dc" providerId="ADAL" clId="{861D8F39-5C37-0F48-94E0-16FDDABA774A}" dt="2022-11-20T04:14:25.040" v="162"/>
          <ac:spMkLst>
            <pc:docMk/>
            <pc:sldMk cId="3144213272" sldId="531"/>
            <ac:spMk id="4" creationId="{320FF8BE-4469-F1A8-8ED5-C7C1C1D2C101}"/>
          </ac:spMkLst>
        </pc:spChg>
      </pc:sldChg>
      <pc:sldChg chg="del">
        <pc:chgData name="Xuesu Xiao" userId="2da2dc19-76a6-42ca-a03e-a5becae5e7dc" providerId="ADAL" clId="{861D8F39-5C37-0F48-94E0-16FDDABA774A}" dt="2022-11-20T04:06:26.559" v="53" actId="2696"/>
        <pc:sldMkLst>
          <pc:docMk/>
          <pc:sldMk cId="1015582044" sldId="532"/>
        </pc:sldMkLst>
      </pc:sldChg>
      <pc:sldChg chg="delSp add del">
        <pc:chgData name="Xuesu Xiao" userId="2da2dc19-76a6-42ca-a03e-a5becae5e7dc" providerId="ADAL" clId="{861D8F39-5C37-0F48-94E0-16FDDABA774A}" dt="2022-11-20T19:33:29.182" v="865" actId="2696"/>
        <pc:sldMkLst>
          <pc:docMk/>
          <pc:sldMk cId="3239477948" sldId="532"/>
        </pc:sldMkLst>
        <pc:spChg chg="del">
          <ac:chgData name="Xuesu Xiao" userId="2da2dc19-76a6-42ca-a03e-a5becae5e7dc" providerId="ADAL" clId="{861D8F39-5C37-0F48-94E0-16FDDABA774A}" dt="2022-11-20T04:14:25.040" v="162"/>
          <ac:spMkLst>
            <pc:docMk/>
            <pc:sldMk cId="3239477948" sldId="532"/>
            <ac:spMk id="4" creationId="{80342081-CD83-0C12-01F5-4C22B455C8DF}"/>
          </ac:spMkLst>
        </pc:spChg>
      </pc:sldChg>
      <pc:sldChg chg="delSp modSp add del mod">
        <pc:chgData name="Xuesu Xiao" userId="2da2dc19-76a6-42ca-a03e-a5becae5e7dc" providerId="ADAL" clId="{861D8F39-5C37-0F48-94E0-16FDDABA774A}" dt="2022-11-20T19:33:29.099" v="833" actId="2696"/>
        <pc:sldMkLst>
          <pc:docMk/>
          <pc:sldMk cId="153472613" sldId="533"/>
        </pc:sldMkLst>
        <pc:spChg chg="del">
          <ac:chgData name="Xuesu Xiao" userId="2da2dc19-76a6-42ca-a03e-a5becae5e7dc" providerId="ADAL" clId="{861D8F39-5C37-0F48-94E0-16FDDABA774A}" dt="2022-11-20T04:14:25.040" v="162"/>
          <ac:spMkLst>
            <pc:docMk/>
            <pc:sldMk cId="153472613" sldId="533"/>
            <ac:spMk id="4" creationId="{FF66C2E5-815B-6A28-C28F-134AFF457F65}"/>
          </ac:spMkLst>
        </pc:spChg>
        <pc:spChg chg="mod">
          <ac:chgData name="Xuesu Xiao" userId="2da2dc19-76a6-42ca-a03e-a5becae5e7dc" providerId="ADAL" clId="{861D8F39-5C37-0F48-94E0-16FDDABA774A}" dt="2022-11-20T04:13:25.338" v="102" actId="27636"/>
          <ac:spMkLst>
            <pc:docMk/>
            <pc:sldMk cId="153472613" sldId="533"/>
            <ac:spMk id="7" creationId="{C4915017-1758-450F-FCE7-3669F4D7603B}"/>
          </ac:spMkLst>
        </pc:spChg>
      </pc:sldChg>
      <pc:sldChg chg="delSp modSp add del mod">
        <pc:chgData name="Xuesu Xiao" userId="2da2dc19-76a6-42ca-a03e-a5becae5e7dc" providerId="ADAL" clId="{861D8F39-5C37-0F48-94E0-16FDDABA774A}" dt="2022-11-20T04:59:11.797" v="555" actId="2696"/>
        <pc:sldMkLst>
          <pc:docMk/>
          <pc:sldMk cId="240128565" sldId="534"/>
        </pc:sldMkLst>
        <pc:spChg chg="mod">
          <ac:chgData name="Xuesu Xiao" userId="2da2dc19-76a6-42ca-a03e-a5becae5e7dc" providerId="ADAL" clId="{861D8F39-5C37-0F48-94E0-16FDDABA774A}" dt="2022-11-20T04:57:34.870" v="547" actId="14100"/>
          <ac:spMkLst>
            <pc:docMk/>
            <pc:sldMk cId="240128565" sldId="534"/>
            <ac:spMk id="3" creationId="{4442275E-16B7-5DD9-FAA0-483FE404B2A9}"/>
          </ac:spMkLst>
        </pc:spChg>
        <pc:spChg chg="del">
          <ac:chgData name="Xuesu Xiao" userId="2da2dc19-76a6-42ca-a03e-a5becae5e7dc" providerId="ADAL" clId="{861D8F39-5C37-0F48-94E0-16FDDABA774A}" dt="2022-11-20T04:14:25.040" v="162"/>
          <ac:spMkLst>
            <pc:docMk/>
            <pc:sldMk cId="240128565" sldId="534"/>
            <ac:spMk id="4" creationId="{3DD73991-E708-AC6A-B44D-94C86DE20F72}"/>
          </ac:spMkLst>
        </pc:spChg>
        <pc:picChg chg="mod">
          <ac:chgData name="Xuesu Xiao" userId="2da2dc19-76a6-42ca-a03e-a5becae5e7dc" providerId="ADAL" clId="{861D8F39-5C37-0F48-94E0-16FDDABA774A}" dt="2022-11-20T04:57:37.658" v="548" actId="1076"/>
          <ac:picMkLst>
            <pc:docMk/>
            <pc:sldMk cId="240128565" sldId="534"/>
            <ac:picMk id="9" creationId="{0A5B8492-EDAC-26C3-2AB9-6C9C2B3D81AF}"/>
          </ac:picMkLst>
        </pc:picChg>
      </pc:sldChg>
      <pc:sldChg chg="delSp modSp add del mod modAnim">
        <pc:chgData name="Xuesu Xiao" userId="2da2dc19-76a6-42ca-a03e-a5becae5e7dc" providerId="ADAL" clId="{861D8F39-5C37-0F48-94E0-16FDDABA774A}" dt="2022-11-20T19:33:29.165" v="853" actId="2696"/>
        <pc:sldMkLst>
          <pc:docMk/>
          <pc:sldMk cId="680043796" sldId="535"/>
        </pc:sldMkLst>
        <pc:spChg chg="mod">
          <ac:chgData name="Xuesu Xiao" userId="2da2dc19-76a6-42ca-a03e-a5becae5e7dc" providerId="ADAL" clId="{861D8F39-5C37-0F48-94E0-16FDDABA774A}" dt="2022-11-20T04:58:42.215" v="553" actId="20577"/>
          <ac:spMkLst>
            <pc:docMk/>
            <pc:sldMk cId="680043796" sldId="535"/>
            <ac:spMk id="3" creationId="{4442275E-16B7-5DD9-FAA0-483FE404B2A9}"/>
          </ac:spMkLst>
        </pc:spChg>
        <pc:spChg chg="del">
          <ac:chgData name="Xuesu Xiao" userId="2da2dc19-76a6-42ca-a03e-a5becae5e7dc" providerId="ADAL" clId="{861D8F39-5C37-0F48-94E0-16FDDABA774A}" dt="2022-11-20T04:14:25.040" v="162"/>
          <ac:spMkLst>
            <pc:docMk/>
            <pc:sldMk cId="680043796" sldId="535"/>
            <ac:spMk id="4" creationId="{3DD73991-E708-AC6A-B44D-94C86DE20F72}"/>
          </ac:spMkLst>
        </pc:spChg>
        <pc:picChg chg="mod">
          <ac:chgData name="Xuesu Xiao" userId="2da2dc19-76a6-42ca-a03e-a5becae5e7dc" providerId="ADAL" clId="{861D8F39-5C37-0F48-94E0-16FDDABA774A}" dt="2022-11-20T04:58:32.998" v="550" actId="1076"/>
          <ac:picMkLst>
            <pc:docMk/>
            <pc:sldMk cId="680043796" sldId="535"/>
            <ac:picMk id="9" creationId="{0A5B8492-EDAC-26C3-2AB9-6C9C2B3D81AF}"/>
          </ac:picMkLst>
        </pc:picChg>
      </pc:sldChg>
      <pc:sldChg chg="delSp modSp add del mod">
        <pc:chgData name="Xuesu Xiao" userId="2da2dc19-76a6-42ca-a03e-a5becae5e7dc" providerId="ADAL" clId="{861D8F39-5C37-0F48-94E0-16FDDABA774A}" dt="2022-11-20T04:59:33.772" v="560" actId="2696"/>
        <pc:sldMkLst>
          <pc:docMk/>
          <pc:sldMk cId="2670338935" sldId="537"/>
        </pc:sldMkLst>
        <pc:spChg chg="mod">
          <ac:chgData name="Xuesu Xiao" userId="2da2dc19-76a6-42ca-a03e-a5becae5e7dc" providerId="ADAL" clId="{861D8F39-5C37-0F48-94E0-16FDDABA774A}" dt="2022-11-20T04:13:25.449" v="104" actId="27636"/>
          <ac:spMkLst>
            <pc:docMk/>
            <pc:sldMk cId="2670338935" sldId="537"/>
            <ac:spMk id="3" creationId="{4442275E-16B7-5DD9-FAA0-483FE404B2A9}"/>
          </ac:spMkLst>
        </pc:spChg>
        <pc:spChg chg="del">
          <ac:chgData name="Xuesu Xiao" userId="2da2dc19-76a6-42ca-a03e-a5becae5e7dc" providerId="ADAL" clId="{861D8F39-5C37-0F48-94E0-16FDDABA774A}" dt="2022-11-20T04:14:25.040" v="162"/>
          <ac:spMkLst>
            <pc:docMk/>
            <pc:sldMk cId="2670338935" sldId="537"/>
            <ac:spMk id="4" creationId="{3DD73991-E708-AC6A-B44D-94C86DE20F72}"/>
          </ac:spMkLst>
        </pc:spChg>
      </pc:sldChg>
      <pc:sldChg chg="delSp modSp add del mod">
        <pc:chgData name="Xuesu Xiao" userId="2da2dc19-76a6-42ca-a03e-a5becae5e7dc" providerId="ADAL" clId="{861D8F39-5C37-0F48-94E0-16FDDABA774A}" dt="2022-11-20T19:33:29.151" v="843" actId="2696"/>
        <pc:sldMkLst>
          <pc:docMk/>
          <pc:sldMk cId="3664673882" sldId="538"/>
        </pc:sldMkLst>
        <pc:spChg chg="mod">
          <ac:chgData name="Xuesu Xiao" userId="2da2dc19-76a6-42ca-a03e-a5becae5e7dc" providerId="ADAL" clId="{861D8F39-5C37-0F48-94E0-16FDDABA774A}" dt="2022-11-20T05:00:12.177" v="567" actId="20577"/>
          <ac:spMkLst>
            <pc:docMk/>
            <pc:sldMk cId="3664673882" sldId="538"/>
            <ac:spMk id="3" creationId="{4442275E-16B7-5DD9-FAA0-483FE404B2A9}"/>
          </ac:spMkLst>
        </pc:spChg>
        <pc:spChg chg="del">
          <ac:chgData name="Xuesu Xiao" userId="2da2dc19-76a6-42ca-a03e-a5becae5e7dc" providerId="ADAL" clId="{861D8F39-5C37-0F48-94E0-16FDDABA774A}" dt="2022-11-20T04:14:25.040" v="162"/>
          <ac:spMkLst>
            <pc:docMk/>
            <pc:sldMk cId="3664673882" sldId="538"/>
            <ac:spMk id="4" creationId="{3DD73991-E708-AC6A-B44D-94C86DE20F72}"/>
          </ac:spMkLst>
        </pc:spChg>
        <pc:picChg chg="mod">
          <ac:chgData name="Xuesu Xiao" userId="2da2dc19-76a6-42ca-a03e-a5becae5e7dc" providerId="ADAL" clId="{861D8F39-5C37-0F48-94E0-16FDDABA774A}" dt="2022-11-20T04:59:50.268" v="562" actId="1076"/>
          <ac:picMkLst>
            <pc:docMk/>
            <pc:sldMk cId="3664673882" sldId="538"/>
            <ac:picMk id="10" creationId="{CAFF418C-BAC5-B48C-496F-712E95434EED}"/>
          </ac:picMkLst>
        </pc:picChg>
      </pc:sldChg>
      <pc:sldChg chg="delSp modSp add del mod">
        <pc:chgData name="Xuesu Xiao" userId="2da2dc19-76a6-42ca-a03e-a5becae5e7dc" providerId="ADAL" clId="{861D8F39-5C37-0F48-94E0-16FDDABA774A}" dt="2022-11-20T19:33:29.117" v="834" actId="2696"/>
        <pc:sldMkLst>
          <pc:docMk/>
          <pc:sldMk cId="3662808779" sldId="539"/>
        </pc:sldMkLst>
        <pc:spChg chg="mod">
          <ac:chgData name="Xuesu Xiao" userId="2da2dc19-76a6-42ca-a03e-a5becae5e7dc" providerId="ADAL" clId="{861D8F39-5C37-0F48-94E0-16FDDABA774A}" dt="2022-11-20T04:59:57.546" v="563" actId="14100"/>
          <ac:spMkLst>
            <pc:docMk/>
            <pc:sldMk cId="3662808779" sldId="539"/>
            <ac:spMk id="3" creationId="{4442275E-16B7-5DD9-FAA0-483FE404B2A9}"/>
          </ac:spMkLst>
        </pc:spChg>
        <pc:spChg chg="del">
          <ac:chgData name="Xuesu Xiao" userId="2da2dc19-76a6-42ca-a03e-a5becae5e7dc" providerId="ADAL" clId="{861D8F39-5C37-0F48-94E0-16FDDABA774A}" dt="2022-11-20T04:14:25.040" v="162"/>
          <ac:spMkLst>
            <pc:docMk/>
            <pc:sldMk cId="3662808779" sldId="539"/>
            <ac:spMk id="4" creationId="{3DD73991-E708-AC6A-B44D-94C86DE20F72}"/>
          </ac:spMkLst>
        </pc:spChg>
      </pc:sldChg>
      <pc:sldChg chg="delSp modSp add del mod">
        <pc:chgData name="Xuesu Xiao" userId="2da2dc19-76a6-42ca-a03e-a5becae5e7dc" providerId="ADAL" clId="{861D8F39-5C37-0F48-94E0-16FDDABA774A}" dt="2022-11-20T19:33:29.154" v="847" actId="2696"/>
        <pc:sldMkLst>
          <pc:docMk/>
          <pc:sldMk cId="4154373762" sldId="540"/>
        </pc:sldMkLst>
        <pc:spChg chg="mod">
          <ac:chgData name="Xuesu Xiao" userId="2da2dc19-76a6-42ca-a03e-a5becae5e7dc" providerId="ADAL" clId="{861D8F39-5C37-0F48-94E0-16FDDABA774A}" dt="2022-11-20T04:13:25.525" v="106" actId="27636"/>
          <ac:spMkLst>
            <pc:docMk/>
            <pc:sldMk cId="4154373762" sldId="540"/>
            <ac:spMk id="3" creationId="{0BB2BCDA-C4F2-6739-8483-E1EF9B60CAA2}"/>
          </ac:spMkLst>
        </pc:spChg>
        <pc:spChg chg="del">
          <ac:chgData name="Xuesu Xiao" userId="2da2dc19-76a6-42ca-a03e-a5becae5e7dc" providerId="ADAL" clId="{861D8F39-5C37-0F48-94E0-16FDDABA774A}" dt="2022-11-20T04:14:25.040" v="162"/>
          <ac:spMkLst>
            <pc:docMk/>
            <pc:sldMk cId="4154373762" sldId="540"/>
            <ac:spMk id="4" creationId="{DBCA4E64-23A3-6510-C4AE-6D5A460BE0DF}"/>
          </ac:spMkLst>
        </pc:spChg>
      </pc:sldChg>
      <pc:sldChg chg="delSp modSp add del mod">
        <pc:chgData name="Xuesu Xiao" userId="2da2dc19-76a6-42ca-a03e-a5becae5e7dc" providerId="ADAL" clId="{861D8F39-5C37-0F48-94E0-16FDDABA774A}" dt="2022-11-20T19:33:29.127" v="835" actId="2696"/>
        <pc:sldMkLst>
          <pc:docMk/>
          <pc:sldMk cId="258991690" sldId="541"/>
        </pc:sldMkLst>
        <pc:spChg chg="mod">
          <ac:chgData name="Xuesu Xiao" userId="2da2dc19-76a6-42ca-a03e-a5becae5e7dc" providerId="ADAL" clId="{861D8F39-5C37-0F48-94E0-16FDDABA774A}" dt="2022-11-20T05:00:24.904" v="568" actId="14100"/>
          <ac:spMkLst>
            <pc:docMk/>
            <pc:sldMk cId="258991690" sldId="541"/>
            <ac:spMk id="3" creationId="{4442275E-16B7-5DD9-FAA0-483FE404B2A9}"/>
          </ac:spMkLst>
        </pc:spChg>
        <pc:spChg chg="del">
          <ac:chgData name="Xuesu Xiao" userId="2da2dc19-76a6-42ca-a03e-a5becae5e7dc" providerId="ADAL" clId="{861D8F39-5C37-0F48-94E0-16FDDABA774A}" dt="2022-11-20T04:14:25.040" v="162"/>
          <ac:spMkLst>
            <pc:docMk/>
            <pc:sldMk cId="258991690" sldId="541"/>
            <ac:spMk id="4" creationId="{3DD73991-E708-AC6A-B44D-94C86DE20F72}"/>
          </ac:spMkLst>
        </pc:spChg>
      </pc:sldChg>
      <pc:sldChg chg="delSp modSp add del mod">
        <pc:chgData name="Xuesu Xiao" userId="2da2dc19-76a6-42ca-a03e-a5becae5e7dc" providerId="ADAL" clId="{861D8F39-5C37-0F48-94E0-16FDDABA774A}" dt="2022-11-20T19:33:29.152" v="844" actId="2696"/>
        <pc:sldMkLst>
          <pc:docMk/>
          <pc:sldMk cId="3504695865" sldId="542"/>
        </pc:sldMkLst>
        <pc:spChg chg="mod">
          <ac:chgData name="Xuesu Xiao" userId="2da2dc19-76a6-42ca-a03e-a5becae5e7dc" providerId="ADAL" clId="{861D8F39-5C37-0F48-94E0-16FDDABA774A}" dt="2022-11-20T04:13:25.501" v="105" actId="27636"/>
          <ac:spMkLst>
            <pc:docMk/>
            <pc:sldMk cId="3504695865" sldId="542"/>
            <ac:spMk id="3" creationId="{A4557897-A319-1D84-4461-E9AF7A9FCAAC}"/>
          </ac:spMkLst>
        </pc:spChg>
        <pc:spChg chg="del">
          <ac:chgData name="Xuesu Xiao" userId="2da2dc19-76a6-42ca-a03e-a5becae5e7dc" providerId="ADAL" clId="{861D8F39-5C37-0F48-94E0-16FDDABA774A}" dt="2022-11-20T04:14:25.040" v="162"/>
          <ac:spMkLst>
            <pc:docMk/>
            <pc:sldMk cId="3504695865" sldId="542"/>
            <ac:spMk id="4" creationId="{FF91B8C7-AB46-D869-98E2-21BC153EC000}"/>
          </ac:spMkLst>
        </pc:spChg>
        <pc:picChg chg="mod">
          <ac:chgData name="Xuesu Xiao" userId="2da2dc19-76a6-42ca-a03e-a5becae5e7dc" providerId="ADAL" clId="{861D8F39-5C37-0F48-94E0-16FDDABA774A}" dt="2022-11-20T05:00:41.032" v="570" actId="1076"/>
          <ac:picMkLst>
            <pc:docMk/>
            <pc:sldMk cId="3504695865" sldId="542"/>
            <ac:picMk id="6" creationId="{4214FA31-6364-271D-A8E0-164BA2A999E8}"/>
          </ac:picMkLst>
        </pc:picChg>
      </pc:sldChg>
      <pc:sldChg chg="delSp add del">
        <pc:chgData name="Xuesu Xiao" userId="2da2dc19-76a6-42ca-a03e-a5becae5e7dc" providerId="ADAL" clId="{861D8F39-5C37-0F48-94E0-16FDDABA774A}" dt="2022-11-20T19:33:29.140" v="840" actId="2696"/>
        <pc:sldMkLst>
          <pc:docMk/>
          <pc:sldMk cId="2901534414" sldId="543"/>
        </pc:sldMkLst>
        <pc:spChg chg="del">
          <ac:chgData name="Xuesu Xiao" userId="2da2dc19-76a6-42ca-a03e-a5becae5e7dc" providerId="ADAL" clId="{861D8F39-5C37-0F48-94E0-16FDDABA774A}" dt="2022-11-20T04:14:25.040" v="162"/>
          <ac:spMkLst>
            <pc:docMk/>
            <pc:sldMk cId="2901534414" sldId="543"/>
            <ac:spMk id="4" creationId="{746F49AD-3411-B362-9316-57326F712959}"/>
          </ac:spMkLst>
        </pc:spChg>
      </pc:sldChg>
      <pc:sldChg chg="del">
        <pc:chgData name="Xuesu Xiao" userId="2da2dc19-76a6-42ca-a03e-a5becae5e7dc" providerId="ADAL" clId="{861D8F39-5C37-0F48-94E0-16FDDABA774A}" dt="2022-11-20T04:06:26.573" v="69" actId="2696"/>
        <pc:sldMkLst>
          <pc:docMk/>
          <pc:sldMk cId="906586153" sldId="550"/>
        </pc:sldMkLst>
      </pc:sldChg>
      <pc:sldChg chg="delSp modSp add del mod">
        <pc:chgData name="Xuesu Xiao" userId="2da2dc19-76a6-42ca-a03e-a5becae5e7dc" providerId="ADAL" clId="{861D8F39-5C37-0F48-94E0-16FDDABA774A}" dt="2022-11-20T16:17:19.694" v="820" actId="18676"/>
        <pc:sldMkLst>
          <pc:docMk/>
          <pc:sldMk cId="1187179596" sldId="551"/>
        </pc:sldMkLst>
        <pc:spChg chg="mod">
          <ac:chgData name="Xuesu Xiao" userId="2da2dc19-76a6-42ca-a03e-a5becae5e7dc" providerId="ADAL" clId="{861D8F39-5C37-0F48-94E0-16FDDABA774A}" dt="2022-11-20T04:13:25.643" v="109" actId="27636"/>
          <ac:spMkLst>
            <pc:docMk/>
            <pc:sldMk cId="1187179596" sldId="551"/>
            <ac:spMk id="3" creationId="{DDBB0681-C8C4-DD4C-82BF-60048B6B977F}"/>
          </ac:spMkLst>
        </pc:spChg>
        <pc:spChg chg="del">
          <ac:chgData name="Xuesu Xiao" userId="2da2dc19-76a6-42ca-a03e-a5becae5e7dc" providerId="ADAL" clId="{861D8F39-5C37-0F48-94E0-16FDDABA774A}" dt="2022-11-20T04:14:25.040" v="162"/>
          <ac:spMkLst>
            <pc:docMk/>
            <pc:sldMk cId="1187179596" sldId="551"/>
            <ac:spMk id="4" creationId="{CBC30F79-AAC8-FC46-A23E-C0B1033F3E59}"/>
          </ac:spMkLst>
        </pc:spChg>
      </pc:sldChg>
      <pc:sldChg chg="del">
        <pc:chgData name="Xuesu Xiao" userId="2da2dc19-76a6-42ca-a03e-a5becae5e7dc" providerId="ADAL" clId="{861D8F39-5C37-0F48-94E0-16FDDABA774A}" dt="2022-11-20T04:06:26.538" v="36" actId="2696"/>
        <pc:sldMkLst>
          <pc:docMk/>
          <pc:sldMk cId="1825099269" sldId="551"/>
        </pc:sldMkLst>
      </pc:sldChg>
      <pc:sldChg chg="del">
        <pc:chgData name="Xuesu Xiao" userId="2da2dc19-76a6-42ca-a03e-a5becae5e7dc" providerId="ADAL" clId="{861D8F39-5C37-0F48-94E0-16FDDABA774A}" dt="2022-11-20T04:06:26.577" v="73" actId="2696"/>
        <pc:sldMkLst>
          <pc:docMk/>
          <pc:sldMk cId="2186420898" sldId="552"/>
        </pc:sldMkLst>
      </pc:sldChg>
      <pc:sldChg chg="delSp add del">
        <pc:chgData name="Xuesu Xiao" userId="2da2dc19-76a6-42ca-a03e-a5becae5e7dc" providerId="ADAL" clId="{861D8F39-5C37-0F48-94E0-16FDDABA774A}" dt="2022-11-20T16:17:19.694" v="820" actId="18676"/>
        <pc:sldMkLst>
          <pc:docMk/>
          <pc:sldMk cId="3115449360" sldId="552"/>
        </pc:sldMkLst>
        <pc:spChg chg="del">
          <ac:chgData name="Xuesu Xiao" userId="2da2dc19-76a6-42ca-a03e-a5becae5e7dc" providerId="ADAL" clId="{861D8F39-5C37-0F48-94E0-16FDDABA774A}" dt="2022-11-20T04:14:25.040" v="162"/>
          <ac:spMkLst>
            <pc:docMk/>
            <pc:sldMk cId="3115449360" sldId="552"/>
            <ac:spMk id="4" creationId="{CBC30F79-AAC8-FC46-A23E-C0B1033F3E59}"/>
          </ac:spMkLst>
        </pc:spChg>
      </pc:sldChg>
      <pc:sldChg chg="delSp add del">
        <pc:chgData name="Xuesu Xiao" userId="2da2dc19-76a6-42ca-a03e-a5becae5e7dc" providerId="ADAL" clId="{861D8F39-5C37-0F48-94E0-16FDDABA774A}" dt="2022-11-20T16:17:19.694" v="820" actId="18676"/>
        <pc:sldMkLst>
          <pc:docMk/>
          <pc:sldMk cId="3574793329" sldId="553"/>
        </pc:sldMkLst>
        <pc:spChg chg="del">
          <ac:chgData name="Xuesu Xiao" userId="2da2dc19-76a6-42ca-a03e-a5becae5e7dc" providerId="ADAL" clId="{861D8F39-5C37-0F48-94E0-16FDDABA774A}" dt="2022-11-20T04:14:25.040" v="162"/>
          <ac:spMkLst>
            <pc:docMk/>
            <pc:sldMk cId="3574793329" sldId="553"/>
            <ac:spMk id="4" creationId="{CBC30F79-AAC8-FC46-A23E-C0B1033F3E59}"/>
          </ac:spMkLst>
        </pc:spChg>
      </pc:sldChg>
      <pc:sldChg chg="del">
        <pc:chgData name="Xuesu Xiao" userId="2da2dc19-76a6-42ca-a03e-a5becae5e7dc" providerId="ADAL" clId="{861D8F39-5C37-0F48-94E0-16FDDABA774A}" dt="2022-11-20T04:06:26.581" v="78" actId="2696"/>
        <pc:sldMkLst>
          <pc:docMk/>
          <pc:sldMk cId="3764514349" sldId="553"/>
        </pc:sldMkLst>
      </pc:sldChg>
      <pc:sldChg chg="del">
        <pc:chgData name="Xuesu Xiao" userId="2da2dc19-76a6-42ca-a03e-a5becae5e7dc" providerId="ADAL" clId="{861D8F39-5C37-0F48-94E0-16FDDABA774A}" dt="2022-11-20T04:06:26.534" v="33" actId="2696"/>
        <pc:sldMkLst>
          <pc:docMk/>
          <pc:sldMk cId="2462347418" sldId="554"/>
        </pc:sldMkLst>
      </pc:sldChg>
      <pc:sldChg chg="delSp add del">
        <pc:chgData name="Xuesu Xiao" userId="2da2dc19-76a6-42ca-a03e-a5becae5e7dc" providerId="ADAL" clId="{861D8F39-5C37-0F48-94E0-16FDDABA774A}" dt="2022-11-20T16:17:19.694" v="820" actId="18676"/>
        <pc:sldMkLst>
          <pc:docMk/>
          <pc:sldMk cId="3607561481" sldId="554"/>
        </pc:sldMkLst>
        <pc:spChg chg="del">
          <ac:chgData name="Xuesu Xiao" userId="2da2dc19-76a6-42ca-a03e-a5becae5e7dc" providerId="ADAL" clId="{861D8F39-5C37-0F48-94E0-16FDDABA774A}" dt="2022-11-20T04:14:25.040" v="162"/>
          <ac:spMkLst>
            <pc:docMk/>
            <pc:sldMk cId="3607561481" sldId="554"/>
            <ac:spMk id="4" creationId="{CBC30F79-AAC8-FC46-A23E-C0B1033F3E59}"/>
          </ac:spMkLst>
        </pc:spChg>
      </pc:sldChg>
      <pc:sldChg chg="del">
        <pc:chgData name="Xuesu Xiao" userId="2da2dc19-76a6-42ca-a03e-a5becae5e7dc" providerId="ADAL" clId="{861D8F39-5C37-0F48-94E0-16FDDABA774A}" dt="2022-11-20T04:06:26.540" v="37" actId="2696"/>
        <pc:sldMkLst>
          <pc:docMk/>
          <pc:sldMk cId="1829646673" sldId="555"/>
        </pc:sldMkLst>
      </pc:sldChg>
      <pc:sldChg chg="delSp add del">
        <pc:chgData name="Xuesu Xiao" userId="2da2dc19-76a6-42ca-a03e-a5becae5e7dc" providerId="ADAL" clId="{861D8F39-5C37-0F48-94E0-16FDDABA774A}" dt="2022-11-20T16:17:19.694" v="820" actId="18676"/>
        <pc:sldMkLst>
          <pc:docMk/>
          <pc:sldMk cId="2111647405" sldId="555"/>
        </pc:sldMkLst>
        <pc:spChg chg="del">
          <ac:chgData name="Xuesu Xiao" userId="2da2dc19-76a6-42ca-a03e-a5becae5e7dc" providerId="ADAL" clId="{861D8F39-5C37-0F48-94E0-16FDDABA774A}" dt="2022-11-20T04:14:25.040" v="162"/>
          <ac:spMkLst>
            <pc:docMk/>
            <pc:sldMk cId="2111647405" sldId="555"/>
            <ac:spMk id="4" creationId="{955DCE7C-6DAA-8C47-9AB7-21700267E739}"/>
          </ac:spMkLst>
        </pc:spChg>
      </pc:sldChg>
      <pc:sldChg chg="delSp modSp add del mod">
        <pc:chgData name="Xuesu Xiao" userId="2da2dc19-76a6-42ca-a03e-a5becae5e7dc" providerId="ADAL" clId="{861D8F39-5C37-0F48-94E0-16FDDABA774A}" dt="2022-11-20T16:17:19.694" v="820" actId="18676"/>
        <pc:sldMkLst>
          <pc:docMk/>
          <pc:sldMk cId="1846932586" sldId="556"/>
        </pc:sldMkLst>
        <pc:spChg chg="mod">
          <ac:chgData name="Xuesu Xiao" userId="2da2dc19-76a6-42ca-a03e-a5becae5e7dc" providerId="ADAL" clId="{861D8F39-5C37-0F48-94E0-16FDDABA774A}" dt="2022-11-20T04:13:25.680" v="110" actId="27636"/>
          <ac:spMkLst>
            <pc:docMk/>
            <pc:sldMk cId="1846932586" sldId="556"/>
            <ac:spMk id="3" creationId="{5BD968C2-B9B5-FA41-87BB-65E8D4D5D1DD}"/>
          </ac:spMkLst>
        </pc:spChg>
        <pc:spChg chg="del">
          <ac:chgData name="Xuesu Xiao" userId="2da2dc19-76a6-42ca-a03e-a5becae5e7dc" providerId="ADAL" clId="{861D8F39-5C37-0F48-94E0-16FDDABA774A}" dt="2022-11-20T04:14:25.040" v="162"/>
          <ac:spMkLst>
            <pc:docMk/>
            <pc:sldMk cId="1846932586" sldId="556"/>
            <ac:spMk id="4" creationId="{23F7FAC5-C9F6-8648-A46F-0E36160985E3}"/>
          </ac:spMkLst>
        </pc:spChg>
      </pc:sldChg>
      <pc:sldChg chg="del">
        <pc:chgData name="Xuesu Xiao" userId="2da2dc19-76a6-42ca-a03e-a5becae5e7dc" providerId="ADAL" clId="{861D8F39-5C37-0F48-94E0-16FDDABA774A}" dt="2022-11-20T04:06:26.568" v="67" actId="2696"/>
        <pc:sldMkLst>
          <pc:docMk/>
          <pc:sldMk cId="3719156662" sldId="556"/>
        </pc:sldMkLst>
      </pc:sldChg>
      <pc:sldChg chg="del">
        <pc:chgData name="Xuesu Xiao" userId="2da2dc19-76a6-42ca-a03e-a5becae5e7dc" providerId="ADAL" clId="{861D8F39-5C37-0F48-94E0-16FDDABA774A}" dt="2022-11-20T04:06:26.564" v="60" actId="2696"/>
        <pc:sldMkLst>
          <pc:docMk/>
          <pc:sldMk cId="2284345746" sldId="557"/>
        </pc:sldMkLst>
      </pc:sldChg>
      <pc:sldChg chg="del">
        <pc:chgData name="Xuesu Xiao" userId="2da2dc19-76a6-42ca-a03e-a5becae5e7dc" providerId="ADAL" clId="{861D8F39-5C37-0F48-94E0-16FDDABA774A}" dt="2022-11-20T04:06:26.556" v="49" actId="2696"/>
        <pc:sldMkLst>
          <pc:docMk/>
          <pc:sldMk cId="2552631947" sldId="558"/>
        </pc:sldMkLst>
      </pc:sldChg>
      <pc:sldChg chg="delSp add del">
        <pc:chgData name="Xuesu Xiao" userId="2da2dc19-76a6-42ca-a03e-a5becae5e7dc" providerId="ADAL" clId="{861D8F39-5C37-0F48-94E0-16FDDABA774A}" dt="2022-11-20T16:17:19.694" v="820" actId="18676"/>
        <pc:sldMkLst>
          <pc:docMk/>
          <pc:sldMk cId="3764398760" sldId="558"/>
        </pc:sldMkLst>
        <pc:spChg chg="del">
          <ac:chgData name="Xuesu Xiao" userId="2da2dc19-76a6-42ca-a03e-a5becae5e7dc" providerId="ADAL" clId="{861D8F39-5C37-0F48-94E0-16FDDABA774A}" dt="2022-11-20T04:14:25.040" v="162"/>
          <ac:spMkLst>
            <pc:docMk/>
            <pc:sldMk cId="3764398760" sldId="558"/>
            <ac:spMk id="4" creationId="{1BB74980-2C7C-A443-A28B-5E53B387D86C}"/>
          </ac:spMkLst>
        </pc:spChg>
      </pc:sldChg>
      <pc:sldChg chg="del">
        <pc:chgData name="Xuesu Xiao" userId="2da2dc19-76a6-42ca-a03e-a5becae5e7dc" providerId="ADAL" clId="{861D8F39-5C37-0F48-94E0-16FDDABA774A}" dt="2022-11-20T04:06:26.579" v="77" actId="2696"/>
        <pc:sldMkLst>
          <pc:docMk/>
          <pc:sldMk cId="254068852" sldId="559"/>
        </pc:sldMkLst>
      </pc:sldChg>
      <pc:sldChg chg="delSp add del">
        <pc:chgData name="Xuesu Xiao" userId="2da2dc19-76a6-42ca-a03e-a5becae5e7dc" providerId="ADAL" clId="{861D8F39-5C37-0F48-94E0-16FDDABA774A}" dt="2022-11-20T16:17:19.694" v="820" actId="18676"/>
        <pc:sldMkLst>
          <pc:docMk/>
          <pc:sldMk cId="4101754803" sldId="559"/>
        </pc:sldMkLst>
        <pc:spChg chg="del">
          <ac:chgData name="Xuesu Xiao" userId="2da2dc19-76a6-42ca-a03e-a5becae5e7dc" providerId="ADAL" clId="{861D8F39-5C37-0F48-94E0-16FDDABA774A}" dt="2022-11-20T04:14:25.040" v="162"/>
          <ac:spMkLst>
            <pc:docMk/>
            <pc:sldMk cId="4101754803" sldId="559"/>
            <ac:spMk id="4" creationId="{25ECF366-CBC2-534B-84D7-2B44F01BCDCA}"/>
          </ac:spMkLst>
        </pc:spChg>
      </pc:sldChg>
      <pc:sldChg chg="del">
        <pc:chgData name="Xuesu Xiao" userId="2da2dc19-76a6-42ca-a03e-a5becae5e7dc" providerId="ADAL" clId="{861D8F39-5C37-0F48-94E0-16FDDABA774A}" dt="2022-11-20T04:06:26.532" v="32" actId="2696"/>
        <pc:sldMkLst>
          <pc:docMk/>
          <pc:sldMk cId="2050445415" sldId="560"/>
        </pc:sldMkLst>
      </pc:sldChg>
      <pc:sldChg chg="delSp add del">
        <pc:chgData name="Xuesu Xiao" userId="2da2dc19-76a6-42ca-a03e-a5becae5e7dc" providerId="ADAL" clId="{861D8F39-5C37-0F48-94E0-16FDDABA774A}" dt="2022-11-20T16:17:19.694" v="820" actId="18676"/>
        <pc:sldMkLst>
          <pc:docMk/>
          <pc:sldMk cId="3840762746" sldId="560"/>
        </pc:sldMkLst>
        <pc:spChg chg="del">
          <ac:chgData name="Xuesu Xiao" userId="2da2dc19-76a6-42ca-a03e-a5becae5e7dc" providerId="ADAL" clId="{861D8F39-5C37-0F48-94E0-16FDDABA774A}" dt="2022-11-20T04:14:25.040" v="162"/>
          <ac:spMkLst>
            <pc:docMk/>
            <pc:sldMk cId="3840762746" sldId="560"/>
            <ac:spMk id="4" creationId="{F74F886C-B55F-0345-9CFA-B2A8C9B8690F}"/>
          </ac:spMkLst>
        </pc:spChg>
      </pc:sldChg>
      <pc:sldChg chg="delSp modSp add del mod">
        <pc:chgData name="Xuesu Xiao" userId="2da2dc19-76a6-42ca-a03e-a5becae5e7dc" providerId="ADAL" clId="{861D8F39-5C37-0F48-94E0-16FDDABA774A}" dt="2022-11-20T16:17:19.694" v="820" actId="18676"/>
        <pc:sldMkLst>
          <pc:docMk/>
          <pc:sldMk cId="3259795678" sldId="561"/>
        </pc:sldMkLst>
        <pc:spChg chg="mod">
          <ac:chgData name="Xuesu Xiao" userId="2da2dc19-76a6-42ca-a03e-a5becae5e7dc" providerId="ADAL" clId="{861D8F39-5C37-0F48-94E0-16FDDABA774A}" dt="2022-11-20T04:13:25.701" v="111" actId="27636"/>
          <ac:spMkLst>
            <pc:docMk/>
            <pc:sldMk cId="3259795678" sldId="561"/>
            <ac:spMk id="3" creationId="{6C41D748-47EB-E045-95FE-0D891ED29AD3}"/>
          </ac:spMkLst>
        </pc:spChg>
        <pc:spChg chg="del">
          <ac:chgData name="Xuesu Xiao" userId="2da2dc19-76a6-42ca-a03e-a5becae5e7dc" providerId="ADAL" clId="{861D8F39-5C37-0F48-94E0-16FDDABA774A}" dt="2022-11-20T04:14:25.040" v="162"/>
          <ac:spMkLst>
            <pc:docMk/>
            <pc:sldMk cId="3259795678" sldId="561"/>
            <ac:spMk id="4" creationId="{F74F886C-B55F-0345-9CFA-B2A8C9B8690F}"/>
          </ac:spMkLst>
        </pc:spChg>
        <pc:picChg chg="mod">
          <ac:chgData name="Xuesu Xiao" userId="2da2dc19-76a6-42ca-a03e-a5becae5e7dc" providerId="ADAL" clId="{861D8F39-5C37-0F48-94E0-16FDDABA774A}" dt="2022-11-20T05:03:02.177" v="607" actId="1036"/>
          <ac:picMkLst>
            <pc:docMk/>
            <pc:sldMk cId="3259795678" sldId="561"/>
            <ac:picMk id="6" creationId="{368FA638-68C3-9642-A8A0-BFE13BA4BA25}"/>
          </ac:picMkLst>
        </pc:picChg>
      </pc:sldChg>
      <pc:sldChg chg="del">
        <pc:chgData name="Xuesu Xiao" userId="2da2dc19-76a6-42ca-a03e-a5becae5e7dc" providerId="ADAL" clId="{861D8F39-5C37-0F48-94E0-16FDDABA774A}" dt="2022-11-20T04:06:26.555" v="48" actId="2696"/>
        <pc:sldMkLst>
          <pc:docMk/>
          <pc:sldMk cId="3847747662" sldId="561"/>
        </pc:sldMkLst>
      </pc:sldChg>
      <pc:sldChg chg="del">
        <pc:chgData name="Xuesu Xiao" userId="2da2dc19-76a6-42ca-a03e-a5becae5e7dc" providerId="ADAL" clId="{861D8F39-5C37-0F48-94E0-16FDDABA774A}" dt="2022-11-20T04:06:26.554" v="47" actId="2696"/>
        <pc:sldMkLst>
          <pc:docMk/>
          <pc:sldMk cId="2885830857" sldId="562"/>
        </pc:sldMkLst>
      </pc:sldChg>
      <pc:sldChg chg="delSp modSp add del mod">
        <pc:chgData name="Xuesu Xiao" userId="2da2dc19-76a6-42ca-a03e-a5becae5e7dc" providerId="ADAL" clId="{861D8F39-5C37-0F48-94E0-16FDDABA774A}" dt="2022-11-20T16:17:19.694" v="820" actId="18676"/>
        <pc:sldMkLst>
          <pc:docMk/>
          <pc:sldMk cId="3773831647" sldId="562"/>
        </pc:sldMkLst>
        <pc:spChg chg="mod">
          <ac:chgData name="Xuesu Xiao" userId="2da2dc19-76a6-42ca-a03e-a5becae5e7dc" providerId="ADAL" clId="{861D8F39-5C37-0F48-94E0-16FDDABA774A}" dt="2022-11-20T05:02:02.059" v="578" actId="20577"/>
          <ac:spMkLst>
            <pc:docMk/>
            <pc:sldMk cId="3773831647" sldId="562"/>
            <ac:spMk id="3" creationId="{8EE1247F-8CAB-AA46-9B50-C708670F3061}"/>
          </ac:spMkLst>
        </pc:spChg>
        <pc:spChg chg="del">
          <ac:chgData name="Xuesu Xiao" userId="2da2dc19-76a6-42ca-a03e-a5becae5e7dc" providerId="ADAL" clId="{861D8F39-5C37-0F48-94E0-16FDDABA774A}" dt="2022-11-20T04:14:25.040" v="162"/>
          <ac:spMkLst>
            <pc:docMk/>
            <pc:sldMk cId="3773831647" sldId="562"/>
            <ac:spMk id="4" creationId="{25ECF366-CBC2-534B-84D7-2B44F01BCDCA}"/>
          </ac:spMkLst>
        </pc:spChg>
        <pc:picChg chg="mod">
          <ac:chgData name="Xuesu Xiao" userId="2da2dc19-76a6-42ca-a03e-a5becae5e7dc" providerId="ADAL" clId="{861D8F39-5C37-0F48-94E0-16FDDABA774A}" dt="2022-11-20T05:02:00.868" v="577" actId="1036"/>
          <ac:picMkLst>
            <pc:docMk/>
            <pc:sldMk cId="3773831647" sldId="562"/>
            <ac:picMk id="6" creationId="{993281D2-42CD-B447-BF14-DB2E2D19F8D7}"/>
          </ac:picMkLst>
        </pc:picChg>
      </pc:sldChg>
      <pc:sldChg chg="del">
        <pc:chgData name="Xuesu Xiao" userId="2da2dc19-76a6-42ca-a03e-a5becae5e7dc" providerId="ADAL" clId="{861D8F39-5C37-0F48-94E0-16FDDABA774A}" dt="2022-11-20T04:06:26.578" v="76" actId="2696"/>
        <pc:sldMkLst>
          <pc:docMk/>
          <pc:sldMk cId="869157005" sldId="563"/>
        </pc:sldMkLst>
      </pc:sldChg>
      <pc:sldChg chg="delSp add del">
        <pc:chgData name="Xuesu Xiao" userId="2da2dc19-76a6-42ca-a03e-a5becae5e7dc" providerId="ADAL" clId="{861D8F39-5C37-0F48-94E0-16FDDABA774A}" dt="2022-11-20T05:02:25.588" v="580" actId="2696"/>
        <pc:sldMkLst>
          <pc:docMk/>
          <pc:sldMk cId="2094404739" sldId="563"/>
        </pc:sldMkLst>
        <pc:spChg chg="del">
          <ac:chgData name="Xuesu Xiao" userId="2da2dc19-76a6-42ca-a03e-a5becae5e7dc" providerId="ADAL" clId="{861D8F39-5C37-0F48-94E0-16FDDABA774A}" dt="2022-11-20T04:14:25.040" v="162"/>
          <ac:spMkLst>
            <pc:docMk/>
            <pc:sldMk cId="2094404739" sldId="563"/>
            <ac:spMk id="4" creationId="{0659743A-C536-F544-B48C-B41D0C28626E}"/>
          </ac:spMkLst>
        </pc:spChg>
      </pc:sldChg>
      <pc:sldChg chg="delSp modSp add del mod modAnim">
        <pc:chgData name="Xuesu Xiao" userId="2da2dc19-76a6-42ca-a03e-a5becae5e7dc" providerId="ADAL" clId="{861D8F39-5C37-0F48-94E0-16FDDABA774A}" dt="2022-11-20T16:17:19.694" v="820" actId="18676"/>
        <pc:sldMkLst>
          <pc:docMk/>
          <pc:sldMk cId="3603279904" sldId="564"/>
        </pc:sldMkLst>
        <pc:spChg chg="mod">
          <ac:chgData name="Xuesu Xiao" userId="2da2dc19-76a6-42ca-a03e-a5becae5e7dc" providerId="ADAL" clId="{861D8F39-5C37-0F48-94E0-16FDDABA774A}" dt="2022-11-20T04:13:25.711" v="112" actId="27636"/>
          <ac:spMkLst>
            <pc:docMk/>
            <pc:sldMk cId="3603279904" sldId="564"/>
            <ac:spMk id="3" creationId="{29353BA1-7DD3-8548-B640-DD30FF515E1D}"/>
          </ac:spMkLst>
        </pc:spChg>
        <pc:spChg chg="del">
          <ac:chgData name="Xuesu Xiao" userId="2da2dc19-76a6-42ca-a03e-a5becae5e7dc" providerId="ADAL" clId="{861D8F39-5C37-0F48-94E0-16FDDABA774A}" dt="2022-11-20T04:14:25.040" v="162"/>
          <ac:spMkLst>
            <pc:docMk/>
            <pc:sldMk cId="3603279904" sldId="564"/>
            <ac:spMk id="4" creationId="{0659743A-C536-F544-B48C-B41D0C28626E}"/>
          </ac:spMkLst>
        </pc:spChg>
      </pc:sldChg>
      <pc:sldChg chg="delSp add del">
        <pc:chgData name="Xuesu Xiao" userId="2da2dc19-76a6-42ca-a03e-a5becae5e7dc" providerId="ADAL" clId="{861D8F39-5C37-0F48-94E0-16FDDABA774A}" dt="2022-11-20T16:17:19.694" v="820" actId="18676"/>
        <pc:sldMkLst>
          <pc:docMk/>
          <pc:sldMk cId="1596148285" sldId="565"/>
        </pc:sldMkLst>
        <pc:spChg chg="del">
          <ac:chgData name="Xuesu Xiao" userId="2da2dc19-76a6-42ca-a03e-a5becae5e7dc" providerId="ADAL" clId="{861D8F39-5C37-0F48-94E0-16FDDABA774A}" dt="2022-11-20T04:14:25.040" v="162"/>
          <ac:spMkLst>
            <pc:docMk/>
            <pc:sldMk cId="1596148285" sldId="565"/>
            <ac:spMk id="4" creationId="{3D08CC10-14BE-9644-ABD5-B620E0E845C8}"/>
          </ac:spMkLst>
        </pc:spChg>
      </pc:sldChg>
      <pc:sldChg chg="del">
        <pc:chgData name="Xuesu Xiao" userId="2da2dc19-76a6-42ca-a03e-a5becae5e7dc" providerId="ADAL" clId="{861D8F39-5C37-0F48-94E0-16FDDABA774A}" dt="2022-11-20T04:06:26.558" v="52" actId="2696"/>
        <pc:sldMkLst>
          <pc:docMk/>
          <pc:sldMk cId="1822573885" sldId="565"/>
        </pc:sldMkLst>
      </pc:sldChg>
      <pc:sldChg chg="del">
        <pc:chgData name="Xuesu Xiao" userId="2da2dc19-76a6-42ca-a03e-a5becae5e7dc" providerId="ADAL" clId="{861D8F39-5C37-0F48-94E0-16FDDABA774A}" dt="2022-11-20T04:06:26.552" v="45" actId="2696"/>
        <pc:sldMkLst>
          <pc:docMk/>
          <pc:sldMk cId="1627664344" sldId="566"/>
        </pc:sldMkLst>
      </pc:sldChg>
      <pc:sldChg chg="del">
        <pc:chgData name="Xuesu Xiao" userId="2da2dc19-76a6-42ca-a03e-a5becae5e7dc" providerId="ADAL" clId="{861D8F39-5C37-0F48-94E0-16FDDABA774A}" dt="2022-11-20T04:06:26.563" v="59" actId="2696"/>
        <pc:sldMkLst>
          <pc:docMk/>
          <pc:sldMk cId="511523215" sldId="567"/>
        </pc:sldMkLst>
      </pc:sldChg>
      <pc:sldChg chg="delSp add del">
        <pc:chgData name="Xuesu Xiao" userId="2da2dc19-76a6-42ca-a03e-a5becae5e7dc" providerId="ADAL" clId="{861D8F39-5C37-0F48-94E0-16FDDABA774A}" dt="2022-11-20T16:17:19.694" v="820" actId="18676"/>
        <pc:sldMkLst>
          <pc:docMk/>
          <pc:sldMk cId="4260042503" sldId="568"/>
        </pc:sldMkLst>
        <pc:spChg chg="del">
          <ac:chgData name="Xuesu Xiao" userId="2da2dc19-76a6-42ca-a03e-a5becae5e7dc" providerId="ADAL" clId="{861D8F39-5C37-0F48-94E0-16FDDABA774A}" dt="2022-11-20T04:14:25.040" v="162"/>
          <ac:spMkLst>
            <pc:docMk/>
            <pc:sldMk cId="4260042503" sldId="568"/>
            <ac:spMk id="4" creationId="{AA256325-02DA-2F43-A4E8-5ED09DE1C053}"/>
          </ac:spMkLst>
        </pc:spChg>
      </pc:sldChg>
      <pc:sldChg chg="del">
        <pc:chgData name="Xuesu Xiao" userId="2da2dc19-76a6-42ca-a03e-a5becae5e7dc" providerId="ADAL" clId="{861D8F39-5C37-0F48-94E0-16FDDABA774A}" dt="2022-11-20T04:06:26.568" v="66" actId="2696"/>
        <pc:sldMkLst>
          <pc:docMk/>
          <pc:sldMk cId="3521333101" sldId="569"/>
        </pc:sldMkLst>
      </pc:sldChg>
      <pc:sldChg chg="delSp add del">
        <pc:chgData name="Xuesu Xiao" userId="2da2dc19-76a6-42ca-a03e-a5becae5e7dc" providerId="ADAL" clId="{861D8F39-5C37-0F48-94E0-16FDDABA774A}" dt="2022-11-20T16:17:19.694" v="820" actId="18676"/>
        <pc:sldMkLst>
          <pc:docMk/>
          <pc:sldMk cId="4062567460" sldId="569"/>
        </pc:sldMkLst>
        <pc:spChg chg="del">
          <ac:chgData name="Xuesu Xiao" userId="2da2dc19-76a6-42ca-a03e-a5becae5e7dc" providerId="ADAL" clId="{861D8F39-5C37-0F48-94E0-16FDDABA774A}" dt="2022-11-20T04:14:25.040" v="162"/>
          <ac:spMkLst>
            <pc:docMk/>
            <pc:sldMk cId="4062567460" sldId="569"/>
            <ac:spMk id="4" creationId="{AA256325-02DA-2F43-A4E8-5ED09DE1C053}"/>
          </ac:spMkLst>
        </pc:spChg>
      </pc:sldChg>
      <pc:sldChg chg="delSp add del">
        <pc:chgData name="Xuesu Xiao" userId="2da2dc19-76a6-42ca-a03e-a5becae5e7dc" providerId="ADAL" clId="{861D8F39-5C37-0F48-94E0-16FDDABA774A}" dt="2022-11-20T16:17:19.694" v="820" actId="18676"/>
        <pc:sldMkLst>
          <pc:docMk/>
          <pc:sldMk cId="470184505" sldId="570"/>
        </pc:sldMkLst>
        <pc:spChg chg="del">
          <ac:chgData name="Xuesu Xiao" userId="2da2dc19-76a6-42ca-a03e-a5becae5e7dc" providerId="ADAL" clId="{861D8F39-5C37-0F48-94E0-16FDDABA774A}" dt="2022-11-20T04:14:25.040" v="162"/>
          <ac:spMkLst>
            <pc:docMk/>
            <pc:sldMk cId="470184505" sldId="570"/>
            <ac:spMk id="4" creationId="{AA256325-02DA-2F43-A4E8-5ED09DE1C053}"/>
          </ac:spMkLst>
        </pc:spChg>
      </pc:sldChg>
      <pc:sldChg chg="del">
        <pc:chgData name="Xuesu Xiao" userId="2da2dc19-76a6-42ca-a03e-a5becae5e7dc" providerId="ADAL" clId="{861D8F39-5C37-0F48-94E0-16FDDABA774A}" dt="2022-11-20T04:06:26.551" v="44" actId="2696"/>
        <pc:sldMkLst>
          <pc:docMk/>
          <pc:sldMk cId="1610729716" sldId="570"/>
        </pc:sldMkLst>
      </pc:sldChg>
      <pc:sldChg chg="del">
        <pc:chgData name="Xuesu Xiao" userId="2da2dc19-76a6-42ca-a03e-a5becae5e7dc" providerId="ADAL" clId="{861D8F39-5C37-0F48-94E0-16FDDABA774A}" dt="2022-11-20T04:06:26.560" v="54" actId="2696"/>
        <pc:sldMkLst>
          <pc:docMk/>
          <pc:sldMk cId="2210852587" sldId="571"/>
        </pc:sldMkLst>
      </pc:sldChg>
      <pc:sldChg chg="delSp modSp add del mod">
        <pc:chgData name="Xuesu Xiao" userId="2da2dc19-76a6-42ca-a03e-a5becae5e7dc" providerId="ADAL" clId="{861D8F39-5C37-0F48-94E0-16FDDABA774A}" dt="2022-11-20T16:17:19.694" v="820" actId="18676"/>
        <pc:sldMkLst>
          <pc:docMk/>
          <pc:sldMk cId="3955770251" sldId="571"/>
        </pc:sldMkLst>
        <pc:spChg chg="mod">
          <ac:chgData name="Xuesu Xiao" userId="2da2dc19-76a6-42ca-a03e-a5becae5e7dc" providerId="ADAL" clId="{861D8F39-5C37-0F48-94E0-16FDDABA774A}" dt="2022-11-20T04:13:25.727" v="113" actId="27636"/>
          <ac:spMkLst>
            <pc:docMk/>
            <pc:sldMk cId="3955770251" sldId="571"/>
            <ac:spMk id="3" creationId="{66FBE08B-7434-9A4F-91E2-D9DE54B817CD}"/>
          </ac:spMkLst>
        </pc:spChg>
        <pc:spChg chg="del">
          <ac:chgData name="Xuesu Xiao" userId="2da2dc19-76a6-42ca-a03e-a5becae5e7dc" providerId="ADAL" clId="{861D8F39-5C37-0F48-94E0-16FDDABA774A}" dt="2022-11-20T04:14:25.040" v="162"/>
          <ac:spMkLst>
            <pc:docMk/>
            <pc:sldMk cId="3955770251" sldId="571"/>
            <ac:spMk id="4" creationId="{AA256325-02DA-2F43-A4E8-5ED09DE1C053}"/>
          </ac:spMkLst>
        </pc:spChg>
      </pc:sldChg>
      <pc:sldChg chg="del">
        <pc:chgData name="Xuesu Xiao" userId="2da2dc19-76a6-42ca-a03e-a5becae5e7dc" providerId="ADAL" clId="{861D8F39-5C37-0F48-94E0-16FDDABA774A}" dt="2022-11-20T04:06:26.563" v="58" actId="2696"/>
        <pc:sldMkLst>
          <pc:docMk/>
          <pc:sldMk cId="300413120" sldId="572"/>
        </pc:sldMkLst>
      </pc:sldChg>
      <pc:sldChg chg="delSp modSp add del mod">
        <pc:chgData name="Xuesu Xiao" userId="2da2dc19-76a6-42ca-a03e-a5becae5e7dc" providerId="ADAL" clId="{861D8F39-5C37-0F48-94E0-16FDDABA774A}" dt="2022-11-20T16:17:19.694" v="820" actId="18676"/>
        <pc:sldMkLst>
          <pc:docMk/>
          <pc:sldMk cId="575985837" sldId="572"/>
        </pc:sldMkLst>
        <pc:spChg chg="mod">
          <ac:chgData name="Xuesu Xiao" userId="2da2dc19-76a6-42ca-a03e-a5becae5e7dc" providerId="ADAL" clId="{861D8F39-5C37-0F48-94E0-16FDDABA774A}" dt="2022-11-20T04:13:25.752" v="114" actId="27636"/>
          <ac:spMkLst>
            <pc:docMk/>
            <pc:sldMk cId="575985837" sldId="572"/>
            <ac:spMk id="3" creationId="{66FBE08B-7434-9A4F-91E2-D9DE54B817CD}"/>
          </ac:spMkLst>
        </pc:spChg>
        <pc:spChg chg="del">
          <ac:chgData name="Xuesu Xiao" userId="2da2dc19-76a6-42ca-a03e-a5becae5e7dc" providerId="ADAL" clId="{861D8F39-5C37-0F48-94E0-16FDDABA774A}" dt="2022-11-20T04:14:25.040" v="162"/>
          <ac:spMkLst>
            <pc:docMk/>
            <pc:sldMk cId="575985837" sldId="572"/>
            <ac:spMk id="4" creationId="{AA256325-02DA-2F43-A4E8-5ED09DE1C053}"/>
          </ac:spMkLst>
        </pc:spChg>
      </pc:sldChg>
      <pc:sldChg chg="delSp add del">
        <pc:chgData name="Xuesu Xiao" userId="2da2dc19-76a6-42ca-a03e-a5becae5e7dc" providerId="ADAL" clId="{861D8F39-5C37-0F48-94E0-16FDDABA774A}" dt="2022-11-20T16:17:19.694" v="820" actId="18676"/>
        <pc:sldMkLst>
          <pc:docMk/>
          <pc:sldMk cId="238455881" sldId="573"/>
        </pc:sldMkLst>
        <pc:spChg chg="del">
          <ac:chgData name="Xuesu Xiao" userId="2da2dc19-76a6-42ca-a03e-a5becae5e7dc" providerId="ADAL" clId="{861D8F39-5C37-0F48-94E0-16FDDABA774A}" dt="2022-11-20T04:14:25.040" v="162"/>
          <ac:spMkLst>
            <pc:docMk/>
            <pc:sldMk cId="238455881" sldId="573"/>
            <ac:spMk id="4" creationId="{C3958316-8389-E442-9034-DA96345A6E72}"/>
          </ac:spMkLst>
        </pc:spChg>
      </pc:sldChg>
      <pc:sldChg chg="delSp add del">
        <pc:chgData name="Xuesu Xiao" userId="2da2dc19-76a6-42ca-a03e-a5becae5e7dc" providerId="ADAL" clId="{861D8F39-5C37-0F48-94E0-16FDDABA774A}" dt="2022-11-20T16:17:19.694" v="820" actId="18676"/>
        <pc:sldMkLst>
          <pc:docMk/>
          <pc:sldMk cId="1418782740" sldId="574"/>
        </pc:sldMkLst>
        <pc:spChg chg="del">
          <ac:chgData name="Xuesu Xiao" userId="2da2dc19-76a6-42ca-a03e-a5becae5e7dc" providerId="ADAL" clId="{861D8F39-5C37-0F48-94E0-16FDDABA774A}" dt="2022-11-20T04:14:25.040" v="162"/>
          <ac:spMkLst>
            <pc:docMk/>
            <pc:sldMk cId="1418782740" sldId="574"/>
            <ac:spMk id="4" creationId="{C3958316-8389-E442-9034-DA96345A6E72}"/>
          </ac:spMkLst>
        </pc:spChg>
      </pc:sldChg>
      <pc:sldChg chg="del">
        <pc:chgData name="Xuesu Xiao" userId="2da2dc19-76a6-42ca-a03e-a5becae5e7dc" providerId="ADAL" clId="{861D8F39-5C37-0F48-94E0-16FDDABA774A}" dt="2022-11-20T04:06:26.557" v="50" actId="2696"/>
        <pc:sldMkLst>
          <pc:docMk/>
          <pc:sldMk cId="4250606674" sldId="575"/>
        </pc:sldMkLst>
      </pc:sldChg>
      <pc:sldChg chg="del">
        <pc:chgData name="Xuesu Xiao" userId="2da2dc19-76a6-42ca-a03e-a5becae5e7dc" providerId="ADAL" clId="{861D8F39-5C37-0F48-94E0-16FDDABA774A}" dt="2022-11-20T04:06:26.569" v="68" actId="2696"/>
        <pc:sldMkLst>
          <pc:docMk/>
          <pc:sldMk cId="3170227208" sldId="576"/>
        </pc:sldMkLst>
      </pc:sldChg>
      <pc:sldChg chg="delSp add del">
        <pc:chgData name="Xuesu Xiao" userId="2da2dc19-76a6-42ca-a03e-a5becae5e7dc" providerId="ADAL" clId="{861D8F39-5C37-0F48-94E0-16FDDABA774A}" dt="2022-11-20T16:17:19.694" v="820" actId="18676"/>
        <pc:sldMkLst>
          <pc:docMk/>
          <pc:sldMk cId="3340369385" sldId="576"/>
        </pc:sldMkLst>
        <pc:spChg chg="del">
          <ac:chgData name="Xuesu Xiao" userId="2da2dc19-76a6-42ca-a03e-a5becae5e7dc" providerId="ADAL" clId="{861D8F39-5C37-0F48-94E0-16FDDABA774A}" dt="2022-11-20T04:14:25.040" v="162"/>
          <ac:spMkLst>
            <pc:docMk/>
            <pc:sldMk cId="3340369385" sldId="576"/>
            <ac:spMk id="4" creationId="{0C43DB6E-11DB-9D41-905A-717FAA8A7EFE}"/>
          </ac:spMkLst>
        </pc:spChg>
      </pc:sldChg>
      <pc:sldChg chg="del">
        <pc:chgData name="Xuesu Xiao" userId="2da2dc19-76a6-42ca-a03e-a5becae5e7dc" providerId="ADAL" clId="{861D8F39-5C37-0F48-94E0-16FDDABA774A}" dt="2022-11-20T04:06:26.574" v="72" actId="2696"/>
        <pc:sldMkLst>
          <pc:docMk/>
          <pc:sldMk cId="2114030096" sldId="577"/>
        </pc:sldMkLst>
      </pc:sldChg>
      <pc:sldChg chg="delSp add del">
        <pc:chgData name="Xuesu Xiao" userId="2da2dc19-76a6-42ca-a03e-a5becae5e7dc" providerId="ADAL" clId="{861D8F39-5C37-0F48-94E0-16FDDABA774A}" dt="2022-11-20T16:17:19.694" v="820" actId="18676"/>
        <pc:sldMkLst>
          <pc:docMk/>
          <pc:sldMk cId="2241536575" sldId="577"/>
        </pc:sldMkLst>
        <pc:spChg chg="del">
          <ac:chgData name="Xuesu Xiao" userId="2da2dc19-76a6-42ca-a03e-a5becae5e7dc" providerId="ADAL" clId="{861D8F39-5C37-0F48-94E0-16FDDABA774A}" dt="2022-11-20T04:14:25.040" v="162"/>
          <ac:spMkLst>
            <pc:docMk/>
            <pc:sldMk cId="2241536575" sldId="577"/>
            <ac:spMk id="4" creationId="{0C43DB6E-11DB-9D41-905A-717FAA8A7EFE}"/>
          </ac:spMkLst>
        </pc:spChg>
      </pc:sldChg>
      <pc:sldChg chg="delSp add del">
        <pc:chgData name="Xuesu Xiao" userId="2da2dc19-76a6-42ca-a03e-a5becae5e7dc" providerId="ADAL" clId="{861D8F39-5C37-0F48-94E0-16FDDABA774A}" dt="2022-11-20T16:17:19.694" v="820" actId="18676"/>
        <pc:sldMkLst>
          <pc:docMk/>
          <pc:sldMk cId="2505435162" sldId="578"/>
        </pc:sldMkLst>
        <pc:spChg chg="del">
          <ac:chgData name="Xuesu Xiao" userId="2da2dc19-76a6-42ca-a03e-a5becae5e7dc" providerId="ADAL" clId="{861D8F39-5C37-0F48-94E0-16FDDABA774A}" dt="2022-11-20T04:14:25.040" v="162"/>
          <ac:spMkLst>
            <pc:docMk/>
            <pc:sldMk cId="2505435162" sldId="578"/>
            <ac:spMk id="4" creationId="{489B0BAE-7DB0-D245-AE77-46A252124D30}"/>
          </ac:spMkLst>
        </pc:spChg>
      </pc:sldChg>
      <pc:sldChg chg="del">
        <pc:chgData name="Xuesu Xiao" userId="2da2dc19-76a6-42ca-a03e-a5becae5e7dc" providerId="ADAL" clId="{861D8F39-5C37-0F48-94E0-16FDDABA774A}" dt="2022-11-20T04:06:26.550" v="42" actId="2696"/>
        <pc:sldMkLst>
          <pc:docMk/>
          <pc:sldMk cId="157026869" sldId="579"/>
        </pc:sldMkLst>
      </pc:sldChg>
      <pc:sldChg chg="delSp modSp add del mod">
        <pc:chgData name="Xuesu Xiao" userId="2da2dc19-76a6-42ca-a03e-a5becae5e7dc" providerId="ADAL" clId="{861D8F39-5C37-0F48-94E0-16FDDABA774A}" dt="2022-11-20T16:17:19.694" v="820" actId="18676"/>
        <pc:sldMkLst>
          <pc:docMk/>
          <pc:sldMk cId="1602085219" sldId="579"/>
        </pc:sldMkLst>
        <pc:spChg chg="mod">
          <ac:chgData name="Xuesu Xiao" userId="2da2dc19-76a6-42ca-a03e-a5becae5e7dc" providerId="ADAL" clId="{861D8F39-5C37-0F48-94E0-16FDDABA774A}" dt="2022-11-20T04:13:25.783" v="115" actId="27636"/>
          <ac:spMkLst>
            <pc:docMk/>
            <pc:sldMk cId="1602085219" sldId="579"/>
            <ac:spMk id="3" creationId="{5D096F56-C1CD-9F4F-947E-69DAC9BE03BB}"/>
          </ac:spMkLst>
        </pc:spChg>
        <pc:spChg chg="del">
          <ac:chgData name="Xuesu Xiao" userId="2da2dc19-76a6-42ca-a03e-a5becae5e7dc" providerId="ADAL" clId="{861D8F39-5C37-0F48-94E0-16FDDABA774A}" dt="2022-11-20T04:14:25.040" v="162"/>
          <ac:spMkLst>
            <pc:docMk/>
            <pc:sldMk cId="1602085219" sldId="579"/>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1450728088" sldId="580"/>
        </pc:sldMkLst>
        <pc:spChg chg="del">
          <ac:chgData name="Xuesu Xiao" userId="2da2dc19-76a6-42ca-a03e-a5becae5e7dc" providerId="ADAL" clId="{861D8F39-5C37-0F48-94E0-16FDDABA774A}" dt="2022-11-20T04:14:25.040" v="162"/>
          <ac:spMkLst>
            <pc:docMk/>
            <pc:sldMk cId="1450728088" sldId="580"/>
            <ac:spMk id="4" creationId="{E2CC3517-EF42-F34B-B36E-BD49E01AC72D}"/>
          </ac:spMkLst>
        </pc:spChg>
      </pc:sldChg>
      <pc:sldChg chg="del">
        <pc:chgData name="Xuesu Xiao" userId="2da2dc19-76a6-42ca-a03e-a5becae5e7dc" providerId="ADAL" clId="{861D8F39-5C37-0F48-94E0-16FDDABA774A}" dt="2022-11-20T04:06:26.561" v="56" actId="2696"/>
        <pc:sldMkLst>
          <pc:docMk/>
          <pc:sldMk cId="1768079579" sldId="581"/>
        </pc:sldMkLst>
      </pc:sldChg>
      <pc:sldChg chg="delSp add del">
        <pc:chgData name="Xuesu Xiao" userId="2da2dc19-76a6-42ca-a03e-a5becae5e7dc" providerId="ADAL" clId="{861D8F39-5C37-0F48-94E0-16FDDABA774A}" dt="2022-11-20T16:17:24.826" v="821" actId="18676"/>
        <pc:sldMkLst>
          <pc:docMk/>
          <pc:sldMk cId="2418434937" sldId="581"/>
        </pc:sldMkLst>
        <pc:spChg chg="del">
          <ac:chgData name="Xuesu Xiao" userId="2da2dc19-76a6-42ca-a03e-a5becae5e7dc" providerId="ADAL" clId="{861D8F39-5C37-0F48-94E0-16FDDABA774A}" dt="2022-11-20T04:14:25.040" v="162"/>
          <ac:spMkLst>
            <pc:docMk/>
            <pc:sldMk cId="2418434937" sldId="581"/>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3944599857" sldId="582"/>
        </pc:sldMkLst>
        <pc:spChg chg="del">
          <ac:chgData name="Xuesu Xiao" userId="2da2dc19-76a6-42ca-a03e-a5becae5e7dc" providerId="ADAL" clId="{861D8F39-5C37-0F48-94E0-16FDDABA774A}" dt="2022-11-20T04:14:25.040" v="162"/>
          <ac:spMkLst>
            <pc:docMk/>
            <pc:sldMk cId="3944599857" sldId="582"/>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2902254666" sldId="583"/>
        </pc:sldMkLst>
        <pc:spChg chg="del">
          <ac:chgData name="Xuesu Xiao" userId="2da2dc19-76a6-42ca-a03e-a5becae5e7dc" providerId="ADAL" clId="{861D8F39-5C37-0F48-94E0-16FDDABA774A}" dt="2022-11-20T04:14:25.040" v="162"/>
          <ac:spMkLst>
            <pc:docMk/>
            <pc:sldMk cId="2902254666" sldId="583"/>
            <ac:spMk id="4" creationId="{489B0BAE-7DB0-D245-AE77-46A252124D30}"/>
          </ac:spMkLst>
        </pc:spChg>
      </pc:sldChg>
      <pc:sldChg chg="delSp add del">
        <pc:chgData name="Xuesu Xiao" userId="2da2dc19-76a6-42ca-a03e-a5becae5e7dc" providerId="ADAL" clId="{861D8F39-5C37-0F48-94E0-16FDDABA774A}" dt="2022-11-20T05:05:46.793" v="611" actId="2696"/>
        <pc:sldMkLst>
          <pc:docMk/>
          <pc:sldMk cId="3664629107" sldId="584"/>
        </pc:sldMkLst>
        <pc:spChg chg="del">
          <ac:chgData name="Xuesu Xiao" userId="2da2dc19-76a6-42ca-a03e-a5becae5e7dc" providerId="ADAL" clId="{861D8F39-5C37-0F48-94E0-16FDDABA774A}" dt="2022-11-20T04:14:25.040" v="162"/>
          <ac:spMkLst>
            <pc:docMk/>
            <pc:sldMk cId="3664629107" sldId="584"/>
            <ac:spMk id="4" creationId="{A7BCBD77-80E4-EB42-A9E7-07D77D490E8B}"/>
          </ac:spMkLst>
        </pc:spChg>
      </pc:sldChg>
      <pc:sldChg chg="delSp modSp add del mod modAnim">
        <pc:chgData name="Xuesu Xiao" userId="2da2dc19-76a6-42ca-a03e-a5becae5e7dc" providerId="ADAL" clId="{861D8F39-5C37-0F48-94E0-16FDDABA774A}" dt="2022-11-20T16:17:24.826" v="821" actId="18676"/>
        <pc:sldMkLst>
          <pc:docMk/>
          <pc:sldMk cId="3929122740" sldId="585"/>
        </pc:sldMkLst>
        <pc:spChg chg="mod">
          <ac:chgData name="Xuesu Xiao" userId="2da2dc19-76a6-42ca-a03e-a5becae5e7dc" providerId="ADAL" clId="{861D8F39-5C37-0F48-94E0-16FDDABA774A}" dt="2022-11-20T04:13:25.817" v="116" actId="27636"/>
          <ac:spMkLst>
            <pc:docMk/>
            <pc:sldMk cId="3929122740" sldId="585"/>
            <ac:spMk id="3" creationId="{29AE9606-6870-6C4D-8F49-2EDC35FD7A2F}"/>
          </ac:spMkLst>
        </pc:spChg>
        <pc:spChg chg="del">
          <ac:chgData name="Xuesu Xiao" userId="2da2dc19-76a6-42ca-a03e-a5becae5e7dc" providerId="ADAL" clId="{861D8F39-5C37-0F48-94E0-16FDDABA774A}" dt="2022-11-20T04:14:25.040" v="162"/>
          <ac:spMkLst>
            <pc:docMk/>
            <pc:sldMk cId="3929122740" sldId="585"/>
            <ac:spMk id="4" creationId="{A7BCBD77-80E4-EB42-A9E7-07D77D490E8B}"/>
          </ac:spMkLst>
        </pc:spChg>
      </pc:sldChg>
      <pc:sldChg chg="del">
        <pc:chgData name="Xuesu Xiao" userId="2da2dc19-76a6-42ca-a03e-a5becae5e7dc" providerId="ADAL" clId="{861D8F39-5C37-0F48-94E0-16FDDABA774A}" dt="2022-11-20T04:06:26.543" v="40" actId="2696"/>
        <pc:sldMkLst>
          <pc:docMk/>
          <pc:sldMk cId="61520634" sldId="586"/>
        </pc:sldMkLst>
      </pc:sldChg>
      <pc:sldChg chg="delSp add del">
        <pc:chgData name="Xuesu Xiao" userId="2da2dc19-76a6-42ca-a03e-a5becae5e7dc" providerId="ADAL" clId="{861D8F39-5C37-0F48-94E0-16FDDABA774A}" dt="2022-11-20T16:17:24.826" v="821" actId="18676"/>
        <pc:sldMkLst>
          <pc:docMk/>
          <pc:sldMk cId="627899184" sldId="586"/>
        </pc:sldMkLst>
        <pc:spChg chg="del">
          <ac:chgData name="Xuesu Xiao" userId="2da2dc19-76a6-42ca-a03e-a5becae5e7dc" providerId="ADAL" clId="{861D8F39-5C37-0F48-94E0-16FDDABA774A}" dt="2022-11-20T04:14:25.040" v="162"/>
          <ac:spMkLst>
            <pc:docMk/>
            <pc:sldMk cId="627899184" sldId="586"/>
            <ac:spMk id="4" creationId="{A7BCBD77-80E4-EB42-A9E7-07D77D490E8B}"/>
          </ac:spMkLst>
        </pc:spChg>
      </pc:sldChg>
      <pc:sldChg chg="delSp modSp add del mod">
        <pc:chgData name="Xuesu Xiao" userId="2da2dc19-76a6-42ca-a03e-a5becae5e7dc" providerId="ADAL" clId="{861D8F39-5C37-0F48-94E0-16FDDABA774A}" dt="2022-11-20T16:17:24.826" v="821" actId="18676"/>
        <pc:sldMkLst>
          <pc:docMk/>
          <pc:sldMk cId="975939031" sldId="587"/>
        </pc:sldMkLst>
        <pc:spChg chg="del">
          <ac:chgData name="Xuesu Xiao" userId="2da2dc19-76a6-42ca-a03e-a5becae5e7dc" providerId="ADAL" clId="{861D8F39-5C37-0F48-94E0-16FDDABA774A}" dt="2022-11-20T04:14:25.040" v="162"/>
          <ac:spMkLst>
            <pc:docMk/>
            <pc:sldMk cId="975939031" sldId="587"/>
            <ac:spMk id="4" creationId="{01F5B37C-4BD9-634C-97BF-67EBE1F3819C}"/>
          </ac:spMkLst>
        </pc:spChg>
        <pc:picChg chg="mod">
          <ac:chgData name="Xuesu Xiao" userId="2da2dc19-76a6-42ca-a03e-a5becae5e7dc" providerId="ADAL" clId="{861D8F39-5C37-0F48-94E0-16FDDABA774A}" dt="2022-11-20T05:06:27.633" v="633" actId="1076"/>
          <ac:picMkLst>
            <pc:docMk/>
            <pc:sldMk cId="975939031" sldId="587"/>
            <ac:picMk id="6" creationId="{C1AC223A-0283-B249-BBA2-C61A0D6F8F6B}"/>
          </ac:picMkLst>
        </pc:picChg>
        <pc:picChg chg="mod">
          <ac:chgData name="Xuesu Xiao" userId="2da2dc19-76a6-42ca-a03e-a5becae5e7dc" providerId="ADAL" clId="{861D8F39-5C37-0F48-94E0-16FDDABA774A}" dt="2022-11-20T05:06:32.096" v="638" actId="1038"/>
          <ac:picMkLst>
            <pc:docMk/>
            <pc:sldMk cId="975939031" sldId="587"/>
            <ac:picMk id="7" creationId="{27C26C6E-ED92-9C47-85EA-8B75E48EF6A4}"/>
          </ac:picMkLst>
        </pc:picChg>
        <pc:picChg chg="mod">
          <ac:chgData name="Xuesu Xiao" userId="2da2dc19-76a6-42ca-a03e-a5becae5e7dc" providerId="ADAL" clId="{861D8F39-5C37-0F48-94E0-16FDDABA774A}" dt="2022-11-20T05:06:35.658" v="639" actId="1076"/>
          <ac:picMkLst>
            <pc:docMk/>
            <pc:sldMk cId="975939031" sldId="587"/>
            <ac:picMk id="9" creationId="{412E3444-023B-8C46-98A6-D083DDCB6635}"/>
          </ac:picMkLst>
        </pc:picChg>
        <pc:picChg chg="mod">
          <ac:chgData name="Xuesu Xiao" userId="2da2dc19-76a6-42ca-a03e-a5becae5e7dc" providerId="ADAL" clId="{861D8F39-5C37-0F48-94E0-16FDDABA774A}" dt="2022-11-20T05:08:03.918" v="708" actId="1076"/>
          <ac:picMkLst>
            <pc:docMk/>
            <pc:sldMk cId="975939031" sldId="587"/>
            <ac:picMk id="10" creationId="{CA5D765B-6234-F340-A635-AE5A8512B0C1}"/>
          </ac:picMkLst>
        </pc:picChg>
      </pc:sldChg>
      <pc:sldChg chg="delSp add del">
        <pc:chgData name="Xuesu Xiao" userId="2da2dc19-76a6-42ca-a03e-a5becae5e7dc" providerId="ADAL" clId="{861D8F39-5C37-0F48-94E0-16FDDABA774A}" dt="2022-11-20T16:17:24.826" v="821" actId="18676"/>
        <pc:sldMkLst>
          <pc:docMk/>
          <pc:sldMk cId="839611139" sldId="588"/>
        </pc:sldMkLst>
        <pc:spChg chg="del">
          <ac:chgData name="Xuesu Xiao" userId="2da2dc19-76a6-42ca-a03e-a5becae5e7dc" providerId="ADAL" clId="{861D8F39-5C37-0F48-94E0-16FDDABA774A}" dt="2022-11-20T04:14:25.040" v="162"/>
          <ac:spMkLst>
            <pc:docMk/>
            <pc:sldMk cId="839611139" sldId="588"/>
            <ac:spMk id="4" creationId="{0EE2DCC5-6504-564E-8556-8CA627884D31}"/>
          </ac:spMkLst>
        </pc:spChg>
      </pc:sldChg>
      <pc:sldChg chg="del">
        <pc:chgData name="Xuesu Xiao" userId="2da2dc19-76a6-42ca-a03e-a5becae5e7dc" providerId="ADAL" clId="{861D8F39-5C37-0F48-94E0-16FDDABA774A}" dt="2022-11-20T04:06:26.578" v="75" actId="2696"/>
        <pc:sldMkLst>
          <pc:docMk/>
          <pc:sldMk cId="34047299" sldId="589"/>
        </pc:sldMkLst>
      </pc:sldChg>
      <pc:sldChg chg="delSp add del">
        <pc:chgData name="Xuesu Xiao" userId="2da2dc19-76a6-42ca-a03e-a5becae5e7dc" providerId="ADAL" clId="{861D8F39-5C37-0F48-94E0-16FDDABA774A}" dt="2022-11-20T16:17:24.826" v="821" actId="18676"/>
        <pc:sldMkLst>
          <pc:docMk/>
          <pc:sldMk cId="103021500" sldId="589"/>
        </pc:sldMkLst>
        <pc:spChg chg="del">
          <ac:chgData name="Xuesu Xiao" userId="2da2dc19-76a6-42ca-a03e-a5becae5e7dc" providerId="ADAL" clId="{861D8F39-5C37-0F48-94E0-16FDDABA774A}" dt="2022-11-20T04:14:25.040" v="162"/>
          <ac:spMkLst>
            <pc:docMk/>
            <pc:sldMk cId="103021500" sldId="589"/>
            <ac:spMk id="4" creationId="{0EE2DCC5-6504-564E-8556-8CA627884D31}"/>
          </ac:spMkLst>
        </pc:spChg>
      </pc:sldChg>
      <pc:sldChg chg="del">
        <pc:chgData name="Xuesu Xiao" userId="2da2dc19-76a6-42ca-a03e-a5becae5e7dc" providerId="ADAL" clId="{861D8F39-5C37-0F48-94E0-16FDDABA774A}" dt="2022-11-20T04:06:26.537" v="35" actId="2696"/>
        <pc:sldMkLst>
          <pc:docMk/>
          <pc:sldMk cId="1462603498" sldId="590"/>
        </pc:sldMkLst>
      </pc:sldChg>
      <pc:sldChg chg="delSp add del">
        <pc:chgData name="Xuesu Xiao" userId="2da2dc19-76a6-42ca-a03e-a5becae5e7dc" providerId="ADAL" clId="{861D8F39-5C37-0F48-94E0-16FDDABA774A}" dt="2022-11-20T16:17:24.826" v="821" actId="18676"/>
        <pc:sldMkLst>
          <pc:docMk/>
          <pc:sldMk cId="3656873702" sldId="590"/>
        </pc:sldMkLst>
        <pc:spChg chg="del">
          <ac:chgData name="Xuesu Xiao" userId="2da2dc19-76a6-42ca-a03e-a5becae5e7dc" providerId="ADAL" clId="{861D8F39-5C37-0F48-94E0-16FDDABA774A}" dt="2022-11-20T04:14:25.040" v="162"/>
          <ac:spMkLst>
            <pc:docMk/>
            <pc:sldMk cId="3656873702" sldId="590"/>
            <ac:spMk id="4" creationId="{0EE2DCC5-6504-564E-8556-8CA627884D31}"/>
          </ac:spMkLst>
        </pc:spChg>
      </pc:sldChg>
      <pc:sldChg chg="delSp add del">
        <pc:chgData name="Xuesu Xiao" userId="2da2dc19-76a6-42ca-a03e-a5becae5e7dc" providerId="ADAL" clId="{861D8F39-5C37-0F48-94E0-16FDDABA774A}" dt="2022-11-20T16:17:24.826" v="821" actId="18676"/>
        <pc:sldMkLst>
          <pc:docMk/>
          <pc:sldMk cId="3454210482" sldId="591"/>
        </pc:sldMkLst>
        <pc:spChg chg="del">
          <ac:chgData name="Xuesu Xiao" userId="2da2dc19-76a6-42ca-a03e-a5becae5e7dc" providerId="ADAL" clId="{861D8F39-5C37-0F48-94E0-16FDDABA774A}" dt="2022-11-20T04:14:25.040" v="162"/>
          <ac:spMkLst>
            <pc:docMk/>
            <pc:sldMk cId="3454210482" sldId="591"/>
            <ac:spMk id="4" creationId="{0EE2DCC5-6504-564E-8556-8CA627884D31}"/>
          </ac:spMkLst>
        </pc:spChg>
      </pc:sldChg>
      <pc:sldChg chg="delSp add del">
        <pc:chgData name="Xuesu Xiao" userId="2da2dc19-76a6-42ca-a03e-a5becae5e7dc" providerId="ADAL" clId="{861D8F39-5C37-0F48-94E0-16FDDABA774A}" dt="2022-11-20T16:17:24.826" v="821" actId="18676"/>
        <pc:sldMkLst>
          <pc:docMk/>
          <pc:sldMk cId="172932525" sldId="592"/>
        </pc:sldMkLst>
        <pc:spChg chg="del">
          <ac:chgData name="Xuesu Xiao" userId="2da2dc19-76a6-42ca-a03e-a5becae5e7dc" providerId="ADAL" clId="{861D8F39-5C37-0F48-94E0-16FDDABA774A}" dt="2022-11-20T04:14:25.040" v="162"/>
          <ac:spMkLst>
            <pc:docMk/>
            <pc:sldMk cId="172932525" sldId="592"/>
            <ac:spMk id="4" creationId="{0EE2DCC5-6504-564E-8556-8CA627884D31}"/>
          </ac:spMkLst>
        </pc:spChg>
      </pc:sldChg>
      <pc:sldChg chg="del">
        <pc:chgData name="Xuesu Xiao" userId="2da2dc19-76a6-42ca-a03e-a5becae5e7dc" providerId="ADAL" clId="{861D8F39-5C37-0F48-94E0-16FDDABA774A}" dt="2022-11-20T04:06:26.561" v="55" actId="2696"/>
        <pc:sldMkLst>
          <pc:docMk/>
          <pc:sldMk cId="2653884021" sldId="592"/>
        </pc:sldMkLst>
      </pc:sldChg>
      <pc:sldChg chg="delSp add del">
        <pc:chgData name="Xuesu Xiao" userId="2da2dc19-76a6-42ca-a03e-a5becae5e7dc" providerId="ADAL" clId="{861D8F39-5C37-0F48-94E0-16FDDABA774A}" dt="2022-11-20T16:17:24.826" v="821" actId="18676"/>
        <pc:sldMkLst>
          <pc:docMk/>
          <pc:sldMk cId="3229880861" sldId="593"/>
        </pc:sldMkLst>
        <pc:spChg chg="del">
          <ac:chgData name="Xuesu Xiao" userId="2da2dc19-76a6-42ca-a03e-a5becae5e7dc" providerId="ADAL" clId="{861D8F39-5C37-0F48-94E0-16FDDABA774A}" dt="2022-11-20T04:14:25.040" v="162"/>
          <ac:spMkLst>
            <pc:docMk/>
            <pc:sldMk cId="3229880861" sldId="593"/>
            <ac:spMk id="4" creationId="{0CE017F8-FE03-9841-A402-95B99C769298}"/>
          </ac:spMkLst>
        </pc:spChg>
      </pc:sldChg>
      <pc:sldChg chg="delSp add del">
        <pc:chgData name="Xuesu Xiao" userId="2da2dc19-76a6-42ca-a03e-a5becae5e7dc" providerId="ADAL" clId="{861D8F39-5C37-0F48-94E0-16FDDABA774A}" dt="2022-11-20T16:17:24.826" v="821" actId="18676"/>
        <pc:sldMkLst>
          <pc:docMk/>
          <pc:sldMk cId="2728069650" sldId="594"/>
        </pc:sldMkLst>
        <pc:spChg chg="del">
          <ac:chgData name="Xuesu Xiao" userId="2da2dc19-76a6-42ca-a03e-a5becae5e7dc" providerId="ADAL" clId="{861D8F39-5C37-0F48-94E0-16FDDABA774A}" dt="2022-11-20T04:14:25.040" v="162"/>
          <ac:spMkLst>
            <pc:docMk/>
            <pc:sldMk cId="2728069650" sldId="594"/>
            <ac:spMk id="4" creationId="{0CE017F8-FE03-9841-A402-95B99C769298}"/>
          </ac:spMkLst>
        </pc:spChg>
      </pc:sldChg>
      <pc:sldChg chg="delSp add del">
        <pc:chgData name="Xuesu Xiao" userId="2da2dc19-76a6-42ca-a03e-a5becae5e7dc" providerId="ADAL" clId="{861D8F39-5C37-0F48-94E0-16FDDABA774A}" dt="2022-11-20T16:17:24.826" v="821" actId="18676"/>
        <pc:sldMkLst>
          <pc:docMk/>
          <pc:sldMk cId="2329966976" sldId="595"/>
        </pc:sldMkLst>
        <pc:spChg chg="del">
          <ac:chgData name="Xuesu Xiao" userId="2da2dc19-76a6-42ca-a03e-a5becae5e7dc" providerId="ADAL" clId="{861D8F39-5C37-0F48-94E0-16FDDABA774A}" dt="2022-11-20T04:14:25.040" v="162"/>
          <ac:spMkLst>
            <pc:docMk/>
            <pc:sldMk cId="2329966976" sldId="595"/>
            <ac:spMk id="4" creationId="{EB241A9D-5A9B-C346-B2CB-A0BFDE8B684D}"/>
          </ac:spMkLst>
        </pc:spChg>
      </pc:sldChg>
      <pc:sldChg chg="delSp add del">
        <pc:chgData name="Xuesu Xiao" userId="2da2dc19-76a6-42ca-a03e-a5becae5e7dc" providerId="ADAL" clId="{861D8F39-5C37-0F48-94E0-16FDDABA774A}" dt="2022-11-20T16:17:24.826" v="821" actId="18676"/>
        <pc:sldMkLst>
          <pc:docMk/>
          <pc:sldMk cId="3738866819" sldId="596"/>
        </pc:sldMkLst>
        <pc:spChg chg="del">
          <ac:chgData name="Xuesu Xiao" userId="2da2dc19-76a6-42ca-a03e-a5becae5e7dc" providerId="ADAL" clId="{861D8F39-5C37-0F48-94E0-16FDDABA774A}" dt="2022-11-20T04:14:25.040" v="162"/>
          <ac:spMkLst>
            <pc:docMk/>
            <pc:sldMk cId="3738866819" sldId="596"/>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3248046028" sldId="597"/>
        </pc:sldMkLst>
        <pc:spChg chg="del">
          <ac:chgData name="Xuesu Xiao" userId="2da2dc19-76a6-42ca-a03e-a5becae5e7dc" providerId="ADAL" clId="{861D8F39-5C37-0F48-94E0-16FDDABA774A}" dt="2022-11-20T04:14:25.040" v="162"/>
          <ac:spMkLst>
            <pc:docMk/>
            <pc:sldMk cId="3248046028" sldId="597"/>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901145663" sldId="598"/>
        </pc:sldMkLst>
        <pc:spChg chg="del">
          <ac:chgData name="Xuesu Xiao" userId="2da2dc19-76a6-42ca-a03e-a5becae5e7dc" providerId="ADAL" clId="{861D8F39-5C37-0F48-94E0-16FDDABA774A}" dt="2022-11-20T04:14:25.040" v="162"/>
          <ac:spMkLst>
            <pc:docMk/>
            <pc:sldMk cId="901145663" sldId="598"/>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631122589" sldId="599"/>
        </pc:sldMkLst>
        <pc:spChg chg="del">
          <ac:chgData name="Xuesu Xiao" userId="2da2dc19-76a6-42ca-a03e-a5becae5e7dc" providerId="ADAL" clId="{861D8F39-5C37-0F48-94E0-16FDDABA774A}" dt="2022-11-20T04:14:25.040" v="162"/>
          <ac:spMkLst>
            <pc:docMk/>
            <pc:sldMk cId="631122589" sldId="599"/>
            <ac:spMk id="4" creationId="{84BB10E7-B0F8-B042-BDF8-5080C20E4379}"/>
          </ac:spMkLst>
        </pc:spChg>
      </pc:sldChg>
      <pc:sldChg chg="delSp modSp add del mod">
        <pc:chgData name="Xuesu Xiao" userId="2da2dc19-76a6-42ca-a03e-a5becae5e7dc" providerId="ADAL" clId="{861D8F39-5C37-0F48-94E0-16FDDABA774A}" dt="2022-11-20T16:17:24.826" v="821" actId="18676"/>
        <pc:sldMkLst>
          <pc:docMk/>
          <pc:sldMk cId="1087977116" sldId="600"/>
        </pc:sldMkLst>
        <pc:spChg chg="mod">
          <ac:chgData name="Xuesu Xiao" userId="2da2dc19-76a6-42ca-a03e-a5becae5e7dc" providerId="ADAL" clId="{861D8F39-5C37-0F48-94E0-16FDDABA774A}" dt="2022-11-20T05:08:19.102" v="717" actId="1035"/>
          <ac:spMkLst>
            <pc:docMk/>
            <pc:sldMk cId="1087977116" sldId="600"/>
            <ac:spMk id="3" creationId="{AB68123C-C652-FC49-B74D-E02083A76AB7}"/>
          </ac:spMkLst>
        </pc:spChg>
        <pc:spChg chg="del">
          <ac:chgData name="Xuesu Xiao" userId="2da2dc19-76a6-42ca-a03e-a5becae5e7dc" providerId="ADAL" clId="{861D8F39-5C37-0F48-94E0-16FDDABA774A}" dt="2022-11-20T04:14:25.040" v="162"/>
          <ac:spMkLst>
            <pc:docMk/>
            <pc:sldMk cId="1087977116" sldId="600"/>
            <ac:spMk id="4" creationId="{84BB10E7-B0F8-B042-BDF8-5080C20E4379}"/>
          </ac:spMkLst>
        </pc:spChg>
        <pc:spChg chg="mod">
          <ac:chgData name="Xuesu Xiao" userId="2da2dc19-76a6-42ca-a03e-a5becae5e7dc" providerId="ADAL" clId="{861D8F39-5C37-0F48-94E0-16FDDABA774A}" dt="2022-11-20T05:08:05.400" v="710" actId="1036"/>
          <ac:spMkLst>
            <pc:docMk/>
            <pc:sldMk cId="1087977116" sldId="600"/>
            <ac:spMk id="17" creationId="{DD48F340-90AE-9845-AD2D-8CCFD3CB87F2}"/>
          </ac:spMkLst>
        </pc:spChg>
        <pc:spChg chg="mod">
          <ac:chgData name="Xuesu Xiao" userId="2da2dc19-76a6-42ca-a03e-a5becae5e7dc" providerId="ADAL" clId="{861D8F39-5C37-0F48-94E0-16FDDABA774A}" dt="2022-11-20T05:08:05.400" v="710" actId="1036"/>
          <ac:spMkLst>
            <pc:docMk/>
            <pc:sldMk cId="1087977116" sldId="600"/>
            <ac:spMk id="18" creationId="{CEDA77B8-1E65-AD4C-9F2C-E8C9A5A6AD97}"/>
          </ac:spMkLst>
        </pc:spChg>
        <pc:spChg chg="mod">
          <ac:chgData name="Xuesu Xiao" userId="2da2dc19-76a6-42ca-a03e-a5becae5e7dc" providerId="ADAL" clId="{861D8F39-5C37-0F48-94E0-16FDDABA774A}" dt="2022-11-20T05:08:05.400" v="710" actId="1036"/>
          <ac:spMkLst>
            <pc:docMk/>
            <pc:sldMk cId="1087977116" sldId="600"/>
            <ac:spMk id="19" creationId="{404BEC51-B595-6D49-88DE-0BE91D5B14BE}"/>
          </ac:spMkLst>
        </pc:spChg>
        <pc:spChg chg="mod">
          <ac:chgData name="Xuesu Xiao" userId="2da2dc19-76a6-42ca-a03e-a5becae5e7dc" providerId="ADAL" clId="{861D8F39-5C37-0F48-94E0-16FDDABA774A}" dt="2022-11-20T05:08:05.400" v="710" actId="1036"/>
          <ac:spMkLst>
            <pc:docMk/>
            <pc:sldMk cId="1087977116" sldId="600"/>
            <ac:spMk id="20" creationId="{4E7ADDD2-FB3E-514E-B002-C2FF818BEDF4}"/>
          </ac:spMkLst>
        </pc:spChg>
        <pc:spChg chg="mod">
          <ac:chgData name="Xuesu Xiao" userId="2da2dc19-76a6-42ca-a03e-a5becae5e7dc" providerId="ADAL" clId="{861D8F39-5C37-0F48-94E0-16FDDABA774A}" dt="2022-11-20T05:08:05.400" v="710" actId="1036"/>
          <ac:spMkLst>
            <pc:docMk/>
            <pc:sldMk cId="1087977116" sldId="600"/>
            <ac:spMk id="21" creationId="{7F3F758C-E637-3042-8986-75ACB7C09620}"/>
          </ac:spMkLst>
        </pc:spChg>
        <pc:spChg chg="mod">
          <ac:chgData name="Xuesu Xiao" userId="2da2dc19-76a6-42ca-a03e-a5becae5e7dc" providerId="ADAL" clId="{861D8F39-5C37-0F48-94E0-16FDDABA774A}" dt="2022-11-20T05:08:05.400" v="710" actId="1036"/>
          <ac:spMkLst>
            <pc:docMk/>
            <pc:sldMk cId="1087977116" sldId="600"/>
            <ac:spMk id="22" creationId="{81B8038C-F88C-1C4D-90BD-66868AF34604}"/>
          </ac:spMkLst>
        </pc:spChg>
        <pc:spChg chg="mod">
          <ac:chgData name="Xuesu Xiao" userId="2da2dc19-76a6-42ca-a03e-a5becae5e7dc" providerId="ADAL" clId="{861D8F39-5C37-0F48-94E0-16FDDABA774A}" dt="2022-11-20T05:08:05.400" v="710" actId="1036"/>
          <ac:spMkLst>
            <pc:docMk/>
            <pc:sldMk cId="1087977116" sldId="600"/>
            <ac:spMk id="23" creationId="{CD86F982-8921-6A41-A207-5919D8EB10B2}"/>
          </ac:spMkLst>
        </pc:spChg>
        <pc:spChg chg="mod">
          <ac:chgData name="Xuesu Xiao" userId="2da2dc19-76a6-42ca-a03e-a5becae5e7dc" providerId="ADAL" clId="{861D8F39-5C37-0F48-94E0-16FDDABA774A}" dt="2022-11-20T05:08:05.400" v="710" actId="1036"/>
          <ac:spMkLst>
            <pc:docMk/>
            <pc:sldMk cId="1087977116" sldId="600"/>
            <ac:spMk id="24" creationId="{E0196981-9225-C24B-A452-25E846D75D10}"/>
          </ac:spMkLst>
        </pc:spChg>
        <pc:spChg chg="mod">
          <ac:chgData name="Xuesu Xiao" userId="2da2dc19-76a6-42ca-a03e-a5becae5e7dc" providerId="ADAL" clId="{861D8F39-5C37-0F48-94E0-16FDDABA774A}" dt="2022-11-20T05:08:05.400" v="710" actId="1036"/>
          <ac:spMkLst>
            <pc:docMk/>
            <pc:sldMk cId="1087977116" sldId="600"/>
            <ac:spMk id="25" creationId="{D1AA53FB-36B4-A14E-9766-E96760783B22}"/>
          </ac:spMkLst>
        </pc:spChg>
        <pc:spChg chg="mod">
          <ac:chgData name="Xuesu Xiao" userId="2da2dc19-76a6-42ca-a03e-a5becae5e7dc" providerId="ADAL" clId="{861D8F39-5C37-0F48-94E0-16FDDABA774A}" dt="2022-11-20T05:08:05.400" v="710" actId="1036"/>
          <ac:spMkLst>
            <pc:docMk/>
            <pc:sldMk cId="1087977116" sldId="600"/>
            <ac:spMk id="30" creationId="{73858B16-EBEF-8D49-89E2-B232C14BE4F5}"/>
          </ac:spMkLst>
        </pc:spChg>
        <pc:spChg chg="mod">
          <ac:chgData name="Xuesu Xiao" userId="2da2dc19-76a6-42ca-a03e-a5becae5e7dc" providerId="ADAL" clId="{861D8F39-5C37-0F48-94E0-16FDDABA774A}" dt="2022-11-20T05:08:05.400" v="710" actId="1036"/>
          <ac:spMkLst>
            <pc:docMk/>
            <pc:sldMk cId="1087977116" sldId="600"/>
            <ac:spMk id="31" creationId="{78DC9401-EFB6-B949-A011-AB6BA122977B}"/>
          </ac:spMkLst>
        </pc:spChg>
        <pc:spChg chg="mod">
          <ac:chgData name="Xuesu Xiao" userId="2da2dc19-76a6-42ca-a03e-a5becae5e7dc" providerId="ADAL" clId="{861D8F39-5C37-0F48-94E0-16FDDABA774A}" dt="2022-11-20T05:08:05.400" v="710" actId="1036"/>
          <ac:spMkLst>
            <pc:docMk/>
            <pc:sldMk cId="1087977116" sldId="600"/>
            <ac:spMk id="32" creationId="{BAEFF404-BB76-C349-BFE2-EF023ABAF60C}"/>
          </ac:spMkLst>
        </pc:spChg>
        <pc:spChg chg="mod">
          <ac:chgData name="Xuesu Xiao" userId="2da2dc19-76a6-42ca-a03e-a5becae5e7dc" providerId="ADAL" clId="{861D8F39-5C37-0F48-94E0-16FDDABA774A}" dt="2022-11-20T05:08:05.400" v="710" actId="1036"/>
          <ac:spMkLst>
            <pc:docMk/>
            <pc:sldMk cId="1087977116" sldId="600"/>
            <ac:spMk id="33" creationId="{4E153D84-3CAE-BE4D-B6B3-E73B426F672B}"/>
          </ac:spMkLst>
        </pc:spChg>
        <pc:spChg chg="mod">
          <ac:chgData name="Xuesu Xiao" userId="2da2dc19-76a6-42ca-a03e-a5becae5e7dc" providerId="ADAL" clId="{861D8F39-5C37-0F48-94E0-16FDDABA774A}" dt="2022-11-20T05:08:05.400" v="710" actId="1036"/>
          <ac:spMkLst>
            <pc:docMk/>
            <pc:sldMk cId="1087977116" sldId="600"/>
            <ac:spMk id="34" creationId="{9D5B1A86-5BE4-5C42-BE05-F48B06BEF2C7}"/>
          </ac:spMkLst>
        </pc:spChg>
        <pc:spChg chg="mod">
          <ac:chgData name="Xuesu Xiao" userId="2da2dc19-76a6-42ca-a03e-a5becae5e7dc" providerId="ADAL" clId="{861D8F39-5C37-0F48-94E0-16FDDABA774A}" dt="2022-11-20T05:08:05.400" v="710" actId="1036"/>
          <ac:spMkLst>
            <pc:docMk/>
            <pc:sldMk cId="1087977116" sldId="600"/>
            <ac:spMk id="35" creationId="{262948A9-8914-894D-BE2B-99F043995015}"/>
          </ac:spMkLst>
        </pc:spChg>
        <pc:spChg chg="mod">
          <ac:chgData name="Xuesu Xiao" userId="2da2dc19-76a6-42ca-a03e-a5becae5e7dc" providerId="ADAL" clId="{861D8F39-5C37-0F48-94E0-16FDDABA774A}" dt="2022-11-20T05:08:05.400" v="710" actId="1036"/>
          <ac:spMkLst>
            <pc:docMk/>
            <pc:sldMk cId="1087977116" sldId="600"/>
            <ac:spMk id="36" creationId="{786F42ED-BC94-104B-B8E7-B24F44490FA3}"/>
          </ac:spMkLst>
        </pc:spChg>
        <pc:picChg chg="mod">
          <ac:chgData name="Xuesu Xiao" userId="2da2dc19-76a6-42ca-a03e-a5becae5e7dc" providerId="ADAL" clId="{861D8F39-5C37-0F48-94E0-16FDDABA774A}" dt="2022-11-20T05:08:05.400" v="710" actId="1036"/>
          <ac:picMkLst>
            <pc:docMk/>
            <pc:sldMk cId="1087977116" sldId="600"/>
            <ac:picMk id="16" creationId="{4C6754E8-A6EA-6F4A-BE34-A3CC36CE89B3}"/>
          </ac:picMkLst>
        </pc:picChg>
        <pc:picChg chg="mod">
          <ac:chgData name="Xuesu Xiao" userId="2da2dc19-76a6-42ca-a03e-a5becae5e7dc" providerId="ADAL" clId="{861D8F39-5C37-0F48-94E0-16FDDABA774A}" dt="2022-11-20T05:08:05.400" v="710" actId="1036"/>
          <ac:picMkLst>
            <pc:docMk/>
            <pc:sldMk cId="1087977116" sldId="600"/>
            <ac:picMk id="29" creationId="{46F6C776-C247-4B40-8330-E22657B121D9}"/>
          </ac:picMkLst>
        </pc:picChg>
      </pc:sldChg>
      <pc:sldChg chg="addSp delSp modSp add del mod">
        <pc:chgData name="Xuesu Xiao" userId="2da2dc19-76a6-42ca-a03e-a5becae5e7dc" providerId="ADAL" clId="{861D8F39-5C37-0F48-94E0-16FDDABA774A}" dt="2022-11-20T16:17:24.826" v="821" actId="18676"/>
        <pc:sldMkLst>
          <pc:docMk/>
          <pc:sldMk cId="1020903188" sldId="601"/>
        </pc:sldMkLst>
        <pc:spChg chg="del">
          <ac:chgData name="Xuesu Xiao" userId="2da2dc19-76a6-42ca-a03e-a5becae5e7dc" providerId="ADAL" clId="{861D8F39-5C37-0F48-94E0-16FDDABA774A}" dt="2022-11-20T05:08:39.091" v="718" actId="478"/>
          <ac:spMkLst>
            <pc:docMk/>
            <pc:sldMk cId="1020903188" sldId="601"/>
            <ac:spMk id="3" creationId="{AB68123C-C652-FC49-B74D-E02083A76AB7}"/>
          </ac:spMkLst>
        </pc:spChg>
        <pc:spChg chg="del">
          <ac:chgData name="Xuesu Xiao" userId="2da2dc19-76a6-42ca-a03e-a5becae5e7dc" providerId="ADAL" clId="{861D8F39-5C37-0F48-94E0-16FDDABA774A}" dt="2022-11-20T04:14:25.040" v="162"/>
          <ac:spMkLst>
            <pc:docMk/>
            <pc:sldMk cId="1020903188" sldId="601"/>
            <ac:spMk id="4" creationId="{84BB10E7-B0F8-B042-BDF8-5080C20E4379}"/>
          </ac:spMkLst>
        </pc:spChg>
        <pc:spChg chg="add del mod">
          <ac:chgData name="Xuesu Xiao" userId="2da2dc19-76a6-42ca-a03e-a5becae5e7dc" providerId="ADAL" clId="{861D8F39-5C37-0F48-94E0-16FDDABA774A}" dt="2022-11-20T05:08:42.332" v="720" actId="478"/>
          <ac:spMkLst>
            <pc:docMk/>
            <pc:sldMk cId="1020903188" sldId="601"/>
            <ac:spMk id="10" creationId="{95A6D750-E8A2-1FDA-ADE2-26308878C2A5}"/>
          </ac:spMkLst>
        </pc:spChg>
        <pc:spChg chg="add mod">
          <ac:chgData name="Xuesu Xiao" userId="2da2dc19-76a6-42ca-a03e-a5becae5e7dc" providerId="ADAL" clId="{861D8F39-5C37-0F48-94E0-16FDDABA774A}" dt="2022-11-20T05:08:42.780" v="721"/>
          <ac:spMkLst>
            <pc:docMk/>
            <pc:sldMk cId="1020903188" sldId="601"/>
            <ac:spMk id="11" creationId="{7AD5AF46-D3BF-2EA9-EB29-8EFB18589FB0}"/>
          </ac:spMkLst>
        </pc:spChg>
      </pc:sldChg>
      <pc:sldChg chg="delSp modSp add del mod">
        <pc:chgData name="Xuesu Xiao" userId="2da2dc19-76a6-42ca-a03e-a5becae5e7dc" providerId="ADAL" clId="{861D8F39-5C37-0F48-94E0-16FDDABA774A}" dt="2022-11-20T16:17:24.826" v="821" actId="18676"/>
        <pc:sldMkLst>
          <pc:docMk/>
          <pc:sldMk cId="1853067093" sldId="602"/>
        </pc:sldMkLst>
        <pc:spChg chg="mod">
          <ac:chgData name="Xuesu Xiao" userId="2da2dc19-76a6-42ca-a03e-a5becae5e7dc" providerId="ADAL" clId="{861D8F39-5C37-0F48-94E0-16FDDABA774A}" dt="2022-11-20T04:13:25.847" v="117" actId="27636"/>
          <ac:spMkLst>
            <pc:docMk/>
            <pc:sldMk cId="1853067093" sldId="602"/>
            <ac:spMk id="3" creationId="{CA66A77E-2B70-A345-AA68-E48A80075BF6}"/>
          </ac:spMkLst>
        </pc:spChg>
        <pc:spChg chg="del">
          <ac:chgData name="Xuesu Xiao" userId="2da2dc19-76a6-42ca-a03e-a5becae5e7dc" providerId="ADAL" clId="{861D8F39-5C37-0F48-94E0-16FDDABA774A}" dt="2022-11-20T04:14:25.040" v="162"/>
          <ac:spMkLst>
            <pc:docMk/>
            <pc:sldMk cId="1853067093" sldId="602"/>
            <ac:spMk id="4" creationId="{649E7502-A835-954F-ACB4-47C07B1238B0}"/>
          </ac:spMkLst>
        </pc:spChg>
      </pc:sldChg>
      <pc:sldChg chg="delSp add del">
        <pc:chgData name="Xuesu Xiao" userId="2da2dc19-76a6-42ca-a03e-a5becae5e7dc" providerId="ADAL" clId="{861D8F39-5C37-0F48-94E0-16FDDABA774A}" dt="2022-11-20T05:18:24.820" v="784" actId="2696"/>
        <pc:sldMkLst>
          <pc:docMk/>
          <pc:sldMk cId="889080793" sldId="603"/>
        </pc:sldMkLst>
        <pc:spChg chg="del">
          <ac:chgData name="Xuesu Xiao" userId="2da2dc19-76a6-42ca-a03e-a5becae5e7dc" providerId="ADAL" clId="{861D8F39-5C37-0F48-94E0-16FDDABA774A}" dt="2022-11-20T04:14:25.040" v="162"/>
          <ac:spMkLst>
            <pc:docMk/>
            <pc:sldMk cId="889080793" sldId="603"/>
            <ac:spMk id="4" creationId="{F7D5B622-8CD8-4F48-AE4F-31763E621EC3}"/>
          </ac:spMkLst>
        </pc:spChg>
      </pc:sldChg>
      <pc:sldChg chg="delSp add del">
        <pc:chgData name="Xuesu Xiao" userId="2da2dc19-76a6-42ca-a03e-a5becae5e7dc" providerId="ADAL" clId="{861D8F39-5C37-0F48-94E0-16FDDABA774A}" dt="2022-11-20T05:18:25.500" v="786" actId="2696"/>
        <pc:sldMkLst>
          <pc:docMk/>
          <pc:sldMk cId="3126203670" sldId="604"/>
        </pc:sldMkLst>
        <pc:spChg chg="del">
          <ac:chgData name="Xuesu Xiao" userId="2da2dc19-76a6-42ca-a03e-a5becae5e7dc" providerId="ADAL" clId="{861D8F39-5C37-0F48-94E0-16FDDABA774A}" dt="2022-11-20T04:14:25.040" v="162"/>
          <ac:spMkLst>
            <pc:docMk/>
            <pc:sldMk cId="3126203670" sldId="604"/>
            <ac:spMk id="4" creationId="{F7D5B622-8CD8-4F48-AE4F-31763E621EC3}"/>
          </ac:spMkLst>
        </pc:spChg>
      </pc:sldChg>
      <pc:sldChg chg="delSp add del">
        <pc:chgData name="Xuesu Xiao" userId="2da2dc19-76a6-42ca-a03e-a5becae5e7dc" providerId="ADAL" clId="{861D8F39-5C37-0F48-94E0-16FDDABA774A}" dt="2022-11-20T05:18:25.165" v="785" actId="2696"/>
        <pc:sldMkLst>
          <pc:docMk/>
          <pc:sldMk cId="2005859557" sldId="605"/>
        </pc:sldMkLst>
        <pc:spChg chg="del">
          <ac:chgData name="Xuesu Xiao" userId="2da2dc19-76a6-42ca-a03e-a5becae5e7dc" providerId="ADAL" clId="{861D8F39-5C37-0F48-94E0-16FDDABA774A}" dt="2022-11-20T04:14:25.040" v="162"/>
          <ac:spMkLst>
            <pc:docMk/>
            <pc:sldMk cId="2005859557" sldId="605"/>
            <ac:spMk id="4" creationId="{F7D5B622-8CD8-4F48-AE4F-31763E621EC3}"/>
          </ac:spMkLst>
        </pc:spChg>
      </pc:sldChg>
      <pc:sldChg chg="delSp add del">
        <pc:chgData name="Xuesu Xiao" userId="2da2dc19-76a6-42ca-a03e-a5becae5e7dc" providerId="ADAL" clId="{861D8F39-5C37-0F48-94E0-16FDDABA774A}" dt="2022-11-20T05:18:26.010" v="787" actId="2696"/>
        <pc:sldMkLst>
          <pc:docMk/>
          <pc:sldMk cId="2699941913" sldId="606"/>
        </pc:sldMkLst>
        <pc:spChg chg="del">
          <ac:chgData name="Xuesu Xiao" userId="2da2dc19-76a6-42ca-a03e-a5becae5e7dc" providerId="ADAL" clId="{861D8F39-5C37-0F48-94E0-16FDDABA774A}" dt="2022-11-20T04:14:25.040" v="162"/>
          <ac:spMkLst>
            <pc:docMk/>
            <pc:sldMk cId="2699941913" sldId="606"/>
            <ac:spMk id="4" creationId="{F7D5B622-8CD8-4F48-AE4F-31763E621EC3}"/>
          </ac:spMkLst>
        </pc:spChg>
      </pc:sldChg>
      <pc:sldChg chg="delSp modSp add del mod">
        <pc:chgData name="Xuesu Xiao" userId="2da2dc19-76a6-42ca-a03e-a5becae5e7dc" providerId="ADAL" clId="{861D8F39-5C37-0F48-94E0-16FDDABA774A}" dt="2022-11-20T16:17:30.894" v="822" actId="18676"/>
        <pc:sldMkLst>
          <pc:docMk/>
          <pc:sldMk cId="1341022803" sldId="607"/>
        </pc:sldMkLst>
        <pc:spChg chg="mod">
          <ac:chgData name="Xuesu Xiao" userId="2da2dc19-76a6-42ca-a03e-a5becae5e7dc" providerId="ADAL" clId="{861D8F39-5C37-0F48-94E0-16FDDABA774A}" dt="2022-11-20T04:13:26.059" v="131" actId="27636"/>
          <ac:spMkLst>
            <pc:docMk/>
            <pc:sldMk cId="1341022803" sldId="607"/>
            <ac:spMk id="3" creationId="{8F556FD4-70EF-3341-83BA-B5E95F71BDD8}"/>
          </ac:spMkLst>
        </pc:spChg>
        <pc:spChg chg="del">
          <ac:chgData name="Xuesu Xiao" userId="2da2dc19-76a6-42ca-a03e-a5becae5e7dc" providerId="ADAL" clId="{861D8F39-5C37-0F48-94E0-16FDDABA774A}" dt="2022-11-20T04:14:25.040" v="162"/>
          <ac:spMkLst>
            <pc:docMk/>
            <pc:sldMk cId="1341022803" sldId="607"/>
            <ac:spMk id="4" creationId="{ED9A72F4-C947-8A4B-8823-9935BBF60C76}"/>
          </ac:spMkLst>
        </pc:spChg>
      </pc:sldChg>
      <pc:sldChg chg="delSp add del">
        <pc:chgData name="Xuesu Xiao" userId="2da2dc19-76a6-42ca-a03e-a5becae5e7dc" providerId="ADAL" clId="{861D8F39-5C37-0F48-94E0-16FDDABA774A}" dt="2022-11-20T16:17:30.894" v="822" actId="18676"/>
        <pc:sldMkLst>
          <pc:docMk/>
          <pc:sldMk cId="667106493" sldId="610"/>
        </pc:sldMkLst>
        <pc:spChg chg="del">
          <ac:chgData name="Xuesu Xiao" userId="2da2dc19-76a6-42ca-a03e-a5becae5e7dc" providerId="ADAL" clId="{861D8F39-5C37-0F48-94E0-16FDDABA774A}" dt="2022-11-20T04:14:25.040" v="162"/>
          <ac:spMkLst>
            <pc:docMk/>
            <pc:sldMk cId="667106493" sldId="610"/>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3162960992" sldId="611"/>
        </pc:sldMkLst>
        <pc:spChg chg="del">
          <ac:chgData name="Xuesu Xiao" userId="2da2dc19-76a6-42ca-a03e-a5becae5e7dc" providerId="ADAL" clId="{861D8F39-5C37-0F48-94E0-16FDDABA774A}" dt="2022-11-20T04:14:25.040" v="162"/>
          <ac:spMkLst>
            <pc:docMk/>
            <pc:sldMk cId="3162960992" sldId="611"/>
            <ac:spMk id="4" creationId="{5E5E01A4-D12E-174F-9D05-8FA92A884073}"/>
          </ac:spMkLst>
        </pc:spChg>
      </pc:sldChg>
      <pc:sldChg chg="delSp add del">
        <pc:chgData name="Xuesu Xiao" userId="2da2dc19-76a6-42ca-a03e-a5becae5e7dc" providerId="ADAL" clId="{861D8F39-5C37-0F48-94E0-16FDDABA774A}" dt="2022-11-20T16:17:30.894" v="822" actId="18676"/>
        <pc:sldMkLst>
          <pc:docMk/>
          <pc:sldMk cId="1542036777" sldId="612"/>
        </pc:sldMkLst>
        <pc:spChg chg="del">
          <ac:chgData name="Xuesu Xiao" userId="2da2dc19-76a6-42ca-a03e-a5becae5e7dc" providerId="ADAL" clId="{861D8F39-5C37-0F48-94E0-16FDDABA774A}" dt="2022-11-20T04:14:25.040" v="162"/>
          <ac:spMkLst>
            <pc:docMk/>
            <pc:sldMk cId="1542036777" sldId="612"/>
            <ac:spMk id="4" creationId="{87A2E678-42CA-434B-ABAE-9306F512579A}"/>
          </ac:spMkLst>
        </pc:spChg>
      </pc:sldChg>
      <pc:sldChg chg="delSp add del">
        <pc:chgData name="Xuesu Xiao" userId="2da2dc19-76a6-42ca-a03e-a5becae5e7dc" providerId="ADAL" clId="{861D8F39-5C37-0F48-94E0-16FDDABA774A}" dt="2022-11-20T16:17:30.894" v="822" actId="18676"/>
        <pc:sldMkLst>
          <pc:docMk/>
          <pc:sldMk cId="4044669008" sldId="613"/>
        </pc:sldMkLst>
        <pc:spChg chg="del">
          <ac:chgData name="Xuesu Xiao" userId="2da2dc19-76a6-42ca-a03e-a5becae5e7dc" providerId="ADAL" clId="{861D8F39-5C37-0F48-94E0-16FDDABA774A}" dt="2022-11-20T04:14:25.040" v="162"/>
          <ac:spMkLst>
            <pc:docMk/>
            <pc:sldMk cId="4044669008" sldId="613"/>
            <ac:spMk id="4" creationId="{3816F50D-D278-214C-9607-AAB76DB4BC07}"/>
          </ac:spMkLst>
        </pc:spChg>
      </pc:sldChg>
      <pc:sldChg chg="delSp add del">
        <pc:chgData name="Xuesu Xiao" userId="2da2dc19-76a6-42ca-a03e-a5becae5e7dc" providerId="ADAL" clId="{861D8F39-5C37-0F48-94E0-16FDDABA774A}" dt="2022-11-20T05:19:18.243" v="815" actId="2696"/>
        <pc:sldMkLst>
          <pc:docMk/>
          <pc:sldMk cId="333219929" sldId="614"/>
        </pc:sldMkLst>
        <pc:spChg chg="del">
          <ac:chgData name="Xuesu Xiao" userId="2da2dc19-76a6-42ca-a03e-a5becae5e7dc" providerId="ADAL" clId="{861D8F39-5C37-0F48-94E0-16FDDABA774A}" dt="2022-11-20T04:14:25.040" v="162"/>
          <ac:spMkLst>
            <pc:docMk/>
            <pc:sldMk cId="333219929" sldId="614"/>
            <ac:spMk id="4" creationId="{86727294-36BE-6341-895A-9AD0A7D19DF2}"/>
          </ac:spMkLst>
        </pc:spChg>
      </pc:sldChg>
      <pc:sldChg chg="delSp add del">
        <pc:chgData name="Xuesu Xiao" userId="2da2dc19-76a6-42ca-a03e-a5becae5e7dc" providerId="ADAL" clId="{861D8F39-5C37-0F48-94E0-16FDDABA774A}" dt="2022-11-20T16:17:30.894" v="822" actId="18676"/>
        <pc:sldMkLst>
          <pc:docMk/>
          <pc:sldMk cId="2711353472" sldId="616"/>
        </pc:sldMkLst>
        <pc:spChg chg="del">
          <ac:chgData name="Xuesu Xiao" userId="2da2dc19-76a6-42ca-a03e-a5becae5e7dc" providerId="ADAL" clId="{861D8F39-5C37-0F48-94E0-16FDDABA774A}" dt="2022-11-20T04:14:25.040" v="162"/>
          <ac:spMkLst>
            <pc:docMk/>
            <pc:sldMk cId="2711353472" sldId="616"/>
            <ac:spMk id="4" creationId="{4212E5FE-A901-8740-9DE3-872D51A484F5}"/>
          </ac:spMkLst>
        </pc:spChg>
      </pc:sldChg>
      <pc:sldChg chg="delSp modSp add del mod">
        <pc:chgData name="Xuesu Xiao" userId="2da2dc19-76a6-42ca-a03e-a5becae5e7dc" providerId="ADAL" clId="{861D8F39-5C37-0F48-94E0-16FDDABA774A}" dt="2022-11-20T16:17:30.894" v="822" actId="18676"/>
        <pc:sldMkLst>
          <pc:docMk/>
          <pc:sldMk cId="544724943" sldId="617"/>
        </pc:sldMkLst>
        <pc:spChg chg="mod">
          <ac:chgData name="Xuesu Xiao" userId="2da2dc19-76a6-42ca-a03e-a5becae5e7dc" providerId="ADAL" clId="{861D8F39-5C37-0F48-94E0-16FDDABA774A}" dt="2022-11-20T04:13:26.069" v="132" actId="27636"/>
          <ac:spMkLst>
            <pc:docMk/>
            <pc:sldMk cId="544724943" sldId="617"/>
            <ac:spMk id="3" creationId="{5C5140D5-3017-4449-A3F7-DD42CB2170F6}"/>
          </ac:spMkLst>
        </pc:spChg>
        <pc:spChg chg="del">
          <ac:chgData name="Xuesu Xiao" userId="2da2dc19-76a6-42ca-a03e-a5becae5e7dc" providerId="ADAL" clId="{861D8F39-5C37-0F48-94E0-16FDDABA774A}" dt="2022-11-20T04:14:25.040" v="162"/>
          <ac:spMkLst>
            <pc:docMk/>
            <pc:sldMk cId="544724943" sldId="617"/>
            <ac:spMk id="4" creationId="{4212E5FE-A901-8740-9DE3-872D51A484F5}"/>
          </ac:spMkLst>
        </pc:spChg>
      </pc:sldChg>
      <pc:sldChg chg="delSp modSp add del mod">
        <pc:chgData name="Xuesu Xiao" userId="2da2dc19-76a6-42ca-a03e-a5becae5e7dc" providerId="ADAL" clId="{861D8F39-5C37-0F48-94E0-16FDDABA774A}" dt="2022-11-20T16:17:30.894" v="822" actId="18676"/>
        <pc:sldMkLst>
          <pc:docMk/>
          <pc:sldMk cId="1668479977" sldId="618"/>
        </pc:sldMkLst>
        <pc:spChg chg="mod">
          <ac:chgData name="Xuesu Xiao" userId="2da2dc19-76a6-42ca-a03e-a5becae5e7dc" providerId="ADAL" clId="{861D8F39-5C37-0F48-94E0-16FDDABA774A}" dt="2022-11-20T04:13:26.076" v="133" actId="27636"/>
          <ac:spMkLst>
            <pc:docMk/>
            <pc:sldMk cId="1668479977" sldId="618"/>
            <ac:spMk id="3" creationId="{5C5140D5-3017-4449-A3F7-DD42CB2170F6}"/>
          </ac:spMkLst>
        </pc:spChg>
        <pc:spChg chg="del">
          <ac:chgData name="Xuesu Xiao" userId="2da2dc19-76a6-42ca-a03e-a5becae5e7dc" providerId="ADAL" clId="{861D8F39-5C37-0F48-94E0-16FDDABA774A}" dt="2022-11-20T04:14:25.040" v="162"/>
          <ac:spMkLst>
            <pc:docMk/>
            <pc:sldMk cId="1668479977" sldId="618"/>
            <ac:spMk id="4" creationId="{4212E5FE-A901-8740-9DE3-872D51A484F5}"/>
          </ac:spMkLst>
        </pc:spChg>
      </pc:sldChg>
      <pc:sldChg chg="delSp add del">
        <pc:chgData name="Xuesu Xiao" userId="2da2dc19-76a6-42ca-a03e-a5becae5e7dc" providerId="ADAL" clId="{861D8F39-5C37-0F48-94E0-16FDDABA774A}" dt="2022-11-20T16:17:30.894" v="822" actId="18676"/>
        <pc:sldMkLst>
          <pc:docMk/>
          <pc:sldMk cId="849935815" sldId="619"/>
        </pc:sldMkLst>
        <pc:spChg chg="del">
          <ac:chgData name="Xuesu Xiao" userId="2da2dc19-76a6-42ca-a03e-a5becae5e7dc" providerId="ADAL" clId="{861D8F39-5C37-0F48-94E0-16FDDABA774A}" dt="2022-11-20T04:14:25.040" v="162"/>
          <ac:spMkLst>
            <pc:docMk/>
            <pc:sldMk cId="849935815" sldId="619"/>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2307547678" sldId="620"/>
        </pc:sldMkLst>
        <pc:spChg chg="del">
          <ac:chgData name="Xuesu Xiao" userId="2da2dc19-76a6-42ca-a03e-a5becae5e7dc" providerId="ADAL" clId="{861D8F39-5C37-0F48-94E0-16FDDABA774A}" dt="2022-11-20T04:14:25.040" v="162"/>
          <ac:spMkLst>
            <pc:docMk/>
            <pc:sldMk cId="2307547678" sldId="620"/>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4025269740" sldId="621"/>
        </pc:sldMkLst>
        <pc:spChg chg="del">
          <ac:chgData name="Xuesu Xiao" userId="2da2dc19-76a6-42ca-a03e-a5becae5e7dc" providerId="ADAL" clId="{861D8F39-5C37-0F48-94E0-16FDDABA774A}" dt="2022-11-20T04:14:25.040" v="162"/>
          <ac:spMkLst>
            <pc:docMk/>
            <pc:sldMk cId="4025269740" sldId="621"/>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3781514186" sldId="622"/>
        </pc:sldMkLst>
        <pc:spChg chg="del">
          <ac:chgData name="Xuesu Xiao" userId="2da2dc19-76a6-42ca-a03e-a5becae5e7dc" providerId="ADAL" clId="{861D8F39-5C37-0F48-94E0-16FDDABA774A}" dt="2022-11-20T04:14:25.040" v="162"/>
          <ac:spMkLst>
            <pc:docMk/>
            <pc:sldMk cId="3781514186" sldId="622"/>
            <ac:spMk id="4" creationId="{8F0D5828-89AC-0C49-8C3B-3863B07C2D5D}"/>
          </ac:spMkLst>
        </pc:spChg>
      </pc:sldChg>
      <pc:sldChg chg="delSp modSp add del mod">
        <pc:chgData name="Xuesu Xiao" userId="2da2dc19-76a6-42ca-a03e-a5becae5e7dc" providerId="ADAL" clId="{861D8F39-5C37-0F48-94E0-16FDDABA774A}" dt="2022-11-20T16:17:24.826" v="821" actId="18676"/>
        <pc:sldMkLst>
          <pc:docMk/>
          <pc:sldMk cId="2461917139" sldId="631"/>
        </pc:sldMkLst>
        <pc:spChg chg="mod">
          <ac:chgData name="Xuesu Xiao" userId="2da2dc19-76a6-42ca-a03e-a5becae5e7dc" providerId="ADAL" clId="{861D8F39-5C37-0F48-94E0-16FDDABA774A}" dt="2022-11-20T04:13:25.866" v="118" actId="27636"/>
          <ac:spMkLst>
            <pc:docMk/>
            <pc:sldMk cId="2461917139" sldId="631"/>
            <ac:spMk id="3" creationId="{C59F6EDA-AA7D-E34D-9308-EBEC419C8BFA}"/>
          </ac:spMkLst>
        </pc:spChg>
        <pc:spChg chg="del">
          <ac:chgData name="Xuesu Xiao" userId="2da2dc19-76a6-42ca-a03e-a5becae5e7dc" providerId="ADAL" clId="{861D8F39-5C37-0F48-94E0-16FDDABA774A}" dt="2022-11-20T04:14:25.040" v="162"/>
          <ac:spMkLst>
            <pc:docMk/>
            <pc:sldMk cId="2461917139" sldId="631"/>
            <ac:spMk id="4" creationId="{EB345DC5-A058-0E47-A572-B39248FCAC7E}"/>
          </ac:spMkLst>
        </pc:spChg>
      </pc:sldChg>
      <pc:sldChg chg="delSp add del">
        <pc:chgData name="Xuesu Xiao" userId="2da2dc19-76a6-42ca-a03e-a5becae5e7dc" providerId="ADAL" clId="{861D8F39-5C37-0F48-94E0-16FDDABA774A}" dt="2022-11-20T16:17:24.826" v="821" actId="18676"/>
        <pc:sldMkLst>
          <pc:docMk/>
          <pc:sldMk cId="2501825183" sldId="636"/>
        </pc:sldMkLst>
        <pc:spChg chg="del">
          <ac:chgData name="Xuesu Xiao" userId="2da2dc19-76a6-42ca-a03e-a5becae5e7dc" providerId="ADAL" clId="{861D8F39-5C37-0F48-94E0-16FDDABA774A}" dt="2022-11-20T04:14:25.040" v="162"/>
          <ac:spMkLst>
            <pc:docMk/>
            <pc:sldMk cId="2501825183" sldId="636"/>
            <ac:spMk id="4" creationId="{1EE7A26C-1FA0-3D4D-A1C4-425C542A31B5}"/>
          </ac:spMkLst>
        </pc:spChg>
      </pc:sldChg>
      <pc:sldChg chg="delSp modSp add del mod">
        <pc:chgData name="Xuesu Xiao" userId="2da2dc19-76a6-42ca-a03e-a5becae5e7dc" providerId="ADAL" clId="{861D8F39-5C37-0F48-94E0-16FDDABA774A}" dt="2022-11-20T16:17:24.826" v="821" actId="18676"/>
        <pc:sldMkLst>
          <pc:docMk/>
          <pc:sldMk cId="632577557" sldId="637"/>
        </pc:sldMkLst>
        <pc:spChg chg="mod">
          <ac:chgData name="Xuesu Xiao" userId="2da2dc19-76a6-42ca-a03e-a5becae5e7dc" providerId="ADAL" clId="{861D8F39-5C37-0F48-94E0-16FDDABA774A}" dt="2022-11-20T04:13:25.878" v="119" actId="27636"/>
          <ac:spMkLst>
            <pc:docMk/>
            <pc:sldMk cId="632577557" sldId="637"/>
            <ac:spMk id="3" creationId="{5A54B201-68E9-5A44-AF51-D0918C0C5559}"/>
          </ac:spMkLst>
        </pc:spChg>
        <pc:spChg chg="del">
          <ac:chgData name="Xuesu Xiao" userId="2da2dc19-76a6-42ca-a03e-a5becae5e7dc" providerId="ADAL" clId="{861D8F39-5C37-0F48-94E0-16FDDABA774A}" dt="2022-11-20T04:14:25.040" v="162"/>
          <ac:spMkLst>
            <pc:docMk/>
            <pc:sldMk cId="632577557" sldId="637"/>
            <ac:spMk id="4" creationId="{1EE7A26C-1FA0-3D4D-A1C4-425C542A31B5}"/>
          </ac:spMkLst>
        </pc:spChg>
      </pc:sldChg>
      <pc:sldChg chg="delSp add del">
        <pc:chgData name="Xuesu Xiao" userId="2da2dc19-76a6-42ca-a03e-a5becae5e7dc" providerId="ADAL" clId="{861D8F39-5C37-0F48-94E0-16FDDABA774A}" dt="2022-11-20T16:17:24.826" v="821" actId="18676"/>
        <pc:sldMkLst>
          <pc:docMk/>
          <pc:sldMk cId="340547363" sldId="644"/>
        </pc:sldMkLst>
        <pc:spChg chg="del">
          <ac:chgData name="Xuesu Xiao" userId="2da2dc19-76a6-42ca-a03e-a5becae5e7dc" providerId="ADAL" clId="{861D8F39-5C37-0F48-94E0-16FDDABA774A}" dt="2022-11-20T04:14:25.040" v="162"/>
          <ac:spMkLst>
            <pc:docMk/>
            <pc:sldMk cId="340547363" sldId="644"/>
            <ac:spMk id="4" creationId="{1EE7A26C-1FA0-3D4D-A1C4-425C542A31B5}"/>
          </ac:spMkLst>
        </pc:spChg>
      </pc:sldChg>
      <pc:sldChg chg="delSp add del">
        <pc:chgData name="Xuesu Xiao" userId="2da2dc19-76a6-42ca-a03e-a5becae5e7dc" providerId="ADAL" clId="{861D8F39-5C37-0F48-94E0-16FDDABA774A}" dt="2022-11-20T16:17:24.826" v="821" actId="18676"/>
        <pc:sldMkLst>
          <pc:docMk/>
          <pc:sldMk cId="3015404516" sldId="672"/>
        </pc:sldMkLst>
        <pc:spChg chg="del">
          <ac:chgData name="Xuesu Xiao" userId="2da2dc19-76a6-42ca-a03e-a5becae5e7dc" providerId="ADAL" clId="{861D8F39-5C37-0F48-94E0-16FDDABA774A}" dt="2022-11-20T04:14:25.040" v="162"/>
          <ac:spMkLst>
            <pc:docMk/>
            <pc:sldMk cId="3015404516" sldId="672"/>
            <ac:spMk id="4" creationId="{F86E22A7-B815-1240-B3A2-918032EEF61C}"/>
          </ac:spMkLst>
        </pc:spChg>
      </pc:sldChg>
      <pc:sldChg chg="delSp add del">
        <pc:chgData name="Xuesu Xiao" userId="2da2dc19-76a6-42ca-a03e-a5becae5e7dc" providerId="ADAL" clId="{861D8F39-5C37-0F48-94E0-16FDDABA774A}" dt="2022-11-20T16:17:24.826" v="821" actId="18676"/>
        <pc:sldMkLst>
          <pc:docMk/>
          <pc:sldMk cId="3754768350" sldId="673"/>
        </pc:sldMkLst>
        <pc:spChg chg="del">
          <ac:chgData name="Xuesu Xiao" userId="2da2dc19-76a6-42ca-a03e-a5becae5e7dc" providerId="ADAL" clId="{861D8F39-5C37-0F48-94E0-16FDDABA774A}" dt="2022-11-20T04:14:25.040" v="162"/>
          <ac:spMkLst>
            <pc:docMk/>
            <pc:sldMk cId="3754768350" sldId="673"/>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3437174548" sldId="674"/>
        </pc:sldMkLst>
        <pc:spChg chg="del">
          <ac:chgData name="Xuesu Xiao" userId="2da2dc19-76a6-42ca-a03e-a5becae5e7dc" providerId="ADAL" clId="{861D8F39-5C37-0F48-94E0-16FDDABA774A}" dt="2022-11-20T04:14:25.040" v="162"/>
          <ac:spMkLst>
            <pc:docMk/>
            <pc:sldMk cId="3437174548" sldId="674"/>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3935123386" sldId="675"/>
        </pc:sldMkLst>
        <pc:spChg chg="del">
          <ac:chgData name="Xuesu Xiao" userId="2da2dc19-76a6-42ca-a03e-a5becae5e7dc" providerId="ADAL" clId="{861D8F39-5C37-0F48-94E0-16FDDABA774A}" dt="2022-11-20T04:14:25.040" v="162"/>
          <ac:spMkLst>
            <pc:docMk/>
            <pc:sldMk cId="3935123386" sldId="675"/>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578629246" sldId="676"/>
        </pc:sldMkLst>
        <pc:spChg chg="del">
          <ac:chgData name="Xuesu Xiao" userId="2da2dc19-76a6-42ca-a03e-a5becae5e7dc" providerId="ADAL" clId="{861D8F39-5C37-0F48-94E0-16FDDABA774A}" dt="2022-11-20T04:14:25.040" v="162"/>
          <ac:spMkLst>
            <pc:docMk/>
            <pc:sldMk cId="578629246" sldId="676"/>
            <ac:spMk id="4" creationId="{3B9CDAFB-AE87-B749-A43A-329D0D844C5F}"/>
          </ac:spMkLst>
        </pc:spChg>
      </pc:sldChg>
      <pc:sldChg chg="delSp add del">
        <pc:chgData name="Xuesu Xiao" userId="2da2dc19-76a6-42ca-a03e-a5becae5e7dc" providerId="ADAL" clId="{861D8F39-5C37-0F48-94E0-16FDDABA774A}" dt="2022-11-20T16:17:30.894" v="822" actId="18676"/>
        <pc:sldMkLst>
          <pc:docMk/>
          <pc:sldMk cId="2768960095" sldId="678"/>
        </pc:sldMkLst>
        <pc:spChg chg="del">
          <ac:chgData name="Xuesu Xiao" userId="2da2dc19-76a6-42ca-a03e-a5becae5e7dc" providerId="ADAL" clId="{861D8F39-5C37-0F48-94E0-16FDDABA774A}" dt="2022-11-20T04:14:25.040" v="162"/>
          <ac:spMkLst>
            <pc:docMk/>
            <pc:sldMk cId="2768960095" sldId="678"/>
            <ac:spMk id="4" creationId="{7085D253-150E-1D45-8C7E-E644BC6F65D1}"/>
          </ac:spMkLst>
        </pc:spChg>
      </pc:sldChg>
      <pc:sldChg chg="delSp modSp add del mod">
        <pc:chgData name="Xuesu Xiao" userId="2da2dc19-76a6-42ca-a03e-a5becae5e7dc" providerId="ADAL" clId="{861D8F39-5C37-0F48-94E0-16FDDABA774A}" dt="2022-11-20T16:17:30.894" v="822" actId="18676"/>
        <pc:sldMkLst>
          <pc:docMk/>
          <pc:sldMk cId="1347543124" sldId="679"/>
        </pc:sldMkLst>
        <pc:spChg chg="del">
          <ac:chgData name="Xuesu Xiao" userId="2da2dc19-76a6-42ca-a03e-a5becae5e7dc" providerId="ADAL" clId="{861D8F39-5C37-0F48-94E0-16FDDABA774A}" dt="2022-11-20T04:14:25.040" v="162"/>
          <ac:spMkLst>
            <pc:docMk/>
            <pc:sldMk cId="1347543124" sldId="679"/>
            <ac:spMk id="4" creationId="{7D8B3688-1A1D-874B-A992-9C9DB4F406E0}"/>
          </ac:spMkLst>
        </pc:spChg>
        <pc:spChg chg="mod">
          <ac:chgData name="Xuesu Xiao" userId="2da2dc19-76a6-42ca-a03e-a5becae5e7dc" providerId="ADAL" clId="{861D8F39-5C37-0F48-94E0-16FDDABA774A}" dt="2022-11-20T05:12:32.112" v="747" actId="27636"/>
          <ac:spMkLst>
            <pc:docMk/>
            <pc:sldMk cId="1347543124" sldId="679"/>
            <ac:spMk id="6" creationId="{82E30BAB-443A-5445-8BAA-1BC8D57447D5}"/>
          </ac:spMkLst>
        </pc:spChg>
        <pc:spChg chg="mod">
          <ac:chgData name="Xuesu Xiao" userId="2da2dc19-76a6-42ca-a03e-a5becae5e7dc" providerId="ADAL" clId="{861D8F39-5C37-0F48-94E0-16FDDABA774A}" dt="2022-11-20T05:12:48.565" v="748" actId="167"/>
          <ac:spMkLst>
            <pc:docMk/>
            <pc:sldMk cId="1347543124" sldId="679"/>
            <ac:spMk id="7" creationId="{A171A0D9-F760-0045-B676-9F18A7FFAA53}"/>
          </ac:spMkLst>
        </pc:spChg>
        <pc:picChg chg="mod">
          <ac:chgData name="Xuesu Xiao" userId="2da2dc19-76a6-42ca-a03e-a5becae5e7dc" providerId="ADAL" clId="{861D8F39-5C37-0F48-94E0-16FDDABA774A}" dt="2022-11-20T05:12:28.262" v="745" actId="1076"/>
          <ac:picMkLst>
            <pc:docMk/>
            <pc:sldMk cId="1347543124" sldId="679"/>
            <ac:picMk id="8" creationId="{404ABF78-A812-BE43-BA8F-108489CEC218}"/>
          </ac:picMkLst>
        </pc:picChg>
        <pc:picChg chg="mod">
          <ac:chgData name="Xuesu Xiao" userId="2da2dc19-76a6-42ca-a03e-a5becae5e7dc" providerId="ADAL" clId="{861D8F39-5C37-0F48-94E0-16FDDABA774A}" dt="2022-11-20T05:12:57.353" v="750" actId="1076"/>
          <ac:picMkLst>
            <pc:docMk/>
            <pc:sldMk cId="1347543124" sldId="679"/>
            <ac:picMk id="10" creationId="{D72353D0-CE1B-A649-8DC3-32DE4E61F710}"/>
          </ac:picMkLst>
        </pc:picChg>
      </pc:sldChg>
      <pc:sldChg chg="delSp modSp add del mod">
        <pc:chgData name="Xuesu Xiao" userId="2da2dc19-76a6-42ca-a03e-a5becae5e7dc" providerId="ADAL" clId="{861D8F39-5C37-0F48-94E0-16FDDABA774A}" dt="2022-11-20T05:14:25.863" v="774" actId="2696"/>
        <pc:sldMkLst>
          <pc:docMk/>
          <pc:sldMk cId="445563148" sldId="680"/>
        </pc:sldMkLst>
        <pc:spChg chg="del">
          <ac:chgData name="Xuesu Xiao" userId="2da2dc19-76a6-42ca-a03e-a5becae5e7dc" providerId="ADAL" clId="{861D8F39-5C37-0F48-94E0-16FDDABA774A}" dt="2022-11-20T04:14:25.040" v="162"/>
          <ac:spMkLst>
            <pc:docMk/>
            <pc:sldMk cId="445563148" sldId="680"/>
            <ac:spMk id="4" creationId="{7D8B3688-1A1D-874B-A992-9C9DB4F406E0}"/>
          </ac:spMkLst>
        </pc:spChg>
        <pc:picChg chg="mod">
          <ac:chgData name="Xuesu Xiao" userId="2da2dc19-76a6-42ca-a03e-a5becae5e7dc" providerId="ADAL" clId="{861D8F39-5C37-0F48-94E0-16FDDABA774A}" dt="2022-11-20T05:13:04.341" v="751" actId="1076"/>
          <ac:picMkLst>
            <pc:docMk/>
            <pc:sldMk cId="445563148" sldId="680"/>
            <ac:picMk id="9" creationId="{98008EF7-AA8A-E049-A118-95494620C6E2}"/>
          </ac:picMkLst>
        </pc:picChg>
      </pc:sldChg>
      <pc:sldChg chg="delSp modSp add del mod">
        <pc:chgData name="Xuesu Xiao" userId="2da2dc19-76a6-42ca-a03e-a5becae5e7dc" providerId="ADAL" clId="{861D8F39-5C37-0F48-94E0-16FDDABA774A}" dt="2022-11-20T05:14:45.136" v="776" actId="2696"/>
        <pc:sldMkLst>
          <pc:docMk/>
          <pc:sldMk cId="365554110" sldId="681"/>
        </pc:sldMkLst>
        <pc:spChg chg="mod">
          <ac:chgData name="Xuesu Xiao" userId="2da2dc19-76a6-42ca-a03e-a5becae5e7dc" providerId="ADAL" clId="{861D8F39-5C37-0F48-94E0-16FDDABA774A}" dt="2022-11-20T05:14:37.321" v="775" actId="1076"/>
          <ac:spMkLst>
            <pc:docMk/>
            <pc:sldMk cId="365554110" sldId="681"/>
            <ac:spMk id="3" creationId="{9A1FEAA0-9275-AE42-AF57-277D861F20A6}"/>
          </ac:spMkLst>
        </pc:spChg>
        <pc:spChg chg="del">
          <ac:chgData name="Xuesu Xiao" userId="2da2dc19-76a6-42ca-a03e-a5becae5e7dc" providerId="ADAL" clId="{861D8F39-5C37-0F48-94E0-16FDDABA774A}" dt="2022-11-20T04:14:25.040" v="162"/>
          <ac:spMkLst>
            <pc:docMk/>
            <pc:sldMk cId="365554110" sldId="681"/>
            <ac:spMk id="4" creationId="{7D8B3688-1A1D-874B-A992-9C9DB4F406E0}"/>
          </ac:spMkLst>
        </pc:spChg>
      </pc:sldChg>
      <pc:sldChg chg="delSp add del">
        <pc:chgData name="Xuesu Xiao" userId="2da2dc19-76a6-42ca-a03e-a5becae5e7dc" providerId="ADAL" clId="{861D8F39-5C37-0F48-94E0-16FDDABA774A}" dt="2022-11-20T05:15:08.062" v="777" actId="2696"/>
        <pc:sldMkLst>
          <pc:docMk/>
          <pc:sldMk cId="2801810988" sldId="682"/>
        </pc:sldMkLst>
        <pc:spChg chg="del">
          <ac:chgData name="Xuesu Xiao" userId="2da2dc19-76a6-42ca-a03e-a5becae5e7dc" providerId="ADAL" clId="{861D8F39-5C37-0F48-94E0-16FDDABA774A}" dt="2022-11-20T04:14:25.040" v="162"/>
          <ac:spMkLst>
            <pc:docMk/>
            <pc:sldMk cId="2801810988" sldId="682"/>
            <ac:spMk id="4" creationId="{7D8B3688-1A1D-874B-A992-9C9DB4F406E0}"/>
          </ac:spMkLst>
        </pc:spChg>
      </pc:sldChg>
      <pc:sldChg chg="delSp add del">
        <pc:chgData name="Xuesu Xiao" userId="2da2dc19-76a6-42ca-a03e-a5becae5e7dc" providerId="ADAL" clId="{861D8F39-5C37-0F48-94E0-16FDDABA774A}" dt="2022-11-20T16:17:30.894" v="822" actId="18676"/>
        <pc:sldMkLst>
          <pc:docMk/>
          <pc:sldMk cId="3081496584" sldId="683"/>
        </pc:sldMkLst>
        <pc:spChg chg="del">
          <ac:chgData name="Xuesu Xiao" userId="2da2dc19-76a6-42ca-a03e-a5becae5e7dc" providerId="ADAL" clId="{861D8F39-5C37-0F48-94E0-16FDDABA774A}" dt="2022-11-20T04:14:25.040" v="162"/>
          <ac:spMkLst>
            <pc:docMk/>
            <pc:sldMk cId="3081496584" sldId="683"/>
            <ac:spMk id="4" creationId="{7D8B3688-1A1D-874B-A992-9C9DB4F406E0}"/>
          </ac:spMkLst>
        </pc:spChg>
      </pc:sldChg>
      <pc:sldChg chg="delSp modSp add del mod">
        <pc:chgData name="Xuesu Xiao" userId="2da2dc19-76a6-42ca-a03e-a5becae5e7dc" providerId="ADAL" clId="{861D8F39-5C37-0F48-94E0-16FDDABA774A}" dt="2022-11-20T16:17:30.894" v="822" actId="18676"/>
        <pc:sldMkLst>
          <pc:docMk/>
          <pc:sldMk cId="129389494" sldId="684"/>
        </pc:sldMkLst>
        <pc:spChg chg="del">
          <ac:chgData name="Xuesu Xiao" userId="2da2dc19-76a6-42ca-a03e-a5becae5e7dc" providerId="ADAL" clId="{861D8F39-5C37-0F48-94E0-16FDDABA774A}" dt="2022-11-20T04:14:25.040" v="162"/>
          <ac:spMkLst>
            <pc:docMk/>
            <pc:sldMk cId="129389494" sldId="684"/>
            <ac:spMk id="4" creationId="{86137C84-2798-1E4B-AE3E-E813D33E9AA1}"/>
          </ac:spMkLst>
        </pc:spChg>
        <pc:spChg chg="mod">
          <ac:chgData name="Xuesu Xiao" userId="2da2dc19-76a6-42ca-a03e-a5becae5e7dc" providerId="ADAL" clId="{861D8F39-5C37-0F48-94E0-16FDDABA774A}" dt="2022-11-20T04:13:25.888" v="120" actId="27636"/>
          <ac:spMkLst>
            <pc:docMk/>
            <pc:sldMk cId="129389494" sldId="684"/>
            <ac:spMk id="7" creationId="{DF0D4EAA-BEE7-E54F-94E9-EBA22E1B48CD}"/>
          </ac:spMkLst>
        </pc:spChg>
      </pc:sldChg>
      <pc:sldChg chg="delSp add del">
        <pc:chgData name="Xuesu Xiao" userId="2da2dc19-76a6-42ca-a03e-a5becae5e7dc" providerId="ADAL" clId="{861D8F39-5C37-0F48-94E0-16FDDABA774A}" dt="2022-11-20T16:17:30.894" v="822" actId="18676"/>
        <pc:sldMkLst>
          <pc:docMk/>
          <pc:sldMk cId="85860571" sldId="685"/>
        </pc:sldMkLst>
        <pc:spChg chg="del">
          <ac:chgData name="Xuesu Xiao" userId="2da2dc19-76a6-42ca-a03e-a5becae5e7dc" providerId="ADAL" clId="{861D8F39-5C37-0F48-94E0-16FDDABA774A}" dt="2022-11-20T04:14:25.040" v="162"/>
          <ac:spMkLst>
            <pc:docMk/>
            <pc:sldMk cId="85860571" sldId="685"/>
            <ac:spMk id="4" creationId="{86137C84-2798-1E4B-AE3E-E813D33E9AA1}"/>
          </ac:spMkLst>
        </pc:spChg>
      </pc:sldChg>
      <pc:sldChg chg="delSp modSp add del mod">
        <pc:chgData name="Xuesu Xiao" userId="2da2dc19-76a6-42ca-a03e-a5becae5e7dc" providerId="ADAL" clId="{861D8F39-5C37-0F48-94E0-16FDDABA774A}" dt="2022-11-20T16:17:30.894" v="822" actId="18676"/>
        <pc:sldMkLst>
          <pc:docMk/>
          <pc:sldMk cId="3494423622" sldId="686"/>
        </pc:sldMkLst>
        <pc:spChg chg="mod">
          <ac:chgData name="Xuesu Xiao" userId="2da2dc19-76a6-42ca-a03e-a5becae5e7dc" providerId="ADAL" clId="{861D8F39-5C37-0F48-94E0-16FDDABA774A}" dt="2022-11-20T04:13:25.909" v="121" actId="27636"/>
          <ac:spMkLst>
            <pc:docMk/>
            <pc:sldMk cId="3494423622" sldId="686"/>
            <ac:spMk id="3" creationId="{73792B7B-5FA9-394A-BB7F-8AD713D75735}"/>
          </ac:spMkLst>
        </pc:spChg>
        <pc:spChg chg="del">
          <ac:chgData name="Xuesu Xiao" userId="2da2dc19-76a6-42ca-a03e-a5becae5e7dc" providerId="ADAL" clId="{861D8F39-5C37-0F48-94E0-16FDDABA774A}" dt="2022-11-20T04:14:25.040" v="162"/>
          <ac:spMkLst>
            <pc:docMk/>
            <pc:sldMk cId="3494423622" sldId="686"/>
            <ac:spMk id="4" creationId="{2D5E9561-B5CD-1243-BD8E-83E0E546BAD0}"/>
          </ac:spMkLst>
        </pc:spChg>
      </pc:sldChg>
      <pc:sldChg chg="delSp modSp add del mod">
        <pc:chgData name="Xuesu Xiao" userId="2da2dc19-76a6-42ca-a03e-a5becae5e7dc" providerId="ADAL" clId="{861D8F39-5C37-0F48-94E0-16FDDABA774A}" dt="2022-11-20T16:17:30.894" v="822" actId="18676"/>
        <pc:sldMkLst>
          <pc:docMk/>
          <pc:sldMk cId="3785991771" sldId="687"/>
        </pc:sldMkLst>
        <pc:spChg chg="mod">
          <ac:chgData name="Xuesu Xiao" userId="2da2dc19-76a6-42ca-a03e-a5becae5e7dc" providerId="ADAL" clId="{861D8F39-5C37-0F48-94E0-16FDDABA774A}" dt="2022-11-20T04:13:25.928" v="122" actId="27636"/>
          <ac:spMkLst>
            <pc:docMk/>
            <pc:sldMk cId="3785991771" sldId="687"/>
            <ac:spMk id="3" creationId="{73792B7B-5FA9-394A-BB7F-8AD713D75735}"/>
          </ac:spMkLst>
        </pc:spChg>
        <pc:spChg chg="del">
          <ac:chgData name="Xuesu Xiao" userId="2da2dc19-76a6-42ca-a03e-a5becae5e7dc" providerId="ADAL" clId="{861D8F39-5C37-0F48-94E0-16FDDABA774A}" dt="2022-11-20T04:14:25.040" v="162"/>
          <ac:spMkLst>
            <pc:docMk/>
            <pc:sldMk cId="3785991771" sldId="687"/>
            <ac:spMk id="4" creationId="{2D5E9561-B5CD-1243-BD8E-83E0E546BAD0}"/>
          </ac:spMkLst>
        </pc:spChg>
      </pc:sldChg>
      <pc:sldChg chg="delSp modSp add del mod">
        <pc:chgData name="Xuesu Xiao" userId="2da2dc19-76a6-42ca-a03e-a5becae5e7dc" providerId="ADAL" clId="{861D8F39-5C37-0F48-94E0-16FDDABA774A}" dt="2022-11-20T16:17:30.894" v="822" actId="18676"/>
        <pc:sldMkLst>
          <pc:docMk/>
          <pc:sldMk cId="82913130" sldId="688"/>
        </pc:sldMkLst>
        <pc:spChg chg="mod">
          <ac:chgData name="Xuesu Xiao" userId="2da2dc19-76a6-42ca-a03e-a5becae5e7dc" providerId="ADAL" clId="{861D8F39-5C37-0F48-94E0-16FDDABA774A}" dt="2022-11-20T04:13:25.971" v="123" actId="27636"/>
          <ac:spMkLst>
            <pc:docMk/>
            <pc:sldMk cId="82913130" sldId="688"/>
            <ac:spMk id="3" creationId="{2993CC8E-E4C3-CC44-930C-87EE78F2D4CF}"/>
          </ac:spMkLst>
        </pc:spChg>
        <pc:spChg chg="del">
          <ac:chgData name="Xuesu Xiao" userId="2da2dc19-76a6-42ca-a03e-a5becae5e7dc" providerId="ADAL" clId="{861D8F39-5C37-0F48-94E0-16FDDABA774A}" dt="2022-11-20T04:14:25.040" v="162"/>
          <ac:spMkLst>
            <pc:docMk/>
            <pc:sldMk cId="82913130" sldId="688"/>
            <ac:spMk id="4" creationId="{F69D7542-0395-624A-94AE-83218085C0EA}"/>
          </ac:spMkLst>
        </pc:spChg>
      </pc:sldChg>
      <pc:sldChg chg="delSp add del">
        <pc:chgData name="Xuesu Xiao" userId="2da2dc19-76a6-42ca-a03e-a5becae5e7dc" providerId="ADAL" clId="{861D8F39-5C37-0F48-94E0-16FDDABA774A}" dt="2022-11-20T16:17:30.894" v="822" actId="18676"/>
        <pc:sldMkLst>
          <pc:docMk/>
          <pc:sldMk cId="2360903140" sldId="689"/>
        </pc:sldMkLst>
        <pc:spChg chg="del">
          <ac:chgData name="Xuesu Xiao" userId="2da2dc19-76a6-42ca-a03e-a5becae5e7dc" providerId="ADAL" clId="{861D8F39-5C37-0F48-94E0-16FDDABA774A}" dt="2022-11-20T04:14:25.040" v="162"/>
          <ac:spMkLst>
            <pc:docMk/>
            <pc:sldMk cId="2360903140" sldId="689"/>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3282667399" sldId="690"/>
        </pc:sldMkLst>
        <pc:spChg chg="mod">
          <ac:chgData name="Xuesu Xiao" userId="2da2dc19-76a6-42ca-a03e-a5becae5e7dc" providerId="ADAL" clId="{861D8F39-5C37-0F48-94E0-16FDDABA774A}" dt="2022-11-20T05:17:05.322" v="780" actId="20577"/>
          <ac:spMkLst>
            <pc:docMk/>
            <pc:sldMk cId="3282667399" sldId="690"/>
            <ac:spMk id="3" creationId="{B06157DF-2F52-8F41-B302-5155945386BB}"/>
          </ac:spMkLst>
        </pc:spChg>
        <pc:spChg chg="del">
          <ac:chgData name="Xuesu Xiao" userId="2da2dc19-76a6-42ca-a03e-a5becae5e7dc" providerId="ADAL" clId="{861D8F39-5C37-0F48-94E0-16FDDABA774A}" dt="2022-11-20T04:14:25.040" v="162"/>
          <ac:spMkLst>
            <pc:docMk/>
            <pc:sldMk cId="3282667399" sldId="690"/>
            <ac:spMk id="4" creationId="{E28D7B6C-5686-4949-96E8-0BDDE67C0282}"/>
          </ac:spMkLst>
        </pc:spChg>
      </pc:sldChg>
      <pc:sldChg chg="delSp add del">
        <pc:chgData name="Xuesu Xiao" userId="2da2dc19-76a6-42ca-a03e-a5becae5e7dc" providerId="ADAL" clId="{861D8F39-5C37-0F48-94E0-16FDDABA774A}" dt="2022-11-20T16:17:30.894" v="822" actId="18676"/>
        <pc:sldMkLst>
          <pc:docMk/>
          <pc:sldMk cId="3772226775" sldId="691"/>
        </pc:sldMkLst>
        <pc:spChg chg="del">
          <ac:chgData name="Xuesu Xiao" userId="2da2dc19-76a6-42ca-a03e-a5becae5e7dc" providerId="ADAL" clId="{861D8F39-5C37-0F48-94E0-16FDDABA774A}" dt="2022-11-20T04:14:25.040" v="162"/>
          <ac:spMkLst>
            <pc:docMk/>
            <pc:sldMk cId="3772226775" sldId="691"/>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3260193700" sldId="692"/>
        </pc:sldMkLst>
        <pc:spChg chg="mod">
          <ac:chgData name="Xuesu Xiao" userId="2da2dc19-76a6-42ca-a03e-a5becae5e7dc" providerId="ADAL" clId="{861D8F39-5C37-0F48-94E0-16FDDABA774A}" dt="2022-11-20T04:13:25.996" v="124" actId="27636"/>
          <ac:spMkLst>
            <pc:docMk/>
            <pc:sldMk cId="3260193700" sldId="692"/>
            <ac:spMk id="3" creationId="{B06157DF-2F52-8F41-B302-5155945386BB}"/>
          </ac:spMkLst>
        </pc:spChg>
        <pc:spChg chg="del">
          <ac:chgData name="Xuesu Xiao" userId="2da2dc19-76a6-42ca-a03e-a5becae5e7dc" providerId="ADAL" clId="{861D8F39-5C37-0F48-94E0-16FDDABA774A}" dt="2022-11-20T04:14:25.040" v="162"/>
          <ac:spMkLst>
            <pc:docMk/>
            <pc:sldMk cId="3260193700" sldId="692"/>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1836788809" sldId="693"/>
        </pc:sldMkLst>
        <pc:spChg chg="mod">
          <ac:chgData name="Xuesu Xiao" userId="2da2dc19-76a6-42ca-a03e-a5becae5e7dc" providerId="ADAL" clId="{861D8F39-5C37-0F48-94E0-16FDDABA774A}" dt="2022-11-20T04:13:26.004" v="125" actId="27636"/>
          <ac:spMkLst>
            <pc:docMk/>
            <pc:sldMk cId="1836788809" sldId="693"/>
            <ac:spMk id="3" creationId="{B06157DF-2F52-8F41-B302-5155945386BB}"/>
          </ac:spMkLst>
        </pc:spChg>
        <pc:spChg chg="del">
          <ac:chgData name="Xuesu Xiao" userId="2da2dc19-76a6-42ca-a03e-a5becae5e7dc" providerId="ADAL" clId="{861D8F39-5C37-0F48-94E0-16FDDABA774A}" dt="2022-11-20T04:14:25.040" v="162"/>
          <ac:spMkLst>
            <pc:docMk/>
            <pc:sldMk cId="1836788809" sldId="693"/>
            <ac:spMk id="4" creationId="{E28D7B6C-5686-4949-96E8-0BDDE67C0282}"/>
          </ac:spMkLst>
        </pc:spChg>
      </pc:sldChg>
      <pc:sldChg chg="delSp add del">
        <pc:chgData name="Xuesu Xiao" userId="2da2dc19-76a6-42ca-a03e-a5becae5e7dc" providerId="ADAL" clId="{861D8F39-5C37-0F48-94E0-16FDDABA774A}" dt="2022-11-20T16:17:30.894" v="822" actId="18676"/>
        <pc:sldMkLst>
          <pc:docMk/>
          <pc:sldMk cId="3961741475" sldId="694"/>
        </pc:sldMkLst>
        <pc:spChg chg="del">
          <ac:chgData name="Xuesu Xiao" userId="2da2dc19-76a6-42ca-a03e-a5becae5e7dc" providerId="ADAL" clId="{861D8F39-5C37-0F48-94E0-16FDDABA774A}" dt="2022-11-20T04:14:25.040" v="162"/>
          <ac:spMkLst>
            <pc:docMk/>
            <pc:sldMk cId="3961741475" sldId="694"/>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3347548226" sldId="695"/>
        </pc:sldMkLst>
        <pc:spChg chg="del">
          <ac:chgData name="Xuesu Xiao" userId="2da2dc19-76a6-42ca-a03e-a5becae5e7dc" providerId="ADAL" clId="{861D8F39-5C37-0F48-94E0-16FDDABA774A}" dt="2022-11-20T04:14:25.040" v="162"/>
          <ac:spMkLst>
            <pc:docMk/>
            <pc:sldMk cId="3347548226" sldId="695"/>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420911502" sldId="696"/>
        </pc:sldMkLst>
        <pc:spChg chg="del">
          <ac:chgData name="Xuesu Xiao" userId="2da2dc19-76a6-42ca-a03e-a5becae5e7dc" providerId="ADAL" clId="{861D8F39-5C37-0F48-94E0-16FDDABA774A}" dt="2022-11-20T04:14:25.040" v="162"/>
          <ac:spMkLst>
            <pc:docMk/>
            <pc:sldMk cId="420911502" sldId="696"/>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1125410821" sldId="697"/>
        </pc:sldMkLst>
        <pc:spChg chg="del">
          <ac:chgData name="Xuesu Xiao" userId="2da2dc19-76a6-42ca-a03e-a5becae5e7dc" providerId="ADAL" clId="{861D8F39-5C37-0F48-94E0-16FDDABA774A}" dt="2022-11-20T04:14:25.040" v="162"/>
          <ac:spMkLst>
            <pc:docMk/>
            <pc:sldMk cId="1125410821" sldId="697"/>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2106770756" sldId="698"/>
        </pc:sldMkLst>
        <pc:spChg chg="del">
          <ac:chgData name="Xuesu Xiao" userId="2da2dc19-76a6-42ca-a03e-a5becae5e7dc" providerId="ADAL" clId="{861D8F39-5C37-0F48-94E0-16FDDABA774A}" dt="2022-11-20T04:14:25.040" v="162"/>
          <ac:spMkLst>
            <pc:docMk/>
            <pc:sldMk cId="2106770756" sldId="698"/>
            <ac:spMk id="4" creationId="{EA8F5D3D-AC78-E74C-80B5-535A002E5B9F}"/>
          </ac:spMkLst>
        </pc:spChg>
      </pc:sldChg>
      <pc:sldChg chg="delSp modSp add del mod">
        <pc:chgData name="Xuesu Xiao" userId="2da2dc19-76a6-42ca-a03e-a5becae5e7dc" providerId="ADAL" clId="{861D8F39-5C37-0F48-94E0-16FDDABA774A}" dt="2022-11-20T16:17:30.894" v="822" actId="18676"/>
        <pc:sldMkLst>
          <pc:docMk/>
          <pc:sldMk cId="446126016" sldId="699"/>
        </pc:sldMkLst>
        <pc:spChg chg="mod">
          <ac:chgData name="Xuesu Xiao" userId="2da2dc19-76a6-42ca-a03e-a5becae5e7dc" providerId="ADAL" clId="{861D8F39-5C37-0F48-94E0-16FDDABA774A}" dt="2022-11-20T04:13:26.014" v="126" actId="27636"/>
          <ac:spMkLst>
            <pc:docMk/>
            <pc:sldMk cId="446126016" sldId="699"/>
            <ac:spMk id="3" creationId="{26B57C93-62DA-5645-93F0-06AF1B304C44}"/>
          </ac:spMkLst>
        </pc:spChg>
        <pc:spChg chg="del">
          <ac:chgData name="Xuesu Xiao" userId="2da2dc19-76a6-42ca-a03e-a5becae5e7dc" providerId="ADAL" clId="{861D8F39-5C37-0F48-94E0-16FDDABA774A}" dt="2022-11-20T04:14:25.040" v="162"/>
          <ac:spMkLst>
            <pc:docMk/>
            <pc:sldMk cId="446126016" sldId="699"/>
            <ac:spMk id="4" creationId="{EA8F5D3D-AC78-E74C-80B5-535A002E5B9F}"/>
          </ac:spMkLst>
        </pc:spChg>
      </pc:sldChg>
      <pc:sldChg chg="delSp modSp add del mod">
        <pc:chgData name="Xuesu Xiao" userId="2da2dc19-76a6-42ca-a03e-a5becae5e7dc" providerId="ADAL" clId="{861D8F39-5C37-0F48-94E0-16FDDABA774A}" dt="2022-11-20T16:17:30.894" v="822" actId="18676"/>
        <pc:sldMkLst>
          <pc:docMk/>
          <pc:sldMk cId="3095994719" sldId="700"/>
        </pc:sldMkLst>
        <pc:spChg chg="mod">
          <ac:chgData name="Xuesu Xiao" userId="2da2dc19-76a6-42ca-a03e-a5becae5e7dc" providerId="ADAL" clId="{861D8F39-5C37-0F48-94E0-16FDDABA774A}" dt="2022-11-20T04:13:26.019" v="127" actId="27636"/>
          <ac:spMkLst>
            <pc:docMk/>
            <pc:sldMk cId="3095994719" sldId="700"/>
            <ac:spMk id="3" creationId="{B235743B-59B3-214B-836F-37D5A88130EC}"/>
          </ac:spMkLst>
        </pc:spChg>
        <pc:spChg chg="del">
          <ac:chgData name="Xuesu Xiao" userId="2da2dc19-76a6-42ca-a03e-a5becae5e7dc" providerId="ADAL" clId="{861D8F39-5C37-0F48-94E0-16FDDABA774A}" dt="2022-11-20T04:14:25.040" v="162"/>
          <ac:spMkLst>
            <pc:docMk/>
            <pc:sldMk cId="3095994719" sldId="700"/>
            <ac:spMk id="4" creationId="{170A98D1-8ED9-5A40-978B-760D6EF4391E}"/>
          </ac:spMkLst>
        </pc:spChg>
      </pc:sldChg>
      <pc:sldChg chg="delSp add del">
        <pc:chgData name="Xuesu Xiao" userId="2da2dc19-76a6-42ca-a03e-a5becae5e7dc" providerId="ADAL" clId="{861D8F39-5C37-0F48-94E0-16FDDABA774A}" dt="2022-11-20T16:17:30.894" v="822" actId="18676"/>
        <pc:sldMkLst>
          <pc:docMk/>
          <pc:sldMk cId="3197960572" sldId="701"/>
        </pc:sldMkLst>
        <pc:spChg chg="del">
          <ac:chgData name="Xuesu Xiao" userId="2da2dc19-76a6-42ca-a03e-a5becae5e7dc" providerId="ADAL" clId="{861D8F39-5C37-0F48-94E0-16FDDABA774A}" dt="2022-11-20T04:14:25.040" v="162"/>
          <ac:spMkLst>
            <pc:docMk/>
            <pc:sldMk cId="3197960572" sldId="701"/>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1780172420" sldId="702"/>
        </pc:sldMkLst>
        <pc:spChg chg="del">
          <ac:chgData name="Xuesu Xiao" userId="2da2dc19-76a6-42ca-a03e-a5becae5e7dc" providerId="ADAL" clId="{861D8F39-5C37-0F48-94E0-16FDDABA774A}" dt="2022-11-20T04:14:25.040" v="162"/>
          <ac:spMkLst>
            <pc:docMk/>
            <pc:sldMk cId="1780172420" sldId="702"/>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1436329181" sldId="703"/>
        </pc:sldMkLst>
        <pc:spChg chg="mod">
          <ac:chgData name="Xuesu Xiao" userId="2da2dc19-76a6-42ca-a03e-a5becae5e7dc" providerId="ADAL" clId="{861D8F39-5C37-0F48-94E0-16FDDABA774A}" dt="2022-11-20T04:13:26.027" v="128" actId="27636"/>
          <ac:spMkLst>
            <pc:docMk/>
            <pc:sldMk cId="1436329181" sldId="703"/>
            <ac:spMk id="3" creationId="{112B09F9-B672-6C43-8589-21409A556167}"/>
          </ac:spMkLst>
        </pc:spChg>
        <pc:spChg chg="del">
          <ac:chgData name="Xuesu Xiao" userId="2da2dc19-76a6-42ca-a03e-a5becae5e7dc" providerId="ADAL" clId="{861D8F39-5C37-0F48-94E0-16FDDABA774A}" dt="2022-11-20T04:14:25.040" v="162"/>
          <ac:spMkLst>
            <pc:docMk/>
            <pc:sldMk cId="1436329181" sldId="703"/>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3335512224" sldId="704"/>
        </pc:sldMkLst>
        <pc:spChg chg="mod">
          <ac:chgData name="Xuesu Xiao" userId="2da2dc19-76a6-42ca-a03e-a5becae5e7dc" providerId="ADAL" clId="{861D8F39-5C37-0F48-94E0-16FDDABA774A}" dt="2022-11-20T04:13:26.035" v="129" actId="27636"/>
          <ac:spMkLst>
            <pc:docMk/>
            <pc:sldMk cId="3335512224" sldId="704"/>
            <ac:spMk id="3" creationId="{112B09F9-B672-6C43-8589-21409A556167}"/>
          </ac:spMkLst>
        </pc:spChg>
        <pc:spChg chg="del">
          <ac:chgData name="Xuesu Xiao" userId="2da2dc19-76a6-42ca-a03e-a5becae5e7dc" providerId="ADAL" clId="{861D8F39-5C37-0F48-94E0-16FDDABA774A}" dt="2022-11-20T04:14:25.040" v="162"/>
          <ac:spMkLst>
            <pc:docMk/>
            <pc:sldMk cId="3335512224" sldId="704"/>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729826291" sldId="705"/>
        </pc:sldMkLst>
        <pc:spChg chg="del">
          <ac:chgData name="Xuesu Xiao" userId="2da2dc19-76a6-42ca-a03e-a5becae5e7dc" providerId="ADAL" clId="{861D8F39-5C37-0F48-94E0-16FDDABA774A}" dt="2022-11-20T04:14:25.040" v="162"/>
          <ac:spMkLst>
            <pc:docMk/>
            <pc:sldMk cId="729826291" sldId="705"/>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1850081896" sldId="706"/>
        </pc:sldMkLst>
        <pc:spChg chg="del">
          <ac:chgData name="Xuesu Xiao" userId="2da2dc19-76a6-42ca-a03e-a5becae5e7dc" providerId="ADAL" clId="{861D8F39-5C37-0F48-94E0-16FDDABA774A}" dt="2022-11-20T04:14:25.040" v="162"/>
          <ac:spMkLst>
            <pc:docMk/>
            <pc:sldMk cId="1850081896" sldId="706"/>
            <ac:spMk id="4" creationId="{72C3B37B-4FE5-4641-A2FD-7BFC28A2FF7D}"/>
          </ac:spMkLst>
        </pc:spChg>
      </pc:sldChg>
      <pc:sldChg chg="delSp add del">
        <pc:chgData name="Xuesu Xiao" userId="2da2dc19-76a6-42ca-a03e-a5becae5e7dc" providerId="ADAL" clId="{861D8F39-5C37-0F48-94E0-16FDDABA774A}" dt="2022-11-20T05:18:23.565" v="781" actId="2696"/>
        <pc:sldMkLst>
          <pc:docMk/>
          <pc:sldMk cId="1226952961" sldId="707"/>
        </pc:sldMkLst>
        <pc:spChg chg="del">
          <ac:chgData name="Xuesu Xiao" userId="2da2dc19-76a6-42ca-a03e-a5becae5e7dc" providerId="ADAL" clId="{861D8F39-5C37-0F48-94E0-16FDDABA774A}" dt="2022-11-20T04:14:25.040" v="162"/>
          <ac:spMkLst>
            <pc:docMk/>
            <pc:sldMk cId="1226952961" sldId="707"/>
            <ac:spMk id="4" creationId="{F7D5B622-8CD8-4F48-AE4F-31763E621EC3}"/>
          </ac:spMkLst>
        </pc:spChg>
      </pc:sldChg>
      <pc:sldChg chg="delSp add del">
        <pc:chgData name="Xuesu Xiao" userId="2da2dc19-76a6-42ca-a03e-a5becae5e7dc" providerId="ADAL" clId="{861D8F39-5C37-0F48-94E0-16FDDABA774A}" dt="2022-11-20T05:18:24.047" v="782" actId="2696"/>
        <pc:sldMkLst>
          <pc:docMk/>
          <pc:sldMk cId="4235400824" sldId="708"/>
        </pc:sldMkLst>
        <pc:spChg chg="del">
          <ac:chgData name="Xuesu Xiao" userId="2da2dc19-76a6-42ca-a03e-a5becae5e7dc" providerId="ADAL" clId="{861D8F39-5C37-0F48-94E0-16FDDABA774A}" dt="2022-11-20T04:14:25.040" v="162"/>
          <ac:spMkLst>
            <pc:docMk/>
            <pc:sldMk cId="4235400824" sldId="708"/>
            <ac:spMk id="4" creationId="{F7D5B622-8CD8-4F48-AE4F-31763E621EC3}"/>
          </ac:spMkLst>
        </pc:spChg>
      </pc:sldChg>
      <pc:sldChg chg="delSp add del">
        <pc:chgData name="Xuesu Xiao" userId="2da2dc19-76a6-42ca-a03e-a5becae5e7dc" providerId="ADAL" clId="{861D8F39-5C37-0F48-94E0-16FDDABA774A}" dt="2022-11-20T05:18:24.397" v="783" actId="2696"/>
        <pc:sldMkLst>
          <pc:docMk/>
          <pc:sldMk cId="1499413427" sldId="709"/>
        </pc:sldMkLst>
        <pc:spChg chg="del">
          <ac:chgData name="Xuesu Xiao" userId="2da2dc19-76a6-42ca-a03e-a5becae5e7dc" providerId="ADAL" clId="{861D8F39-5C37-0F48-94E0-16FDDABA774A}" dt="2022-11-20T04:14:25.040" v="162"/>
          <ac:spMkLst>
            <pc:docMk/>
            <pc:sldMk cId="1499413427" sldId="709"/>
            <ac:spMk id="4" creationId="{F7D5B622-8CD8-4F48-AE4F-31763E621EC3}"/>
          </ac:spMkLst>
        </pc:spChg>
      </pc:sldChg>
      <pc:sldChg chg="delSp modSp add del mod">
        <pc:chgData name="Xuesu Xiao" userId="2da2dc19-76a6-42ca-a03e-a5becae5e7dc" providerId="ADAL" clId="{861D8F39-5C37-0F48-94E0-16FDDABA774A}" dt="2022-11-20T05:18:26.766" v="788" actId="2696"/>
        <pc:sldMkLst>
          <pc:docMk/>
          <pc:sldMk cId="313064021" sldId="710"/>
        </pc:sldMkLst>
        <pc:spChg chg="mod">
          <ac:chgData name="Xuesu Xiao" userId="2da2dc19-76a6-42ca-a03e-a5becae5e7dc" providerId="ADAL" clId="{861D8F39-5C37-0F48-94E0-16FDDABA774A}" dt="2022-11-20T04:13:26.045" v="130" actId="27636"/>
          <ac:spMkLst>
            <pc:docMk/>
            <pc:sldMk cId="313064021" sldId="710"/>
            <ac:spMk id="3" creationId="{035F39D4-E26E-9A4F-81B7-30D7D68EAC24}"/>
          </ac:spMkLst>
        </pc:spChg>
        <pc:spChg chg="del">
          <ac:chgData name="Xuesu Xiao" userId="2da2dc19-76a6-42ca-a03e-a5becae5e7dc" providerId="ADAL" clId="{861D8F39-5C37-0F48-94E0-16FDDABA774A}" dt="2022-11-20T04:14:25.040" v="162"/>
          <ac:spMkLst>
            <pc:docMk/>
            <pc:sldMk cId="313064021" sldId="710"/>
            <ac:spMk id="4" creationId="{F7D5B622-8CD8-4F48-AE4F-31763E621EC3}"/>
          </ac:spMkLst>
        </pc:spChg>
      </pc:sldChg>
      <pc:sldChg chg="delSp add del">
        <pc:chgData name="Xuesu Xiao" userId="2da2dc19-76a6-42ca-a03e-a5becae5e7dc" providerId="ADAL" clId="{861D8F39-5C37-0F48-94E0-16FDDABA774A}" dt="2022-11-20T16:17:30.894" v="822" actId="18676"/>
        <pc:sldMkLst>
          <pc:docMk/>
          <pc:sldMk cId="3127122518" sldId="711"/>
        </pc:sldMkLst>
        <pc:spChg chg="del">
          <ac:chgData name="Xuesu Xiao" userId="2da2dc19-76a6-42ca-a03e-a5becae5e7dc" providerId="ADAL" clId="{861D8F39-5C37-0F48-94E0-16FDDABA774A}" dt="2022-11-20T04:14:25.040" v="162"/>
          <ac:spMkLst>
            <pc:docMk/>
            <pc:sldMk cId="3127122518" sldId="711"/>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2704203769" sldId="712"/>
        </pc:sldMkLst>
        <pc:spChg chg="mod">
          <ac:chgData name="Xuesu Xiao" userId="2da2dc19-76a6-42ca-a03e-a5becae5e7dc" providerId="ADAL" clId="{861D8F39-5C37-0F48-94E0-16FDDABA774A}" dt="2022-11-20T05:18:40.023" v="790" actId="14100"/>
          <ac:spMkLst>
            <pc:docMk/>
            <pc:sldMk cId="2704203769" sldId="712"/>
            <ac:spMk id="3" creationId="{F0CCBD09-49AC-694E-ADEE-29FB3E9D6490}"/>
          </ac:spMkLst>
        </pc:spChg>
        <pc:spChg chg="del">
          <ac:chgData name="Xuesu Xiao" userId="2da2dc19-76a6-42ca-a03e-a5becae5e7dc" providerId="ADAL" clId="{861D8F39-5C37-0F48-94E0-16FDDABA774A}" dt="2022-11-20T04:14:25.040" v="162"/>
          <ac:spMkLst>
            <pc:docMk/>
            <pc:sldMk cId="2704203769" sldId="712"/>
            <ac:spMk id="4" creationId="{86727294-36BE-6341-895A-9AD0A7D19DF2}"/>
          </ac:spMkLst>
        </pc:spChg>
        <pc:spChg chg="mod">
          <ac:chgData name="Xuesu Xiao" userId="2da2dc19-76a6-42ca-a03e-a5becae5e7dc" providerId="ADAL" clId="{861D8F39-5C37-0F48-94E0-16FDDABA774A}" dt="2022-11-20T05:18:45.262" v="813" actId="1038"/>
          <ac:spMkLst>
            <pc:docMk/>
            <pc:sldMk cId="2704203769" sldId="712"/>
            <ac:spMk id="6" creationId="{BE87B8A3-74EC-CD40-8EBC-537736142C53}"/>
          </ac:spMkLst>
        </pc:spChg>
        <pc:picChg chg="mod">
          <ac:chgData name="Xuesu Xiao" userId="2da2dc19-76a6-42ca-a03e-a5becae5e7dc" providerId="ADAL" clId="{861D8F39-5C37-0F48-94E0-16FDDABA774A}" dt="2022-11-20T05:18:48.218" v="814" actId="1076"/>
          <ac:picMkLst>
            <pc:docMk/>
            <pc:sldMk cId="2704203769" sldId="712"/>
            <ac:picMk id="7" creationId="{1EB659BC-4356-B349-873C-D8ADE6B80D37}"/>
          </ac:picMkLst>
        </pc:picChg>
        <pc:picChg chg="mod">
          <ac:chgData name="Xuesu Xiao" userId="2da2dc19-76a6-42ca-a03e-a5becae5e7dc" providerId="ADAL" clId="{861D8F39-5C37-0F48-94E0-16FDDABA774A}" dt="2022-11-20T05:18:45.262" v="813" actId="1038"/>
          <ac:picMkLst>
            <pc:docMk/>
            <pc:sldMk cId="2704203769" sldId="712"/>
            <ac:picMk id="8" creationId="{AB61125D-B855-AB49-90CF-0A30DB759814}"/>
          </ac:picMkLst>
        </pc:picChg>
      </pc:sldChg>
      <pc:sldChg chg="delSp modSp add del mod">
        <pc:chgData name="Xuesu Xiao" userId="2da2dc19-76a6-42ca-a03e-a5becae5e7dc" providerId="ADAL" clId="{861D8F39-5C37-0F48-94E0-16FDDABA774A}" dt="2022-11-20T16:17:30.894" v="822" actId="18676"/>
        <pc:sldMkLst>
          <pc:docMk/>
          <pc:sldMk cId="4282223815" sldId="713"/>
        </pc:sldMkLst>
        <pc:spChg chg="mod">
          <ac:chgData name="Xuesu Xiao" userId="2da2dc19-76a6-42ca-a03e-a5becae5e7dc" providerId="ADAL" clId="{861D8F39-5C37-0F48-94E0-16FDDABA774A}" dt="2022-11-20T04:13:26.092" v="134" actId="27636"/>
          <ac:spMkLst>
            <pc:docMk/>
            <pc:sldMk cId="4282223815" sldId="713"/>
            <ac:spMk id="3" creationId="{33BCAC12-F708-DF4A-BECC-26FCA733B75B}"/>
          </ac:spMkLst>
        </pc:spChg>
        <pc:spChg chg="del">
          <ac:chgData name="Xuesu Xiao" userId="2da2dc19-76a6-42ca-a03e-a5becae5e7dc" providerId="ADAL" clId="{861D8F39-5C37-0F48-94E0-16FDDABA774A}" dt="2022-11-20T04:14:25.040" v="162"/>
          <ac:spMkLst>
            <pc:docMk/>
            <pc:sldMk cId="4282223815" sldId="713"/>
            <ac:spMk id="4" creationId="{32506998-ED53-2843-86DA-18093AB975D6}"/>
          </ac:spMkLst>
        </pc:spChg>
      </pc:sldChg>
      <pc:sldChg chg="delSp add del">
        <pc:chgData name="Xuesu Xiao" userId="2da2dc19-76a6-42ca-a03e-a5becae5e7dc" providerId="ADAL" clId="{861D8F39-5C37-0F48-94E0-16FDDABA774A}" dt="2022-11-20T05:19:43.703" v="817" actId="2696"/>
        <pc:sldMkLst>
          <pc:docMk/>
          <pc:sldMk cId="3541193188" sldId="714"/>
        </pc:sldMkLst>
        <pc:spChg chg="del">
          <ac:chgData name="Xuesu Xiao" userId="2da2dc19-76a6-42ca-a03e-a5becae5e7dc" providerId="ADAL" clId="{861D8F39-5C37-0F48-94E0-16FDDABA774A}" dt="2022-11-20T04:14:25.040" v="162"/>
          <ac:spMkLst>
            <pc:docMk/>
            <pc:sldMk cId="3541193188" sldId="714"/>
            <ac:spMk id="4" creationId="{00E377FA-AEFA-B84D-A341-BC388936C828}"/>
          </ac:spMkLst>
        </pc:spChg>
      </pc:sldChg>
      <pc:sldChg chg="delSp add del">
        <pc:chgData name="Xuesu Xiao" userId="2da2dc19-76a6-42ca-a03e-a5becae5e7dc" providerId="ADAL" clId="{861D8F39-5C37-0F48-94E0-16FDDABA774A}" dt="2022-11-20T05:19:42.985" v="816" actId="2696"/>
        <pc:sldMkLst>
          <pc:docMk/>
          <pc:sldMk cId="747993572" sldId="715"/>
        </pc:sldMkLst>
        <pc:spChg chg="del">
          <ac:chgData name="Xuesu Xiao" userId="2da2dc19-76a6-42ca-a03e-a5becae5e7dc" providerId="ADAL" clId="{861D8F39-5C37-0F48-94E0-16FDDABA774A}" dt="2022-11-20T04:14:25.040" v="162"/>
          <ac:spMkLst>
            <pc:docMk/>
            <pc:sldMk cId="747993572" sldId="715"/>
            <ac:spMk id="4" creationId="{68E3D827-B9E8-2943-818B-72067BB4FF39}"/>
          </ac:spMkLst>
        </pc:spChg>
      </pc:sldChg>
      <pc:sldChg chg="delSp add del">
        <pc:chgData name="Xuesu Xiao" userId="2da2dc19-76a6-42ca-a03e-a5becae5e7dc" providerId="ADAL" clId="{861D8F39-5C37-0F48-94E0-16FDDABA774A}" dt="2022-11-20T05:09:23.996" v="722" actId="2696"/>
        <pc:sldMkLst>
          <pc:docMk/>
          <pc:sldMk cId="3105977531" sldId="720"/>
        </pc:sldMkLst>
        <pc:spChg chg="del">
          <ac:chgData name="Xuesu Xiao" userId="2da2dc19-76a6-42ca-a03e-a5becae5e7dc" providerId="ADAL" clId="{861D8F39-5C37-0F48-94E0-16FDDABA774A}" dt="2022-11-20T04:14:25.040" v="162"/>
          <ac:spMkLst>
            <pc:docMk/>
            <pc:sldMk cId="3105977531" sldId="720"/>
            <ac:spMk id="4" creationId="{26B163E4-9D0E-648C-1659-93CB7D095901}"/>
          </ac:spMkLst>
        </pc:spChg>
      </pc:sldChg>
      <pc:sldChg chg="delSp add del">
        <pc:chgData name="Xuesu Xiao" userId="2da2dc19-76a6-42ca-a03e-a5becae5e7dc" providerId="ADAL" clId="{861D8F39-5C37-0F48-94E0-16FDDABA774A}" dt="2022-11-20T05:02:00.049" v="575" actId="2696"/>
        <pc:sldMkLst>
          <pc:docMk/>
          <pc:sldMk cId="2382975269" sldId="721"/>
        </pc:sldMkLst>
        <pc:spChg chg="del">
          <ac:chgData name="Xuesu Xiao" userId="2da2dc19-76a6-42ca-a03e-a5becae5e7dc" providerId="ADAL" clId="{861D8F39-5C37-0F48-94E0-16FDDABA774A}" dt="2022-11-20T04:14:25.040" v="162"/>
          <ac:spMkLst>
            <pc:docMk/>
            <pc:sldMk cId="2382975269" sldId="721"/>
            <ac:spMk id="4" creationId="{26B163E4-9D0E-648C-1659-93CB7D095901}"/>
          </ac:spMkLst>
        </pc:spChg>
      </pc:sldChg>
      <pc:sldChg chg="modSp add del mod">
        <pc:chgData name="Xuesu Xiao" userId="2da2dc19-76a6-42ca-a03e-a5becae5e7dc" providerId="ADAL" clId="{861D8F39-5C37-0F48-94E0-16FDDABA774A}" dt="2022-11-20T04:13:30.024" v="138" actId="2696"/>
        <pc:sldMkLst>
          <pc:docMk/>
          <pc:sldMk cId="1066114807" sldId="722"/>
        </pc:sldMkLst>
        <pc:spChg chg="mod">
          <ac:chgData name="Xuesu Xiao" userId="2da2dc19-76a6-42ca-a03e-a5becae5e7dc" providerId="ADAL" clId="{861D8F39-5C37-0F48-94E0-16FDDABA774A}" dt="2022-11-20T04:13:26.111" v="135" actId="27636"/>
          <ac:spMkLst>
            <pc:docMk/>
            <pc:sldMk cId="1066114807" sldId="722"/>
            <ac:spMk id="3" creationId="{E3D0201D-40F5-6408-57B9-EEC62D814149}"/>
          </ac:spMkLst>
        </pc:spChg>
      </pc:sldChg>
      <pc:sldChg chg="add del">
        <pc:chgData name="Xuesu Xiao" userId="2da2dc19-76a6-42ca-a03e-a5becae5e7dc" providerId="ADAL" clId="{861D8F39-5C37-0F48-94E0-16FDDABA774A}" dt="2022-11-20T04:13:31.061" v="139" actId="2696"/>
        <pc:sldMkLst>
          <pc:docMk/>
          <pc:sldMk cId="1861322685" sldId="723"/>
        </pc:sldMkLst>
      </pc:sldChg>
      <pc:sldChg chg="add del">
        <pc:chgData name="Xuesu Xiao" userId="2da2dc19-76a6-42ca-a03e-a5becae5e7dc" providerId="ADAL" clId="{861D8F39-5C37-0F48-94E0-16FDDABA774A}" dt="2022-11-20T04:13:57.730" v="160" actId="2696"/>
        <pc:sldMkLst>
          <pc:docMk/>
          <pc:sldMk cId="2969544125" sldId="724"/>
        </pc:sldMkLst>
      </pc:sldChg>
      <pc:sldChg chg="delSp add del">
        <pc:chgData name="Xuesu Xiao" userId="2da2dc19-76a6-42ca-a03e-a5becae5e7dc" providerId="ADAL" clId="{861D8F39-5C37-0F48-94E0-16FDDABA774A}" dt="2022-11-20T04:47:48.887" v="438" actId="2696"/>
        <pc:sldMkLst>
          <pc:docMk/>
          <pc:sldMk cId="2348658033" sldId="725"/>
        </pc:sldMkLst>
        <pc:spChg chg="del">
          <ac:chgData name="Xuesu Xiao" userId="2da2dc19-76a6-42ca-a03e-a5becae5e7dc" providerId="ADAL" clId="{861D8F39-5C37-0F48-94E0-16FDDABA774A}" dt="2022-11-20T04:14:25.040" v="162"/>
          <ac:spMkLst>
            <pc:docMk/>
            <pc:sldMk cId="2348658033" sldId="725"/>
            <ac:spMk id="4" creationId="{688D6FA1-3BA2-2902-CD7E-CAC2CAC70C3B}"/>
          </ac:spMkLst>
        </pc:spChg>
      </pc:sldChg>
      <pc:sldChg chg="delSp modSp add del mod modAnim">
        <pc:chgData name="Xuesu Xiao" userId="2da2dc19-76a6-42ca-a03e-a5becae5e7dc" providerId="ADAL" clId="{861D8F39-5C37-0F48-94E0-16FDDABA774A}" dt="2022-11-20T19:33:29.179" v="861" actId="2696"/>
        <pc:sldMkLst>
          <pc:docMk/>
          <pc:sldMk cId="3753738643" sldId="726"/>
        </pc:sldMkLst>
        <pc:spChg chg="mod">
          <ac:chgData name="Xuesu Xiao" userId="2da2dc19-76a6-42ca-a03e-a5becae5e7dc" providerId="ADAL" clId="{861D8F39-5C37-0F48-94E0-16FDDABA774A}" dt="2022-11-20T04:13:25.302" v="101" actId="27636"/>
          <ac:spMkLst>
            <pc:docMk/>
            <pc:sldMk cId="3753738643" sldId="726"/>
            <ac:spMk id="3" creationId="{1891B2A7-FB80-A594-366A-07E476EA0FD7}"/>
          </ac:spMkLst>
        </pc:spChg>
        <pc:spChg chg="del">
          <ac:chgData name="Xuesu Xiao" userId="2da2dc19-76a6-42ca-a03e-a5becae5e7dc" providerId="ADAL" clId="{861D8F39-5C37-0F48-94E0-16FDDABA774A}" dt="2022-11-20T04:14:25.040" v="162"/>
          <ac:spMkLst>
            <pc:docMk/>
            <pc:sldMk cId="3753738643" sldId="726"/>
            <ac:spMk id="4" creationId="{69A87057-B65B-0AA8-9462-34CB225C9D35}"/>
          </ac:spMkLst>
        </pc:spChg>
      </pc:sldChg>
      <pc:sldChg chg="delSp add del">
        <pc:chgData name="Xuesu Xiao" userId="2da2dc19-76a6-42ca-a03e-a5becae5e7dc" providerId="ADAL" clId="{861D8F39-5C37-0F48-94E0-16FDDABA774A}" dt="2022-11-20T05:19:45.199" v="819" actId="2696"/>
        <pc:sldMkLst>
          <pc:docMk/>
          <pc:sldMk cId="1740663066" sldId="727"/>
        </pc:sldMkLst>
        <pc:spChg chg="del">
          <ac:chgData name="Xuesu Xiao" userId="2da2dc19-76a6-42ca-a03e-a5becae5e7dc" providerId="ADAL" clId="{861D8F39-5C37-0F48-94E0-16FDDABA774A}" dt="2022-11-20T04:14:25.040" v="162"/>
          <ac:spMkLst>
            <pc:docMk/>
            <pc:sldMk cId="1740663066" sldId="727"/>
            <ac:spMk id="4" creationId="{A9139CF5-2312-E033-32BA-DF8C2A0B79F0}"/>
          </ac:spMkLst>
        </pc:spChg>
      </pc:sldChg>
      <pc:sldChg chg="delSp modSp add del mod">
        <pc:chgData name="Xuesu Xiao" userId="2da2dc19-76a6-42ca-a03e-a5becae5e7dc" providerId="ADAL" clId="{861D8F39-5C37-0F48-94E0-16FDDABA774A}" dt="2022-11-20T16:17:19.694" v="820" actId="18676"/>
        <pc:sldMkLst>
          <pc:docMk/>
          <pc:sldMk cId="2918958790" sldId="728"/>
        </pc:sldMkLst>
        <pc:spChg chg="del">
          <ac:chgData name="Xuesu Xiao" userId="2da2dc19-76a6-42ca-a03e-a5becae5e7dc" providerId="ADAL" clId="{861D8F39-5C37-0F48-94E0-16FDDABA774A}" dt="2022-11-20T04:14:25.040" v="162"/>
          <ac:spMkLst>
            <pc:docMk/>
            <pc:sldMk cId="2918958790" sldId="728"/>
            <ac:spMk id="4" creationId="{55CF9333-FCDC-06A6-F0C2-36E1BBDF444A}"/>
          </ac:spMkLst>
        </pc:spChg>
        <pc:spChg chg="mod">
          <ac:chgData name="Xuesu Xiao" userId="2da2dc19-76a6-42ca-a03e-a5becae5e7dc" providerId="ADAL" clId="{861D8F39-5C37-0F48-94E0-16FDDABA774A}" dt="2022-11-20T04:13:25.628" v="108" actId="27636"/>
          <ac:spMkLst>
            <pc:docMk/>
            <pc:sldMk cId="2918958790" sldId="728"/>
            <ac:spMk id="7" creationId="{97B58E01-FDA4-3283-9B23-BFEB068113DE}"/>
          </ac:spMkLst>
        </pc:spChg>
      </pc:sldChg>
      <pc:sldChg chg="addSp delSp modSp add mod">
        <pc:chgData name="Xuesu Xiao" userId="2da2dc19-76a6-42ca-a03e-a5becae5e7dc" providerId="ADAL" clId="{861D8F39-5C37-0F48-94E0-16FDDABA774A}" dt="2022-11-21T04:19:48.124" v="870"/>
        <pc:sldMkLst>
          <pc:docMk/>
          <pc:sldMk cId="2809207500" sldId="731"/>
        </pc:sldMkLst>
        <pc:spChg chg="mod">
          <ac:chgData name="Xuesu Xiao" userId="2da2dc19-76a6-42ca-a03e-a5becae5e7dc" providerId="ADAL" clId="{861D8F39-5C37-0F48-94E0-16FDDABA774A}" dt="2022-11-20T04:13:24.689" v="83" actId="27636"/>
          <ac:spMkLst>
            <pc:docMk/>
            <pc:sldMk cId="2809207500" sldId="731"/>
            <ac:spMk id="3" creationId="{1E72ACE8-E2CE-4B86-93E4-96BF4FA32B00}"/>
          </ac:spMkLst>
        </pc:spChg>
        <pc:spChg chg="add del mod">
          <ac:chgData name="Xuesu Xiao" userId="2da2dc19-76a6-42ca-a03e-a5becae5e7dc" providerId="ADAL" clId="{861D8F39-5C37-0F48-94E0-16FDDABA774A}" dt="2022-11-21T04:19:48.124" v="870"/>
          <ac:spMkLst>
            <pc:docMk/>
            <pc:sldMk cId="2809207500" sldId="731"/>
            <ac:spMk id="4" creationId="{B11D1F30-7DE3-636A-AC50-F8D77ECA70E1}"/>
          </ac:spMkLst>
        </pc:spChg>
        <pc:spChg chg="del">
          <ac:chgData name="Xuesu Xiao" userId="2da2dc19-76a6-42ca-a03e-a5becae5e7dc" providerId="ADAL" clId="{861D8F39-5C37-0F48-94E0-16FDDABA774A}" dt="2022-11-20T04:14:25.040" v="162"/>
          <ac:spMkLst>
            <pc:docMk/>
            <pc:sldMk cId="2809207500" sldId="731"/>
            <ac:spMk id="4" creationId="{FA86CEEF-3538-EE00-0E75-7C0ED4B394B3}"/>
          </ac:spMkLst>
        </pc:spChg>
      </pc:sldChg>
      <pc:sldChg chg="delSp add del">
        <pc:chgData name="Xuesu Xiao" userId="2da2dc19-76a6-42ca-a03e-a5becae5e7dc" providerId="ADAL" clId="{861D8F39-5C37-0F48-94E0-16FDDABA774A}" dt="2022-11-20T04:42:05.553" v="386" actId="2696"/>
        <pc:sldMkLst>
          <pc:docMk/>
          <pc:sldMk cId="2782707798" sldId="732"/>
        </pc:sldMkLst>
        <pc:spChg chg="del">
          <ac:chgData name="Xuesu Xiao" userId="2da2dc19-76a6-42ca-a03e-a5becae5e7dc" providerId="ADAL" clId="{861D8F39-5C37-0F48-94E0-16FDDABA774A}" dt="2022-11-20T04:14:25.040" v="162"/>
          <ac:spMkLst>
            <pc:docMk/>
            <pc:sldMk cId="2782707798" sldId="732"/>
            <ac:spMk id="4" creationId="{E1D712CB-AE85-6390-02F2-987D78D19815}"/>
          </ac:spMkLst>
        </pc:spChg>
      </pc:sldChg>
      <pc:sldChg chg="delSp add del">
        <pc:chgData name="Xuesu Xiao" userId="2da2dc19-76a6-42ca-a03e-a5becae5e7dc" providerId="ADAL" clId="{861D8F39-5C37-0F48-94E0-16FDDABA774A}" dt="2022-11-20T16:17:30.894" v="822" actId="18676"/>
        <pc:sldMkLst>
          <pc:docMk/>
          <pc:sldMk cId="1226639660" sldId="733"/>
        </pc:sldMkLst>
        <pc:spChg chg="del">
          <ac:chgData name="Xuesu Xiao" userId="2da2dc19-76a6-42ca-a03e-a5becae5e7dc" providerId="ADAL" clId="{861D8F39-5C37-0F48-94E0-16FDDABA774A}" dt="2022-11-20T04:14:25.040" v="162"/>
          <ac:spMkLst>
            <pc:docMk/>
            <pc:sldMk cId="1226639660" sldId="733"/>
            <ac:spMk id="4" creationId="{A8B961B0-9CC7-2DDB-28A4-43EB2CFF14BB}"/>
          </ac:spMkLst>
        </pc:spChg>
      </pc:sldChg>
      <pc:sldChg chg="delSp add del">
        <pc:chgData name="Xuesu Xiao" userId="2da2dc19-76a6-42ca-a03e-a5becae5e7dc" providerId="ADAL" clId="{861D8F39-5C37-0F48-94E0-16FDDABA774A}" dt="2022-11-20T16:17:30.894" v="822" actId="18676"/>
        <pc:sldMkLst>
          <pc:docMk/>
          <pc:sldMk cId="3487132830" sldId="734"/>
        </pc:sldMkLst>
        <pc:spChg chg="del">
          <ac:chgData name="Xuesu Xiao" userId="2da2dc19-76a6-42ca-a03e-a5becae5e7dc" providerId="ADAL" clId="{861D8F39-5C37-0F48-94E0-16FDDABA774A}" dt="2022-11-20T04:14:25.040" v="162"/>
          <ac:spMkLst>
            <pc:docMk/>
            <pc:sldMk cId="3487132830" sldId="734"/>
            <ac:spMk id="4" creationId="{68A8AF2C-22F6-1D1C-430F-75330A948339}"/>
          </ac:spMkLst>
        </pc:spChg>
      </pc:sldChg>
      <pc:sldChg chg="delSp add del">
        <pc:chgData name="Xuesu Xiao" userId="2da2dc19-76a6-42ca-a03e-a5becae5e7dc" providerId="ADAL" clId="{861D8F39-5C37-0F48-94E0-16FDDABA774A}" dt="2022-11-20T16:17:30.894" v="822" actId="18676"/>
        <pc:sldMkLst>
          <pc:docMk/>
          <pc:sldMk cId="2952684842" sldId="735"/>
        </pc:sldMkLst>
        <pc:spChg chg="del">
          <ac:chgData name="Xuesu Xiao" userId="2da2dc19-76a6-42ca-a03e-a5becae5e7dc" providerId="ADAL" clId="{861D8F39-5C37-0F48-94E0-16FDDABA774A}" dt="2022-11-20T04:14:25.040" v="162"/>
          <ac:spMkLst>
            <pc:docMk/>
            <pc:sldMk cId="2952684842" sldId="735"/>
            <ac:spMk id="4" creationId="{68A8AF2C-22F6-1D1C-430F-75330A948339}"/>
          </ac:spMkLst>
        </pc:spChg>
      </pc:sldChg>
      <pc:sldChg chg="delSp add del">
        <pc:chgData name="Xuesu Xiao" userId="2da2dc19-76a6-42ca-a03e-a5becae5e7dc" providerId="ADAL" clId="{861D8F39-5C37-0F48-94E0-16FDDABA774A}" dt="2022-11-20T16:17:30.894" v="822" actId="18676"/>
        <pc:sldMkLst>
          <pc:docMk/>
          <pc:sldMk cId="2511588277" sldId="736"/>
        </pc:sldMkLst>
        <pc:spChg chg="del">
          <ac:chgData name="Xuesu Xiao" userId="2da2dc19-76a6-42ca-a03e-a5becae5e7dc" providerId="ADAL" clId="{861D8F39-5C37-0F48-94E0-16FDDABA774A}" dt="2022-11-20T04:14:25.040" v="162"/>
          <ac:spMkLst>
            <pc:docMk/>
            <pc:sldMk cId="2511588277" sldId="736"/>
            <ac:spMk id="4" creationId="{1A31A939-2AB4-3F53-D221-4339AD662CCD}"/>
          </ac:spMkLst>
        </pc:spChg>
      </pc:sldChg>
      <pc:sldChg chg="delSp add del">
        <pc:chgData name="Xuesu Xiao" userId="2da2dc19-76a6-42ca-a03e-a5becae5e7dc" providerId="ADAL" clId="{861D8F39-5C37-0F48-94E0-16FDDABA774A}" dt="2022-11-20T05:19:44.248" v="818" actId="2696"/>
        <pc:sldMkLst>
          <pc:docMk/>
          <pc:sldMk cId="39595160" sldId="737"/>
        </pc:sldMkLst>
        <pc:spChg chg="del">
          <ac:chgData name="Xuesu Xiao" userId="2da2dc19-76a6-42ca-a03e-a5becae5e7dc" providerId="ADAL" clId="{861D8F39-5C37-0F48-94E0-16FDDABA774A}" dt="2022-11-20T04:14:25.040" v="162"/>
          <ac:spMkLst>
            <pc:docMk/>
            <pc:sldMk cId="39595160" sldId="737"/>
            <ac:spMk id="4" creationId="{C7FA964B-0AAF-585E-9626-6D788BE4747D}"/>
          </ac:spMkLst>
        </pc:spChg>
      </pc:sldChg>
      <pc:sldChg chg="addSp delSp modSp add mod">
        <pc:chgData name="Xuesu Xiao" userId="2da2dc19-76a6-42ca-a03e-a5becae5e7dc" providerId="ADAL" clId="{861D8F39-5C37-0F48-94E0-16FDDABA774A}" dt="2022-11-21T04:19:48.124" v="870"/>
        <pc:sldMkLst>
          <pc:docMk/>
          <pc:sldMk cId="3234864020" sldId="738"/>
        </pc:sldMkLst>
        <pc:spChg chg="add mod">
          <ac:chgData name="Xuesu Xiao" userId="2da2dc19-76a6-42ca-a03e-a5becae5e7dc" providerId="ADAL" clId="{861D8F39-5C37-0F48-94E0-16FDDABA774A}" dt="2022-11-20T04:29:15.139" v="198" actId="1076"/>
          <ac:spMkLst>
            <pc:docMk/>
            <pc:sldMk cId="3234864020" sldId="738"/>
            <ac:spMk id="4" creationId="{350023DC-E00D-3D38-5722-8EE828DAE775}"/>
          </ac:spMkLst>
        </pc:spChg>
        <pc:spChg chg="add del mod">
          <ac:chgData name="Xuesu Xiao" userId="2da2dc19-76a6-42ca-a03e-a5becae5e7dc" providerId="ADAL" clId="{861D8F39-5C37-0F48-94E0-16FDDABA774A}" dt="2022-11-21T04:19:48.124" v="870"/>
          <ac:spMkLst>
            <pc:docMk/>
            <pc:sldMk cId="3234864020" sldId="738"/>
            <ac:spMk id="6" creationId="{4B6CB3DB-CB4A-7115-0F4C-C15C875E871A}"/>
          </ac:spMkLst>
        </pc:spChg>
      </pc:sldChg>
      <pc:sldChg chg="addSp delSp modSp new mod">
        <pc:chgData name="Xuesu Xiao" userId="2da2dc19-76a6-42ca-a03e-a5becae5e7dc" providerId="ADAL" clId="{861D8F39-5C37-0F48-94E0-16FDDABA774A}" dt="2022-11-21T04:19:48.124" v="870"/>
        <pc:sldMkLst>
          <pc:docMk/>
          <pc:sldMk cId="707204639" sldId="739"/>
        </pc:sldMkLst>
        <pc:spChg chg="mod">
          <ac:chgData name="Xuesu Xiao" userId="2da2dc19-76a6-42ca-a03e-a5becae5e7dc" providerId="ADAL" clId="{861D8F39-5C37-0F48-94E0-16FDDABA774A}" dt="2022-11-20T04:55:25.447" v="519" actId="5793"/>
          <ac:spMkLst>
            <pc:docMk/>
            <pc:sldMk cId="707204639" sldId="739"/>
            <ac:spMk id="2" creationId="{DFEB7237-CCC2-E093-AE08-5C72F35D45FD}"/>
          </ac:spMkLst>
        </pc:spChg>
        <pc:spChg chg="del">
          <ac:chgData name="Xuesu Xiao" userId="2da2dc19-76a6-42ca-a03e-a5becae5e7dc" providerId="ADAL" clId="{861D8F39-5C37-0F48-94E0-16FDDABA774A}" dt="2022-11-20T04:55:08.410" v="513"/>
          <ac:spMkLst>
            <pc:docMk/>
            <pc:sldMk cId="707204639" sldId="739"/>
            <ac:spMk id="3" creationId="{17DED2FA-77AF-618F-D0F7-AD1174118711}"/>
          </ac:spMkLst>
        </pc:spChg>
        <pc:spChg chg="add del mod">
          <ac:chgData name="Xuesu Xiao" userId="2da2dc19-76a6-42ca-a03e-a5becae5e7dc" providerId="ADAL" clId="{861D8F39-5C37-0F48-94E0-16FDDABA774A}" dt="2022-11-21T04:19:48.124" v="870"/>
          <ac:spMkLst>
            <pc:docMk/>
            <pc:sldMk cId="707204639" sldId="739"/>
            <ac:spMk id="3" creationId="{575EF3B5-EAF0-6BBA-876A-B2B759DB2BBD}"/>
          </ac:spMkLst>
        </pc:spChg>
        <pc:picChg chg="add mod">
          <ac:chgData name="Xuesu Xiao" userId="2da2dc19-76a6-42ca-a03e-a5becae5e7dc" providerId="ADAL" clId="{861D8F39-5C37-0F48-94E0-16FDDABA774A}" dt="2022-11-20T04:55:48.975" v="525" actId="1076"/>
          <ac:picMkLst>
            <pc:docMk/>
            <pc:sldMk cId="707204639" sldId="739"/>
            <ac:picMk id="5" creationId="{1FE9D187-22FC-6978-F624-5E9A940D6173}"/>
          </ac:picMkLst>
        </pc:picChg>
        <pc:picChg chg="add mod">
          <ac:chgData name="Xuesu Xiao" userId="2da2dc19-76a6-42ca-a03e-a5becae5e7dc" providerId="ADAL" clId="{861D8F39-5C37-0F48-94E0-16FDDABA774A}" dt="2022-11-20T04:55:51.476" v="526" actId="1076"/>
          <ac:picMkLst>
            <pc:docMk/>
            <pc:sldMk cId="707204639" sldId="739"/>
            <ac:picMk id="6" creationId="{3B6BE430-9D8F-03BD-5144-C35D13697743}"/>
          </ac:picMkLst>
        </pc:picChg>
        <pc:cxnChg chg="add mod">
          <ac:chgData name="Xuesu Xiao" userId="2da2dc19-76a6-42ca-a03e-a5becae5e7dc" providerId="ADAL" clId="{861D8F39-5C37-0F48-94E0-16FDDABA774A}" dt="2022-11-20T04:57:29.853" v="543" actId="692"/>
          <ac:cxnSpMkLst>
            <pc:docMk/>
            <pc:sldMk cId="707204639" sldId="739"/>
            <ac:cxnSpMk id="8" creationId="{573068A5-4C1A-BE6E-0D5D-5FC0CE252F17}"/>
          </ac:cxnSpMkLst>
        </pc:cxnChg>
      </pc:sldChg>
      <pc:sldChg chg="addSp modSp add del modAnim">
        <pc:chgData name="Xuesu Xiao" userId="2da2dc19-76a6-42ca-a03e-a5becae5e7dc" providerId="ADAL" clId="{861D8F39-5C37-0F48-94E0-16FDDABA774A}" dt="2022-11-20T19:33:29.139" v="838" actId="2696"/>
        <pc:sldMkLst>
          <pc:docMk/>
          <pc:sldMk cId="2490905786" sldId="740"/>
        </pc:sldMkLst>
        <pc:spChg chg="add mod">
          <ac:chgData name="Xuesu Xiao" userId="2da2dc19-76a6-42ca-a03e-a5becae5e7dc" providerId="ADAL" clId="{861D8F39-5C37-0F48-94E0-16FDDABA774A}" dt="2022-11-20T04:59:22.679" v="557"/>
          <ac:spMkLst>
            <pc:docMk/>
            <pc:sldMk cId="2490905786" sldId="740"/>
            <ac:spMk id="4" creationId="{D5E798D0-5BD8-2D98-85CC-2E7A68BD7827}"/>
          </ac:spMkLst>
        </pc:spChg>
      </pc:sldChg>
      <pc:sldChg chg="addSp delSp modSp add del mod">
        <pc:chgData name="Xuesu Xiao" userId="2da2dc19-76a6-42ca-a03e-a5becae5e7dc" providerId="ADAL" clId="{861D8F39-5C37-0F48-94E0-16FDDABA774A}" dt="2022-11-20T16:17:30.894" v="822" actId="18676"/>
        <pc:sldMkLst>
          <pc:docMk/>
          <pc:sldMk cId="2248535624" sldId="741"/>
        </pc:sldMkLst>
        <pc:spChg chg="add mod">
          <ac:chgData name="Xuesu Xiao" userId="2da2dc19-76a6-42ca-a03e-a5becae5e7dc" providerId="ADAL" clId="{861D8F39-5C37-0F48-94E0-16FDDABA774A}" dt="2022-11-20T05:14:23.020" v="773" actId="1076"/>
          <ac:spMkLst>
            <pc:docMk/>
            <pc:sldMk cId="2248535624" sldId="741"/>
            <ac:spMk id="3" creationId="{45A50BBD-F1EB-EF96-9E5E-D2DF3FF015E5}"/>
          </ac:spMkLst>
        </pc:spChg>
        <pc:spChg chg="mod">
          <ac:chgData name="Xuesu Xiao" userId="2da2dc19-76a6-42ca-a03e-a5becae5e7dc" providerId="ADAL" clId="{861D8F39-5C37-0F48-94E0-16FDDABA774A}" dt="2022-11-20T05:13:34.527" v="763" actId="20577"/>
          <ac:spMkLst>
            <pc:docMk/>
            <pc:sldMk cId="2248535624" sldId="741"/>
            <ac:spMk id="7" creationId="{A171A0D9-F760-0045-B676-9F18A7FFAA53}"/>
          </ac:spMkLst>
        </pc:spChg>
        <pc:spChg chg="del">
          <ac:chgData name="Xuesu Xiao" userId="2da2dc19-76a6-42ca-a03e-a5becae5e7dc" providerId="ADAL" clId="{861D8F39-5C37-0F48-94E0-16FDDABA774A}" dt="2022-11-20T05:13:41.954" v="764" actId="478"/>
          <ac:spMkLst>
            <pc:docMk/>
            <pc:sldMk cId="2248535624" sldId="741"/>
            <ac:spMk id="9" creationId="{81A40E8A-DE6E-904A-B21C-DEC4C691D2DF}"/>
          </ac:spMkLst>
        </pc:spChg>
        <pc:picChg chg="add mod">
          <ac:chgData name="Xuesu Xiao" userId="2da2dc19-76a6-42ca-a03e-a5becae5e7dc" providerId="ADAL" clId="{861D8F39-5C37-0F48-94E0-16FDDABA774A}" dt="2022-11-20T05:14:20.354" v="772" actId="1076"/>
          <ac:picMkLst>
            <pc:docMk/>
            <pc:sldMk cId="2248535624" sldId="741"/>
            <ac:picMk id="2" creationId="{669BB6CD-0A1E-BC7E-5842-87B43026B641}"/>
          </ac:picMkLst>
        </pc:picChg>
        <pc:picChg chg="del">
          <ac:chgData name="Xuesu Xiao" userId="2da2dc19-76a6-42ca-a03e-a5becae5e7dc" providerId="ADAL" clId="{861D8F39-5C37-0F48-94E0-16FDDABA774A}" dt="2022-11-20T05:13:41.954" v="764" actId="478"/>
          <ac:picMkLst>
            <pc:docMk/>
            <pc:sldMk cId="2248535624" sldId="741"/>
            <ac:picMk id="8" creationId="{404ABF78-A812-BE43-BA8F-108489CEC218}"/>
          </ac:picMkLst>
        </pc:picChg>
        <pc:picChg chg="del">
          <ac:chgData name="Xuesu Xiao" userId="2da2dc19-76a6-42ca-a03e-a5becae5e7dc" providerId="ADAL" clId="{861D8F39-5C37-0F48-94E0-16FDDABA774A}" dt="2022-11-20T05:13:41.954" v="764" actId="478"/>
          <ac:picMkLst>
            <pc:docMk/>
            <pc:sldMk cId="2248535624" sldId="741"/>
            <ac:picMk id="10" creationId="{D72353D0-CE1B-A649-8DC3-32DE4E61F710}"/>
          </ac:picMkLst>
        </pc:picChg>
      </pc:sldChg>
      <pc:sldChg chg="add del">
        <pc:chgData name="Xuesu Xiao" userId="2da2dc19-76a6-42ca-a03e-a5becae5e7dc" providerId="ADAL" clId="{861D8F39-5C37-0F48-94E0-16FDDABA774A}" dt="2022-11-20T05:15:18.362" v="779"/>
        <pc:sldMkLst>
          <pc:docMk/>
          <pc:sldMk cId="3959372020" sldId="742"/>
        </pc:sldMkLst>
      </pc:sldChg>
    </pc:docChg>
  </pc:docChgLst>
  <pc:docChgLst>
    <pc:chgData name="Xuesu Xiao" userId="2da2dc19-76a6-42ca-a03e-a5becae5e7dc" providerId="ADAL" clId="{56B84471-01F8-5E4A-9B59-72002EAF486B}"/>
    <pc:docChg chg="undo redo custSel addSld delSld modSld">
      <pc:chgData name="Xuesu Xiao" userId="2da2dc19-76a6-42ca-a03e-a5becae5e7dc" providerId="ADAL" clId="{56B84471-01F8-5E4A-9B59-72002EAF486B}" dt="2023-02-08T23:02:49.030" v="482" actId="20577"/>
      <pc:docMkLst>
        <pc:docMk/>
      </pc:docMkLst>
      <pc:sldChg chg="modSp mod">
        <pc:chgData name="Xuesu Xiao" userId="2da2dc19-76a6-42ca-a03e-a5becae5e7dc" providerId="ADAL" clId="{56B84471-01F8-5E4A-9B59-72002EAF486B}" dt="2023-02-05T07:22:46.516" v="0" actId="20577"/>
        <pc:sldMkLst>
          <pc:docMk/>
          <pc:sldMk cId="2785254642" sldId="414"/>
        </pc:sldMkLst>
        <pc:spChg chg="mod">
          <ac:chgData name="Xuesu Xiao" userId="2da2dc19-76a6-42ca-a03e-a5becae5e7dc" providerId="ADAL" clId="{56B84471-01F8-5E4A-9B59-72002EAF486B}" dt="2023-02-05T07:22:46.516" v="0" actId="20577"/>
          <ac:spMkLst>
            <pc:docMk/>
            <pc:sldMk cId="2785254642" sldId="414"/>
            <ac:spMk id="3" creationId="{DDBB0681-C8C4-DD4C-82BF-60048B6B977F}"/>
          </ac:spMkLst>
        </pc:spChg>
      </pc:sldChg>
      <pc:sldChg chg="del">
        <pc:chgData name="Xuesu Xiao" userId="2da2dc19-76a6-42ca-a03e-a5becae5e7dc" providerId="ADAL" clId="{56B84471-01F8-5E4A-9B59-72002EAF486B}" dt="2023-02-05T07:30:57.815" v="17" actId="2696"/>
        <pc:sldMkLst>
          <pc:docMk/>
          <pc:sldMk cId="3396521039" sldId="467"/>
        </pc:sldMkLst>
      </pc:sldChg>
      <pc:sldChg chg="modSp mod">
        <pc:chgData name="Xuesu Xiao" userId="2da2dc19-76a6-42ca-a03e-a5becae5e7dc" providerId="ADAL" clId="{56B84471-01F8-5E4A-9B59-72002EAF486B}" dt="2023-02-05T07:30:53.450" v="16" actId="20577"/>
        <pc:sldMkLst>
          <pc:docMk/>
          <pc:sldMk cId="3059173850" sldId="468"/>
        </pc:sldMkLst>
        <pc:spChg chg="mod">
          <ac:chgData name="Xuesu Xiao" userId="2da2dc19-76a6-42ca-a03e-a5becae5e7dc" providerId="ADAL" clId="{56B84471-01F8-5E4A-9B59-72002EAF486B}" dt="2023-02-05T07:30:53.450" v="16" actId="20577"/>
          <ac:spMkLst>
            <pc:docMk/>
            <pc:sldMk cId="3059173850" sldId="468"/>
            <ac:spMk id="3" creationId="{7F4F6903-6537-78C3-9D1C-4C7CEDE8005F}"/>
          </ac:spMkLst>
        </pc:spChg>
      </pc:sldChg>
      <pc:sldChg chg="modSp mod">
        <pc:chgData name="Xuesu Xiao" userId="2da2dc19-76a6-42ca-a03e-a5becae5e7dc" providerId="ADAL" clId="{56B84471-01F8-5E4A-9B59-72002EAF486B}" dt="2023-02-05T07:26:33.789" v="7" actId="20577"/>
        <pc:sldMkLst>
          <pc:docMk/>
          <pc:sldMk cId="4005189508" sldId="471"/>
        </pc:sldMkLst>
        <pc:spChg chg="mod">
          <ac:chgData name="Xuesu Xiao" userId="2da2dc19-76a6-42ca-a03e-a5becae5e7dc" providerId="ADAL" clId="{56B84471-01F8-5E4A-9B59-72002EAF486B}" dt="2023-02-05T07:26:33.789" v="7" actId="20577"/>
          <ac:spMkLst>
            <pc:docMk/>
            <pc:sldMk cId="4005189508" sldId="471"/>
            <ac:spMk id="3" creationId="{DDBB0681-C8C4-DD4C-82BF-60048B6B977F}"/>
          </ac:spMkLst>
        </pc:spChg>
      </pc:sldChg>
      <pc:sldChg chg="modSp mod">
        <pc:chgData name="Xuesu Xiao" userId="2da2dc19-76a6-42ca-a03e-a5becae5e7dc" providerId="ADAL" clId="{56B84471-01F8-5E4A-9B59-72002EAF486B}" dt="2023-02-05T07:27:30.095" v="14" actId="27636"/>
        <pc:sldMkLst>
          <pc:docMk/>
          <pc:sldMk cId="2903724806" sldId="473"/>
        </pc:sldMkLst>
        <pc:spChg chg="mod">
          <ac:chgData name="Xuesu Xiao" userId="2da2dc19-76a6-42ca-a03e-a5becae5e7dc" providerId="ADAL" clId="{56B84471-01F8-5E4A-9B59-72002EAF486B}" dt="2023-02-05T07:27:30.095" v="14" actId="27636"/>
          <ac:spMkLst>
            <pc:docMk/>
            <pc:sldMk cId="2903724806" sldId="473"/>
            <ac:spMk id="3" creationId="{F3C67146-C610-8B80-A28A-9EC3B9B822E4}"/>
          </ac:spMkLst>
        </pc:spChg>
      </pc:sldChg>
      <pc:sldChg chg="modSp add del mod">
        <pc:chgData name="Xuesu Xiao" userId="2da2dc19-76a6-42ca-a03e-a5becae5e7dc" providerId="ADAL" clId="{56B84471-01F8-5E4A-9B59-72002EAF486B}" dt="2023-02-05T07:49:34.742" v="37" actId="2696"/>
        <pc:sldMkLst>
          <pc:docMk/>
          <pc:sldMk cId="628996206" sldId="474"/>
        </pc:sldMkLst>
        <pc:spChg chg="mod">
          <ac:chgData name="Xuesu Xiao" userId="2da2dc19-76a6-42ca-a03e-a5becae5e7dc" providerId="ADAL" clId="{56B84471-01F8-5E4A-9B59-72002EAF486B}" dt="2023-02-05T07:32:50.696" v="26" actId="20577"/>
          <ac:spMkLst>
            <pc:docMk/>
            <pc:sldMk cId="628996206" sldId="474"/>
            <ac:spMk id="3" creationId="{1E72ACE8-E2CE-4B86-93E4-96BF4FA32B00}"/>
          </ac:spMkLst>
        </pc:spChg>
      </pc:sldChg>
      <pc:sldChg chg="delSp modSp mod">
        <pc:chgData name="Xuesu Xiao" userId="2da2dc19-76a6-42ca-a03e-a5becae5e7dc" providerId="ADAL" clId="{56B84471-01F8-5E4A-9B59-72002EAF486B}" dt="2023-02-05T07:33:21.917" v="29" actId="478"/>
        <pc:sldMkLst>
          <pc:docMk/>
          <pc:sldMk cId="4115758268" sldId="476"/>
        </pc:sldMkLst>
        <pc:spChg chg="mod">
          <ac:chgData name="Xuesu Xiao" userId="2da2dc19-76a6-42ca-a03e-a5becae5e7dc" providerId="ADAL" clId="{56B84471-01F8-5E4A-9B59-72002EAF486B}" dt="2023-02-05T07:33:15.181" v="28" actId="207"/>
          <ac:spMkLst>
            <pc:docMk/>
            <pc:sldMk cId="4115758268" sldId="476"/>
            <ac:spMk id="3" creationId="{1E72ACE8-E2CE-4B86-93E4-96BF4FA32B00}"/>
          </ac:spMkLst>
        </pc:spChg>
        <pc:spChg chg="del">
          <ac:chgData name="Xuesu Xiao" userId="2da2dc19-76a6-42ca-a03e-a5becae5e7dc" providerId="ADAL" clId="{56B84471-01F8-5E4A-9B59-72002EAF486B}" dt="2023-02-05T07:33:21.917" v="29" actId="478"/>
          <ac:spMkLst>
            <pc:docMk/>
            <pc:sldMk cId="4115758268" sldId="476"/>
            <ac:spMk id="6" creationId="{60787BCE-0FE1-D7E5-2650-482B35E5F1CD}"/>
          </ac:spMkLst>
        </pc:spChg>
        <pc:spChg chg="del">
          <ac:chgData name="Xuesu Xiao" userId="2da2dc19-76a6-42ca-a03e-a5becae5e7dc" providerId="ADAL" clId="{56B84471-01F8-5E4A-9B59-72002EAF486B}" dt="2023-02-05T07:33:21.917" v="29" actId="478"/>
          <ac:spMkLst>
            <pc:docMk/>
            <pc:sldMk cId="4115758268" sldId="476"/>
            <ac:spMk id="7" creationId="{718A935D-87F9-6C52-AF66-D118DC3759E4}"/>
          </ac:spMkLst>
        </pc:spChg>
        <pc:spChg chg="del">
          <ac:chgData name="Xuesu Xiao" userId="2da2dc19-76a6-42ca-a03e-a5becae5e7dc" providerId="ADAL" clId="{56B84471-01F8-5E4A-9B59-72002EAF486B}" dt="2023-02-05T07:33:21.917" v="29" actId="478"/>
          <ac:spMkLst>
            <pc:docMk/>
            <pc:sldMk cId="4115758268" sldId="476"/>
            <ac:spMk id="8" creationId="{5E19EB7D-0B2D-5B1E-6EC2-0DBD8FD58410}"/>
          </ac:spMkLst>
        </pc:spChg>
        <pc:spChg chg="del">
          <ac:chgData name="Xuesu Xiao" userId="2da2dc19-76a6-42ca-a03e-a5becae5e7dc" providerId="ADAL" clId="{56B84471-01F8-5E4A-9B59-72002EAF486B}" dt="2023-02-05T07:33:21.917" v="29" actId="478"/>
          <ac:spMkLst>
            <pc:docMk/>
            <pc:sldMk cId="4115758268" sldId="476"/>
            <ac:spMk id="9" creationId="{2D330606-5A41-5585-4E7D-04DF80ACB0BF}"/>
          </ac:spMkLst>
        </pc:spChg>
        <pc:cxnChg chg="del mod">
          <ac:chgData name="Xuesu Xiao" userId="2da2dc19-76a6-42ca-a03e-a5becae5e7dc" providerId="ADAL" clId="{56B84471-01F8-5E4A-9B59-72002EAF486B}" dt="2023-02-05T07:33:21.917" v="29" actId="478"/>
          <ac:cxnSpMkLst>
            <pc:docMk/>
            <pc:sldMk cId="4115758268" sldId="476"/>
            <ac:cxnSpMk id="10" creationId="{4B4AF53C-33D4-BA06-C6FD-C0BCB5A15151}"/>
          </ac:cxnSpMkLst>
        </pc:cxnChg>
        <pc:cxnChg chg="del">
          <ac:chgData name="Xuesu Xiao" userId="2da2dc19-76a6-42ca-a03e-a5becae5e7dc" providerId="ADAL" clId="{56B84471-01F8-5E4A-9B59-72002EAF486B}" dt="2023-02-05T07:33:21.917" v="29" actId="478"/>
          <ac:cxnSpMkLst>
            <pc:docMk/>
            <pc:sldMk cId="4115758268" sldId="476"/>
            <ac:cxnSpMk id="11" creationId="{04604EDE-84D4-C922-C02A-DA9D7F7360E7}"/>
          </ac:cxnSpMkLst>
        </pc:cxnChg>
        <pc:cxnChg chg="del">
          <ac:chgData name="Xuesu Xiao" userId="2da2dc19-76a6-42ca-a03e-a5becae5e7dc" providerId="ADAL" clId="{56B84471-01F8-5E4A-9B59-72002EAF486B}" dt="2023-02-05T07:33:21.917" v="29" actId="478"/>
          <ac:cxnSpMkLst>
            <pc:docMk/>
            <pc:sldMk cId="4115758268" sldId="476"/>
            <ac:cxnSpMk id="12" creationId="{9BF1120D-2143-69E9-3A10-AC4CDF5BA991}"/>
          </ac:cxnSpMkLst>
        </pc:cxnChg>
      </pc:sldChg>
      <pc:sldChg chg="modSp mod">
        <pc:chgData name="Xuesu Xiao" userId="2da2dc19-76a6-42ca-a03e-a5becae5e7dc" providerId="ADAL" clId="{56B84471-01F8-5E4A-9B59-72002EAF486B}" dt="2023-02-05T07:54:43.469" v="56" actId="20577"/>
        <pc:sldMkLst>
          <pc:docMk/>
          <pc:sldMk cId="2679248719" sldId="497"/>
        </pc:sldMkLst>
        <pc:spChg chg="mod">
          <ac:chgData name="Xuesu Xiao" userId="2da2dc19-76a6-42ca-a03e-a5becae5e7dc" providerId="ADAL" clId="{56B84471-01F8-5E4A-9B59-72002EAF486B}" dt="2023-02-05T07:54:43.469" v="56" actId="20577"/>
          <ac:spMkLst>
            <pc:docMk/>
            <pc:sldMk cId="2679248719" sldId="497"/>
            <ac:spMk id="3" creationId="{3B3C59CB-2407-D5EC-1E0B-8C70967060F0}"/>
          </ac:spMkLst>
        </pc:spChg>
      </pc:sldChg>
      <pc:sldChg chg="modSp mod modAnim">
        <pc:chgData name="Xuesu Xiao" userId="2da2dc19-76a6-42ca-a03e-a5becae5e7dc" providerId="ADAL" clId="{56B84471-01F8-5E4A-9B59-72002EAF486B}" dt="2023-02-05T07:57:23.700" v="154" actId="20577"/>
        <pc:sldMkLst>
          <pc:docMk/>
          <pc:sldMk cId="439518349" sldId="510"/>
        </pc:sldMkLst>
        <pc:spChg chg="mod">
          <ac:chgData name="Xuesu Xiao" userId="2da2dc19-76a6-42ca-a03e-a5becae5e7dc" providerId="ADAL" clId="{56B84471-01F8-5E4A-9B59-72002EAF486B}" dt="2023-02-05T07:57:23.700" v="154" actId="20577"/>
          <ac:spMkLst>
            <pc:docMk/>
            <pc:sldMk cId="439518349" sldId="510"/>
            <ac:spMk id="3" creationId="{7C25F68E-4386-DB3A-FABD-F44F756D61B5}"/>
          </ac:spMkLst>
        </pc:spChg>
      </pc:sldChg>
      <pc:sldChg chg="modSp mod">
        <pc:chgData name="Xuesu Xiao" userId="2da2dc19-76a6-42ca-a03e-a5becae5e7dc" providerId="ADAL" clId="{56B84471-01F8-5E4A-9B59-72002EAF486B}" dt="2023-02-05T07:31:47.555" v="19" actId="20577"/>
        <pc:sldMkLst>
          <pc:docMk/>
          <pc:sldMk cId="3234864020" sldId="738"/>
        </pc:sldMkLst>
        <pc:spChg chg="mod">
          <ac:chgData name="Xuesu Xiao" userId="2da2dc19-76a6-42ca-a03e-a5becae5e7dc" providerId="ADAL" clId="{56B84471-01F8-5E4A-9B59-72002EAF486B}" dt="2023-02-05T07:31:47.555" v="19" actId="20577"/>
          <ac:spMkLst>
            <pc:docMk/>
            <pc:sldMk cId="3234864020" sldId="738"/>
            <ac:spMk id="4" creationId="{350023DC-E00D-3D38-5722-8EE828DAE775}"/>
          </ac:spMkLst>
        </pc:spChg>
      </pc:sldChg>
      <pc:sldChg chg="add">
        <pc:chgData name="Xuesu Xiao" userId="2da2dc19-76a6-42ca-a03e-a5becae5e7dc" providerId="ADAL" clId="{56B84471-01F8-5E4A-9B59-72002EAF486B}" dt="2023-02-05T07:30:49.741" v="15"/>
        <pc:sldMkLst>
          <pc:docMk/>
          <pc:sldMk cId="3019860340" sldId="740"/>
        </pc:sldMkLst>
      </pc:sldChg>
      <pc:sldChg chg="add">
        <pc:chgData name="Xuesu Xiao" userId="2da2dc19-76a6-42ca-a03e-a5becae5e7dc" providerId="ADAL" clId="{56B84471-01F8-5E4A-9B59-72002EAF486B}" dt="2023-02-05T07:33:04.817" v="27"/>
        <pc:sldMkLst>
          <pc:docMk/>
          <pc:sldMk cId="2565628684" sldId="741"/>
        </pc:sldMkLst>
      </pc:sldChg>
      <pc:sldChg chg="modSp new mod">
        <pc:chgData name="Xuesu Xiao" userId="2da2dc19-76a6-42ca-a03e-a5becae5e7dc" providerId="ADAL" clId="{56B84471-01F8-5E4A-9B59-72002EAF486B}" dt="2023-02-08T23:02:49.030" v="482" actId="20577"/>
        <pc:sldMkLst>
          <pc:docMk/>
          <pc:sldMk cId="1839639229" sldId="742"/>
        </pc:sldMkLst>
        <pc:spChg chg="mod">
          <ac:chgData name="Xuesu Xiao" userId="2da2dc19-76a6-42ca-a03e-a5becae5e7dc" providerId="ADAL" clId="{56B84471-01F8-5E4A-9B59-72002EAF486B}" dt="2023-02-08T22:41:11.777" v="168" actId="20577"/>
          <ac:spMkLst>
            <pc:docMk/>
            <pc:sldMk cId="1839639229" sldId="742"/>
            <ac:spMk id="2" creationId="{D1C8E41D-984E-5493-3FB5-18BCA489D9FF}"/>
          </ac:spMkLst>
        </pc:spChg>
        <pc:spChg chg="mod">
          <ac:chgData name="Xuesu Xiao" userId="2da2dc19-76a6-42ca-a03e-a5becae5e7dc" providerId="ADAL" clId="{56B84471-01F8-5E4A-9B59-72002EAF486B}" dt="2023-02-08T23:02:49.030" v="482" actId="20577"/>
          <ac:spMkLst>
            <pc:docMk/>
            <pc:sldMk cId="1839639229" sldId="742"/>
            <ac:spMk id="3" creationId="{8817EAD7-6290-72B9-EBEE-540F406F2C3C}"/>
          </ac:spMkLst>
        </pc:spChg>
      </pc:sldChg>
    </pc:docChg>
  </pc:docChgLst>
  <pc:docChgLst>
    <pc:chgData name="Xuesu Xiao" userId="2da2dc19-76a6-42ca-a03e-a5becae5e7dc" providerId="ADAL" clId="{B74F66C9-E5B3-EF46-B5D8-FD99D1E58699}"/>
    <pc:docChg chg="undo redo custSel addSld delSld modSld addSection delSection modSection">
      <pc:chgData name="Xuesu Xiao" userId="2da2dc19-76a6-42ca-a03e-a5becae5e7dc" providerId="ADAL" clId="{B74F66C9-E5B3-EF46-B5D8-FD99D1E58699}" dt="2022-11-20T04:01:01.846" v="749" actId="17851"/>
      <pc:docMkLst>
        <pc:docMk/>
      </pc:docMkLst>
      <pc:sldChg chg="addSp delSp modSp mod">
        <pc:chgData name="Xuesu Xiao" userId="2da2dc19-76a6-42ca-a03e-a5becae5e7dc" providerId="ADAL" clId="{B74F66C9-E5B3-EF46-B5D8-FD99D1E58699}" dt="2022-11-20T02:46:01.439" v="540" actId="20577"/>
        <pc:sldMkLst>
          <pc:docMk/>
          <pc:sldMk cId="2969206148" sldId="256"/>
        </pc:sldMkLst>
        <pc:spChg chg="mod">
          <ac:chgData name="Xuesu Xiao" userId="2da2dc19-76a6-42ca-a03e-a5becae5e7dc" providerId="ADAL" clId="{B74F66C9-E5B3-EF46-B5D8-FD99D1E58699}" dt="2022-11-20T02:46:01.439" v="540" actId="20577"/>
          <ac:spMkLst>
            <pc:docMk/>
            <pc:sldMk cId="2969206148" sldId="256"/>
            <ac:spMk id="2" creationId="{A600D3CE-C200-DF17-E8F3-428208355F41}"/>
          </ac:spMkLst>
        </pc:spChg>
        <pc:spChg chg="del">
          <ac:chgData name="Xuesu Xiao" userId="2da2dc19-76a6-42ca-a03e-a5becae5e7dc" providerId="ADAL" clId="{B74F66C9-E5B3-EF46-B5D8-FD99D1E58699}" dt="2022-11-19T04:43:04.435" v="99"/>
          <ac:spMkLst>
            <pc:docMk/>
            <pc:sldMk cId="2969206148" sldId="256"/>
            <ac:spMk id="4" creationId="{9B2FDD8C-AA43-D465-0FF8-99093167DB4F}"/>
          </ac:spMkLst>
        </pc:spChg>
        <pc:spChg chg="add mod">
          <ac:chgData name="Xuesu Xiao" userId="2da2dc19-76a6-42ca-a03e-a5becae5e7dc" providerId="ADAL" clId="{B74F66C9-E5B3-EF46-B5D8-FD99D1E58699}" dt="2022-11-19T04:43:11.302" v="100"/>
          <ac:spMkLst>
            <pc:docMk/>
            <pc:sldMk cId="2969206148" sldId="256"/>
            <ac:spMk id="7" creationId="{690316D5-D272-7C36-B9F7-36A06E624D85}"/>
          </ac:spMkLst>
        </pc:spChg>
      </pc:sldChg>
      <pc:sldChg chg="addSp delSp modSp add del">
        <pc:chgData name="Xuesu Xiao" userId="2da2dc19-76a6-42ca-a03e-a5becae5e7dc" providerId="ADAL" clId="{B74F66C9-E5B3-EF46-B5D8-FD99D1E58699}" dt="2022-11-19T04:43:11.302" v="100"/>
        <pc:sldMkLst>
          <pc:docMk/>
          <pc:sldMk cId="2785254642" sldId="414"/>
        </pc:sldMkLst>
        <pc:spChg chg="add mod">
          <ac:chgData name="Xuesu Xiao" userId="2da2dc19-76a6-42ca-a03e-a5becae5e7dc" providerId="ADAL" clId="{B74F66C9-E5B3-EF46-B5D8-FD99D1E58699}" dt="2022-11-19T04:43:11.302" v="100"/>
          <ac:spMkLst>
            <pc:docMk/>
            <pc:sldMk cId="2785254642" sldId="414"/>
            <ac:spMk id="3" creationId="{26943002-2038-7DAC-6489-52255AE3C334}"/>
          </ac:spMkLst>
        </pc:spChg>
        <pc:spChg chg="del">
          <ac:chgData name="Xuesu Xiao" userId="2da2dc19-76a6-42ca-a03e-a5becae5e7dc" providerId="ADAL" clId="{B74F66C9-E5B3-EF46-B5D8-FD99D1E58699}" dt="2022-11-19T04:40:26.516" v="68"/>
          <ac:spMkLst>
            <pc:docMk/>
            <pc:sldMk cId="2785254642" sldId="414"/>
            <ac:spMk id="4" creationId="{CBC30F79-AAC8-FC46-A23E-C0B1033F3E59}"/>
          </ac:spMkLst>
        </pc:spChg>
        <pc:spChg chg="del">
          <ac:chgData name="Xuesu Xiao" userId="2da2dc19-76a6-42ca-a03e-a5becae5e7dc" providerId="ADAL" clId="{B74F66C9-E5B3-EF46-B5D8-FD99D1E58699}" dt="2022-11-19T04:43:04.435" v="99"/>
          <ac:spMkLst>
            <pc:docMk/>
            <pc:sldMk cId="2785254642" sldId="414"/>
            <ac:spMk id="5" creationId="{0EBB07FA-9D21-4F40-88D8-C5EE85501D54}"/>
          </ac:spMkLst>
        </pc:spChg>
      </pc:sldChg>
      <pc:sldChg chg="addSp delSp modSp add del">
        <pc:chgData name="Xuesu Xiao" userId="2da2dc19-76a6-42ca-a03e-a5becae5e7dc" providerId="ADAL" clId="{B74F66C9-E5B3-EF46-B5D8-FD99D1E58699}" dt="2022-11-19T05:19:06.417" v="396" actId="2696"/>
        <pc:sldMkLst>
          <pc:docMk/>
          <pc:sldMk cId="4260048858" sldId="425"/>
        </pc:sldMkLst>
        <pc:spChg chg="add mod">
          <ac:chgData name="Xuesu Xiao" userId="2da2dc19-76a6-42ca-a03e-a5becae5e7dc" providerId="ADAL" clId="{B74F66C9-E5B3-EF46-B5D8-FD99D1E58699}" dt="2022-11-19T04:43:11.302" v="100"/>
          <ac:spMkLst>
            <pc:docMk/>
            <pc:sldMk cId="4260048858" sldId="425"/>
            <ac:spMk id="2" creationId="{B994021A-BAAA-51A4-1A4A-493320B60A08}"/>
          </ac:spMkLst>
        </pc:spChg>
        <pc:spChg chg="del">
          <ac:chgData name="Xuesu Xiao" userId="2da2dc19-76a6-42ca-a03e-a5becae5e7dc" providerId="ADAL" clId="{B74F66C9-E5B3-EF46-B5D8-FD99D1E58699}" dt="2022-11-19T04:40:26.516" v="68"/>
          <ac:spMkLst>
            <pc:docMk/>
            <pc:sldMk cId="4260048858" sldId="425"/>
            <ac:spMk id="4" creationId="{00E377FA-AEFA-B84D-A341-BC388936C828}"/>
          </ac:spMkLst>
        </pc:spChg>
        <pc:spChg chg="del">
          <ac:chgData name="Xuesu Xiao" userId="2da2dc19-76a6-42ca-a03e-a5becae5e7dc" providerId="ADAL" clId="{B74F66C9-E5B3-EF46-B5D8-FD99D1E58699}" dt="2022-11-19T04:43:04.435" v="99"/>
          <ac:spMkLst>
            <pc:docMk/>
            <pc:sldMk cId="4260048858" sldId="425"/>
            <ac:spMk id="5" creationId="{8F17E563-FD64-5649-9BF9-F8727D5999EA}"/>
          </ac:spMkLst>
        </pc:spChg>
      </pc:sldChg>
      <pc:sldChg chg="addSp delSp modSp add mod">
        <pc:chgData name="Xuesu Xiao" userId="2da2dc19-76a6-42ca-a03e-a5becae5e7dc" providerId="ADAL" clId="{B74F66C9-E5B3-EF46-B5D8-FD99D1E58699}" dt="2022-11-19T04:46:32.845" v="155" actId="1036"/>
        <pc:sldMkLst>
          <pc:docMk/>
          <pc:sldMk cId="2792353199" sldId="426"/>
        </pc:sldMkLst>
        <pc:spChg chg="del">
          <ac:chgData name="Xuesu Xiao" userId="2da2dc19-76a6-42ca-a03e-a5becae5e7dc" providerId="ADAL" clId="{B74F66C9-E5B3-EF46-B5D8-FD99D1E58699}" dt="2022-11-19T04:40:26.516" v="68"/>
          <ac:spMkLst>
            <pc:docMk/>
            <pc:sldMk cId="2792353199" sldId="426"/>
            <ac:spMk id="4" creationId="{9C844207-8FAF-9A4C-865F-BC3BBF084E83}"/>
          </ac:spMkLst>
        </pc:spChg>
        <pc:spChg chg="del">
          <ac:chgData name="Xuesu Xiao" userId="2da2dc19-76a6-42ca-a03e-a5becae5e7dc" providerId="ADAL" clId="{B74F66C9-E5B3-EF46-B5D8-FD99D1E58699}" dt="2022-11-19T04:43:04.435" v="99"/>
          <ac:spMkLst>
            <pc:docMk/>
            <pc:sldMk cId="2792353199" sldId="426"/>
            <ac:spMk id="5" creationId="{9D8FE8C2-7183-1343-A61B-DBA177D38810}"/>
          </ac:spMkLst>
        </pc:spChg>
        <pc:spChg chg="add mod">
          <ac:chgData name="Xuesu Xiao" userId="2da2dc19-76a6-42ca-a03e-a5becae5e7dc" providerId="ADAL" clId="{B74F66C9-E5B3-EF46-B5D8-FD99D1E58699}" dt="2022-11-19T04:43:11.302" v="100"/>
          <ac:spMkLst>
            <pc:docMk/>
            <pc:sldMk cId="2792353199" sldId="426"/>
            <ac:spMk id="8" creationId="{F621A72F-091A-07D4-1DBC-2EC8981AE8E8}"/>
          </ac:spMkLst>
        </pc:spChg>
        <pc:picChg chg="mod">
          <ac:chgData name="Xuesu Xiao" userId="2da2dc19-76a6-42ca-a03e-a5becae5e7dc" providerId="ADAL" clId="{B74F66C9-E5B3-EF46-B5D8-FD99D1E58699}" dt="2022-11-19T04:46:32.845" v="155" actId="1036"/>
          <ac:picMkLst>
            <pc:docMk/>
            <pc:sldMk cId="2792353199" sldId="426"/>
            <ac:picMk id="6" creationId="{6848541A-C1F5-BE48-AAAE-BC7DBA03C907}"/>
          </ac:picMkLst>
        </pc:picChg>
        <pc:picChg chg="mod">
          <ac:chgData name="Xuesu Xiao" userId="2da2dc19-76a6-42ca-a03e-a5becae5e7dc" providerId="ADAL" clId="{B74F66C9-E5B3-EF46-B5D8-FD99D1E58699}" dt="2022-11-19T04:46:29.475" v="154" actId="1035"/>
          <ac:picMkLst>
            <pc:docMk/>
            <pc:sldMk cId="2792353199" sldId="426"/>
            <ac:picMk id="7" creationId="{080B2827-05AA-4A48-BEC8-F52CD87C6E05}"/>
          </ac:picMkLst>
        </pc:picChg>
      </pc:sldChg>
      <pc:sldChg chg="addSp delSp modSp add">
        <pc:chgData name="Xuesu Xiao" userId="2da2dc19-76a6-42ca-a03e-a5becae5e7dc" providerId="ADAL" clId="{B74F66C9-E5B3-EF46-B5D8-FD99D1E58699}" dt="2022-11-19T04:43:11.302" v="100"/>
        <pc:sldMkLst>
          <pc:docMk/>
          <pc:sldMk cId="414340722" sldId="427"/>
        </pc:sldMkLst>
        <pc:spChg chg="del">
          <ac:chgData name="Xuesu Xiao" userId="2da2dc19-76a6-42ca-a03e-a5becae5e7dc" providerId="ADAL" clId="{B74F66C9-E5B3-EF46-B5D8-FD99D1E58699}" dt="2022-11-19T04:40:26.516" v="68"/>
          <ac:spMkLst>
            <pc:docMk/>
            <pc:sldMk cId="414340722" sldId="427"/>
            <ac:spMk id="4" creationId="{C64E0E72-1990-294C-AD67-BE8D21DC34DC}"/>
          </ac:spMkLst>
        </pc:spChg>
        <pc:spChg chg="del">
          <ac:chgData name="Xuesu Xiao" userId="2da2dc19-76a6-42ca-a03e-a5becae5e7dc" providerId="ADAL" clId="{B74F66C9-E5B3-EF46-B5D8-FD99D1E58699}" dt="2022-11-19T04:43:04.435" v="99"/>
          <ac:spMkLst>
            <pc:docMk/>
            <pc:sldMk cId="414340722" sldId="427"/>
            <ac:spMk id="5" creationId="{399E0DF1-F382-704B-925D-3C0B4A7B4BD6}"/>
          </ac:spMkLst>
        </pc:spChg>
        <pc:spChg chg="add mod">
          <ac:chgData name="Xuesu Xiao" userId="2da2dc19-76a6-42ca-a03e-a5becae5e7dc" providerId="ADAL" clId="{B74F66C9-E5B3-EF46-B5D8-FD99D1E58699}" dt="2022-11-19T04:43:11.302" v="100"/>
          <ac:spMkLst>
            <pc:docMk/>
            <pc:sldMk cId="414340722" sldId="427"/>
            <ac:spMk id="11" creationId="{EB11A553-C3D2-08AF-308E-0DA23ABF9453}"/>
          </ac:spMkLst>
        </pc:spChg>
      </pc:sldChg>
      <pc:sldChg chg="addSp delSp modSp add">
        <pc:chgData name="Xuesu Xiao" userId="2da2dc19-76a6-42ca-a03e-a5becae5e7dc" providerId="ADAL" clId="{B74F66C9-E5B3-EF46-B5D8-FD99D1E58699}" dt="2022-11-19T04:43:11.302" v="100"/>
        <pc:sldMkLst>
          <pc:docMk/>
          <pc:sldMk cId="2060241144" sldId="428"/>
        </pc:sldMkLst>
        <pc:spChg chg="del">
          <ac:chgData name="Xuesu Xiao" userId="2da2dc19-76a6-42ca-a03e-a5becae5e7dc" providerId="ADAL" clId="{B74F66C9-E5B3-EF46-B5D8-FD99D1E58699}" dt="2022-11-19T04:40:26.516" v="68"/>
          <ac:spMkLst>
            <pc:docMk/>
            <pc:sldMk cId="2060241144" sldId="428"/>
            <ac:spMk id="4" creationId="{3136928E-2330-854A-886D-ED692AB84256}"/>
          </ac:spMkLst>
        </pc:spChg>
        <pc:spChg chg="del">
          <ac:chgData name="Xuesu Xiao" userId="2da2dc19-76a6-42ca-a03e-a5becae5e7dc" providerId="ADAL" clId="{B74F66C9-E5B3-EF46-B5D8-FD99D1E58699}" dt="2022-11-19T04:43:04.435" v="99"/>
          <ac:spMkLst>
            <pc:docMk/>
            <pc:sldMk cId="2060241144" sldId="428"/>
            <ac:spMk id="5" creationId="{2BD85589-9AED-F949-AB6D-2DED51B0F49F}"/>
          </ac:spMkLst>
        </pc:spChg>
        <pc:spChg chg="add mod">
          <ac:chgData name="Xuesu Xiao" userId="2da2dc19-76a6-42ca-a03e-a5becae5e7dc" providerId="ADAL" clId="{B74F66C9-E5B3-EF46-B5D8-FD99D1E58699}" dt="2022-11-19T04:43:11.302" v="100"/>
          <ac:spMkLst>
            <pc:docMk/>
            <pc:sldMk cId="2060241144" sldId="428"/>
            <ac:spMk id="6" creationId="{CCA6FDC3-AAC7-08DF-6457-B9C093D31E2B}"/>
          </ac:spMkLst>
        </pc:spChg>
      </pc:sldChg>
      <pc:sldChg chg="addSp delSp modSp add">
        <pc:chgData name="Xuesu Xiao" userId="2da2dc19-76a6-42ca-a03e-a5becae5e7dc" providerId="ADAL" clId="{B74F66C9-E5B3-EF46-B5D8-FD99D1E58699}" dt="2022-11-19T04:43:11.302" v="100"/>
        <pc:sldMkLst>
          <pc:docMk/>
          <pc:sldMk cId="4119856068" sldId="438"/>
        </pc:sldMkLst>
        <pc:spChg chg="del">
          <ac:chgData name="Xuesu Xiao" userId="2da2dc19-76a6-42ca-a03e-a5becae5e7dc" providerId="ADAL" clId="{B74F66C9-E5B3-EF46-B5D8-FD99D1E58699}" dt="2022-11-19T04:40:26.516" v="68"/>
          <ac:spMkLst>
            <pc:docMk/>
            <pc:sldMk cId="4119856068" sldId="438"/>
            <ac:spMk id="4" creationId="{01D256A1-B8EF-EF45-8BEB-1D1E274A146D}"/>
          </ac:spMkLst>
        </pc:spChg>
        <pc:spChg chg="del">
          <ac:chgData name="Xuesu Xiao" userId="2da2dc19-76a6-42ca-a03e-a5becae5e7dc" providerId="ADAL" clId="{B74F66C9-E5B3-EF46-B5D8-FD99D1E58699}" dt="2022-11-19T04:43:04.435" v="99"/>
          <ac:spMkLst>
            <pc:docMk/>
            <pc:sldMk cId="4119856068" sldId="438"/>
            <ac:spMk id="5" creationId="{8E2A9C84-9560-5847-A902-21131DC2FAAE}"/>
          </ac:spMkLst>
        </pc:spChg>
        <pc:spChg chg="add mod">
          <ac:chgData name="Xuesu Xiao" userId="2da2dc19-76a6-42ca-a03e-a5becae5e7dc" providerId="ADAL" clId="{B74F66C9-E5B3-EF46-B5D8-FD99D1E58699}" dt="2022-11-19T04:43:11.302" v="100"/>
          <ac:spMkLst>
            <pc:docMk/>
            <pc:sldMk cId="4119856068" sldId="438"/>
            <ac:spMk id="13" creationId="{44636D2C-3327-76F1-3B62-F792D74A36F9}"/>
          </ac:spMkLst>
        </pc:spChg>
      </pc:sldChg>
      <pc:sldChg chg="addSp delSp modSp add">
        <pc:chgData name="Xuesu Xiao" userId="2da2dc19-76a6-42ca-a03e-a5becae5e7dc" providerId="ADAL" clId="{B74F66C9-E5B3-EF46-B5D8-FD99D1E58699}" dt="2022-11-19T04:43:11.302" v="100"/>
        <pc:sldMkLst>
          <pc:docMk/>
          <pc:sldMk cId="3336362259" sldId="439"/>
        </pc:sldMkLst>
        <pc:spChg chg="del">
          <ac:chgData name="Xuesu Xiao" userId="2da2dc19-76a6-42ca-a03e-a5becae5e7dc" providerId="ADAL" clId="{B74F66C9-E5B3-EF46-B5D8-FD99D1E58699}" dt="2022-11-19T04:40:26.516" v="68"/>
          <ac:spMkLst>
            <pc:docMk/>
            <pc:sldMk cId="3336362259" sldId="439"/>
            <ac:spMk id="4" creationId="{C64E0E72-1990-294C-AD67-BE8D21DC34DC}"/>
          </ac:spMkLst>
        </pc:spChg>
        <pc:spChg chg="del">
          <ac:chgData name="Xuesu Xiao" userId="2da2dc19-76a6-42ca-a03e-a5becae5e7dc" providerId="ADAL" clId="{B74F66C9-E5B3-EF46-B5D8-FD99D1E58699}" dt="2022-11-19T04:43:04.435" v="99"/>
          <ac:spMkLst>
            <pc:docMk/>
            <pc:sldMk cId="3336362259" sldId="439"/>
            <ac:spMk id="5" creationId="{399E0DF1-F382-704B-925D-3C0B4A7B4BD6}"/>
          </ac:spMkLst>
        </pc:spChg>
        <pc:spChg chg="add mod">
          <ac:chgData name="Xuesu Xiao" userId="2da2dc19-76a6-42ca-a03e-a5becae5e7dc" providerId="ADAL" clId="{B74F66C9-E5B3-EF46-B5D8-FD99D1E58699}" dt="2022-11-19T04:43:11.302" v="100"/>
          <ac:spMkLst>
            <pc:docMk/>
            <pc:sldMk cId="3336362259" sldId="439"/>
            <ac:spMk id="14" creationId="{4D7536F1-6817-79AF-87BE-E90FD0B73B75}"/>
          </ac:spMkLst>
        </pc:spChg>
      </pc:sldChg>
      <pc:sldChg chg="addSp delSp modSp add">
        <pc:chgData name="Xuesu Xiao" userId="2da2dc19-76a6-42ca-a03e-a5becae5e7dc" providerId="ADAL" clId="{B74F66C9-E5B3-EF46-B5D8-FD99D1E58699}" dt="2022-11-19T04:43:11.302" v="100"/>
        <pc:sldMkLst>
          <pc:docMk/>
          <pc:sldMk cId="232814697" sldId="440"/>
        </pc:sldMkLst>
        <pc:spChg chg="del">
          <ac:chgData name="Xuesu Xiao" userId="2da2dc19-76a6-42ca-a03e-a5becae5e7dc" providerId="ADAL" clId="{B74F66C9-E5B3-EF46-B5D8-FD99D1E58699}" dt="2022-11-19T04:40:26.516" v="68"/>
          <ac:spMkLst>
            <pc:docMk/>
            <pc:sldMk cId="232814697" sldId="440"/>
            <ac:spMk id="4" creationId="{C64E0E72-1990-294C-AD67-BE8D21DC34DC}"/>
          </ac:spMkLst>
        </pc:spChg>
        <pc:spChg chg="del">
          <ac:chgData name="Xuesu Xiao" userId="2da2dc19-76a6-42ca-a03e-a5becae5e7dc" providerId="ADAL" clId="{B74F66C9-E5B3-EF46-B5D8-FD99D1E58699}" dt="2022-11-19T04:43:04.435" v="99"/>
          <ac:spMkLst>
            <pc:docMk/>
            <pc:sldMk cId="232814697" sldId="440"/>
            <ac:spMk id="5" creationId="{399E0DF1-F382-704B-925D-3C0B4A7B4BD6}"/>
          </ac:spMkLst>
        </pc:spChg>
        <pc:spChg chg="add mod">
          <ac:chgData name="Xuesu Xiao" userId="2da2dc19-76a6-42ca-a03e-a5becae5e7dc" providerId="ADAL" clId="{B74F66C9-E5B3-EF46-B5D8-FD99D1E58699}" dt="2022-11-19T04:43:11.302" v="100"/>
          <ac:spMkLst>
            <pc:docMk/>
            <pc:sldMk cId="232814697" sldId="440"/>
            <ac:spMk id="12" creationId="{BBDB8EB0-74C1-9582-8808-948454357EB4}"/>
          </ac:spMkLst>
        </pc:spChg>
      </pc:sldChg>
      <pc:sldChg chg="addSp delSp modSp add mod">
        <pc:chgData name="Xuesu Xiao" userId="2da2dc19-76a6-42ca-a03e-a5becae5e7dc" providerId="ADAL" clId="{B74F66C9-E5B3-EF46-B5D8-FD99D1E58699}" dt="2022-11-19T04:50:31.074" v="177" actId="20577"/>
        <pc:sldMkLst>
          <pc:docMk/>
          <pc:sldMk cId="4206366031" sldId="442"/>
        </pc:sldMkLst>
        <pc:spChg chg="add mod">
          <ac:chgData name="Xuesu Xiao" userId="2da2dc19-76a6-42ca-a03e-a5becae5e7dc" providerId="ADAL" clId="{B74F66C9-E5B3-EF46-B5D8-FD99D1E58699}" dt="2022-11-19T04:43:11.302" v="100"/>
          <ac:spMkLst>
            <pc:docMk/>
            <pc:sldMk cId="4206366031" sldId="442"/>
            <ac:spMk id="3" creationId="{B9D44EAB-7A80-B928-BF0D-B3349FBE6207}"/>
          </ac:spMkLst>
        </pc:spChg>
        <pc:spChg chg="del">
          <ac:chgData name="Xuesu Xiao" userId="2da2dc19-76a6-42ca-a03e-a5becae5e7dc" providerId="ADAL" clId="{B74F66C9-E5B3-EF46-B5D8-FD99D1E58699}" dt="2022-11-19T04:40:26.516" v="68"/>
          <ac:spMkLst>
            <pc:docMk/>
            <pc:sldMk cId="4206366031" sldId="442"/>
            <ac:spMk id="4" creationId="{C64E0E72-1990-294C-AD67-BE8D21DC34DC}"/>
          </ac:spMkLst>
        </pc:spChg>
        <pc:spChg chg="del">
          <ac:chgData name="Xuesu Xiao" userId="2da2dc19-76a6-42ca-a03e-a5becae5e7dc" providerId="ADAL" clId="{B74F66C9-E5B3-EF46-B5D8-FD99D1E58699}" dt="2022-11-19T04:43:04.435" v="99"/>
          <ac:spMkLst>
            <pc:docMk/>
            <pc:sldMk cId="4206366031" sldId="442"/>
            <ac:spMk id="5" creationId="{399E0DF1-F382-704B-925D-3C0B4A7B4BD6}"/>
          </ac:spMkLst>
        </pc:spChg>
        <pc:spChg chg="mod">
          <ac:chgData name="Xuesu Xiao" userId="2da2dc19-76a6-42ca-a03e-a5becae5e7dc" providerId="ADAL" clId="{B74F66C9-E5B3-EF46-B5D8-FD99D1E58699}" dt="2022-11-19T04:50:31.074" v="177" actId="20577"/>
          <ac:spMkLst>
            <pc:docMk/>
            <pc:sldMk cId="4206366031" sldId="442"/>
            <ac:spMk id="11" creationId="{4A2CE1B7-075E-9149-AEB0-997F35FBBB83}"/>
          </ac:spMkLst>
        </pc:spChg>
        <pc:spChg chg="mod">
          <ac:chgData name="Xuesu Xiao" userId="2da2dc19-76a6-42ca-a03e-a5becae5e7dc" providerId="ADAL" clId="{B74F66C9-E5B3-EF46-B5D8-FD99D1E58699}" dt="2022-11-19T04:48:50.506" v="174" actId="1036"/>
          <ac:spMkLst>
            <pc:docMk/>
            <pc:sldMk cId="4206366031" sldId="442"/>
            <ac:spMk id="14" creationId="{D7FA70E1-7546-1B4E-9FED-5B4B9B762A13}"/>
          </ac:spMkLst>
        </pc:spChg>
        <pc:picChg chg="mod">
          <ac:chgData name="Xuesu Xiao" userId="2da2dc19-76a6-42ca-a03e-a5becae5e7dc" providerId="ADAL" clId="{B74F66C9-E5B3-EF46-B5D8-FD99D1E58699}" dt="2022-11-19T04:48:50.506" v="174" actId="1036"/>
          <ac:picMkLst>
            <pc:docMk/>
            <pc:sldMk cId="4206366031" sldId="442"/>
            <ac:picMk id="6" creationId="{34419AA3-0759-EC4F-B83F-56F96A3EAFFF}"/>
          </ac:picMkLst>
        </pc:picChg>
        <pc:picChg chg="mod">
          <ac:chgData name="Xuesu Xiao" userId="2da2dc19-76a6-42ca-a03e-a5becae5e7dc" providerId="ADAL" clId="{B74F66C9-E5B3-EF46-B5D8-FD99D1E58699}" dt="2022-11-19T04:48:50.506" v="174" actId="1036"/>
          <ac:picMkLst>
            <pc:docMk/>
            <pc:sldMk cId="4206366031" sldId="442"/>
            <ac:picMk id="12" creationId="{3A394C23-799E-9E41-9EAF-2BF032FE981A}"/>
          </ac:picMkLst>
        </pc:picChg>
      </pc:sldChg>
      <pc:sldChg chg="addSp delSp modSp add">
        <pc:chgData name="Xuesu Xiao" userId="2da2dc19-76a6-42ca-a03e-a5becae5e7dc" providerId="ADAL" clId="{B74F66C9-E5B3-EF46-B5D8-FD99D1E58699}" dt="2022-11-19T04:43:11.302" v="100"/>
        <pc:sldMkLst>
          <pc:docMk/>
          <pc:sldMk cId="1343189778" sldId="443"/>
        </pc:sldMkLst>
        <pc:spChg chg="del">
          <ac:chgData name="Xuesu Xiao" userId="2da2dc19-76a6-42ca-a03e-a5becae5e7dc" providerId="ADAL" clId="{B74F66C9-E5B3-EF46-B5D8-FD99D1E58699}" dt="2022-11-19T04:40:26.516" v="68"/>
          <ac:spMkLst>
            <pc:docMk/>
            <pc:sldMk cId="1343189778" sldId="443"/>
            <ac:spMk id="4" creationId="{C64E0E72-1990-294C-AD67-BE8D21DC34DC}"/>
          </ac:spMkLst>
        </pc:spChg>
        <pc:spChg chg="del">
          <ac:chgData name="Xuesu Xiao" userId="2da2dc19-76a6-42ca-a03e-a5becae5e7dc" providerId="ADAL" clId="{B74F66C9-E5B3-EF46-B5D8-FD99D1E58699}" dt="2022-11-19T04:43:04.435" v="99"/>
          <ac:spMkLst>
            <pc:docMk/>
            <pc:sldMk cId="1343189778" sldId="443"/>
            <ac:spMk id="5" creationId="{399E0DF1-F382-704B-925D-3C0B4A7B4BD6}"/>
          </ac:spMkLst>
        </pc:spChg>
        <pc:spChg chg="add mod">
          <ac:chgData name="Xuesu Xiao" userId="2da2dc19-76a6-42ca-a03e-a5becae5e7dc" providerId="ADAL" clId="{B74F66C9-E5B3-EF46-B5D8-FD99D1E58699}" dt="2022-11-19T04:43:11.302" v="100"/>
          <ac:spMkLst>
            <pc:docMk/>
            <pc:sldMk cId="1343189778" sldId="443"/>
            <ac:spMk id="6" creationId="{410B636B-0E65-4B66-A778-0694EE7F80F3}"/>
          </ac:spMkLst>
        </pc:spChg>
      </pc:sldChg>
      <pc:sldChg chg="addSp delSp modSp add">
        <pc:chgData name="Xuesu Xiao" userId="2da2dc19-76a6-42ca-a03e-a5becae5e7dc" providerId="ADAL" clId="{B74F66C9-E5B3-EF46-B5D8-FD99D1E58699}" dt="2022-11-19T04:43:11.302" v="100"/>
        <pc:sldMkLst>
          <pc:docMk/>
          <pc:sldMk cId="1417212444" sldId="444"/>
        </pc:sldMkLst>
        <pc:spChg chg="del">
          <ac:chgData name="Xuesu Xiao" userId="2da2dc19-76a6-42ca-a03e-a5becae5e7dc" providerId="ADAL" clId="{B74F66C9-E5B3-EF46-B5D8-FD99D1E58699}" dt="2022-11-19T04:40:26.516" v="68"/>
          <ac:spMkLst>
            <pc:docMk/>
            <pc:sldMk cId="1417212444" sldId="444"/>
            <ac:spMk id="4" creationId="{C64E0E72-1990-294C-AD67-BE8D21DC34DC}"/>
          </ac:spMkLst>
        </pc:spChg>
        <pc:spChg chg="del">
          <ac:chgData name="Xuesu Xiao" userId="2da2dc19-76a6-42ca-a03e-a5becae5e7dc" providerId="ADAL" clId="{B74F66C9-E5B3-EF46-B5D8-FD99D1E58699}" dt="2022-11-19T04:43:04.435" v="99"/>
          <ac:spMkLst>
            <pc:docMk/>
            <pc:sldMk cId="1417212444" sldId="444"/>
            <ac:spMk id="5" creationId="{399E0DF1-F382-704B-925D-3C0B4A7B4BD6}"/>
          </ac:spMkLst>
        </pc:spChg>
        <pc:spChg chg="add mod">
          <ac:chgData name="Xuesu Xiao" userId="2da2dc19-76a6-42ca-a03e-a5becae5e7dc" providerId="ADAL" clId="{B74F66C9-E5B3-EF46-B5D8-FD99D1E58699}" dt="2022-11-19T04:43:11.302" v="100"/>
          <ac:spMkLst>
            <pc:docMk/>
            <pc:sldMk cId="1417212444" sldId="444"/>
            <ac:spMk id="7" creationId="{15866D12-13D5-A59D-3315-ABCB0C4422B5}"/>
          </ac:spMkLst>
        </pc:spChg>
      </pc:sldChg>
      <pc:sldChg chg="addSp delSp modSp add mod">
        <pc:chgData name="Xuesu Xiao" userId="2da2dc19-76a6-42ca-a03e-a5becae5e7dc" providerId="ADAL" clId="{B74F66C9-E5B3-EF46-B5D8-FD99D1E58699}" dt="2022-11-19T04:53:12.152" v="221" actId="20577"/>
        <pc:sldMkLst>
          <pc:docMk/>
          <pc:sldMk cId="1632346696" sldId="445"/>
        </pc:sldMkLst>
        <pc:spChg chg="mod">
          <ac:chgData name="Xuesu Xiao" userId="2da2dc19-76a6-42ca-a03e-a5becae5e7dc" providerId="ADAL" clId="{B74F66C9-E5B3-EF46-B5D8-FD99D1E58699}" dt="2022-11-19T04:53:12.152" v="221" actId="20577"/>
          <ac:spMkLst>
            <pc:docMk/>
            <pc:sldMk cId="1632346696" sldId="445"/>
            <ac:spMk id="3" creationId="{5F002607-71B8-7D4A-B06E-DEB0E89BA432}"/>
          </ac:spMkLst>
        </pc:spChg>
        <pc:spChg chg="del">
          <ac:chgData name="Xuesu Xiao" userId="2da2dc19-76a6-42ca-a03e-a5becae5e7dc" providerId="ADAL" clId="{B74F66C9-E5B3-EF46-B5D8-FD99D1E58699}" dt="2022-11-19T04:40:26.516" v="68"/>
          <ac:spMkLst>
            <pc:docMk/>
            <pc:sldMk cId="1632346696" sldId="445"/>
            <ac:spMk id="4" creationId="{3136928E-2330-854A-886D-ED692AB84256}"/>
          </ac:spMkLst>
        </pc:spChg>
        <pc:spChg chg="del">
          <ac:chgData name="Xuesu Xiao" userId="2da2dc19-76a6-42ca-a03e-a5becae5e7dc" providerId="ADAL" clId="{B74F66C9-E5B3-EF46-B5D8-FD99D1E58699}" dt="2022-11-19T04:43:04.435" v="99"/>
          <ac:spMkLst>
            <pc:docMk/>
            <pc:sldMk cId="1632346696" sldId="445"/>
            <ac:spMk id="5" creationId="{2BD85589-9AED-F949-AB6D-2DED51B0F49F}"/>
          </ac:spMkLst>
        </pc:spChg>
        <pc:spChg chg="add mod">
          <ac:chgData name="Xuesu Xiao" userId="2da2dc19-76a6-42ca-a03e-a5becae5e7dc" providerId="ADAL" clId="{B74F66C9-E5B3-EF46-B5D8-FD99D1E58699}" dt="2022-11-19T04:43:11.302" v="100"/>
          <ac:spMkLst>
            <pc:docMk/>
            <pc:sldMk cId="1632346696" sldId="445"/>
            <ac:spMk id="8" creationId="{6F3AAEC8-933F-75A8-B02A-D0911A7AEBCF}"/>
          </ac:spMkLst>
        </pc:spChg>
      </pc:sldChg>
      <pc:sldChg chg="addSp delSp modSp add">
        <pc:chgData name="Xuesu Xiao" userId="2da2dc19-76a6-42ca-a03e-a5becae5e7dc" providerId="ADAL" clId="{B74F66C9-E5B3-EF46-B5D8-FD99D1E58699}" dt="2022-11-19T04:43:11.302" v="100"/>
        <pc:sldMkLst>
          <pc:docMk/>
          <pc:sldMk cId="2643329449" sldId="446"/>
        </pc:sldMkLst>
        <pc:spChg chg="del">
          <ac:chgData name="Xuesu Xiao" userId="2da2dc19-76a6-42ca-a03e-a5becae5e7dc" providerId="ADAL" clId="{B74F66C9-E5B3-EF46-B5D8-FD99D1E58699}" dt="2022-11-19T04:40:26.516" v="68"/>
          <ac:spMkLst>
            <pc:docMk/>
            <pc:sldMk cId="2643329449" sldId="446"/>
            <ac:spMk id="4" creationId="{3136928E-2330-854A-886D-ED692AB84256}"/>
          </ac:spMkLst>
        </pc:spChg>
        <pc:spChg chg="del">
          <ac:chgData name="Xuesu Xiao" userId="2da2dc19-76a6-42ca-a03e-a5becae5e7dc" providerId="ADAL" clId="{B74F66C9-E5B3-EF46-B5D8-FD99D1E58699}" dt="2022-11-19T04:43:04.435" v="99"/>
          <ac:spMkLst>
            <pc:docMk/>
            <pc:sldMk cId="2643329449" sldId="446"/>
            <ac:spMk id="5" creationId="{2BD85589-9AED-F949-AB6D-2DED51B0F49F}"/>
          </ac:spMkLst>
        </pc:spChg>
        <pc:spChg chg="add mod">
          <ac:chgData name="Xuesu Xiao" userId="2da2dc19-76a6-42ca-a03e-a5becae5e7dc" providerId="ADAL" clId="{B74F66C9-E5B3-EF46-B5D8-FD99D1E58699}" dt="2022-11-19T04:43:11.302" v="100"/>
          <ac:spMkLst>
            <pc:docMk/>
            <pc:sldMk cId="2643329449" sldId="446"/>
            <ac:spMk id="6" creationId="{D19CA7E3-3984-1EF3-3AD4-B82FEF4D03CE}"/>
          </ac:spMkLst>
        </pc:spChg>
      </pc:sldChg>
      <pc:sldChg chg="addSp delSp modSp add">
        <pc:chgData name="Xuesu Xiao" userId="2da2dc19-76a6-42ca-a03e-a5becae5e7dc" providerId="ADAL" clId="{B74F66C9-E5B3-EF46-B5D8-FD99D1E58699}" dt="2022-11-19T04:43:11.302" v="100"/>
        <pc:sldMkLst>
          <pc:docMk/>
          <pc:sldMk cId="3035214396" sldId="447"/>
        </pc:sldMkLst>
        <pc:spChg chg="add mod">
          <ac:chgData name="Xuesu Xiao" userId="2da2dc19-76a6-42ca-a03e-a5becae5e7dc" providerId="ADAL" clId="{B74F66C9-E5B3-EF46-B5D8-FD99D1E58699}" dt="2022-11-19T04:43:11.302" v="100"/>
          <ac:spMkLst>
            <pc:docMk/>
            <pc:sldMk cId="3035214396" sldId="447"/>
            <ac:spMk id="3" creationId="{3C821F8A-7E18-C5C3-CE34-8B2FCCD3C204}"/>
          </ac:spMkLst>
        </pc:spChg>
        <pc:spChg chg="del">
          <ac:chgData name="Xuesu Xiao" userId="2da2dc19-76a6-42ca-a03e-a5becae5e7dc" providerId="ADAL" clId="{B74F66C9-E5B3-EF46-B5D8-FD99D1E58699}" dt="2022-11-19T04:40:26.516" v="68"/>
          <ac:spMkLst>
            <pc:docMk/>
            <pc:sldMk cId="3035214396" sldId="447"/>
            <ac:spMk id="4" creationId="{3136928E-2330-854A-886D-ED692AB84256}"/>
          </ac:spMkLst>
        </pc:spChg>
        <pc:spChg chg="del">
          <ac:chgData name="Xuesu Xiao" userId="2da2dc19-76a6-42ca-a03e-a5becae5e7dc" providerId="ADAL" clId="{B74F66C9-E5B3-EF46-B5D8-FD99D1E58699}" dt="2022-11-19T04:43:04.435" v="99"/>
          <ac:spMkLst>
            <pc:docMk/>
            <pc:sldMk cId="3035214396" sldId="447"/>
            <ac:spMk id="5" creationId="{2BD85589-9AED-F949-AB6D-2DED51B0F49F}"/>
          </ac:spMkLst>
        </pc:spChg>
      </pc:sldChg>
      <pc:sldChg chg="addSp delSp modSp add">
        <pc:chgData name="Xuesu Xiao" userId="2da2dc19-76a6-42ca-a03e-a5becae5e7dc" providerId="ADAL" clId="{B74F66C9-E5B3-EF46-B5D8-FD99D1E58699}" dt="2022-11-19T04:43:11.302" v="100"/>
        <pc:sldMkLst>
          <pc:docMk/>
          <pc:sldMk cId="1653244426" sldId="448"/>
        </pc:sldMkLst>
        <pc:spChg chg="del">
          <ac:chgData name="Xuesu Xiao" userId="2da2dc19-76a6-42ca-a03e-a5becae5e7dc" providerId="ADAL" clId="{B74F66C9-E5B3-EF46-B5D8-FD99D1E58699}" dt="2022-11-19T04:40:26.516" v="68"/>
          <ac:spMkLst>
            <pc:docMk/>
            <pc:sldMk cId="1653244426" sldId="448"/>
            <ac:spMk id="4" creationId="{3136928E-2330-854A-886D-ED692AB84256}"/>
          </ac:spMkLst>
        </pc:spChg>
        <pc:spChg chg="del">
          <ac:chgData name="Xuesu Xiao" userId="2da2dc19-76a6-42ca-a03e-a5becae5e7dc" providerId="ADAL" clId="{B74F66C9-E5B3-EF46-B5D8-FD99D1E58699}" dt="2022-11-19T04:43:04.435" v="99"/>
          <ac:spMkLst>
            <pc:docMk/>
            <pc:sldMk cId="1653244426" sldId="448"/>
            <ac:spMk id="5" creationId="{2BD85589-9AED-F949-AB6D-2DED51B0F49F}"/>
          </ac:spMkLst>
        </pc:spChg>
        <pc:spChg chg="add mod">
          <ac:chgData name="Xuesu Xiao" userId="2da2dc19-76a6-42ca-a03e-a5becae5e7dc" providerId="ADAL" clId="{B74F66C9-E5B3-EF46-B5D8-FD99D1E58699}" dt="2022-11-19T04:43:11.302" v="100"/>
          <ac:spMkLst>
            <pc:docMk/>
            <pc:sldMk cId="1653244426" sldId="448"/>
            <ac:spMk id="6" creationId="{CAAD0E0A-2968-0318-8A6F-AE59BFBE6C9E}"/>
          </ac:spMkLst>
        </pc:spChg>
      </pc:sldChg>
      <pc:sldChg chg="addSp delSp modSp add">
        <pc:chgData name="Xuesu Xiao" userId="2da2dc19-76a6-42ca-a03e-a5becae5e7dc" providerId="ADAL" clId="{B74F66C9-E5B3-EF46-B5D8-FD99D1E58699}" dt="2022-11-19T04:43:11.302" v="100"/>
        <pc:sldMkLst>
          <pc:docMk/>
          <pc:sldMk cId="1004256660" sldId="449"/>
        </pc:sldMkLst>
        <pc:spChg chg="del">
          <ac:chgData name="Xuesu Xiao" userId="2da2dc19-76a6-42ca-a03e-a5becae5e7dc" providerId="ADAL" clId="{B74F66C9-E5B3-EF46-B5D8-FD99D1E58699}" dt="2022-11-19T04:40:26.516" v="68"/>
          <ac:spMkLst>
            <pc:docMk/>
            <pc:sldMk cId="1004256660" sldId="449"/>
            <ac:spMk id="4" creationId="{3136928E-2330-854A-886D-ED692AB84256}"/>
          </ac:spMkLst>
        </pc:spChg>
        <pc:spChg chg="del">
          <ac:chgData name="Xuesu Xiao" userId="2da2dc19-76a6-42ca-a03e-a5becae5e7dc" providerId="ADAL" clId="{B74F66C9-E5B3-EF46-B5D8-FD99D1E58699}" dt="2022-11-19T04:43:04.435" v="99"/>
          <ac:spMkLst>
            <pc:docMk/>
            <pc:sldMk cId="1004256660" sldId="449"/>
            <ac:spMk id="5" creationId="{2BD85589-9AED-F949-AB6D-2DED51B0F49F}"/>
          </ac:spMkLst>
        </pc:spChg>
        <pc:spChg chg="add mod">
          <ac:chgData name="Xuesu Xiao" userId="2da2dc19-76a6-42ca-a03e-a5becae5e7dc" providerId="ADAL" clId="{B74F66C9-E5B3-EF46-B5D8-FD99D1E58699}" dt="2022-11-19T04:43:11.302" v="100"/>
          <ac:spMkLst>
            <pc:docMk/>
            <pc:sldMk cId="1004256660" sldId="449"/>
            <ac:spMk id="7" creationId="{0E44A1C1-861A-A701-48B0-FEEB847BC2A1}"/>
          </ac:spMkLst>
        </pc:spChg>
      </pc:sldChg>
      <pc:sldChg chg="addSp delSp modSp add mod">
        <pc:chgData name="Xuesu Xiao" userId="2da2dc19-76a6-42ca-a03e-a5becae5e7dc" providerId="ADAL" clId="{B74F66C9-E5B3-EF46-B5D8-FD99D1E58699}" dt="2022-11-19T04:55:12.949" v="237" actId="1036"/>
        <pc:sldMkLst>
          <pc:docMk/>
          <pc:sldMk cId="1988042690" sldId="450"/>
        </pc:sldMkLst>
        <pc:spChg chg="del">
          <ac:chgData name="Xuesu Xiao" userId="2da2dc19-76a6-42ca-a03e-a5becae5e7dc" providerId="ADAL" clId="{B74F66C9-E5B3-EF46-B5D8-FD99D1E58699}" dt="2022-11-19T04:40:26.516" v="68"/>
          <ac:spMkLst>
            <pc:docMk/>
            <pc:sldMk cId="1988042690" sldId="450"/>
            <ac:spMk id="4" creationId="{51F69D77-A964-6341-9FAE-0CD31BB68DCC}"/>
          </ac:spMkLst>
        </pc:spChg>
        <pc:spChg chg="del">
          <ac:chgData name="Xuesu Xiao" userId="2da2dc19-76a6-42ca-a03e-a5becae5e7dc" providerId="ADAL" clId="{B74F66C9-E5B3-EF46-B5D8-FD99D1E58699}" dt="2022-11-19T04:43:04.435" v="99"/>
          <ac:spMkLst>
            <pc:docMk/>
            <pc:sldMk cId="1988042690" sldId="450"/>
            <ac:spMk id="5" creationId="{1F7C27AF-4ADF-7B47-B4B2-602DEE46F40E}"/>
          </ac:spMkLst>
        </pc:spChg>
        <pc:spChg chg="add mod">
          <ac:chgData name="Xuesu Xiao" userId="2da2dc19-76a6-42ca-a03e-a5becae5e7dc" providerId="ADAL" clId="{B74F66C9-E5B3-EF46-B5D8-FD99D1E58699}" dt="2022-11-19T04:43:11.302" v="100"/>
          <ac:spMkLst>
            <pc:docMk/>
            <pc:sldMk cId="1988042690" sldId="450"/>
            <ac:spMk id="7" creationId="{9C7692D7-6AC7-BF89-C236-69153EFD4A45}"/>
          </ac:spMkLst>
        </pc:spChg>
        <pc:picChg chg="mod">
          <ac:chgData name="Xuesu Xiao" userId="2da2dc19-76a6-42ca-a03e-a5becae5e7dc" providerId="ADAL" clId="{B74F66C9-E5B3-EF46-B5D8-FD99D1E58699}" dt="2022-11-19T04:55:12.949" v="237" actId="1036"/>
          <ac:picMkLst>
            <pc:docMk/>
            <pc:sldMk cId="1988042690" sldId="450"/>
            <ac:picMk id="6" creationId="{642A5BE1-4A2E-8243-9045-4999D80A3D9D}"/>
          </ac:picMkLst>
        </pc:picChg>
      </pc:sldChg>
      <pc:sldChg chg="addSp delSp modSp add">
        <pc:chgData name="Xuesu Xiao" userId="2da2dc19-76a6-42ca-a03e-a5becae5e7dc" providerId="ADAL" clId="{B74F66C9-E5B3-EF46-B5D8-FD99D1E58699}" dt="2022-11-19T04:43:11.302" v="100"/>
        <pc:sldMkLst>
          <pc:docMk/>
          <pc:sldMk cId="222169771" sldId="451"/>
        </pc:sldMkLst>
        <pc:spChg chg="add mod">
          <ac:chgData name="Xuesu Xiao" userId="2da2dc19-76a6-42ca-a03e-a5becae5e7dc" providerId="ADAL" clId="{B74F66C9-E5B3-EF46-B5D8-FD99D1E58699}" dt="2022-11-19T04:43:11.302" v="100"/>
          <ac:spMkLst>
            <pc:docMk/>
            <pc:sldMk cId="222169771" sldId="451"/>
            <ac:spMk id="3" creationId="{D86E9723-DA40-ED0E-C3C4-DFE2F613DC8B}"/>
          </ac:spMkLst>
        </pc:spChg>
        <pc:spChg chg="del">
          <ac:chgData name="Xuesu Xiao" userId="2da2dc19-76a6-42ca-a03e-a5becae5e7dc" providerId="ADAL" clId="{B74F66C9-E5B3-EF46-B5D8-FD99D1E58699}" dt="2022-11-19T04:40:26.516" v="68"/>
          <ac:spMkLst>
            <pc:docMk/>
            <pc:sldMk cId="222169771" sldId="451"/>
            <ac:spMk id="4" creationId="{37C21E0F-BBFF-8F45-B25A-A15AC453A18C}"/>
          </ac:spMkLst>
        </pc:spChg>
        <pc:spChg chg="del">
          <ac:chgData name="Xuesu Xiao" userId="2da2dc19-76a6-42ca-a03e-a5becae5e7dc" providerId="ADAL" clId="{B74F66C9-E5B3-EF46-B5D8-FD99D1E58699}" dt="2022-11-19T04:43:04.435" v="99"/>
          <ac:spMkLst>
            <pc:docMk/>
            <pc:sldMk cId="222169771" sldId="451"/>
            <ac:spMk id="5" creationId="{41E036CD-8BDB-7F4F-AE37-3D02BCB99DDC}"/>
          </ac:spMkLst>
        </pc:spChg>
      </pc:sldChg>
      <pc:sldChg chg="addSp delSp modSp add">
        <pc:chgData name="Xuesu Xiao" userId="2da2dc19-76a6-42ca-a03e-a5becae5e7dc" providerId="ADAL" clId="{B74F66C9-E5B3-EF46-B5D8-FD99D1E58699}" dt="2022-11-19T04:43:11.302" v="100"/>
        <pc:sldMkLst>
          <pc:docMk/>
          <pc:sldMk cId="652257861" sldId="456"/>
        </pc:sldMkLst>
        <pc:spChg chg="del">
          <ac:chgData name="Xuesu Xiao" userId="2da2dc19-76a6-42ca-a03e-a5becae5e7dc" providerId="ADAL" clId="{B74F66C9-E5B3-EF46-B5D8-FD99D1E58699}" dt="2022-11-19T04:40:26.516" v="68"/>
          <ac:spMkLst>
            <pc:docMk/>
            <pc:sldMk cId="652257861" sldId="456"/>
            <ac:spMk id="4" creationId="{23F7FAC5-C9F6-8648-A46F-0E36160985E3}"/>
          </ac:spMkLst>
        </pc:spChg>
        <pc:spChg chg="del">
          <ac:chgData name="Xuesu Xiao" userId="2da2dc19-76a6-42ca-a03e-a5becae5e7dc" providerId="ADAL" clId="{B74F66C9-E5B3-EF46-B5D8-FD99D1E58699}" dt="2022-11-19T04:43:04.435" v="99"/>
          <ac:spMkLst>
            <pc:docMk/>
            <pc:sldMk cId="652257861" sldId="456"/>
            <ac:spMk id="5" creationId="{18B64C47-BD40-F449-9A4A-D1830B7B417B}"/>
          </ac:spMkLst>
        </pc:spChg>
        <pc:spChg chg="add mod">
          <ac:chgData name="Xuesu Xiao" userId="2da2dc19-76a6-42ca-a03e-a5becae5e7dc" providerId="ADAL" clId="{B74F66C9-E5B3-EF46-B5D8-FD99D1E58699}" dt="2022-11-19T04:43:11.302" v="100"/>
          <ac:spMkLst>
            <pc:docMk/>
            <pc:sldMk cId="652257861" sldId="456"/>
            <ac:spMk id="6" creationId="{3E96D81E-CD7B-DFC4-8A27-5A481F69E81A}"/>
          </ac:spMkLst>
        </pc:spChg>
      </pc:sldChg>
      <pc:sldChg chg="del">
        <pc:chgData name="Xuesu Xiao" userId="2da2dc19-76a6-42ca-a03e-a5becae5e7dc" providerId="ADAL" clId="{B74F66C9-E5B3-EF46-B5D8-FD99D1E58699}" dt="2022-11-19T04:40:05.618" v="16" actId="2696"/>
        <pc:sldMkLst>
          <pc:docMk/>
          <pc:sldMk cId="344749237" sldId="457"/>
        </pc:sldMkLst>
      </pc:sldChg>
      <pc:sldChg chg="del">
        <pc:chgData name="Xuesu Xiao" userId="2da2dc19-76a6-42ca-a03e-a5becae5e7dc" providerId="ADAL" clId="{B74F66C9-E5B3-EF46-B5D8-FD99D1E58699}" dt="2022-11-19T04:40:05.609" v="4" actId="2696"/>
        <pc:sldMkLst>
          <pc:docMk/>
          <pc:sldMk cId="4214850307" sldId="459"/>
        </pc:sldMkLst>
      </pc:sldChg>
      <pc:sldChg chg="del">
        <pc:chgData name="Xuesu Xiao" userId="2da2dc19-76a6-42ca-a03e-a5becae5e7dc" providerId="ADAL" clId="{B74F66C9-E5B3-EF46-B5D8-FD99D1E58699}" dt="2022-11-19T04:40:05.646" v="37" actId="2696"/>
        <pc:sldMkLst>
          <pc:docMk/>
          <pc:sldMk cId="2658887374" sldId="460"/>
        </pc:sldMkLst>
      </pc:sldChg>
      <pc:sldChg chg="addSp delSp modSp add mod">
        <pc:chgData name="Xuesu Xiao" userId="2da2dc19-76a6-42ca-a03e-a5becae5e7dc" providerId="ADAL" clId="{B74F66C9-E5B3-EF46-B5D8-FD99D1E58699}" dt="2022-11-19T05:19:15.553" v="398" actId="20577"/>
        <pc:sldMkLst>
          <pc:docMk/>
          <pc:sldMk cId="3216749591" sldId="460"/>
        </pc:sldMkLst>
        <pc:spChg chg="add mod">
          <ac:chgData name="Xuesu Xiao" userId="2da2dc19-76a6-42ca-a03e-a5becae5e7dc" providerId="ADAL" clId="{B74F66C9-E5B3-EF46-B5D8-FD99D1E58699}" dt="2022-11-19T04:43:11.302" v="100"/>
          <ac:spMkLst>
            <pc:docMk/>
            <pc:sldMk cId="3216749591" sldId="460"/>
            <ac:spMk id="2" creationId="{3D54F4C3-5C40-878E-14BE-360215A6633E}"/>
          </ac:spMkLst>
        </pc:spChg>
        <pc:spChg chg="del">
          <ac:chgData name="Xuesu Xiao" userId="2da2dc19-76a6-42ca-a03e-a5becae5e7dc" providerId="ADAL" clId="{B74F66C9-E5B3-EF46-B5D8-FD99D1E58699}" dt="2022-11-19T04:40:26.516" v="68"/>
          <ac:spMkLst>
            <pc:docMk/>
            <pc:sldMk cId="3216749591" sldId="460"/>
            <ac:spMk id="4" creationId="{A5AD51CF-0409-865C-7985-5B7798977B28}"/>
          </ac:spMkLst>
        </pc:spChg>
        <pc:spChg chg="del">
          <ac:chgData name="Xuesu Xiao" userId="2da2dc19-76a6-42ca-a03e-a5becae5e7dc" providerId="ADAL" clId="{B74F66C9-E5B3-EF46-B5D8-FD99D1E58699}" dt="2022-11-19T04:43:04.435" v="99"/>
          <ac:spMkLst>
            <pc:docMk/>
            <pc:sldMk cId="3216749591" sldId="460"/>
            <ac:spMk id="5" creationId="{8325FBE8-07C2-B379-179C-6FC7E6DADE38}"/>
          </ac:spMkLst>
        </pc:spChg>
        <pc:spChg chg="mod">
          <ac:chgData name="Xuesu Xiao" userId="2da2dc19-76a6-42ca-a03e-a5becae5e7dc" providerId="ADAL" clId="{B74F66C9-E5B3-EF46-B5D8-FD99D1E58699}" dt="2022-11-19T05:19:15.553" v="398" actId="20577"/>
          <ac:spMkLst>
            <pc:docMk/>
            <pc:sldMk cId="3216749591" sldId="460"/>
            <ac:spMk id="6" creationId="{6420FF27-7341-6394-4476-DBB842F2B40B}"/>
          </ac:spMkLst>
        </pc:spChg>
      </pc:sldChg>
      <pc:sldChg chg="addSp delSp modSp add mod">
        <pc:chgData name="Xuesu Xiao" userId="2da2dc19-76a6-42ca-a03e-a5becae5e7dc" providerId="ADAL" clId="{B74F66C9-E5B3-EF46-B5D8-FD99D1E58699}" dt="2022-11-19T04:43:11.302" v="100"/>
        <pc:sldMkLst>
          <pc:docMk/>
          <pc:sldMk cId="927423786" sldId="461"/>
        </pc:sldMkLst>
        <pc:spChg chg="mod">
          <ac:chgData name="Xuesu Xiao" userId="2da2dc19-76a6-42ca-a03e-a5becae5e7dc" providerId="ADAL" clId="{B74F66C9-E5B3-EF46-B5D8-FD99D1E58699}" dt="2022-11-19T04:40:07.877" v="60" actId="27636"/>
          <ac:spMkLst>
            <pc:docMk/>
            <pc:sldMk cId="927423786" sldId="461"/>
            <ac:spMk id="3" creationId="{429F21E6-873A-2341-EE2A-9D00C772CDEA}"/>
          </ac:spMkLst>
        </pc:spChg>
        <pc:spChg chg="del">
          <ac:chgData name="Xuesu Xiao" userId="2da2dc19-76a6-42ca-a03e-a5becae5e7dc" providerId="ADAL" clId="{B74F66C9-E5B3-EF46-B5D8-FD99D1E58699}" dt="2022-11-19T04:40:26.516" v="68"/>
          <ac:spMkLst>
            <pc:docMk/>
            <pc:sldMk cId="927423786" sldId="461"/>
            <ac:spMk id="4" creationId="{F3D87778-FD55-1540-7485-B2D353F06021}"/>
          </ac:spMkLst>
        </pc:spChg>
        <pc:spChg chg="del">
          <ac:chgData name="Xuesu Xiao" userId="2da2dc19-76a6-42ca-a03e-a5becae5e7dc" providerId="ADAL" clId="{B74F66C9-E5B3-EF46-B5D8-FD99D1E58699}" dt="2022-11-19T04:43:04.435" v="99"/>
          <ac:spMkLst>
            <pc:docMk/>
            <pc:sldMk cId="927423786" sldId="461"/>
            <ac:spMk id="5" creationId="{0DE69B6C-10AB-21A1-CE1C-3F4D048B2B1B}"/>
          </ac:spMkLst>
        </pc:spChg>
        <pc:spChg chg="add mod">
          <ac:chgData name="Xuesu Xiao" userId="2da2dc19-76a6-42ca-a03e-a5becae5e7dc" providerId="ADAL" clId="{B74F66C9-E5B3-EF46-B5D8-FD99D1E58699}" dt="2022-11-19T04:43:11.302" v="100"/>
          <ac:spMkLst>
            <pc:docMk/>
            <pc:sldMk cId="927423786" sldId="461"/>
            <ac:spMk id="8" creationId="{08E19126-4A18-C49D-B143-C078DD72248F}"/>
          </ac:spMkLst>
        </pc:spChg>
      </pc:sldChg>
      <pc:sldChg chg="del">
        <pc:chgData name="Xuesu Xiao" userId="2da2dc19-76a6-42ca-a03e-a5becae5e7dc" providerId="ADAL" clId="{B74F66C9-E5B3-EF46-B5D8-FD99D1E58699}" dt="2022-11-19T04:40:05.607" v="2" actId="2696"/>
        <pc:sldMkLst>
          <pc:docMk/>
          <pc:sldMk cId="2612433067" sldId="461"/>
        </pc:sldMkLst>
      </pc:sldChg>
      <pc:sldChg chg="addSp delSp modSp add">
        <pc:chgData name="Xuesu Xiao" userId="2da2dc19-76a6-42ca-a03e-a5becae5e7dc" providerId="ADAL" clId="{B74F66C9-E5B3-EF46-B5D8-FD99D1E58699}" dt="2022-11-19T04:43:11.302" v="100"/>
        <pc:sldMkLst>
          <pc:docMk/>
          <pc:sldMk cId="191556469" sldId="462"/>
        </pc:sldMkLst>
        <pc:spChg chg="add mod">
          <ac:chgData name="Xuesu Xiao" userId="2da2dc19-76a6-42ca-a03e-a5becae5e7dc" providerId="ADAL" clId="{B74F66C9-E5B3-EF46-B5D8-FD99D1E58699}" dt="2022-11-19T04:43:11.302" v="100"/>
          <ac:spMkLst>
            <pc:docMk/>
            <pc:sldMk cId="191556469" sldId="462"/>
            <ac:spMk id="3" creationId="{9EE4E488-B865-A383-4E62-A6D475F846CA}"/>
          </ac:spMkLst>
        </pc:spChg>
        <pc:spChg chg="del">
          <ac:chgData name="Xuesu Xiao" userId="2da2dc19-76a6-42ca-a03e-a5becae5e7dc" providerId="ADAL" clId="{B74F66C9-E5B3-EF46-B5D8-FD99D1E58699}" dt="2022-11-19T04:40:26.516" v="68"/>
          <ac:spMkLst>
            <pc:docMk/>
            <pc:sldMk cId="191556469" sldId="462"/>
            <ac:spMk id="4" creationId="{D8D2DCFD-999E-55CE-9758-7009D6E13C3D}"/>
          </ac:spMkLst>
        </pc:spChg>
        <pc:spChg chg="del">
          <ac:chgData name="Xuesu Xiao" userId="2da2dc19-76a6-42ca-a03e-a5becae5e7dc" providerId="ADAL" clId="{B74F66C9-E5B3-EF46-B5D8-FD99D1E58699}" dt="2022-11-19T04:43:04.435" v="99"/>
          <ac:spMkLst>
            <pc:docMk/>
            <pc:sldMk cId="191556469" sldId="462"/>
            <ac:spMk id="5" creationId="{F6A4044F-CFE7-BCA8-7E36-04066A89A026}"/>
          </ac:spMkLst>
        </pc:spChg>
      </pc:sldChg>
      <pc:sldChg chg="addSp delSp modSp add">
        <pc:chgData name="Xuesu Xiao" userId="2da2dc19-76a6-42ca-a03e-a5becae5e7dc" providerId="ADAL" clId="{B74F66C9-E5B3-EF46-B5D8-FD99D1E58699}" dt="2022-11-19T04:43:11.302" v="100"/>
        <pc:sldMkLst>
          <pc:docMk/>
          <pc:sldMk cId="3133028597" sldId="463"/>
        </pc:sldMkLst>
        <pc:spChg chg="del">
          <ac:chgData name="Xuesu Xiao" userId="2da2dc19-76a6-42ca-a03e-a5becae5e7dc" providerId="ADAL" clId="{B74F66C9-E5B3-EF46-B5D8-FD99D1E58699}" dt="2022-11-19T04:40:26.516" v="68"/>
          <ac:spMkLst>
            <pc:docMk/>
            <pc:sldMk cId="3133028597" sldId="463"/>
            <ac:spMk id="4" creationId="{53E966D8-4553-B741-E809-65CF255C48A7}"/>
          </ac:spMkLst>
        </pc:spChg>
        <pc:spChg chg="del">
          <ac:chgData name="Xuesu Xiao" userId="2da2dc19-76a6-42ca-a03e-a5becae5e7dc" providerId="ADAL" clId="{B74F66C9-E5B3-EF46-B5D8-FD99D1E58699}" dt="2022-11-19T04:43:04.435" v="99"/>
          <ac:spMkLst>
            <pc:docMk/>
            <pc:sldMk cId="3133028597" sldId="463"/>
            <ac:spMk id="5" creationId="{ED6212F4-C19C-C080-531E-D4222A000415}"/>
          </ac:spMkLst>
        </pc:spChg>
        <pc:spChg chg="add mod">
          <ac:chgData name="Xuesu Xiao" userId="2da2dc19-76a6-42ca-a03e-a5becae5e7dc" providerId="ADAL" clId="{B74F66C9-E5B3-EF46-B5D8-FD99D1E58699}" dt="2022-11-19T04:43:11.302" v="100"/>
          <ac:spMkLst>
            <pc:docMk/>
            <pc:sldMk cId="3133028597" sldId="463"/>
            <ac:spMk id="7" creationId="{C8D2E5B8-C30E-BED6-3755-3F829E8FBED2}"/>
          </ac:spMkLst>
        </pc:spChg>
      </pc:sldChg>
      <pc:sldChg chg="del">
        <pc:chgData name="Xuesu Xiao" userId="2da2dc19-76a6-42ca-a03e-a5becae5e7dc" providerId="ADAL" clId="{B74F66C9-E5B3-EF46-B5D8-FD99D1E58699}" dt="2022-11-19T04:40:05.605" v="0" actId="2696"/>
        <pc:sldMkLst>
          <pc:docMk/>
          <pc:sldMk cId="4244294782" sldId="463"/>
        </pc:sldMkLst>
      </pc:sldChg>
      <pc:sldChg chg="del">
        <pc:chgData name="Xuesu Xiao" userId="2da2dc19-76a6-42ca-a03e-a5becae5e7dc" providerId="ADAL" clId="{B74F66C9-E5B3-EF46-B5D8-FD99D1E58699}" dt="2022-11-19T04:40:05.619" v="18" actId="2696"/>
        <pc:sldMkLst>
          <pc:docMk/>
          <pc:sldMk cId="1325154083" sldId="464"/>
        </pc:sldMkLst>
      </pc:sldChg>
      <pc:sldChg chg="addSp delSp modSp add mod">
        <pc:chgData name="Xuesu Xiao" userId="2da2dc19-76a6-42ca-a03e-a5becae5e7dc" providerId="ADAL" clId="{B74F66C9-E5B3-EF46-B5D8-FD99D1E58699}" dt="2022-11-19T04:43:11.302" v="100"/>
        <pc:sldMkLst>
          <pc:docMk/>
          <pc:sldMk cId="2102407465" sldId="464"/>
        </pc:sldMkLst>
        <pc:spChg chg="mod">
          <ac:chgData name="Xuesu Xiao" userId="2da2dc19-76a6-42ca-a03e-a5becae5e7dc" providerId="ADAL" clId="{B74F66C9-E5B3-EF46-B5D8-FD99D1E58699}" dt="2022-11-19T04:40:07.586" v="51" actId="27636"/>
          <ac:spMkLst>
            <pc:docMk/>
            <pc:sldMk cId="2102407465" sldId="464"/>
            <ac:spMk id="3" creationId="{1F144A1C-11C1-4394-5041-8A787D124C7E}"/>
          </ac:spMkLst>
        </pc:spChg>
        <pc:spChg chg="del">
          <ac:chgData name="Xuesu Xiao" userId="2da2dc19-76a6-42ca-a03e-a5becae5e7dc" providerId="ADAL" clId="{B74F66C9-E5B3-EF46-B5D8-FD99D1E58699}" dt="2022-11-19T04:40:26.516" v="68"/>
          <ac:spMkLst>
            <pc:docMk/>
            <pc:sldMk cId="2102407465" sldId="464"/>
            <ac:spMk id="4" creationId="{ADF78EA1-381D-5C7B-A39F-6118A6B20033}"/>
          </ac:spMkLst>
        </pc:spChg>
        <pc:spChg chg="del">
          <ac:chgData name="Xuesu Xiao" userId="2da2dc19-76a6-42ca-a03e-a5becae5e7dc" providerId="ADAL" clId="{B74F66C9-E5B3-EF46-B5D8-FD99D1E58699}" dt="2022-11-19T04:43:04.435" v="99"/>
          <ac:spMkLst>
            <pc:docMk/>
            <pc:sldMk cId="2102407465" sldId="464"/>
            <ac:spMk id="5" creationId="{C4023068-49CE-DD54-6C44-9C562973E358}"/>
          </ac:spMkLst>
        </pc:spChg>
        <pc:spChg chg="add mod">
          <ac:chgData name="Xuesu Xiao" userId="2da2dc19-76a6-42ca-a03e-a5becae5e7dc" providerId="ADAL" clId="{B74F66C9-E5B3-EF46-B5D8-FD99D1E58699}" dt="2022-11-19T04:43:11.302" v="100"/>
          <ac:spMkLst>
            <pc:docMk/>
            <pc:sldMk cId="2102407465" sldId="464"/>
            <ac:spMk id="6" creationId="{B131DB61-08A6-4826-1D0F-0784DAF86793}"/>
          </ac:spMkLst>
        </pc:spChg>
      </pc:sldChg>
      <pc:sldChg chg="addSp delSp modSp add mod">
        <pc:chgData name="Xuesu Xiao" userId="2da2dc19-76a6-42ca-a03e-a5becae5e7dc" providerId="ADAL" clId="{B74F66C9-E5B3-EF46-B5D8-FD99D1E58699}" dt="2022-11-19T05:19:04.945" v="389" actId="20577"/>
        <pc:sldMkLst>
          <pc:docMk/>
          <pc:sldMk cId="1019163237" sldId="466"/>
        </pc:sldMkLst>
        <pc:spChg chg="mod">
          <ac:chgData name="Xuesu Xiao" userId="2da2dc19-76a6-42ca-a03e-a5becae5e7dc" providerId="ADAL" clId="{B74F66C9-E5B3-EF46-B5D8-FD99D1E58699}" dt="2022-11-19T05:19:04.945" v="389" actId="20577"/>
          <ac:spMkLst>
            <pc:docMk/>
            <pc:sldMk cId="1019163237" sldId="466"/>
            <ac:spMk id="3" creationId="{429F21E6-873A-2341-EE2A-9D00C772CDEA}"/>
          </ac:spMkLst>
        </pc:spChg>
        <pc:spChg chg="del">
          <ac:chgData name="Xuesu Xiao" userId="2da2dc19-76a6-42ca-a03e-a5becae5e7dc" providerId="ADAL" clId="{B74F66C9-E5B3-EF46-B5D8-FD99D1E58699}" dt="2022-11-19T04:40:26.516" v="68"/>
          <ac:spMkLst>
            <pc:docMk/>
            <pc:sldMk cId="1019163237" sldId="466"/>
            <ac:spMk id="4" creationId="{F3D87778-FD55-1540-7485-B2D353F06021}"/>
          </ac:spMkLst>
        </pc:spChg>
        <pc:spChg chg="del">
          <ac:chgData name="Xuesu Xiao" userId="2da2dc19-76a6-42ca-a03e-a5becae5e7dc" providerId="ADAL" clId="{B74F66C9-E5B3-EF46-B5D8-FD99D1E58699}" dt="2022-11-19T04:43:04.435" v="99"/>
          <ac:spMkLst>
            <pc:docMk/>
            <pc:sldMk cId="1019163237" sldId="466"/>
            <ac:spMk id="5" creationId="{0DE69B6C-10AB-21A1-CE1C-3F4D048B2B1B}"/>
          </ac:spMkLst>
        </pc:spChg>
        <pc:spChg chg="add del mod">
          <ac:chgData name="Xuesu Xiao" userId="2da2dc19-76a6-42ca-a03e-a5becae5e7dc" providerId="ADAL" clId="{B74F66C9-E5B3-EF46-B5D8-FD99D1E58699}" dt="2022-11-19T05:18:59.826" v="381" actId="478"/>
          <ac:spMkLst>
            <pc:docMk/>
            <pc:sldMk cId="1019163237" sldId="466"/>
            <ac:spMk id="7" creationId="{A963DD9F-B27C-1106-28CC-E731AFDD5247}"/>
          </ac:spMkLst>
        </pc:spChg>
        <pc:spChg chg="add mod">
          <ac:chgData name="Xuesu Xiao" userId="2da2dc19-76a6-42ca-a03e-a5becae5e7dc" providerId="ADAL" clId="{B74F66C9-E5B3-EF46-B5D8-FD99D1E58699}" dt="2022-11-19T04:43:11.302" v="100"/>
          <ac:spMkLst>
            <pc:docMk/>
            <pc:sldMk cId="1019163237" sldId="466"/>
            <ac:spMk id="8" creationId="{A5E48795-67FB-F8EA-C277-C897F0C9FD3F}"/>
          </ac:spMkLst>
        </pc:spChg>
      </pc:sldChg>
      <pc:sldChg chg="addSp delSp modSp add del mod">
        <pc:chgData name="Xuesu Xiao" userId="2da2dc19-76a6-42ca-a03e-a5becae5e7dc" providerId="ADAL" clId="{B74F66C9-E5B3-EF46-B5D8-FD99D1E58699}" dt="2022-11-19T05:19:00.785" v="383" actId="2696"/>
        <pc:sldMkLst>
          <pc:docMk/>
          <pc:sldMk cId="1060138097" sldId="467"/>
        </pc:sldMkLst>
        <pc:spChg chg="mod">
          <ac:chgData name="Xuesu Xiao" userId="2da2dc19-76a6-42ca-a03e-a5becae5e7dc" providerId="ADAL" clId="{B74F66C9-E5B3-EF46-B5D8-FD99D1E58699}" dt="2022-11-19T05:14:04.897" v="288" actId="15"/>
          <ac:spMkLst>
            <pc:docMk/>
            <pc:sldMk cId="1060138097" sldId="467"/>
            <ac:spMk id="3" creationId="{429F21E6-873A-2341-EE2A-9D00C772CDEA}"/>
          </ac:spMkLst>
        </pc:spChg>
        <pc:spChg chg="del">
          <ac:chgData name="Xuesu Xiao" userId="2da2dc19-76a6-42ca-a03e-a5becae5e7dc" providerId="ADAL" clId="{B74F66C9-E5B3-EF46-B5D8-FD99D1E58699}" dt="2022-11-19T04:40:26.516" v="68"/>
          <ac:spMkLst>
            <pc:docMk/>
            <pc:sldMk cId="1060138097" sldId="467"/>
            <ac:spMk id="4" creationId="{F3D87778-FD55-1540-7485-B2D353F06021}"/>
          </ac:spMkLst>
        </pc:spChg>
        <pc:spChg chg="del">
          <ac:chgData name="Xuesu Xiao" userId="2da2dc19-76a6-42ca-a03e-a5becae5e7dc" providerId="ADAL" clId="{B74F66C9-E5B3-EF46-B5D8-FD99D1E58699}" dt="2022-11-19T04:43:04.435" v="99"/>
          <ac:spMkLst>
            <pc:docMk/>
            <pc:sldMk cId="1060138097" sldId="467"/>
            <ac:spMk id="5" creationId="{0DE69B6C-10AB-21A1-CE1C-3F4D048B2B1B}"/>
          </ac:spMkLst>
        </pc:spChg>
        <pc:spChg chg="add mod">
          <ac:chgData name="Xuesu Xiao" userId="2da2dc19-76a6-42ca-a03e-a5becae5e7dc" providerId="ADAL" clId="{B74F66C9-E5B3-EF46-B5D8-FD99D1E58699}" dt="2022-11-19T04:43:11.302" v="100"/>
          <ac:spMkLst>
            <pc:docMk/>
            <pc:sldMk cId="1060138097" sldId="467"/>
            <ac:spMk id="7" creationId="{12B341D4-AE68-1E4D-97F3-7B02CE63133B}"/>
          </ac:spMkLst>
        </pc:spChg>
      </pc:sldChg>
      <pc:sldChg chg="addSp delSp modSp add">
        <pc:chgData name="Xuesu Xiao" userId="2da2dc19-76a6-42ca-a03e-a5becae5e7dc" providerId="ADAL" clId="{B74F66C9-E5B3-EF46-B5D8-FD99D1E58699}" dt="2022-11-19T04:43:11.302" v="100"/>
        <pc:sldMkLst>
          <pc:docMk/>
          <pc:sldMk cId="2072041715" sldId="469"/>
        </pc:sldMkLst>
        <pc:spChg chg="del">
          <ac:chgData name="Xuesu Xiao" userId="2da2dc19-76a6-42ca-a03e-a5becae5e7dc" providerId="ADAL" clId="{B74F66C9-E5B3-EF46-B5D8-FD99D1E58699}" dt="2022-11-19T04:40:26.516" v="68"/>
          <ac:spMkLst>
            <pc:docMk/>
            <pc:sldMk cId="2072041715" sldId="469"/>
            <ac:spMk id="4" creationId="{89D6F3C3-39F5-79C1-C6B9-4A72CD939507}"/>
          </ac:spMkLst>
        </pc:spChg>
        <pc:spChg chg="del">
          <ac:chgData name="Xuesu Xiao" userId="2da2dc19-76a6-42ca-a03e-a5becae5e7dc" providerId="ADAL" clId="{B74F66C9-E5B3-EF46-B5D8-FD99D1E58699}" dt="2022-11-19T04:43:04.435" v="99"/>
          <ac:spMkLst>
            <pc:docMk/>
            <pc:sldMk cId="2072041715" sldId="469"/>
            <ac:spMk id="5" creationId="{38D8EC14-FCE4-1385-1191-433A54349BB2}"/>
          </ac:spMkLst>
        </pc:spChg>
        <pc:spChg chg="add mod">
          <ac:chgData name="Xuesu Xiao" userId="2da2dc19-76a6-42ca-a03e-a5becae5e7dc" providerId="ADAL" clId="{B74F66C9-E5B3-EF46-B5D8-FD99D1E58699}" dt="2022-11-19T04:43:11.302" v="100"/>
          <ac:spMkLst>
            <pc:docMk/>
            <pc:sldMk cId="2072041715" sldId="469"/>
            <ac:spMk id="6" creationId="{1A68C1B3-9EE0-FCE4-6E51-FBED9C0D1981}"/>
          </ac:spMkLst>
        </pc:spChg>
      </pc:sldChg>
      <pc:sldChg chg="addSp delSp modSp add">
        <pc:chgData name="Xuesu Xiao" userId="2da2dc19-76a6-42ca-a03e-a5becae5e7dc" providerId="ADAL" clId="{B74F66C9-E5B3-EF46-B5D8-FD99D1E58699}" dt="2022-11-19T04:43:11.302" v="100"/>
        <pc:sldMkLst>
          <pc:docMk/>
          <pc:sldMk cId="415779629" sldId="470"/>
        </pc:sldMkLst>
        <pc:spChg chg="del">
          <ac:chgData name="Xuesu Xiao" userId="2da2dc19-76a6-42ca-a03e-a5becae5e7dc" providerId="ADAL" clId="{B74F66C9-E5B3-EF46-B5D8-FD99D1E58699}" dt="2022-11-19T04:40:26.516" v="68"/>
          <ac:spMkLst>
            <pc:docMk/>
            <pc:sldMk cId="415779629" sldId="470"/>
            <ac:spMk id="4" creationId="{C7B09308-8A04-9D85-B615-778897883C43}"/>
          </ac:spMkLst>
        </pc:spChg>
        <pc:spChg chg="del">
          <ac:chgData name="Xuesu Xiao" userId="2da2dc19-76a6-42ca-a03e-a5becae5e7dc" providerId="ADAL" clId="{B74F66C9-E5B3-EF46-B5D8-FD99D1E58699}" dt="2022-11-19T04:43:04.435" v="99"/>
          <ac:spMkLst>
            <pc:docMk/>
            <pc:sldMk cId="415779629" sldId="470"/>
            <ac:spMk id="5" creationId="{E821B164-662C-6D97-024B-902B584F6C56}"/>
          </ac:spMkLst>
        </pc:spChg>
        <pc:spChg chg="add mod">
          <ac:chgData name="Xuesu Xiao" userId="2da2dc19-76a6-42ca-a03e-a5becae5e7dc" providerId="ADAL" clId="{B74F66C9-E5B3-EF46-B5D8-FD99D1E58699}" dt="2022-11-19T04:43:11.302" v="100"/>
          <ac:spMkLst>
            <pc:docMk/>
            <pc:sldMk cId="415779629" sldId="470"/>
            <ac:spMk id="6" creationId="{466751B1-440D-D6BC-A52F-BB25E2995182}"/>
          </ac:spMkLst>
        </pc:spChg>
      </pc:sldChg>
      <pc:sldChg chg="addSp delSp modSp add">
        <pc:chgData name="Xuesu Xiao" userId="2da2dc19-76a6-42ca-a03e-a5becae5e7dc" providerId="ADAL" clId="{B74F66C9-E5B3-EF46-B5D8-FD99D1E58699}" dt="2022-11-19T04:43:11.302" v="100"/>
        <pc:sldMkLst>
          <pc:docMk/>
          <pc:sldMk cId="617063890" sldId="473"/>
        </pc:sldMkLst>
        <pc:spChg chg="add mod">
          <ac:chgData name="Xuesu Xiao" userId="2da2dc19-76a6-42ca-a03e-a5becae5e7dc" providerId="ADAL" clId="{B74F66C9-E5B3-EF46-B5D8-FD99D1E58699}" dt="2022-11-19T04:43:11.302" v="100"/>
          <ac:spMkLst>
            <pc:docMk/>
            <pc:sldMk cId="617063890" sldId="473"/>
            <ac:spMk id="3" creationId="{E05051C2-FD4D-51DC-C2A1-B59F313F4B31}"/>
          </ac:spMkLst>
        </pc:spChg>
        <pc:spChg chg="del">
          <ac:chgData name="Xuesu Xiao" userId="2da2dc19-76a6-42ca-a03e-a5becae5e7dc" providerId="ADAL" clId="{B74F66C9-E5B3-EF46-B5D8-FD99D1E58699}" dt="2022-11-19T04:40:26.516" v="68"/>
          <ac:spMkLst>
            <pc:docMk/>
            <pc:sldMk cId="617063890" sldId="473"/>
            <ac:spMk id="4" creationId="{FE2C2B80-D96B-A0F4-4309-E5E17A1244CF}"/>
          </ac:spMkLst>
        </pc:spChg>
        <pc:spChg chg="del">
          <ac:chgData name="Xuesu Xiao" userId="2da2dc19-76a6-42ca-a03e-a5becae5e7dc" providerId="ADAL" clId="{B74F66C9-E5B3-EF46-B5D8-FD99D1E58699}" dt="2022-11-19T04:43:04.435" v="99"/>
          <ac:spMkLst>
            <pc:docMk/>
            <pc:sldMk cId="617063890" sldId="473"/>
            <ac:spMk id="5" creationId="{583FBA51-3DB6-98B7-DC22-356BD53A12CA}"/>
          </ac:spMkLst>
        </pc:spChg>
      </pc:sldChg>
      <pc:sldChg chg="addSp delSp modSp add del">
        <pc:chgData name="Xuesu Xiao" userId="2da2dc19-76a6-42ca-a03e-a5becae5e7dc" providerId="ADAL" clId="{B74F66C9-E5B3-EF46-B5D8-FD99D1E58699}" dt="2022-11-20T03:21:03.212" v="623" actId="2696"/>
        <pc:sldMkLst>
          <pc:docMk/>
          <pc:sldMk cId="1027330437" sldId="474"/>
        </pc:sldMkLst>
        <pc:spChg chg="add mod">
          <ac:chgData name="Xuesu Xiao" userId="2da2dc19-76a6-42ca-a03e-a5becae5e7dc" providerId="ADAL" clId="{B74F66C9-E5B3-EF46-B5D8-FD99D1E58699}" dt="2022-11-19T04:43:11.302" v="100"/>
          <ac:spMkLst>
            <pc:docMk/>
            <pc:sldMk cId="1027330437" sldId="474"/>
            <ac:spMk id="3" creationId="{EF5C2E41-F0F4-FF4B-B834-FF283B941262}"/>
          </ac:spMkLst>
        </pc:spChg>
        <pc:spChg chg="del">
          <ac:chgData name="Xuesu Xiao" userId="2da2dc19-76a6-42ca-a03e-a5becae5e7dc" providerId="ADAL" clId="{B74F66C9-E5B3-EF46-B5D8-FD99D1E58699}" dt="2022-11-19T04:40:26.516" v="68"/>
          <ac:spMkLst>
            <pc:docMk/>
            <pc:sldMk cId="1027330437" sldId="474"/>
            <ac:spMk id="4" creationId="{17BD9D74-94B2-4DFB-A612-E5E4582377F6}"/>
          </ac:spMkLst>
        </pc:spChg>
        <pc:spChg chg="del">
          <ac:chgData name="Xuesu Xiao" userId="2da2dc19-76a6-42ca-a03e-a5becae5e7dc" providerId="ADAL" clId="{B74F66C9-E5B3-EF46-B5D8-FD99D1E58699}" dt="2022-11-19T04:43:04.435" v="99"/>
          <ac:spMkLst>
            <pc:docMk/>
            <pc:sldMk cId="1027330437" sldId="474"/>
            <ac:spMk id="5" creationId="{EA550672-61B0-6B6D-1ABF-F73A2BD9800D}"/>
          </ac:spMkLst>
        </pc:spChg>
      </pc:sldChg>
      <pc:sldChg chg="addSp delSp modSp add del">
        <pc:chgData name="Xuesu Xiao" userId="2da2dc19-76a6-42ca-a03e-a5becae5e7dc" providerId="ADAL" clId="{B74F66C9-E5B3-EF46-B5D8-FD99D1E58699}" dt="2022-11-19T05:19:35.434" v="399" actId="2696"/>
        <pc:sldMkLst>
          <pc:docMk/>
          <pc:sldMk cId="1119581466" sldId="475"/>
        </pc:sldMkLst>
        <pc:spChg chg="del">
          <ac:chgData name="Xuesu Xiao" userId="2da2dc19-76a6-42ca-a03e-a5becae5e7dc" providerId="ADAL" clId="{B74F66C9-E5B3-EF46-B5D8-FD99D1E58699}" dt="2022-11-19T04:40:26.516" v="68"/>
          <ac:spMkLst>
            <pc:docMk/>
            <pc:sldMk cId="1119581466" sldId="475"/>
            <ac:spMk id="4" creationId="{08C2723F-3D2F-BFFB-4ED0-646052878467}"/>
          </ac:spMkLst>
        </pc:spChg>
        <pc:spChg chg="del">
          <ac:chgData name="Xuesu Xiao" userId="2da2dc19-76a6-42ca-a03e-a5becae5e7dc" providerId="ADAL" clId="{B74F66C9-E5B3-EF46-B5D8-FD99D1E58699}" dt="2022-11-19T04:43:04.435" v="99"/>
          <ac:spMkLst>
            <pc:docMk/>
            <pc:sldMk cId="1119581466" sldId="475"/>
            <ac:spMk id="5" creationId="{DF7301F1-5B9C-B7C4-F02B-4C8A761F40FC}"/>
          </ac:spMkLst>
        </pc:spChg>
        <pc:spChg chg="add mod">
          <ac:chgData name="Xuesu Xiao" userId="2da2dc19-76a6-42ca-a03e-a5becae5e7dc" providerId="ADAL" clId="{B74F66C9-E5B3-EF46-B5D8-FD99D1E58699}" dt="2022-11-19T04:43:11.302" v="100"/>
          <ac:spMkLst>
            <pc:docMk/>
            <pc:sldMk cId="1119581466" sldId="475"/>
            <ac:spMk id="6" creationId="{7F8EC459-026C-699A-F378-74C0BEF12F9E}"/>
          </ac:spMkLst>
        </pc:spChg>
      </pc:sldChg>
      <pc:sldChg chg="addSp delSp modSp add del">
        <pc:chgData name="Xuesu Xiao" userId="2da2dc19-76a6-42ca-a03e-a5becae5e7dc" providerId="ADAL" clId="{B74F66C9-E5B3-EF46-B5D8-FD99D1E58699}" dt="2022-11-19T04:47:56.840" v="157" actId="2696"/>
        <pc:sldMkLst>
          <pc:docMk/>
          <pc:sldMk cId="4186152412" sldId="476"/>
        </pc:sldMkLst>
        <pc:spChg chg="del">
          <ac:chgData name="Xuesu Xiao" userId="2da2dc19-76a6-42ca-a03e-a5becae5e7dc" providerId="ADAL" clId="{B74F66C9-E5B3-EF46-B5D8-FD99D1E58699}" dt="2022-11-19T04:40:26.516" v="68"/>
          <ac:spMkLst>
            <pc:docMk/>
            <pc:sldMk cId="4186152412" sldId="476"/>
            <ac:spMk id="4" creationId="{5E517F96-82D8-C44D-8EBA-5FCB5131830A}"/>
          </ac:spMkLst>
        </pc:spChg>
        <pc:spChg chg="del">
          <ac:chgData name="Xuesu Xiao" userId="2da2dc19-76a6-42ca-a03e-a5becae5e7dc" providerId="ADAL" clId="{B74F66C9-E5B3-EF46-B5D8-FD99D1E58699}" dt="2022-11-19T04:43:04.435" v="99"/>
          <ac:spMkLst>
            <pc:docMk/>
            <pc:sldMk cId="4186152412" sldId="476"/>
            <ac:spMk id="5" creationId="{E333C002-A46B-5145-9B4F-8C779BD9DBE8}"/>
          </ac:spMkLst>
        </pc:spChg>
        <pc:spChg chg="add mod">
          <ac:chgData name="Xuesu Xiao" userId="2da2dc19-76a6-42ca-a03e-a5becae5e7dc" providerId="ADAL" clId="{B74F66C9-E5B3-EF46-B5D8-FD99D1E58699}" dt="2022-11-19T04:43:11.302" v="100"/>
          <ac:spMkLst>
            <pc:docMk/>
            <pc:sldMk cId="4186152412" sldId="476"/>
            <ac:spMk id="6" creationId="{AB56C01D-A445-35FF-0288-9EBFFE903B37}"/>
          </ac:spMkLst>
        </pc:spChg>
      </pc:sldChg>
      <pc:sldChg chg="addSp delSp modSp add del">
        <pc:chgData name="Xuesu Xiao" userId="2da2dc19-76a6-42ca-a03e-a5becae5e7dc" providerId="ADAL" clId="{B74F66C9-E5B3-EF46-B5D8-FD99D1E58699}" dt="2022-11-19T04:47:32.155" v="156" actId="2696"/>
        <pc:sldMkLst>
          <pc:docMk/>
          <pc:sldMk cId="770003526" sldId="477"/>
        </pc:sldMkLst>
        <pc:spChg chg="del">
          <ac:chgData name="Xuesu Xiao" userId="2da2dc19-76a6-42ca-a03e-a5becae5e7dc" providerId="ADAL" clId="{B74F66C9-E5B3-EF46-B5D8-FD99D1E58699}" dt="2022-11-19T04:40:26.516" v="68"/>
          <ac:spMkLst>
            <pc:docMk/>
            <pc:sldMk cId="770003526" sldId="477"/>
            <ac:spMk id="4" creationId="{5E517F96-82D8-C44D-8EBA-5FCB5131830A}"/>
          </ac:spMkLst>
        </pc:spChg>
        <pc:spChg chg="del">
          <ac:chgData name="Xuesu Xiao" userId="2da2dc19-76a6-42ca-a03e-a5becae5e7dc" providerId="ADAL" clId="{B74F66C9-E5B3-EF46-B5D8-FD99D1E58699}" dt="2022-11-19T04:43:04.435" v="99"/>
          <ac:spMkLst>
            <pc:docMk/>
            <pc:sldMk cId="770003526" sldId="477"/>
            <ac:spMk id="5" creationId="{E333C002-A46B-5145-9B4F-8C779BD9DBE8}"/>
          </ac:spMkLst>
        </pc:spChg>
        <pc:spChg chg="add mod">
          <ac:chgData name="Xuesu Xiao" userId="2da2dc19-76a6-42ca-a03e-a5becae5e7dc" providerId="ADAL" clId="{B74F66C9-E5B3-EF46-B5D8-FD99D1E58699}" dt="2022-11-19T04:43:11.302" v="100"/>
          <ac:spMkLst>
            <pc:docMk/>
            <pc:sldMk cId="770003526" sldId="477"/>
            <ac:spMk id="7" creationId="{45D707C8-A65A-A2C3-FA59-00FCEA1241D4}"/>
          </ac:spMkLst>
        </pc:spChg>
      </pc:sldChg>
      <pc:sldChg chg="addSp delSp modSp add mod">
        <pc:chgData name="Xuesu Xiao" userId="2da2dc19-76a6-42ca-a03e-a5becae5e7dc" providerId="ADAL" clId="{B74F66C9-E5B3-EF46-B5D8-FD99D1E58699}" dt="2022-11-19T04:53:08.467" v="217" actId="20577"/>
        <pc:sldMkLst>
          <pc:docMk/>
          <pc:sldMk cId="522971075" sldId="478"/>
        </pc:sldMkLst>
        <pc:spChg chg="mod">
          <ac:chgData name="Xuesu Xiao" userId="2da2dc19-76a6-42ca-a03e-a5becae5e7dc" providerId="ADAL" clId="{B74F66C9-E5B3-EF46-B5D8-FD99D1E58699}" dt="2022-11-19T04:53:08.467" v="217" actId="20577"/>
          <ac:spMkLst>
            <pc:docMk/>
            <pc:sldMk cId="522971075" sldId="478"/>
            <ac:spMk id="3" creationId="{CD1A59C8-0BE5-1749-94B1-6E0A48788DC1}"/>
          </ac:spMkLst>
        </pc:spChg>
        <pc:spChg chg="del">
          <ac:chgData name="Xuesu Xiao" userId="2da2dc19-76a6-42ca-a03e-a5becae5e7dc" providerId="ADAL" clId="{B74F66C9-E5B3-EF46-B5D8-FD99D1E58699}" dt="2022-11-19T04:40:26.516" v="68"/>
          <ac:spMkLst>
            <pc:docMk/>
            <pc:sldMk cId="522971075" sldId="478"/>
            <ac:spMk id="4" creationId="{C64E0E72-1990-294C-AD67-BE8D21DC34DC}"/>
          </ac:spMkLst>
        </pc:spChg>
        <pc:spChg chg="del">
          <ac:chgData name="Xuesu Xiao" userId="2da2dc19-76a6-42ca-a03e-a5becae5e7dc" providerId="ADAL" clId="{B74F66C9-E5B3-EF46-B5D8-FD99D1E58699}" dt="2022-11-19T04:43:04.435" v="99"/>
          <ac:spMkLst>
            <pc:docMk/>
            <pc:sldMk cId="522971075" sldId="478"/>
            <ac:spMk id="5" creationId="{399E0DF1-F382-704B-925D-3C0B4A7B4BD6}"/>
          </ac:spMkLst>
        </pc:spChg>
        <pc:spChg chg="add mod">
          <ac:chgData name="Xuesu Xiao" userId="2da2dc19-76a6-42ca-a03e-a5becae5e7dc" providerId="ADAL" clId="{B74F66C9-E5B3-EF46-B5D8-FD99D1E58699}" dt="2022-11-19T04:43:11.302" v="100"/>
          <ac:spMkLst>
            <pc:docMk/>
            <pc:sldMk cId="522971075" sldId="478"/>
            <ac:spMk id="8" creationId="{F8A0AAE3-AF5D-D593-781E-064352BCA33A}"/>
          </ac:spMkLst>
        </pc:spChg>
      </pc:sldChg>
      <pc:sldChg chg="addSp delSp modSp add">
        <pc:chgData name="Xuesu Xiao" userId="2da2dc19-76a6-42ca-a03e-a5becae5e7dc" providerId="ADAL" clId="{B74F66C9-E5B3-EF46-B5D8-FD99D1E58699}" dt="2022-11-19T04:43:11.302" v="100"/>
        <pc:sldMkLst>
          <pc:docMk/>
          <pc:sldMk cId="1977486341" sldId="479"/>
        </pc:sldMkLst>
        <pc:spChg chg="del">
          <ac:chgData name="Xuesu Xiao" userId="2da2dc19-76a6-42ca-a03e-a5becae5e7dc" providerId="ADAL" clId="{B74F66C9-E5B3-EF46-B5D8-FD99D1E58699}" dt="2022-11-19T04:40:26.516" v="68"/>
          <ac:spMkLst>
            <pc:docMk/>
            <pc:sldMk cId="1977486341" sldId="479"/>
            <ac:spMk id="4" creationId="{3136928E-2330-854A-886D-ED692AB84256}"/>
          </ac:spMkLst>
        </pc:spChg>
        <pc:spChg chg="del">
          <ac:chgData name="Xuesu Xiao" userId="2da2dc19-76a6-42ca-a03e-a5becae5e7dc" providerId="ADAL" clId="{B74F66C9-E5B3-EF46-B5D8-FD99D1E58699}" dt="2022-11-19T04:43:04.435" v="99"/>
          <ac:spMkLst>
            <pc:docMk/>
            <pc:sldMk cId="1977486341" sldId="479"/>
            <ac:spMk id="5" creationId="{2BD85589-9AED-F949-AB6D-2DED51B0F49F}"/>
          </ac:spMkLst>
        </pc:spChg>
        <pc:spChg chg="add mod">
          <ac:chgData name="Xuesu Xiao" userId="2da2dc19-76a6-42ca-a03e-a5becae5e7dc" providerId="ADAL" clId="{B74F66C9-E5B3-EF46-B5D8-FD99D1E58699}" dt="2022-11-19T04:43:11.302" v="100"/>
          <ac:spMkLst>
            <pc:docMk/>
            <pc:sldMk cId="1977486341" sldId="479"/>
            <ac:spMk id="7" creationId="{B68339BE-748E-7185-7E83-B174A73A02DC}"/>
          </ac:spMkLst>
        </pc:spChg>
      </pc:sldChg>
      <pc:sldChg chg="addSp delSp modSp add">
        <pc:chgData name="Xuesu Xiao" userId="2da2dc19-76a6-42ca-a03e-a5becae5e7dc" providerId="ADAL" clId="{B74F66C9-E5B3-EF46-B5D8-FD99D1E58699}" dt="2022-11-19T04:43:11.302" v="100"/>
        <pc:sldMkLst>
          <pc:docMk/>
          <pc:sldMk cId="1338222313" sldId="480"/>
        </pc:sldMkLst>
        <pc:spChg chg="del">
          <ac:chgData name="Xuesu Xiao" userId="2da2dc19-76a6-42ca-a03e-a5becae5e7dc" providerId="ADAL" clId="{B74F66C9-E5B3-EF46-B5D8-FD99D1E58699}" dt="2022-11-19T04:40:26.516" v="68"/>
          <ac:spMkLst>
            <pc:docMk/>
            <pc:sldMk cId="1338222313" sldId="480"/>
            <ac:spMk id="4" creationId="{36A4BA8C-4E13-C445-808D-2C284162C7BB}"/>
          </ac:spMkLst>
        </pc:spChg>
        <pc:spChg chg="del">
          <ac:chgData name="Xuesu Xiao" userId="2da2dc19-76a6-42ca-a03e-a5becae5e7dc" providerId="ADAL" clId="{B74F66C9-E5B3-EF46-B5D8-FD99D1E58699}" dt="2022-11-19T04:43:04.435" v="99"/>
          <ac:spMkLst>
            <pc:docMk/>
            <pc:sldMk cId="1338222313" sldId="480"/>
            <ac:spMk id="5" creationId="{77FCC296-A273-3047-A225-68B899434597}"/>
          </ac:spMkLst>
        </pc:spChg>
        <pc:spChg chg="add mod">
          <ac:chgData name="Xuesu Xiao" userId="2da2dc19-76a6-42ca-a03e-a5becae5e7dc" providerId="ADAL" clId="{B74F66C9-E5B3-EF46-B5D8-FD99D1E58699}" dt="2022-11-19T04:43:11.302" v="100"/>
          <ac:spMkLst>
            <pc:docMk/>
            <pc:sldMk cId="1338222313" sldId="480"/>
            <ac:spMk id="7" creationId="{EED1AD27-EDBB-4A36-2FFB-E01A21C3E823}"/>
          </ac:spMkLst>
        </pc:spChg>
      </pc:sldChg>
      <pc:sldChg chg="addSp delSp modSp add">
        <pc:chgData name="Xuesu Xiao" userId="2da2dc19-76a6-42ca-a03e-a5becae5e7dc" providerId="ADAL" clId="{B74F66C9-E5B3-EF46-B5D8-FD99D1E58699}" dt="2022-11-19T04:43:11.302" v="100"/>
        <pc:sldMkLst>
          <pc:docMk/>
          <pc:sldMk cId="3537859319" sldId="481"/>
        </pc:sldMkLst>
        <pc:spChg chg="del">
          <ac:chgData name="Xuesu Xiao" userId="2da2dc19-76a6-42ca-a03e-a5becae5e7dc" providerId="ADAL" clId="{B74F66C9-E5B3-EF46-B5D8-FD99D1E58699}" dt="2022-11-19T04:40:26.516" v="68"/>
          <ac:spMkLst>
            <pc:docMk/>
            <pc:sldMk cId="3537859319" sldId="481"/>
            <ac:spMk id="4" creationId="{36A4BA8C-4E13-C445-808D-2C284162C7BB}"/>
          </ac:spMkLst>
        </pc:spChg>
        <pc:spChg chg="del">
          <ac:chgData name="Xuesu Xiao" userId="2da2dc19-76a6-42ca-a03e-a5becae5e7dc" providerId="ADAL" clId="{B74F66C9-E5B3-EF46-B5D8-FD99D1E58699}" dt="2022-11-19T04:43:04.435" v="99"/>
          <ac:spMkLst>
            <pc:docMk/>
            <pc:sldMk cId="3537859319" sldId="481"/>
            <ac:spMk id="5" creationId="{77FCC296-A273-3047-A225-68B899434597}"/>
          </ac:spMkLst>
        </pc:spChg>
        <pc:spChg chg="add mod">
          <ac:chgData name="Xuesu Xiao" userId="2da2dc19-76a6-42ca-a03e-a5becae5e7dc" providerId="ADAL" clId="{B74F66C9-E5B3-EF46-B5D8-FD99D1E58699}" dt="2022-11-19T04:43:11.302" v="100"/>
          <ac:spMkLst>
            <pc:docMk/>
            <pc:sldMk cId="3537859319" sldId="481"/>
            <ac:spMk id="10" creationId="{98EAFA4A-5D8D-FF30-1E51-B5D7D0F2C590}"/>
          </ac:spMkLst>
        </pc:spChg>
      </pc:sldChg>
      <pc:sldChg chg="addSp delSp modSp add">
        <pc:chgData name="Xuesu Xiao" userId="2da2dc19-76a6-42ca-a03e-a5becae5e7dc" providerId="ADAL" clId="{B74F66C9-E5B3-EF46-B5D8-FD99D1E58699}" dt="2022-11-19T04:43:11.302" v="100"/>
        <pc:sldMkLst>
          <pc:docMk/>
          <pc:sldMk cId="3856366771" sldId="482"/>
        </pc:sldMkLst>
        <pc:spChg chg="del">
          <ac:chgData name="Xuesu Xiao" userId="2da2dc19-76a6-42ca-a03e-a5becae5e7dc" providerId="ADAL" clId="{B74F66C9-E5B3-EF46-B5D8-FD99D1E58699}" dt="2022-11-19T04:40:26.516" v="68"/>
          <ac:spMkLst>
            <pc:docMk/>
            <pc:sldMk cId="3856366771" sldId="482"/>
            <ac:spMk id="4" creationId="{36A4BA8C-4E13-C445-808D-2C284162C7BB}"/>
          </ac:spMkLst>
        </pc:spChg>
        <pc:spChg chg="del">
          <ac:chgData name="Xuesu Xiao" userId="2da2dc19-76a6-42ca-a03e-a5becae5e7dc" providerId="ADAL" clId="{B74F66C9-E5B3-EF46-B5D8-FD99D1E58699}" dt="2022-11-19T04:43:04.435" v="99"/>
          <ac:spMkLst>
            <pc:docMk/>
            <pc:sldMk cId="3856366771" sldId="482"/>
            <ac:spMk id="5" creationId="{77FCC296-A273-3047-A225-68B899434597}"/>
          </ac:spMkLst>
        </pc:spChg>
        <pc:spChg chg="add mod">
          <ac:chgData name="Xuesu Xiao" userId="2da2dc19-76a6-42ca-a03e-a5becae5e7dc" providerId="ADAL" clId="{B74F66C9-E5B3-EF46-B5D8-FD99D1E58699}" dt="2022-11-19T04:43:11.302" v="100"/>
          <ac:spMkLst>
            <pc:docMk/>
            <pc:sldMk cId="3856366771" sldId="482"/>
            <ac:spMk id="11" creationId="{468E1256-3F0D-5C49-437D-D0DBDD73EB71}"/>
          </ac:spMkLst>
        </pc:spChg>
      </pc:sldChg>
      <pc:sldChg chg="addSp delSp modSp add">
        <pc:chgData name="Xuesu Xiao" userId="2da2dc19-76a6-42ca-a03e-a5becae5e7dc" providerId="ADAL" clId="{B74F66C9-E5B3-EF46-B5D8-FD99D1E58699}" dt="2022-11-19T04:43:11.302" v="100"/>
        <pc:sldMkLst>
          <pc:docMk/>
          <pc:sldMk cId="1071925522" sldId="485"/>
        </pc:sldMkLst>
        <pc:spChg chg="del">
          <ac:chgData name="Xuesu Xiao" userId="2da2dc19-76a6-42ca-a03e-a5becae5e7dc" providerId="ADAL" clId="{B74F66C9-E5B3-EF46-B5D8-FD99D1E58699}" dt="2022-11-19T04:40:26.516" v="68"/>
          <ac:spMkLst>
            <pc:docMk/>
            <pc:sldMk cId="1071925522" sldId="485"/>
            <ac:spMk id="4" creationId="{37C21E0F-BBFF-8F45-B25A-A15AC453A18C}"/>
          </ac:spMkLst>
        </pc:spChg>
        <pc:spChg chg="del">
          <ac:chgData name="Xuesu Xiao" userId="2da2dc19-76a6-42ca-a03e-a5becae5e7dc" providerId="ADAL" clId="{B74F66C9-E5B3-EF46-B5D8-FD99D1E58699}" dt="2022-11-19T04:43:04.435" v="99"/>
          <ac:spMkLst>
            <pc:docMk/>
            <pc:sldMk cId="1071925522" sldId="485"/>
            <ac:spMk id="5" creationId="{41E036CD-8BDB-7F4F-AE37-3D02BCB99DDC}"/>
          </ac:spMkLst>
        </pc:spChg>
        <pc:spChg chg="add mod">
          <ac:chgData name="Xuesu Xiao" userId="2da2dc19-76a6-42ca-a03e-a5becae5e7dc" providerId="ADAL" clId="{B74F66C9-E5B3-EF46-B5D8-FD99D1E58699}" dt="2022-11-19T04:43:11.302" v="100"/>
          <ac:spMkLst>
            <pc:docMk/>
            <pc:sldMk cId="1071925522" sldId="485"/>
            <ac:spMk id="6" creationId="{B8681413-7FD6-559D-7F68-7738C5B6EAAE}"/>
          </ac:spMkLst>
        </pc:spChg>
      </pc:sldChg>
      <pc:sldChg chg="addSp delSp modSp add">
        <pc:chgData name="Xuesu Xiao" userId="2da2dc19-76a6-42ca-a03e-a5becae5e7dc" providerId="ADAL" clId="{B74F66C9-E5B3-EF46-B5D8-FD99D1E58699}" dt="2022-11-19T04:43:11.302" v="100"/>
        <pc:sldMkLst>
          <pc:docMk/>
          <pc:sldMk cId="3019913970" sldId="486"/>
        </pc:sldMkLst>
        <pc:spChg chg="del">
          <ac:chgData name="Xuesu Xiao" userId="2da2dc19-76a6-42ca-a03e-a5becae5e7dc" providerId="ADAL" clId="{B74F66C9-E5B3-EF46-B5D8-FD99D1E58699}" dt="2022-11-19T04:40:26.516" v="68"/>
          <ac:spMkLst>
            <pc:docMk/>
            <pc:sldMk cId="3019913970" sldId="486"/>
            <ac:spMk id="4" creationId="{37C21E0F-BBFF-8F45-B25A-A15AC453A18C}"/>
          </ac:spMkLst>
        </pc:spChg>
        <pc:spChg chg="del">
          <ac:chgData name="Xuesu Xiao" userId="2da2dc19-76a6-42ca-a03e-a5becae5e7dc" providerId="ADAL" clId="{B74F66C9-E5B3-EF46-B5D8-FD99D1E58699}" dt="2022-11-19T04:43:04.435" v="99"/>
          <ac:spMkLst>
            <pc:docMk/>
            <pc:sldMk cId="3019913970" sldId="486"/>
            <ac:spMk id="5" creationId="{41E036CD-8BDB-7F4F-AE37-3D02BCB99DDC}"/>
          </ac:spMkLst>
        </pc:spChg>
        <pc:spChg chg="add mod">
          <ac:chgData name="Xuesu Xiao" userId="2da2dc19-76a6-42ca-a03e-a5becae5e7dc" providerId="ADAL" clId="{B74F66C9-E5B3-EF46-B5D8-FD99D1E58699}" dt="2022-11-19T04:43:11.302" v="100"/>
          <ac:spMkLst>
            <pc:docMk/>
            <pc:sldMk cId="3019913970" sldId="486"/>
            <ac:spMk id="7" creationId="{8B69C137-FA4D-C8A3-E1A5-CA43027DD235}"/>
          </ac:spMkLst>
        </pc:spChg>
      </pc:sldChg>
      <pc:sldChg chg="addSp delSp modSp add del">
        <pc:chgData name="Xuesu Xiao" userId="2da2dc19-76a6-42ca-a03e-a5becae5e7dc" providerId="ADAL" clId="{B74F66C9-E5B3-EF46-B5D8-FD99D1E58699}" dt="2022-11-19T05:23:38.697" v="409" actId="2696"/>
        <pc:sldMkLst>
          <pc:docMk/>
          <pc:sldMk cId="1670619051" sldId="487"/>
        </pc:sldMkLst>
        <pc:spChg chg="del">
          <ac:chgData name="Xuesu Xiao" userId="2da2dc19-76a6-42ca-a03e-a5becae5e7dc" providerId="ADAL" clId="{B74F66C9-E5B3-EF46-B5D8-FD99D1E58699}" dt="2022-11-19T04:40:26.516" v="68"/>
          <ac:spMkLst>
            <pc:docMk/>
            <pc:sldMk cId="1670619051" sldId="487"/>
            <ac:spMk id="4" creationId="{710B918F-3FD6-6BB6-1F3F-F9FA22E60F26}"/>
          </ac:spMkLst>
        </pc:spChg>
        <pc:spChg chg="del">
          <ac:chgData name="Xuesu Xiao" userId="2da2dc19-76a6-42ca-a03e-a5becae5e7dc" providerId="ADAL" clId="{B74F66C9-E5B3-EF46-B5D8-FD99D1E58699}" dt="2022-11-19T04:43:04.435" v="99"/>
          <ac:spMkLst>
            <pc:docMk/>
            <pc:sldMk cId="1670619051" sldId="487"/>
            <ac:spMk id="5" creationId="{1299F81D-70C1-A3AF-A51D-6FDDCC670AD7}"/>
          </ac:spMkLst>
        </pc:spChg>
        <pc:spChg chg="add mod">
          <ac:chgData name="Xuesu Xiao" userId="2da2dc19-76a6-42ca-a03e-a5becae5e7dc" providerId="ADAL" clId="{B74F66C9-E5B3-EF46-B5D8-FD99D1E58699}" dt="2022-11-19T04:43:11.302" v="100"/>
          <ac:spMkLst>
            <pc:docMk/>
            <pc:sldMk cId="1670619051" sldId="487"/>
            <ac:spMk id="6" creationId="{6A0925A5-FB5C-6873-18F8-1BB6919B9463}"/>
          </ac:spMkLst>
        </pc:spChg>
      </pc:sldChg>
      <pc:sldChg chg="addSp delSp modSp add del mod">
        <pc:chgData name="Xuesu Xiao" userId="2da2dc19-76a6-42ca-a03e-a5becae5e7dc" providerId="ADAL" clId="{B74F66C9-E5B3-EF46-B5D8-FD99D1E58699}" dt="2022-11-19T05:23:39.195" v="410" actId="2696"/>
        <pc:sldMkLst>
          <pc:docMk/>
          <pc:sldMk cId="1740037731" sldId="488"/>
        </pc:sldMkLst>
        <pc:spChg chg="mod">
          <ac:chgData name="Xuesu Xiao" userId="2da2dc19-76a6-42ca-a03e-a5becae5e7dc" providerId="ADAL" clId="{B74F66C9-E5B3-EF46-B5D8-FD99D1E58699}" dt="2022-11-19T04:40:07.245" v="42" actId="27636"/>
          <ac:spMkLst>
            <pc:docMk/>
            <pc:sldMk cId="1740037731" sldId="488"/>
            <ac:spMk id="3" creationId="{99A8C704-4798-6895-F5A1-479AAFC47ECC}"/>
          </ac:spMkLst>
        </pc:spChg>
        <pc:spChg chg="del">
          <ac:chgData name="Xuesu Xiao" userId="2da2dc19-76a6-42ca-a03e-a5becae5e7dc" providerId="ADAL" clId="{B74F66C9-E5B3-EF46-B5D8-FD99D1E58699}" dt="2022-11-19T04:40:26.516" v="68"/>
          <ac:spMkLst>
            <pc:docMk/>
            <pc:sldMk cId="1740037731" sldId="488"/>
            <ac:spMk id="4" creationId="{710B918F-3FD6-6BB6-1F3F-F9FA22E60F26}"/>
          </ac:spMkLst>
        </pc:spChg>
        <pc:spChg chg="del">
          <ac:chgData name="Xuesu Xiao" userId="2da2dc19-76a6-42ca-a03e-a5becae5e7dc" providerId="ADAL" clId="{B74F66C9-E5B3-EF46-B5D8-FD99D1E58699}" dt="2022-11-19T04:43:04.435" v="99"/>
          <ac:spMkLst>
            <pc:docMk/>
            <pc:sldMk cId="1740037731" sldId="488"/>
            <ac:spMk id="5" creationId="{1299F81D-70C1-A3AF-A51D-6FDDCC670AD7}"/>
          </ac:spMkLst>
        </pc:spChg>
        <pc:spChg chg="add mod">
          <ac:chgData name="Xuesu Xiao" userId="2da2dc19-76a6-42ca-a03e-a5becae5e7dc" providerId="ADAL" clId="{B74F66C9-E5B3-EF46-B5D8-FD99D1E58699}" dt="2022-11-19T04:43:11.302" v="100"/>
          <ac:spMkLst>
            <pc:docMk/>
            <pc:sldMk cId="1740037731" sldId="488"/>
            <ac:spMk id="6" creationId="{8B5074BF-96A5-ACFE-6F83-60FE5F978271}"/>
          </ac:spMkLst>
        </pc:spChg>
        <pc:picChg chg="mod">
          <ac:chgData name="Xuesu Xiao" userId="2da2dc19-76a6-42ca-a03e-a5becae5e7dc" providerId="ADAL" clId="{B74F66C9-E5B3-EF46-B5D8-FD99D1E58699}" dt="2022-11-19T05:05:03.653" v="247" actId="1076"/>
          <ac:picMkLst>
            <pc:docMk/>
            <pc:sldMk cId="1740037731" sldId="488"/>
            <ac:picMk id="2050" creationId="{FAD008F7-3D96-6A50-9655-569F8664F9AB}"/>
          </ac:picMkLst>
        </pc:picChg>
      </pc:sldChg>
      <pc:sldChg chg="addSp delSp modSp add del mod">
        <pc:chgData name="Xuesu Xiao" userId="2da2dc19-76a6-42ca-a03e-a5becae5e7dc" providerId="ADAL" clId="{B74F66C9-E5B3-EF46-B5D8-FD99D1E58699}" dt="2022-11-19T05:23:39.583" v="411" actId="2696"/>
        <pc:sldMkLst>
          <pc:docMk/>
          <pc:sldMk cId="379245142" sldId="489"/>
        </pc:sldMkLst>
        <pc:spChg chg="mod">
          <ac:chgData name="Xuesu Xiao" userId="2da2dc19-76a6-42ca-a03e-a5becae5e7dc" providerId="ADAL" clId="{B74F66C9-E5B3-EF46-B5D8-FD99D1E58699}" dt="2022-11-19T04:40:07.289" v="43" actId="27636"/>
          <ac:spMkLst>
            <pc:docMk/>
            <pc:sldMk cId="379245142" sldId="489"/>
            <ac:spMk id="3" creationId="{99A8C704-4798-6895-F5A1-479AAFC47ECC}"/>
          </ac:spMkLst>
        </pc:spChg>
        <pc:spChg chg="del">
          <ac:chgData name="Xuesu Xiao" userId="2da2dc19-76a6-42ca-a03e-a5becae5e7dc" providerId="ADAL" clId="{B74F66C9-E5B3-EF46-B5D8-FD99D1E58699}" dt="2022-11-19T04:40:26.516" v="68"/>
          <ac:spMkLst>
            <pc:docMk/>
            <pc:sldMk cId="379245142" sldId="489"/>
            <ac:spMk id="4" creationId="{710B918F-3FD6-6BB6-1F3F-F9FA22E60F26}"/>
          </ac:spMkLst>
        </pc:spChg>
        <pc:spChg chg="del">
          <ac:chgData name="Xuesu Xiao" userId="2da2dc19-76a6-42ca-a03e-a5becae5e7dc" providerId="ADAL" clId="{B74F66C9-E5B3-EF46-B5D8-FD99D1E58699}" dt="2022-11-19T04:43:04.435" v="99"/>
          <ac:spMkLst>
            <pc:docMk/>
            <pc:sldMk cId="379245142" sldId="489"/>
            <ac:spMk id="5" creationId="{1299F81D-70C1-A3AF-A51D-6FDDCC670AD7}"/>
          </ac:spMkLst>
        </pc:spChg>
        <pc:spChg chg="add mod">
          <ac:chgData name="Xuesu Xiao" userId="2da2dc19-76a6-42ca-a03e-a5becae5e7dc" providerId="ADAL" clId="{B74F66C9-E5B3-EF46-B5D8-FD99D1E58699}" dt="2022-11-19T04:43:11.302" v="100"/>
          <ac:spMkLst>
            <pc:docMk/>
            <pc:sldMk cId="379245142" sldId="489"/>
            <ac:spMk id="6" creationId="{ACB8CDA0-2E83-69E3-DD44-488E6E5A56B0}"/>
          </ac:spMkLst>
        </pc:spChg>
      </pc:sldChg>
      <pc:sldChg chg="addSp delSp modSp add del mod">
        <pc:chgData name="Xuesu Xiao" userId="2da2dc19-76a6-42ca-a03e-a5becae5e7dc" providerId="ADAL" clId="{B74F66C9-E5B3-EF46-B5D8-FD99D1E58699}" dt="2022-11-19T05:23:40.028" v="412" actId="2696"/>
        <pc:sldMkLst>
          <pc:docMk/>
          <pc:sldMk cId="2226713212" sldId="490"/>
        </pc:sldMkLst>
        <pc:spChg chg="mod">
          <ac:chgData name="Xuesu Xiao" userId="2da2dc19-76a6-42ca-a03e-a5becae5e7dc" providerId="ADAL" clId="{B74F66C9-E5B3-EF46-B5D8-FD99D1E58699}" dt="2022-11-19T04:40:07.304" v="44" actId="27636"/>
          <ac:spMkLst>
            <pc:docMk/>
            <pc:sldMk cId="2226713212" sldId="490"/>
            <ac:spMk id="3" creationId="{9E9717EC-284A-3BC6-C7AE-CB56EDE18570}"/>
          </ac:spMkLst>
        </pc:spChg>
        <pc:spChg chg="del">
          <ac:chgData name="Xuesu Xiao" userId="2da2dc19-76a6-42ca-a03e-a5becae5e7dc" providerId="ADAL" clId="{B74F66C9-E5B3-EF46-B5D8-FD99D1E58699}" dt="2022-11-19T04:40:26.516" v="68"/>
          <ac:spMkLst>
            <pc:docMk/>
            <pc:sldMk cId="2226713212" sldId="490"/>
            <ac:spMk id="4" creationId="{36ACF96C-D10F-081E-602E-D02027D767CD}"/>
          </ac:spMkLst>
        </pc:spChg>
        <pc:spChg chg="del">
          <ac:chgData name="Xuesu Xiao" userId="2da2dc19-76a6-42ca-a03e-a5becae5e7dc" providerId="ADAL" clId="{B74F66C9-E5B3-EF46-B5D8-FD99D1E58699}" dt="2022-11-19T04:43:04.435" v="99"/>
          <ac:spMkLst>
            <pc:docMk/>
            <pc:sldMk cId="2226713212" sldId="490"/>
            <ac:spMk id="5" creationId="{F7771CB9-BE04-2D8B-94B2-A40210D4B490}"/>
          </ac:spMkLst>
        </pc:spChg>
        <pc:spChg chg="add mod">
          <ac:chgData name="Xuesu Xiao" userId="2da2dc19-76a6-42ca-a03e-a5becae5e7dc" providerId="ADAL" clId="{B74F66C9-E5B3-EF46-B5D8-FD99D1E58699}" dt="2022-11-19T04:43:11.302" v="100"/>
          <ac:spMkLst>
            <pc:docMk/>
            <pc:sldMk cId="2226713212" sldId="490"/>
            <ac:spMk id="6" creationId="{D1C8BF3F-3A2A-3048-3064-D1C9E68E7535}"/>
          </ac:spMkLst>
        </pc:spChg>
      </pc:sldChg>
      <pc:sldChg chg="addSp delSp modSp add del mod">
        <pc:chgData name="Xuesu Xiao" userId="2da2dc19-76a6-42ca-a03e-a5becae5e7dc" providerId="ADAL" clId="{B74F66C9-E5B3-EF46-B5D8-FD99D1E58699}" dt="2022-11-19T05:24:22.901" v="417" actId="2696"/>
        <pc:sldMkLst>
          <pc:docMk/>
          <pc:sldMk cId="2638240263" sldId="491"/>
        </pc:sldMkLst>
        <pc:spChg chg="mod">
          <ac:chgData name="Xuesu Xiao" userId="2da2dc19-76a6-42ca-a03e-a5becae5e7dc" providerId="ADAL" clId="{B74F66C9-E5B3-EF46-B5D8-FD99D1E58699}" dt="2022-11-19T04:40:07.349" v="45" actId="27636"/>
          <ac:spMkLst>
            <pc:docMk/>
            <pc:sldMk cId="2638240263" sldId="491"/>
            <ac:spMk id="3" creationId="{9E9717EC-284A-3BC6-C7AE-CB56EDE18570}"/>
          </ac:spMkLst>
        </pc:spChg>
        <pc:spChg chg="del">
          <ac:chgData name="Xuesu Xiao" userId="2da2dc19-76a6-42ca-a03e-a5becae5e7dc" providerId="ADAL" clId="{B74F66C9-E5B3-EF46-B5D8-FD99D1E58699}" dt="2022-11-19T04:40:26.516" v="68"/>
          <ac:spMkLst>
            <pc:docMk/>
            <pc:sldMk cId="2638240263" sldId="491"/>
            <ac:spMk id="4" creationId="{36ACF96C-D10F-081E-602E-D02027D767CD}"/>
          </ac:spMkLst>
        </pc:spChg>
        <pc:spChg chg="del">
          <ac:chgData name="Xuesu Xiao" userId="2da2dc19-76a6-42ca-a03e-a5becae5e7dc" providerId="ADAL" clId="{B74F66C9-E5B3-EF46-B5D8-FD99D1E58699}" dt="2022-11-19T04:43:04.435" v="99"/>
          <ac:spMkLst>
            <pc:docMk/>
            <pc:sldMk cId="2638240263" sldId="491"/>
            <ac:spMk id="5" creationId="{F7771CB9-BE04-2D8B-94B2-A40210D4B490}"/>
          </ac:spMkLst>
        </pc:spChg>
        <pc:spChg chg="add mod">
          <ac:chgData name="Xuesu Xiao" userId="2da2dc19-76a6-42ca-a03e-a5becae5e7dc" providerId="ADAL" clId="{B74F66C9-E5B3-EF46-B5D8-FD99D1E58699}" dt="2022-11-19T04:43:11.302" v="100"/>
          <ac:spMkLst>
            <pc:docMk/>
            <pc:sldMk cId="2638240263" sldId="491"/>
            <ac:spMk id="7" creationId="{0D80955B-D2DB-8730-68CD-CBA7C6466EA5}"/>
          </ac:spMkLst>
        </pc:spChg>
      </pc:sldChg>
      <pc:sldChg chg="addSp delSp modSp add del">
        <pc:chgData name="Xuesu Xiao" userId="2da2dc19-76a6-42ca-a03e-a5becae5e7dc" providerId="ADAL" clId="{B74F66C9-E5B3-EF46-B5D8-FD99D1E58699}" dt="2022-11-19T05:23:27.005" v="408" actId="2696"/>
        <pc:sldMkLst>
          <pc:docMk/>
          <pc:sldMk cId="2943203320" sldId="492"/>
        </pc:sldMkLst>
        <pc:spChg chg="del">
          <ac:chgData name="Xuesu Xiao" userId="2da2dc19-76a6-42ca-a03e-a5becae5e7dc" providerId="ADAL" clId="{B74F66C9-E5B3-EF46-B5D8-FD99D1E58699}" dt="2022-11-19T04:40:26.516" v="68"/>
          <ac:spMkLst>
            <pc:docMk/>
            <pc:sldMk cId="2943203320" sldId="492"/>
            <ac:spMk id="4" creationId="{539542DF-A3A2-1799-3C31-5FBDFF98BA44}"/>
          </ac:spMkLst>
        </pc:spChg>
        <pc:spChg chg="del">
          <ac:chgData name="Xuesu Xiao" userId="2da2dc19-76a6-42ca-a03e-a5becae5e7dc" providerId="ADAL" clId="{B74F66C9-E5B3-EF46-B5D8-FD99D1E58699}" dt="2022-11-19T04:43:04.435" v="99"/>
          <ac:spMkLst>
            <pc:docMk/>
            <pc:sldMk cId="2943203320" sldId="492"/>
            <ac:spMk id="5" creationId="{AA338694-6038-F0C5-3BA4-52B0FBF5721A}"/>
          </ac:spMkLst>
        </pc:spChg>
        <pc:spChg chg="add mod">
          <ac:chgData name="Xuesu Xiao" userId="2da2dc19-76a6-42ca-a03e-a5becae5e7dc" providerId="ADAL" clId="{B74F66C9-E5B3-EF46-B5D8-FD99D1E58699}" dt="2022-11-19T04:43:11.302" v="100"/>
          <ac:spMkLst>
            <pc:docMk/>
            <pc:sldMk cId="2943203320" sldId="492"/>
            <ac:spMk id="6" creationId="{22E481C9-DFF2-ECA0-4A91-1C2EF51D1185}"/>
          </ac:spMkLst>
        </pc:spChg>
      </pc:sldChg>
      <pc:sldChg chg="addSp delSp modSp add">
        <pc:chgData name="Xuesu Xiao" userId="2da2dc19-76a6-42ca-a03e-a5becae5e7dc" providerId="ADAL" clId="{B74F66C9-E5B3-EF46-B5D8-FD99D1E58699}" dt="2022-11-19T04:43:11.302" v="100"/>
        <pc:sldMkLst>
          <pc:docMk/>
          <pc:sldMk cId="517504232" sldId="494"/>
        </pc:sldMkLst>
        <pc:spChg chg="add mod">
          <ac:chgData name="Xuesu Xiao" userId="2da2dc19-76a6-42ca-a03e-a5becae5e7dc" providerId="ADAL" clId="{B74F66C9-E5B3-EF46-B5D8-FD99D1E58699}" dt="2022-11-19T04:43:11.302" v="100"/>
          <ac:spMkLst>
            <pc:docMk/>
            <pc:sldMk cId="517504232" sldId="494"/>
            <ac:spMk id="3" creationId="{2EBAEB48-2EEB-A8F9-BD5E-E59892AF9035}"/>
          </ac:spMkLst>
        </pc:spChg>
        <pc:spChg chg="del">
          <ac:chgData name="Xuesu Xiao" userId="2da2dc19-76a6-42ca-a03e-a5becae5e7dc" providerId="ADAL" clId="{B74F66C9-E5B3-EF46-B5D8-FD99D1E58699}" dt="2022-11-19T04:40:26.516" v="68"/>
          <ac:spMkLst>
            <pc:docMk/>
            <pc:sldMk cId="517504232" sldId="494"/>
            <ac:spMk id="4" creationId="{51A72ED6-B7E1-8613-2E8F-B510B577E4F0}"/>
          </ac:spMkLst>
        </pc:spChg>
        <pc:spChg chg="del">
          <ac:chgData name="Xuesu Xiao" userId="2da2dc19-76a6-42ca-a03e-a5becae5e7dc" providerId="ADAL" clId="{B74F66C9-E5B3-EF46-B5D8-FD99D1E58699}" dt="2022-11-19T04:43:04.435" v="99"/>
          <ac:spMkLst>
            <pc:docMk/>
            <pc:sldMk cId="517504232" sldId="494"/>
            <ac:spMk id="5" creationId="{D7482A10-DA2D-780B-2C93-BED8D66FD339}"/>
          </ac:spMkLst>
        </pc:spChg>
      </pc:sldChg>
      <pc:sldChg chg="addSp delSp modSp add del">
        <pc:chgData name="Xuesu Xiao" userId="2da2dc19-76a6-42ca-a03e-a5becae5e7dc" providerId="ADAL" clId="{B74F66C9-E5B3-EF46-B5D8-FD99D1E58699}" dt="2022-11-19T05:23:01.203" v="407" actId="2696"/>
        <pc:sldMkLst>
          <pc:docMk/>
          <pc:sldMk cId="1257842646" sldId="495"/>
        </pc:sldMkLst>
        <pc:spChg chg="del">
          <ac:chgData name="Xuesu Xiao" userId="2da2dc19-76a6-42ca-a03e-a5becae5e7dc" providerId="ADAL" clId="{B74F66C9-E5B3-EF46-B5D8-FD99D1E58699}" dt="2022-11-19T04:40:26.516" v="68"/>
          <ac:spMkLst>
            <pc:docMk/>
            <pc:sldMk cId="1257842646" sldId="495"/>
            <ac:spMk id="4" creationId="{539542DF-A3A2-1799-3C31-5FBDFF98BA44}"/>
          </ac:spMkLst>
        </pc:spChg>
        <pc:spChg chg="del">
          <ac:chgData name="Xuesu Xiao" userId="2da2dc19-76a6-42ca-a03e-a5becae5e7dc" providerId="ADAL" clId="{B74F66C9-E5B3-EF46-B5D8-FD99D1E58699}" dt="2022-11-19T04:43:04.435" v="99"/>
          <ac:spMkLst>
            <pc:docMk/>
            <pc:sldMk cId="1257842646" sldId="495"/>
            <ac:spMk id="5" creationId="{AA338694-6038-F0C5-3BA4-52B0FBF5721A}"/>
          </ac:spMkLst>
        </pc:spChg>
        <pc:spChg chg="add mod">
          <ac:chgData name="Xuesu Xiao" userId="2da2dc19-76a6-42ca-a03e-a5becae5e7dc" providerId="ADAL" clId="{B74F66C9-E5B3-EF46-B5D8-FD99D1E58699}" dt="2022-11-19T04:43:11.302" v="100"/>
          <ac:spMkLst>
            <pc:docMk/>
            <pc:sldMk cId="1257842646" sldId="495"/>
            <ac:spMk id="8" creationId="{1A8F8D7B-A55B-9198-85DF-0B640AE6D50B}"/>
          </ac:spMkLst>
        </pc:spChg>
      </pc:sldChg>
      <pc:sldChg chg="addSp delSp modSp add del">
        <pc:chgData name="Xuesu Xiao" userId="2da2dc19-76a6-42ca-a03e-a5becae5e7dc" providerId="ADAL" clId="{B74F66C9-E5B3-EF46-B5D8-FD99D1E58699}" dt="2022-11-19T05:22:58.676" v="405" actId="2696"/>
        <pc:sldMkLst>
          <pc:docMk/>
          <pc:sldMk cId="155791797" sldId="496"/>
        </pc:sldMkLst>
        <pc:spChg chg="del">
          <ac:chgData name="Xuesu Xiao" userId="2da2dc19-76a6-42ca-a03e-a5becae5e7dc" providerId="ADAL" clId="{B74F66C9-E5B3-EF46-B5D8-FD99D1E58699}" dt="2022-11-19T04:40:26.516" v="68"/>
          <ac:spMkLst>
            <pc:docMk/>
            <pc:sldMk cId="155791797" sldId="496"/>
            <ac:spMk id="4" creationId="{539542DF-A3A2-1799-3C31-5FBDFF98BA44}"/>
          </ac:spMkLst>
        </pc:spChg>
        <pc:spChg chg="del">
          <ac:chgData name="Xuesu Xiao" userId="2da2dc19-76a6-42ca-a03e-a5becae5e7dc" providerId="ADAL" clId="{B74F66C9-E5B3-EF46-B5D8-FD99D1E58699}" dt="2022-11-19T04:43:04.435" v="99"/>
          <ac:spMkLst>
            <pc:docMk/>
            <pc:sldMk cId="155791797" sldId="496"/>
            <ac:spMk id="5" creationId="{AA338694-6038-F0C5-3BA4-52B0FBF5721A}"/>
          </ac:spMkLst>
        </pc:spChg>
        <pc:spChg chg="add mod">
          <ac:chgData name="Xuesu Xiao" userId="2da2dc19-76a6-42ca-a03e-a5becae5e7dc" providerId="ADAL" clId="{B74F66C9-E5B3-EF46-B5D8-FD99D1E58699}" dt="2022-11-19T04:43:11.302" v="100"/>
          <ac:spMkLst>
            <pc:docMk/>
            <pc:sldMk cId="155791797" sldId="496"/>
            <ac:spMk id="7" creationId="{2F75BE3D-4DCF-ED85-C510-A9BFA87159D3}"/>
          </ac:spMkLst>
        </pc:spChg>
      </pc:sldChg>
      <pc:sldChg chg="addSp delSp modSp add del">
        <pc:chgData name="Xuesu Xiao" userId="2da2dc19-76a6-42ca-a03e-a5becae5e7dc" providerId="ADAL" clId="{B74F66C9-E5B3-EF46-B5D8-FD99D1E58699}" dt="2022-11-19T05:22:59.508" v="406" actId="2696"/>
        <pc:sldMkLst>
          <pc:docMk/>
          <pc:sldMk cId="947789912" sldId="497"/>
        </pc:sldMkLst>
        <pc:spChg chg="del">
          <ac:chgData name="Xuesu Xiao" userId="2da2dc19-76a6-42ca-a03e-a5becae5e7dc" providerId="ADAL" clId="{B74F66C9-E5B3-EF46-B5D8-FD99D1E58699}" dt="2022-11-19T04:40:26.516" v="68"/>
          <ac:spMkLst>
            <pc:docMk/>
            <pc:sldMk cId="947789912" sldId="497"/>
            <ac:spMk id="4" creationId="{539542DF-A3A2-1799-3C31-5FBDFF98BA44}"/>
          </ac:spMkLst>
        </pc:spChg>
        <pc:spChg chg="del">
          <ac:chgData name="Xuesu Xiao" userId="2da2dc19-76a6-42ca-a03e-a5becae5e7dc" providerId="ADAL" clId="{B74F66C9-E5B3-EF46-B5D8-FD99D1E58699}" dt="2022-11-19T04:43:04.435" v="99"/>
          <ac:spMkLst>
            <pc:docMk/>
            <pc:sldMk cId="947789912" sldId="497"/>
            <ac:spMk id="5" creationId="{AA338694-6038-F0C5-3BA4-52B0FBF5721A}"/>
          </ac:spMkLst>
        </pc:spChg>
        <pc:spChg chg="add mod">
          <ac:chgData name="Xuesu Xiao" userId="2da2dc19-76a6-42ca-a03e-a5becae5e7dc" providerId="ADAL" clId="{B74F66C9-E5B3-EF46-B5D8-FD99D1E58699}" dt="2022-11-19T04:43:11.302" v="100"/>
          <ac:spMkLst>
            <pc:docMk/>
            <pc:sldMk cId="947789912" sldId="497"/>
            <ac:spMk id="7" creationId="{37A237A8-C534-9319-C9F7-9B47077F790A}"/>
          </ac:spMkLst>
        </pc:spChg>
      </pc:sldChg>
      <pc:sldChg chg="addSp delSp modSp add del">
        <pc:chgData name="Xuesu Xiao" userId="2da2dc19-76a6-42ca-a03e-a5becae5e7dc" providerId="ADAL" clId="{B74F66C9-E5B3-EF46-B5D8-FD99D1E58699}" dt="2022-11-19T05:22:57.876" v="404" actId="2696"/>
        <pc:sldMkLst>
          <pc:docMk/>
          <pc:sldMk cId="3196384517" sldId="498"/>
        </pc:sldMkLst>
        <pc:spChg chg="del">
          <ac:chgData name="Xuesu Xiao" userId="2da2dc19-76a6-42ca-a03e-a5becae5e7dc" providerId="ADAL" clId="{B74F66C9-E5B3-EF46-B5D8-FD99D1E58699}" dt="2022-11-19T04:40:26.516" v="68"/>
          <ac:spMkLst>
            <pc:docMk/>
            <pc:sldMk cId="3196384517" sldId="498"/>
            <ac:spMk id="4" creationId="{539542DF-A3A2-1799-3C31-5FBDFF98BA44}"/>
          </ac:spMkLst>
        </pc:spChg>
        <pc:spChg chg="del">
          <ac:chgData name="Xuesu Xiao" userId="2da2dc19-76a6-42ca-a03e-a5becae5e7dc" providerId="ADAL" clId="{B74F66C9-E5B3-EF46-B5D8-FD99D1E58699}" dt="2022-11-19T04:43:04.435" v="99"/>
          <ac:spMkLst>
            <pc:docMk/>
            <pc:sldMk cId="3196384517" sldId="498"/>
            <ac:spMk id="5" creationId="{AA338694-6038-F0C5-3BA4-52B0FBF5721A}"/>
          </ac:spMkLst>
        </pc:spChg>
        <pc:spChg chg="add mod">
          <ac:chgData name="Xuesu Xiao" userId="2da2dc19-76a6-42ca-a03e-a5becae5e7dc" providerId="ADAL" clId="{B74F66C9-E5B3-EF46-B5D8-FD99D1E58699}" dt="2022-11-19T04:43:11.302" v="100"/>
          <ac:spMkLst>
            <pc:docMk/>
            <pc:sldMk cId="3196384517" sldId="498"/>
            <ac:spMk id="7" creationId="{C39959ED-1A74-F929-450B-6233888ED86B}"/>
          </ac:spMkLst>
        </pc:spChg>
      </pc:sldChg>
      <pc:sldChg chg="addSp delSp modSp add del">
        <pc:chgData name="Xuesu Xiao" userId="2da2dc19-76a6-42ca-a03e-a5becae5e7dc" providerId="ADAL" clId="{B74F66C9-E5B3-EF46-B5D8-FD99D1E58699}" dt="2022-11-19T05:22:57.191" v="403" actId="2696"/>
        <pc:sldMkLst>
          <pc:docMk/>
          <pc:sldMk cId="991331779" sldId="499"/>
        </pc:sldMkLst>
        <pc:spChg chg="del">
          <ac:chgData name="Xuesu Xiao" userId="2da2dc19-76a6-42ca-a03e-a5becae5e7dc" providerId="ADAL" clId="{B74F66C9-E5B3-EF46-B5D8-FD99D1E58699}" dt="2022-11-19T04:40:26.516" v="68"/>
          <ac:spMkLst>
            <pc:docMk/>
            <pc:sldMk cId="991331779" sldId="499"/>
            <ac:spMk id="4" creationId="{539542DF-A3A2-1799-3C31-5FBDFF98BA44}"/>
          </ac:spMkLst>
        </pc:spChg>
        <pc:spChg chg="del">
          <ac:chgData name="Xuesu Xiao" userId="2da2dc19-76a6-42ca-a03e-a5becae5e7dc" providerId="ADAL" clId="{B74F66C9-E5B3-EF46-B5D8-FD99D1E58699}" dt="2022-11-19T04:43:04.435" v="99"/>
          <ac:spMkLst>
            <pc:docMk/>
            <pc:sldMk cId="991331779" sldId="499"/>
            <ac:spMk id="5" creationId="{AA338694-6038-F0C5-3BA4-52B0FBF5721A}"/>
          </ac:spMkLst>
        </pc:spChg>
        <pc:spChg chg="add mod">
          <ac:chgData name="Xuesu Xiao" userId="2da2dc19-76a6-42ca-a03e-a5becae5e7dc" providerId="ADAL" clId="{B74F66C9-E5B3-EF46-B5D8-FD99D1E58699}" dt="2022-11-19T04:43:11.302" v="100"/>
          <ac:spMkLst>
            <pc:docMk/>
            <pc:sldMk cId="991331779" sldId="499"/>
            <ac:spMk id="7" creationId="{7EBAA06F-BC43-4839-696E-6BC37F41245C}"/>
          </ac:spMkLst>
        </pc:spChg>
      </pc:sldChg>
      <pc:sldChg chg="addSp delSp modSp add del">
        <pc:chgData name="Xuesu Xiao" userId="2da2dc19-76a6-42ca-a03e-a5becae5e7dc" providerId="ADAL" clId="{B74F66C9-E5B3-EF46-B5D8-FD99D1E58699}" dt="2022-11-19T05:22:56.253" v="402" actId="2696"/>
        <pc:sldMkLst>
          <pc:docMk/>
          <pc:sldMk cId="1449528718" sldId="500"/>
        </pc:sldMkLst>
        <pc:spChg chg="del">
          <ac:chgData name="Xuesu Xiao" userId="2da2dc19-76a6-42ca-a03e-a5becae5e7dc" providerId="ADAL" clId="{B74F66C9-E5B3-EF46-B5D8-FD99D1E58699}" dt="2022-11-19T04:40:26.516" v="68"/>
          <ac:spMkLst>
            <pc:docMk/>
            <pc:sldMk cId="1449528718" sldId="500"/>
            <ac:spMk id="4" creationId="{539542DF-A3A2-1799-3C31-5FBDFF98BA44}"/>
          </ac:spMkLst>
        </pc:spChg>
        <pc:spChg chg="del">
          <ac:chgData name="Xuesu Xiao" userId="2da2dc19-76a6-42ca-a03e-a5becae5e7dc" providerId="ADAL" clId="{B74F66C9-E5B3-EF46-B5D8-FD99D1E58699}" dt="2022-11-19T04:43:04.435" v="99"/>
          <ac:spMkLst>
            <pc:docMk/>
            <pc:sldMk cId="1449528718" sldId="500"/>
            <ac:spMk id="5" creationId="{AA338694-6038-F0C5-3BA4-52B0FBF5721A}"/>
          </ac:spMkLst>
        </pc:spChg>
        <pc:spChg chg="add mod">
          <ac:chgData name="Xuesu Xiao" userId="2da2dc19-76a6-42ca-a03e-a5becae5e7dc" providerId="ADAL" clId="{B74F66C9-E5B3-EF46-B5D8-FD99D1E58699}" dt="2022-11-19T04:43:11.302" v="100"/>
          <ac:spMkLst>
            <pc:docMk/>
            <pc:sldMk cId="1449528718" sldId="500"/>
            <ac:spMk id="6" creationId="{EBBA2FED-39A8-CC57-5FB9-169695841796}"/>
          </ac:spMkLst>
        </pc:spChg>
      </pc:sldChg>
      <pc:sldChg chg="addSp delSp modSp add del mod">
        <pc:chgData name="Xuesu Xiao" userId="2da2dc19-76a6-42ca-a03e-a5becae5e7dc" providerId="ADAL" clId="{B74F66C9-E5B3-EF46-B5D8-FD99D1E58699}" dt="2022-11-19T05:28:09.601" v="522" actId="20577"/>
        <pc:sldMkLst>
          <pc:docMk/>
          <pc:sldMk cId="422553874" sldId="501"/>
        </pc:sldMkLst>
        <pc:spChg chg="mod">
          <ac:chgData name="Xuesu Xiao" userId="2da2dc19-76a6-42ca-a03e-a5becae5e7dc" providerId="ADAL" clId="{B74F66C9-E5B3-EF46-B5D8-FD99D1E58699}" dt="2022-11-19T05:28:09.601" v="522" actId="20577"/>
          <ac:spMkLst>
            <pc:docMk/>
            <pc:sldMk cId="422553874" sldId="501"/>
            <ac:spMk id="2" creationId="{0E234F21-E2AF-59BC-35D7-50D2614CC70F}"/>
          </ac:spMkLst>
        </pc:spChg>
        <pc:spChg chg="del">
          <ac:chgData name="Xuesu Xiao" userId="2da2dc19-76a6-42ca-a03e-a5becae5e7dc" providerId="ADAL" clId="{B74F66C9-E5B3-EF46-B5D8-FD99D1E58699}" dt="2022-11-19T04:40:26.516" v="68"/>
          <ac:spMkLst>
            <pc:docMk/>
            <pc:sldMk cId="422553874" sldId="501"/>
            <ac:spMk id="4" creationId="{2FA2F78C-56D1-AF62-557C-CC0A7C575D68}"/>
          </ac:spMkLst>
        </pc:spChg>
        <pc:spChg chg="del">
          <ac:chgData name="Xuesu Xiao" userId="2da2dc19-76a6-42ca-a03e-a5becae5e7dc" providerId="ADAL" clId="{B74F66C9-E5B3-EF46-B5D8-FD99D1E58699}" dt="2022-11-19T04:43:04.435" v="99"/>
          <ac:spMkLst>
            <pc:docMk/>
            <pc:sldMk cId="422553874" sldId="501"/>
            <ac:spMk id="5" creationId="{4F720C12-F6D8-2F8C-75F9-BCF44C11DB86}"/>
          </ac:spMkLst>
        </pc:spChg>
        <pc:spChg chg="add mod">
          <ac:chgData name="Xuesu Xiao" userId="2da2dc19-76a6-42ca-a03e-a5becae5e7dc" providerId="ADAL" clId="{B74F66C9-E5B3-EF46-B5D8-FD99D1E58699}" dt="2022-11-19T04:43:11.302" v="100"/>
          <ac:spMkLst>
            <pc:docMk/>
            <pc:sldMk cId="422553874" sldId="501"/>
            <ac:spMk id="6" creationId="{ED2C9DD5-38C6-794F-EF84-53926B565BAB}"/>
          </ac:spMkLst>
        </pc:spChg>
      </pc:sldChg>
      <pc:sldChg chg="addSp delSp modSp add mod">
        <pc:chgData name="Xuesu Xiao" userId="2da2dc19-76a6-42ca-a03e-a5becae5e7dc" providerId="ADAL" clId="{B74F66C9-E5B3-EF46-B5D8-FD99D1E58699}" dt="2022-11-19T05:28:33.349" v="523"/>
        <pc:sldMkLst>
          <pc:docMk/>
          <pc:sldMk cId="4185596027" sldId="502"/>
        </pc:sldMkLst>
        <pc:spChg chg="mod">
          <ac:chgData name="Xuesu Xiao" userId="2da2dc19-76a6-42ca-a03e-a5becae5e7dc" providerId="ADAL" clId="{B74F66C9-E5B3-EF46-B5D8-FD99D1E58699}" dt="2022-11-19T05:28:33.349" v="523"/>
          <ac:spMkLst>
            <pc:docMk/>
            <pc:sldMk cId="4185596027" sldId="502"/>
            <ac:spMk id="2" creationId="{0E234F21-E2AF-59BC-35D7-50D2614CC70F}"/>
          </ac:spMkLst>
        </pc:spChg>
        <pc:spChg chg="del">
          <ac:chgData name="Xuesu Xiao" userId="2da2dc19-76a6-42ca-a03e-a5becae5e7dc" providerId="ADAL" clId="{B74F66C9-E5B3-EF46-B5D8-FD99D1E58699}" dt="2022-11-19T04:40:26.516" v="68"/>
          <ac:spMkLst>
            <pc:docMk/>
            <pc:sldMk cId="4185596027" sldId="502"/>
            <ac:spMk id="4" creationId="{2FA2F78C-56D1-AF62-557C-CC0A7C575D68}"/>
          </ac:spMkLst>
        </pc:spChg>
        <pc:spChg chg="del">
          <ac:chgData name="Xuesu Xiao" userId="2da2dc19-76a6-42ca-a03e-a5becae5e7dc" providerId="ADAL" clId="{B74F66C9-E5B3-EF46-B5D8-FD99D1E58699}" dt="2022-11-19T04:43:04.435" v="99"/>
          <ac:spMkLst>
            <pc:docMk/>
            <pc:sldMk cId="4185596027" sldId="502"/>
            <ac:spMk id="5" creationId="{4F720C12-F6D8-2F8C-75F9-BCF44C11DB86}"/>
          </ac:spMkLst>
        </pc:spChg>
        <pc:spChg chg="add mod">
          <ac:chgData name="Xuesu Xiao" userId="2da2dc19-76a6-42ca-a03e-a5becae5e7dc" providerId="ADAL" clId="{B74F66C9-E5B3-EF46-B5D8-FD99D1E58699}" dt="2022-11-19T04:43:11.302" v="100"/>
          <ac:spMkLst>
            <pc:docMk/>
            <pc:sldMk cId="4185596027" sldId="502"/>
            <ac:spMk id="6" creationId="{78F1FE31-3A26-73A9-E99C-3843BF1E4FA6}"/>
          </ac:spMkLst>
        </pc:spChg>
      </pc:sldChg>
      <pc:sldChg chg="addSp delSp modSp add del">
        <pc:chgData name="Xuesu Xiao" userId="2da2dc19-76a6-42ca-a03e-a5becae5e7dc" providerId="ADAL" clId="{B74F66C9-E5B3-EF46-B5D8-FD99D1E58699}" dt="2022-11-19T05:33:00.611" v="525" actId="2696"/>
        <pc:sldMkLst>
          <pc:docMk/>
          <pc:sldMk cId="2179238239" sldId="503"/>
        </pc:sldMkLst>
        <pc:spChg chg="add mod">
          <ac:chgData name="Xuesu Xiao" userId="2da2dc19-76a6-42ca-a03e-a5becae5e7dc" providerId="ADAL" clId="{B74F66C9-E5B3-EF46-B5D8-FD99D1E58699}" dt="2022-11-19T04:43:11.302" v="100"/>
          <ac:spMkLst>
            <pc:docMk/>
            <pc:sldMk cId="2179238239" sldId="503"/>
            <ac:spMk id="3" creationId="{40B6A8F7-FABC-0CA1-51C8-1EB81A177F57}"/>
          </ac:spMkLst>
        </pc:spChg>
        <pc:spChg chg="del">
          <ac:chgData name="Xuesu Xiao" userId="2da2dc19-76a6-42ca-a03e-a5becae5e7dc" providerId="ADAL" clId="{B74F66C9-E5B3-EF46-B5D8-FD99D1E58699}" dt="2022-11-19T04:40:26.516" v="68"/>
          <ac:spMkLst>
            <pc:docMk/>
            <pc:sldMk cId="2179238239" sldId="503"/>
            <ac:spMk id="4" creationId="{09B2F4AA-8D7B-2334-A475-C16740D1CBB2}"/>
          </ac:spMkLst>
        </pc:spChg>
        <pc:spChg chg="del">
          <ac:chgData name="Xuesu Xiao" userId="2da2dc19-76a6-42ca-a03e-a5becae5e7dc" providerId="ADAL" clId="{B74F66C9-E5B3-EF46-B5D8-FD99D1E58699}" dt="2022-11-19T04:43:04.435" v="99"/>
          <ac:spMkLst>
            <pc:docMk/>
            <pc:sldMk cId="2179238239" sldId="503"/>
            <ac:spMk id="5" creationId="{D85C5E8F-3D86-5B84-22E9-FE9AB3634787}"/>
          </ac:spMkLst>
        </pc:spChg>
      </pc:sldChg>
      <pc:sldChg chg="addSp delSp modSp add del mod">
        <pc:chgData name="Xuesu Xiao" userId="2da2dc19-76a6-42ca-a03e-a5becae5e7dc" providerId="ADAL" clId="{B74F66C9-E5B3-EF46-B5D8-FD99D1E58699}" dt="2022-11-19T05:33:01.625" v="526" actId="2696"/>
        <pc:sldMkLst>
          <pc:docMk/>
          <pc:sldMk cId="25274934" sldId="504"/>
        </pc:sldMkLst>
        <pc:spChg chg="add mod">
          <ac:chgData name="Xuesu Xiao" userId="2da2dc19-76a6-42ca-a03e-a5becae5e7dc" providerId="ADAL" clId="{B74F66C9-E5B3-EF46-B5D8-FD99D1E58699}" dt="2022-11-19T04:43:11.302" v="100"/>
          <ac:spMkLst>
            <pc:docMk/>
            <pc:sldMk cId="25274934" sldId="504"/>
            <ac:spMk id="3" creationId="{8954916C-9C65-54B1-79FF-C1E9A8E398E5}"/>
          </ac:spMkLst>
        </pc:spChg>
        <pc:spChg chg="del">
          <ac:chgData name="Xuesu Xiao" userId="2da2dc19-76a6-42ca-a03e-a5becae5e7dc" providerId="ADAL" clId="{B74F66C9-E5B3-EF46-B5D8-FD99D1E58699}" dt="2022-11-19T04:40:26.516" v="68"/>
          <ac:spMkLst>
            <pc:docMk/>
            <pc:sldMk cId="25274934" sldId="504"/>
            <ac:spMk id="4" creationId="{09B2F4AA-8D7B-2334-A475-C16740D1CBB2}"/>
          </ac:spMkLst>
        </pc:spChg>
        <pc:spChg chg="del">
          <ac:chgData name="Xuesu Xiao" userId="2da2dc19-76a6-42ca-a03e-a5becae5e7dc" providerId="ADAL" clId="{B74F66C9-E5B3-EF46-B5D8-FD99D1E58699}" dt="2022-11-19T04:43:04.435" v="99"/>
          <ac:spMkLst>
            <pc:docMk/>
            <pc:sldMk cId="25274934" sldId="504"/>
            <ac:spMk id="5" creationId="{D85C5E8F-3D86-5B84-22E9-FE9AB3634787}"/>
          </ac:spMkLst>
        </pc:spChg>
        <pc:picChg chg="mod">
          <ac:chgData name="Xuesu Xiao" userId="2da2dc19-76a6-42ca-a03e-a5becae5e7dc" providerId="ADAL" clId="{B74F66C9-E5B3-EF46-B5D8-FD99D1E58699}" dt="2022-11-19T05:29:24.112" v="524" actId="14100"/>
          <ac:picMkLst>
            <pc:docMk/>
            <pc:sldMk cId="25274934" sldId="504"/>
            <ac:picMk id="9" creationId="{1A68B132-EE46-D71F-AAF1-EFDE8058FFD0}"/>
          </ac:picMkLst>
        </pc:picChg>
      </pc:sldChg>
      <pc:sldChg chg="addSp delSp modSp add mod">
        <pc:chgData name="Xuesu Xiao" userId="2da2dc19-76a6-42ca-a03e-a5becae5e7dc" providerId="ADAL" clId="{B74F66C9-E5B3-EF46-B5D8-FD99D1E58699}" dt="2022-11-19T05:33:55.324" v="532" actId="1076"/>
        <pc:sldMkLst>
          <pc:docMk/>
          <pc:sldMk cId="1405509169" sldId="505"/>
        </pc:sldMkLst>
        <pc:spChg chg="del">
          <ac:chgData name="Xuesu Xiao" userId="2da2dc19-76a6-42ca-a03e-a5becae5e7dc" providerId="ADAL" clId="{B74F66C9-E5B3-EF46-B5D8-FD99D1E58699}" dt="2022-11-19T05:33:21.449" v="527" actId="478"/>
          <ac:spMkLst>
            <pc:docMk/>
            <pc:sldMk cId="1405509169" sldId="505"/>
            <ac:spMk id="2" creationId="{F160B9F5-F3AA-978A-A21D-6864080F5971}"/>
          </ac:spMkLst>
        </pc:spChg>
        <pc:spChg chg="add mod">
          <ac:chgData name="Xuesu Xiao" userId="2da2dc19-76a6-42ca-a03e-a5becae5e7dc" providerId="ADAL" clId="{B74F66C9-E5B3-EF46-B5D8-FD99D1E58699}" dt="2022-11-19T04:43:11.302" v="100"/>
          <ac:spMkLst>
            <pc:docMk/>
            <pc:sldMk cId="1405509169" sldId="505"/>
            <ac:spMk id="3" creationId="{6C8604CC-DD21-6705-B10B-0A13722A7D55}"/>
          </ac:spMkLst>
        </pc:spChg>
        <pc:spChg chg="del">
          <ac:chgData name="Xuesu Xiao" userId="2da2dc19-76a6-42ca-a03e-a5becae5e7dc" providerId="ADAL" clId="{B74F66C9-E5B3-EF46-B5D8-FD99D1E58699}" dt="2022-11-19T04:40:26.516" v="68"/>
          <ac:spMkLst>
            <pc:docMk/>
            <pc:sldMk cId="1405509169" sldId="505"/>
            <ac:spMk id="4" creationId="{09B2F4AA-8D7B-2334-A475-C16740D1CBB2}"/>
          </ac:spMkLst>
        </pc:spChg>
        <pc:spChg chg="del">
          <ac:chgData name="Xuesu Xiao" userId="2da2dc19-76a6-42ca-a03e-a5becae5e7dc" providerId="ADAL" clId="{B74F66C9-E5B3-EF46-B5D8-FD99D1E58699}" dt="2022-11-19T04:43:04.435" v="99"/>
          <ac:spMkLst>
            <pc:docMk/>
            <pc:sldMk cId="1405509169" sldId="505"/>
            <ac:spMk id="5" creationId="{D85C5E8F-3D86-5B84-22E9-FE9AB3634787}"/>
          </ac:spMkLst>
        </pc:spChg>
        <pc:spChg chg="add mod">
          <ac:chgData name="Xuesu Xiao" userId="2da2dc19-76a6-42ca-a03e-a5becae5e7dc" providerId="ADAL" clId="{B74F66C9-E5B3-EF46-B5D8-FD99D1E58699}" dt="2022-11-19T05:33:28.161" v="528"/>
          <ac:spMkLst>
            <pc:docMk/>
            <pc:sldMk cId="1405509169" sldId="505"/>
            <ac:spMk id="9" creationId="{EFE4DE61-E1DD-F2DE-1B84-7A987CBE9C12}"/>
          </ac:spMkLst>
        </pc:spChg>
        <pc:picChg chg="mod modCrop">
          <ac:chgData name="Xuesu Xiao" userId="2da2dc19-76a6-42ca-a03e-a5becae5e7dc" providerId="ADAL" clId="{B74F66C9-E5B3-EF46-B5D8-FD99D1E58699}" dt="2022-11-19T05:33:55.324" v="532" actId="1076"/>
          <ac:picMkLst>
            <pc:docMk/>
            <pc:sldMk cId="1405509169" sldId="505"/>
            <ac:picMk id="8" creationId="{72A8B5B0-C42B-4ADC-1165-AB84FF5F40C3}"/>
          </ac:picMkLst>
        </pc:picChg>
      </pc:sldChg>
      <pc:sldChg chg="addSp delSp modSp add mod">
        <pc:chgData name="Xuesu Xiao" userId="2da2dc19-76a6-42ca-a03e-a5becae5e7dc" providerId="ADAL" clId="{B74F66C9-E5B3-EF46-B5D8-FD99D1E58699}" dt="2022-11-20T02:29:59.953" v="536"/>
        <pc:sldMkLst>
          <pc:docMk/>
          <pc:sldMk cId="1276680132" sldId="506"/>
        </pc:sldMkLst>
        <pc:spChg chg="add mod">
          <ac:chgData name="Xuesu Xiao" userId="2da2dc19-76a6-42ca-a03e-a5becae5e7dc" providerId="ADAL" clId="{B74F66C9-E5B3-EF46-B5D8-FD99D1E58699}" dt="2022-11-19T04:43:11.302" v="100"/>
          <ac:spMkLst>
            <pc:docMk/>
            <pc:sldMk cId="1276680132" sldId="506"/>
            <ac:spMk id="3" creationId="{4756FF74-9827-1130-2DE1-806FE9EACBE0}"/>
          </ac:spMkLst>
        </pc:spChg>
        <pc:spChg chg="del">
          <ac:chgData name="Xuesu Xiao" userId="2da2dc19-76a6-42ca-a03e-a5becae5e7dc" providerId="ADAL" clId="{B74F66C9-E5B3-EF46-B5D8-FD99D1E58699}" dt="2022-11-19T04:40:26.516" v="68"/>
          <ac:spMkLst>
            <pc:docMk/>
            <pc:sldMk cId="1276680132" sldId="506"/>
            <ac:spMk id="4" creationId="{DC5652F7-6457-F5D5-F0D6-A2A0EDDAAC0E}"/>
          </ac:spMkLst>
        </pc:spChg>
        <pc:spChg chg="del">
          <ac:chgData name="Xuesu Xiao" userId="2da2dc19-76a6-42ca-a03e-a5becae5e7dc" providerId="ADAL" clId="{B74F66C9-E5B3-EF46-B5D8-FD99D1E58699}" dt="2022-11-19T04:43:04.435" v="99"/>
          <ac:spMkLst>
            <pc:docMk/>
            <pc:sldMk cId="1276680132" sldId="506"/>
            <ac:spMk id="5" creationId="{449A0808-52C4-1A5E-A424-251DA4595BCC}"/>
          </ac:spMkLst>
        </pc:spChg>
        <pc:spChg chg="mod">
          <ac:chgData name="Xuesu Xiao" userId="2da2dc19-76a6-42ca-a03e-a5becae5e7dc" providerId="ADAL" clId="{B74F66C9-E5B3-EF46-B5D8-FD99D1E58699}" dt="2022-11-20T02:29:59.953" v="536"/>
          <ac:spMkLst>
            <pc:docMk/>
            <pc:sldMk cId="1276680132" sldId="506"/>
            <ac:spMk id="9" creationId="{678339EF-ECA1-FFDB-A174-3224869B5734}"/>
          </ac:spMkLst>
        </pc:spChg>
      </pc:sldChg>
      <pc:sldChg chg="addSp delSp modSp add">
        <pc:chgData name="Xuesu Xiao" userId="2da2dc19-76a6-42ca-a03e-a5becae5e7dc" providerId="ADAL" clId="{B74F66C9-E5B3-EF46-B5D8-FD99D1E58699}" dt="2022-11-19T04:43:11.302" v="100"/>
        <pc:sldMkLst>
          <pc:docMk/>
          <pc:sldMk cId="532996767" sldId="507"/>
        </pc:sldMkLst>
        <pc:spChg chg="add mod">
          <ac:chgData name="Xuesu Xiao" userId="2da2dc19-76a6-42ca-a03e-a5becae5e7dc" providerId="ADAL" clId="{B74F66C9-E5B3-EF46-B5D8-FD99D1E58699}" dt="2022-11-19T04:43:11.302" v="100"/>
          <ac:spMkLst>
            <pc:docMk/>
            <pc:sldMk cId="532996767" sldId="507"/>
            <ac:spMk id="3" creationId="{27A105AF-AFC8-F810-9A2E-AC5F3F0BB26E}"/>
          </ac:spMkLst>
        </pc:spChg>
        <pc:spChg chg="del">
          <ac:chgData name="Xuesu Xiao" userId="2da2dc19-76a6-42ca-a03e-a5becae5e7dc" providerId="ADAL" clId="{B74F66C9-E5B3-EF46-B5D8-FD99D1E58699}" dt="2022-11-19T04:40:26.516" v="68"/>
          <ac:spMkLst>
            <pc:docMk/>
            <pc:sldMk cId="532996767" sldId="507"/>
            <ac:spMk id="4" creationId="{DC5652F7-6457-F5D5-F0D6-A2A0EDDAAC0E}"/>
          </ac:spMkLst>
        </pc:spChg>
        <pc:spChg chg="del">
          <ac:chgData name="Xuesu Xiao" userId="2da2dc19-76a6-42ca-a03e-a5becae5e7dc" providerId="ADAL" clId="{B74F66C9-E5B3-EF46-B5D8-FD99D1E58699}" dt="2022-11-19T04:43:04.435" v="99"/>
          <ac:spMkLst>
            <pc:docMk/>
            <pc:sldMk cId="532996767" sldId="507"/>
            <ac:spMk id="5" creationId="{449A0808-52C4-1A5E-A424-251DA4595BCC}"/>
          </ac:spMkLst>
        </pc:spChg>
      </pc:sldChg>
      <pc:sldChg chg="addSp delSp modSp add">
        <pc:chgData name="Xuesu Xiao" userId="2da2dc19-76a6-42ca-a03e-a5becae5e7dc" providerId="ADAL" clId="{B74F66C9-E5B3-EF46-B5D8-FD99D1E58699}" dt="2022-11-19T04:43:11.302" v="100"/>
        <pc:sldMkLst>
          <pc:docMk/>
          <pc:sldMk cId="3028535963" sldId="508"/>
        </pc:sldMkLst>
        <pc:spChg chg="del">
          <ac:chgData name="Xuesu Xiao" userId="2da2dc19-76a6-42ca-a03e-a5becae5e7dc" providerId="ADAL" clId="{B74F66C9-E5B3-EF46-B5D8-FD99D1E58699}" dt="2022-11-19T04:40:26.516" v="68"/>
          <ac:spMkLst>
            <pc:docMk/>
            <pc:sldMk cId="3028535963" sldId="508"/>
            <ac:spMk id="4" creationId="{53E966D8-4553-B741-E809-65CF255C48A7}"/>
          </ac:spMkLst>
        </pc:spChg>
        <pc:spChg chg="del">
          <ac:chgData name="Xuesu Xiao" userId="2da2dc19-76a6-42ca-a03e-a5becae5e7dc" providerId="ADAL" clId="{B74F66C9-E5B3-EF46-B5D8-FD99D1E58699}" dt="2022-11-19T04:43:04.435" v="99"/>
          <ac:spMkLst>
            <pc:docMk/>
            <pc:sldMk cId="3028535963" sldId="508"/>
            <ac:spMk id="5" creationId="{ED6212F4-C19C-C080-531E-D4222A000415}"/>
          </ac:spMkLst>
        </pc:spChg>
        <pc:spChg chg="add mod">
          <ac:chgData name="Xuesu Xiao" userId="2da2dc19-76a6-42ca-a03e-a5becae5e7dc" providerId="ADAL" clId="{B74F66C9-E5B3-EF46-B5D8-FD99D1E58699}" dt="2022-11-19T04:43:11.302" v="100"/>
          <ac:spMkLst>
            <pc:docMk/>
            <pc:sldMk cId="3028535963" sldId="508"/>
            <ac:spMk id="7" creationId="{B68B22C7-9D1B-8102-17ED-718A50165849}"/>
          </ac:spMkLst>
        </pc:spChg>
      </pc:sldChg>
      <pc:sldChg chg="addSp delSp modSp add mod">
        <pc:chgData name="Xuesu Xiao" userId="2da2dc19-76a6-42ca-a03e-a5becae5e7dc" providerId="ADAL" clId="{B74F66C9-E5B3-EF46-B5D8-FD99D1E58699}" dt="2022-11-19T04:43:11.302" v="100"/>
        <pc:sldMkLst>
          <pc:docMk/>
          <pc:sldMk cId="2427033621" sldId="510"/>
        </pc:sldMkLst>
        <pc:spChg chg="mod">
          <ac:chgData name="Xuesu Xiao" userId="2da2dc19-76a6-42ca-a03e-a5becae5e7dc" providerId="ADAL" clId="{B74F66C9-E5B3-EF46-B5D8-FD99D1E58699}" dt="2022-11-19T04:40:07.452" v="46" actId="27636"/>
          <ac:spMkLst>
            <pc:docMk/>
            <pc:sldMk cId="2427033621" sldId="510"/>
            <ac:spMk id="3" creationId="{11A83B91-15BD-5E1E-5267-35D7ADFF280B}"/>
          </ac:spMkLst>
        </pc:spChg>
        <pc:spChg chg="del">
          <ac:chgData name="Xuesu Xiao" userId="2da2dc19-76a6-42ca-a03e-a5becae5e7dc" providerId="ADAL" clId="{B74F66C9-E5B3-EF46-B5D8-FD99D1E58699}" dt="2022-11-19T04:40:26.516" v="68"/>
          <ac:spMkLst>
            <pc:docMk/>
            <pc:sldMk cId="2427033621" sldId="510"/>
            <ac:spMk id="4" creationId="{53E966D8-4553-B741-E809-65CF255C48A7}"/>
          </ac:spMkLst>
        </pc:spChg>
        <pc:spChg chg="del">
          <ac:chgData name="Xuesu Xiao" userId="2da2dc19-76a6-42ca-a03e-a5becae5e7dc" providerId="ADAL" clId="{B74F66C9-E5B3-EF46-B5D8-FD99D1E58699}" dt="2022-11-19T04:43:04.435" v="99"/>
          <ac:spMkLst>
            <pc:docMk/>
            <pc:sldMk cId="2427033621" sldId="510"/>
            <ac:spMk id="5" creationId="{ED6212F4-C19C-C080-531E-D4222A000415}"/>
          </ac:spMkLst>
        </pc:spChg>
        <pc:spChg chg="add mod">
          <ac:chgData name="Xuesu Xiao" userId="2da2dc19-76a6-42ca-a03e-a5becae5e7dc" providerId="ADAL" clId="{B74F66C9-E5B3-EF46-B5D8-FD99D1E58699}" dt="2022-11-19T04:43:11.302" v="100"/>
          <ac:spMkLst>
            <pc:docMk/>
            <pc:sldMk cId="2427033621" sldId="510"/>
            <ac:spMk id="7" creationId="{F7112BA0-3E3F-AB45-666E-3272694EDBEC}"/>
          </ac:spMkLst>
        </pc:spChg>
      </pc:sldChg>
      <pc:sldChg chg="addSp delSp modSp add">
        <pc:chgData name="Xuesu Xiao" userId="2da2dc19-76a6-42ca-a03e-a5becae5e7dc" providerId="ADAL" clId="{B74F66C9-E5B3-EF46-B5D8-FD99D1E58699}" dt="2022-11-19T04:43:11.302" v="100"/>
        <pc:sldMkLst>
          <pc:docMk/>
          <pc:sldMk cId="499206043" sldId="511"/>
        </pc:sldMkLst>
        <pc:spChg chg="del">
          <ac:chgData name="Xuesu Xiao" userId="2da2dc19-76a6-42ca-a03e-a5becae5e7dc" providerId="ADAL" clId="{B74F66C9-E5B3-EF46-B5D8-FD99D1E58699}" dt="2022-11-19T04:40:26.516" v="68"/>
          <ac:spMkLst>
            <pc:docMk/>
            <pc:sldMk cId="499206043" sldId="511"/>
            <ac:spMk id="4" creationId="{D76CDFC7-C91B-9563-BB2A-C2064E35760E}"/>
          </ac:spMkLst>
        </pc:spChg>
        <pc:spChg chg="del">
          <ac:chgData name="Xuesu Xiao" userId="2da2dc19-76a6-42ca-a03e-a5becae5e7dc" providerId="ADAL" clId="{B74F66C9-E5B3-EF46-B5D8-FD99D1E58699}" dt="2022-11-19T04:43:04.435" v="99"/>
          <ac:spMkLst>
            <pc:docMk/>
            <pc:sldMk cId="499206043" sldId="511"/>
            <ac:spMk id="5" creationId="{88F67891-4ECB-42DD-313F-39C270ACB119}"/>
          </ac:spMkLst>
        </pc:spChg>
        <pc:spChg chg="add mod">
          <ac:chgData name="Xuesu Xiao" userId="2da2dc19-76a6-42ca-a03e-a5becae5e7dc" providerId="ADAL" clId="{B74F66C9-E5B3-EF46-B5D8-FD99D1E58699}" dt="2022-11-19T04:43:11.302" v="100"/>
          <ac:spMkLst>
            <pc:docMk/>
            <pc:sldMk cId="499206043" sldId="511"/>
            <ac:spMk id="8" creationId="{8DC691EA-5DED-015C-8851-AF8B8ABCC61E}"/>
          </ac:spMkLst>
        </pc:spChg>
      </pc:sldChg>
      <pc:sldChg chg="addSp delSp modSp add del mod">
        <pc:chgData name="Xuesu Xiao" userId="2da2dc19-76a6-42ca-a03e-a5becae5e7dc" providerId="ADAL" clId="{B74F66C9-E5B3-EF46-B5D8-FD99D1E58699}" dt="2022-11-20T02:44:22.434" v="537" actId="2696"/>
        <pc:sldMkLst>
          <pc:docMk/>
          <pc:sldMk cId="2739789779" sldId="512"/>
        </pc:sldMkLst>
        <pc:spChg chg="mod">
          <ac:chgData name="Xuesu Xiao" userId="2da2dc19-76a6-42ca-a03e-a5becae5e7dc" providerId="ADAL" clId="{B74F66C9-E5B3-EF46-B5D8-FD99D1E58699}" dt="2022-11-19T04:40:07.506" v="47" actId="27636"/>
          <ac:spMkLst>
            <pc:docMk/>
            <pc:sldMk cId="2739789779" sldId="512"/>
            <ac:spMk id="3" creationId="{C5779D0E-9C84-D2F8-B0B5-0FF506C59F99}"/>
          </ac:spMkLst>
        </pc:spChg>
        <pc:spChg chg="del">
          <ac:chgData name="Xuesu Xiao" userId="2da2dc19-76a6-42ca-a03e-a5becae5e7dc" providerId="ADAL" clId="{B74F66C9-E5B3-EF46-B5D8-FD99D1E58699}" dt="2022-11-19T04:40:26.516" v="68"/>
          <ac:spMkLst>
            <pc:docMk/>
            <pc:sldMk cId="2739789779" sldId="512"/>
            <ac:spMk id="4" creationId="{A7C84800-CF87-1C8E-4EC5-8265202BB40E}"/>
          </ac:spMkLst>
        </pc:spChg>
        <pc:spChg chg="del">
          <ac:chgData name="Xuesu Xiao" userId="2da2dc19-76a6-42ca-a03e-a5becae5e7dc" providerId="ADAL" clId="{B74F66C9-E5B3-EF46-B5D8-FD99D1E58699}" dt="2022-11-19T04:43:04.435" v="99"/>
          <ac:spMkLst>
            <pc:docMk/>
            <pc:sldMk cId="2739789779" sldId="512"/>
            <ac:spMk id="5" creationId="{B9661C7E-00ED-418D-8B3A-97D9E5A9BC3C}"/>
          </ac:spMkLst>
        </pc:spChg>
        <pc:spChg chg="add mod">
          <ac:chgData name="Xuesu Xiao" userId="2da2dc19-76a6-42ca-a03e-a5becae5e7dc" providerId="ADAL" clId="{B74F66C9-E5B3-EF46-B5D8-FD99D1E58699}" dt="2022-11-19T04:43:11.302" v="100"/>
          <ac:spMkLst>
            <pc:docMk/>
            <pc:sldMk cId="2739789779" sldId="512"/>
            <ac:spMk id="7" creationId="{DCC1E62A-12CC-642E-82F9-8421A605EB8D}"/>
          </ac:spMkLst>
        </pc:spChg>
      </pc:sldChg>
      <pc:sldChg chg="addSp delSp modSp add">
        <pc:chgData name="Xuesu Xiao" userId="2da2dc19-76a6-42ca-a03e-a5becae5e7dc" providerId="ADAL" clId="{B74F66C9-E5B3-EF46-B5D8-FD99D1E58699}" dt="2022-11-19T04:43:11.302" v="100"/>
        <pc:sldMkLst>
          <pc:docMk/>
          <pc:sldMk cId="4154647555" sldId="513"/>
        </pc:sldMkLst>
        <pc:spChg chg="del">
          <ac:chgData name="Xuesu Xiao" userId="2da2dc19-76a6-42ca-a03e-a5becae5e7dc" providerId="ADAL" clId="{B74F66C9-E5B3-EF46-B5D8-FD99D1E58699}" dt="2022-11-19T04:40:26.516" v="68"/>
          <ac:spMkLst>
            <pc:docMk/>
            <pc:sldMk cId="4154647555" sldId="513"/>
            <ac:spMk id="4" creationId="{B07E930C-36E4-337E-0C9D-FC91798E5847}"/>
          </ac:spMkLst>
        </pc:spChg>
        <pc:spChg chg="del">
          <ac:chgData name="Xuesu Xiao" userId="2da2dc19-76a6-42ca-a03e-a5becae5e7dc" providerId="ADAL" clId="{B74F66C9-E5B3-EF46-B5D8-FD99D1E58699}" dt="2022-11-19T04:43:04.435" v="99"/>
          <ac:spMkLst>
            <pc:docMk/>
            <pc:sldMk cId="4154647555" sldId="513"/>
            <ac:spMk id="5" creationId="{55610593-8797-D189-E608-5B7A177FCC60}"/>
          </ac:spMkLst>
        </pc:spChg>
        <pc:spChg chg="add mod">
          <ac:chgData name="Xuesu Xiao" userId="2da2dc19-76a6-42ca-a03e-a5becae5e7dc" providerId="ADAL" clId="{B74F66C9-E5B3-EF46-B5D8-FD99D1E58699}" dt="2022-11-19T04:43:11.302" v="100"/>
          <ac:spMkLst>
            <pc:docMk/>
            <pc:sldMk cId="4154647555" sldId="513"/>
            <ac:spMk id="7" creationId="{8D0E79A4-67FF-8B52-A010-8CC8F3D5C521}"/>
          </ac:spMkLst>
        </pc:spChg>
      </pc:sldChg>
      <pc:sldChg chg="addSp delSp modSp add">
        <pc:chgData name="Xuesu Xiao" userId="2da2dc19-76a6-42ca-a03e-a5becae5e7dc" providerId="ADAL" clId="{B74F66C9-E5B3-EF46-B5D8-FD99D1E58699}" dt="2022-11-19T04:43:11.302" v="100"/>
        <pc:sldMkLst>
          <pc:docMk/>
          <pc:sldMk cId="555433722" sldId="514"/>
        </pc:sldMkLst>
        <pc:spChg chg="del">
          <ac:chgData name="Xuesu Xiao" userId="2da2dc19-76a6-42ca-a03e-a5becae5e7dc" providerId="ADAL" clId="{B74F66C9-E5B3-EF46-B5D8-FD99D1E58699}" dt="2022-11-19T04:40:26.516" v="68"/>
          <ac:spMkLst>
            <pc:docMk/>
            <pc:sldMk cId="555433722" sldId="514"/>
            <ac:spMk id="4" creationId="{812B13F5-7593-AD60-FDEE-A480C50FA396}"/>
          </ac:spMkLst>
        </pc:spChg>
        <pc:spChg chg="del">
          <ac:chgData name="Xuesu Xiao" userId="2da2dc19-76a6-42ca-a03e-a5becae5e7dc" providerId="ADAL" clId="{B74F66C9-E5B3-EF46-B5D8-FD99D1E58699}" dt="2022-11-19T04:43:04.435" v="99"/>
          <ac:spMkLst>
            <pc:docMk/>
            <pc:sldMk cId="555433722" sldId="514"/>
            <ac:spMk id="5" creationId="{8584D34C-B923-586F-F44E-6AE77F05D665}"/>
          </ac:spMkLst>
        </pc:spChg>
        <pc:spChg chg="add mod">
          <ac:chgData name="Xuesu Xiao" userId="2da2dc19-76a6-42ca-a03e-a5becae5e7dc" providerId="ADAL" clId="{B74F66C9-E5B3-EF46-B5D8-FD99D1E58699}" dt="2022-11-19T04:43:11.302" v="100"/>
          <ac:spMkLst>
            <pc:docMk/>
            <pc:sldMk cId="555433722" sldId="514"/>
            <ac:spMk id="6" creationId="{19758796-6465-DCD9-C3D0-27823072955F}"/>
          </ac:spMkLst>
        </pc:spChg>
      </pc:sldChg>
      <pc:sldChg chg="addSp delSp modSp add">
        <pc:chgData name="Xuesu Xiao" userId="2da2dc19-76a6-42ca-a03e-a5becae5e7dc" providerId="ADAL" clId="{B74F66C9-E5B3-EF46-B5D8-FD99D1E58699}" dt="2022-11-19T04:43:11.302" v="100"/>
        <pc:sldMkLst>
          <pc:docMk/>
          <pc:sldMk cId="2616930668" sldId="515"/>
        </pc:sldMkLst>
        <pc:spChg chg="add mod">
          <ac:chgData name="Xuesu Xiao" userId="2da2dc19-76a6-42ca-a03e-a5becae5e7dc" providerId="ADAL" clId="{B74F66C9-E5B3-EF46-B5D8-FD99D1E58699}" dt="2022-11-19T04:43:11.302" v="100"/>
          <ac:spMkLst>
            <pc:docMk/>
            <pc:sldMk cId="2616930668" sldId="515"/>
            <ac:spMk id="2" creationId="{73AF1125-4A93-EB16-9932-BFFB351888DC}"/>
          </ac:spMkLst>
        </pc:spChg>
        <pc:spChg chg="del">
          <ac:chgData name="Xuesu Xiao" userId="2da2dc19-76a6-42ca-a03e-a5becae5e7dc" providerId="ADAL" clId="{B74F66C9-E5B3-EF46-B5D8-FD99D1E58699}" dt="2022-11-19T04:40:26.516" v="68"/>
          <ac:spMkLst>
            <pc:docMk/>
            <pc:sldMk cId="2616930668" sldId="515"/>
            <ac:spMk id="4" creationId="{5B6B52E4-F36A-E030-FD17-B46274415534}"/>
          </ac:spMkLst>
        </pc:spChg>
        <pc:spChg chg="del">
          <ac:chgData name="Xuesu Xiao" userId="2da2dc19-76a6-42ca-a03e-a5becae5e7dc" providerId="ADAL" clId="{B74F66C9-E5B3-EF46-B5D8-FD99D1E58699}" dt="2022-11-19T04:43:04.435" v="99"/>
          <ac:spMkLst>
            <pc:docMk/>
            <pc:sldMk cId="2616930668" sldId="515"/>
            <ac:spMk id="5" creationId="{1734DA35-6C5F-E118-B28A-23BEF3ABE5D9}"/>
          </ac:spMkLst>
        </pc:spChg>
      </pc:sldChg>
      <pc:sldChg chg="addSp delSp modSp add mod">
        <pc:chgData name="Xuesu Xiao" userId="2da2dc19-76a6-42ca-a03e-a5becae5e7dc" providerId="ADAL" clId="{B74F66C9-E5B3-EF46-B5D8-FD99D1E58699}" dt="2022-11-20T02:54:00.135" v="560" actId="1036"/>
        <pc:sldMkLst>
          <pc:docMk/>
          <pc:sldMk cId="2214830292" sldId="516"/>
        </pc:sldMkLst>
        <pc:spChg chg="del">
          <ac:chgData name="Xuesu Xiao" userId="2da2dc19-76a6-42ca-a03e-a5becae5e7dc" providerId="ADAL" clId="{B74F66C9-E5B3-EF46-B5D8-FD99D1E58699}" dt="2022-11-19T04:40:26.516" v="68"/>
          <ac:spMkLst>
            <pc:docMk/>
            <pc:sldMk cId="2214830292" sldId="516"/>
            <ac:spMk id="4" creationId="{FBCC5E58-7FB0-417C-D2FE-1903E3B59B74}"/>
          </ac:spMkLst>
        </pc:spChg>
        <pc:spChg chg="del">
          <ac:chgData name="Xuesu Xiao" userId="2da2dc19-76a6-42ca-a03e-a5becae5e7dc" providerId="ADAL" clId="{B74F66C9-E5B3-EF46-B5D8-FD99D1E58699}" dt="2022-11-19T04:43:04.435" v="99"/>
          <ac:spMkLst>
            <pc:docMk/>
            <pc:sldMk cId="2214830292" sldId="516"/>
            <ac:spMk id="5" creationId="{B85EB10C-D986-870D-884A-C52EC6B4DBDC}"/>
          </ac:spMkLst>
        </pc:spChg>
        <pc:spChg chg="add mod">
          <ac:chgData name="Xuesu Xiao" userId="2da2dc19-76a6-42ca-a03e-a5becae5e7dc" providerId="ADAL" clId="{B74F66C9-E5B3-EF46-B5D8-FD99D1E58699}" dt="2022-11-19T04:43:11.302" v="100"/>
          <ac:spMkLst>
            <pc:docMk/>
            <pc:sldMk cId="2214830292" sldId="516"/>
            <ac:spMk id="7" creationId="{0538919F-C123-91B5-6805-2DD43369525A}"/>
          </ac:spMkLst>
        </pc:spChg>
        <pc:picChg chg="mod">
          <ac:chgData name="Xuesu Xiao" userId="2da2dc19-76a6-42ca-a03e-a5becae5e7dc" providerId="ADAL" clId="{B74F66C9-E5B3-EF46-B5D8-FD99D1E58699}" dt="2022-11-20T02:54:00.135" v="560" actId="1036"/>
          <ac:picMkLst>
            <pc:docMk/>
            <pc:sldMk cId="2214830292" sldId="516"/>
            <ac:picMk id="6" creationId="{990A776F-C47F-DFFF-9F1F-C3A7AB26B880}"/>
          </ac:picMkLst>
        </pc:picChg>
      </pc:sldChg>
      <pc:sldChg chg="addSp delSp modSp add">
        <pc:chgData name="Xuesu Xiao" userId="2da2dc19-76a6-42ca-a03e-a5becae5e7dc" providerId="ADAL" clId="{B74F66C9-E5B3-EF46-B5D8-FD99D1E58699}" dt="2022-11-19T04:43:11.302" v="100"/>
        <pc:sldMkLst>
          <pc:docMk/>
          <pc:sldMk cId="2719988919" sldId="517"/>
        </pc:sldMkLst>
        <pc:spChg chg="del">
          <ac:chgData name="Xuesu Xiao" userId="2da2dc19-76a6-42ca-a03e-a5becae5e7dc" providerId="ADAL" clId="{B74F66C9-E5B3-EF46-B5D8-FD99D1E58699}" dt="2022-11-19T04:40:26.516" v="68"/>
          <ac:spMkLst>
            <pc:docMk/>
            <pc:sldMk cId="2719988919" sldId="517"/>
            <ac:spMk id="4" creationId="{E620CFF8-7A27-1032-6C74-1F9DCBA5CB55}"/>
          </ac:spMkLst>
        </pc:spChg>
        <pc:spChg chg="del">
          <ac:chgData name="Xuesu Xiao" userId="2da2dc19-76a6-42ca-a03e-a5becae5e7dc" providerId="ADAL" clId="{B74F66C9-E5B3-EF46-B5D8-FD99D1E58699}" dt="2022-11-19T04:43:04.435" v="99"/>
          <ac:spMkLst>
            <pc:docMk/>
            <pc:sldMk cId="2719988919" sldId="517"/>
            <ac:spMk id="5" creationId="{E7A5CDCB-5E3B-3CC2-7FF0-6B15CE9BA4E6}"/>
          </ac:spMkLst>
        </pc:spChg>
        <pc:spChg chg="add mod">
          <ac:chgData name="Xuesu Xiao" userId="2da2dc19-76a6-42ca-a03e-a5becae5e7dc" providerId="ADAL" clId="{B74F66C9-E5B3-EF46-B5D8-FD99D1E58699}" dt="2022-11-19T04:43:11.302" v="100"/>
          <ac:spMkLst>
            <pc:docMk/>
            <pc:sldMk cId="2719988919" sldId="517"/>
            <ac:spMk id="6" creationId="{95932B7F-6644-F733-9868-95333220BCED}"/>
          </ac:spMkLst>
        </pc:spChg>
      </pc:sldChg>
      <pc:sldChg chg="addSp delSp modSp add">
        <pc:chgData name="Xuesu Xiao" userId="2da2dc19-76a6-42ca-a03e-a5becae5e7dc" providerId="ADAL" clId="{B74F66C9-E5B3-EF46-B5D8-FD99D1E58699}" dt="2022-11-19T04:43:11.302" v="100"/>
        <pc:sldMkLst>
          <pc:docMk/>
          <pc:sldMk cId="528173853" sldId="518"/>
        </pc:sldMkLst>
        <pc:spChg chg="del">
          <ac:chgData name="Xuesu Xiao" userId="2da2dc19-76a6-42ca-a03e-a5becae5e7dc" providerId="ADAL" clId="{B74F66C9-E5B3-EF46-B5D8-FD99D1E58699}" dt="2022-11-19T04:40:26.516" v="68"/>
          <ac:spMkLst>
            <pc:docMk/>
            <pc:sldMk cId="528173853" sldId="518"/>
            <ac:spMk id="4" creationId="{4BAEBD1E-630B-857D-39FF-CC4799FDFE05}"/>
          </ac:spMkLst>
        </pc:spChg>
        <pc:spChg chg="del">
          <ac:chgData name="Xuesu Xiao" userId="2da2dc19-76a6-42ca-a03e-a5becae5e7dc" providerId="ADAL" clId="{B74F66C9-E5B3-EF46-B5D8-FD99D1E58699}" dt="2022-11-19T04:43:04.435" v="99"/>
          <ac:spMkLst>
            <pc:docMk/>
            <pc:sldMk cId="528173853" sldId="518"/>
            <ac:spMk id="5" creationId="{E565A113-36A7-E6C3-CDEE-244AEE22ADEF}"/>
          </ac:spMkLst>
        </pc:spChg>
        <pc:spChg chg="add mod">
          <ac:chgData name="Xuesu Xiao" userId="2da2dc19-76a6-42ca-a03e-a5becae5e7dc" providerId="ADAL" clId="{B74F66C9-E5B3-EF46-B5D8-FD99D1E58699}" dt="2022-11-19T04:43:11.302" v="100"/>
          <ac:spMkLst>
            <pc:docMk/>
            <pc:sldMk cId="528173853" sldId="518"/>
            <ac:spMk id="7" creationId="{F050217D-414B-8ED5-F755-C85CF941C46B}"/>
          </ac:spMkLst>
        </pc:spChg>
      </pc:sldChg>
      <pc:sldChg chg="addSp delSp modSp add">
        <pc:chgData name="Xuesu Xiao" userId="2da2dc19-76a6-42ca-a03e-a5becae5e7dc" providerId="ADAL" clId="{B74F66C9-E5B3-EF46-B5D8-FD99D1E58699}" dt="2022-11-19T04:43:11.302" v="100"/>
        <pc:sldMkLst>
          <pc:docMk/>
          <pc:sldMk cId="998468472" sldId="519"/>
        </pc:sldMkLst>
        <pc:spChg chg="del">
          <ac:chgData name="Xuesu Xiao" userId="2da2dc19-76a6-42ca-a03e-a5becae5e7dc" providerId="ADAL" clId="{B74F66C9-E5B3-EF46-B5D8-FD99D1E58699}" dt="2022-11-19T04:40:26.516" v="68"/>
          <ac:spMkLst>
            <pc:docMk/>
            <pc:sldMk cId="998468472" sldId="519"/>
            <ac:spMk id="4" creationId="{CE25FE45-D4E2-0BEB-CDA3-97130355A17A}"/>
          </ac:spMkLst>
        </pc:spChg>
        <pc:spChg chg="del">
          <ac:chgData name="Xuesu Xiao" userId="2da2dc19-76a6-42ca-a03e-a5becae5e7dc" providerId="ADAL" clId="{B74F66C9-E5B3-EF46-B5D8-FD99D1E58699}" dt="2022-11-19T04:43:04.435" v="99"/>
          <ac:spMkLst>
            <pc:docMk/>
            <pc:sldMk cId="998468472" sldId="519"/>
            <ac:spMk id="5" creationId="{3A6249A4-297C-CA89-6C9D-CEEEA085AE48}"/>
          </ac:spMkLst>
        </pc:spChg>
        <pc:spChg chg="add mod">
          <ac:chgData name="Xuesu Xiao" userId="2da2dc19-76a6-42ca-a03e-a5becae5e7dc" providerId="ADAL" clId="{B74F66C9-E5B3-EF46-B5D8-FD99D1E58699}" dt="2022-11-19T04:43:11.302" v="100"/>
          <ac:spMkLst>
            <pc:docMk/>
            <pc:sldMk cId="998468472" sldId="519"/>
            <ac:spMk id="7" creationId="{7CC2819F-F1AD-D8B9-678E-B55644FA5CEB}"/>
          </ac:spMkLst>
        </pc:spChg>
      </pc:sldChg>
      <pc:sldChg chg="addSp delSp modSp add">
        <pc:chgData name="Xuesu Xiao" userId="2da2dc19-76a6-42ca-a03e-a5becae5e7dc" providerId="ADAL" clId="{B74F66C9-E5B3-EF46-B5D8-FD99D1E58699}" dt="2022-11-19T04:43:11.302" v="100"/>
        <pc:sldMkLst>
          <pc:docMk/>
          <pc:sldMk cId="3839737693" sldId="520"/>
        </pc:sldMkLst>
        <pc:spChg chg="del">
          <ac:chgData name="Xuesu Xiao" userId="2da2dc19-76a6-42ca-a03e-a5becae5e7dc" providerId="ADAL" clId="{B74F66C9-E5B3-EF46-B5D8-FD99D1E58699}" dt="2022-11-19T04:40:26.516" v="68"/>
          <ac:spMkLst>
            <pc:docMk/>
            <pc:sldMk cId="3839737693" sldId="520"/>
            <ac:spMk id="4" creationId="{630FAAE2-7E5E-CCDA-6FD3-F2774E608B9E}"/>
          </ac:spMkLst>
        </pc:spChg>
        <pc:spChg chg="del">
          <ac:chgData name="Xuesu Xiao" userId="2da2dc19-76a6-42ca-a03e-a5becae5e7dc" providerId="ADAL" clId="{B74F66C9-E5B3-EF46-B5D8-FD99D1E58699}" dt="2022-11-19T04:43:04.435" v="99"/>
          <ac:spMkLst>
            <pc:docMk/>
            <pc:sldMk cId="3839737693" sldId="520"/>
            <ac:spMk id="5" creationId="{A102DC25-14CC-C7D9-4B6B-E666C4413D29}"/>
          </ac:spMkLst>
        </pc:spChg>
        <pc:spChg chg="add mod">
          <ac:chgData name="Xuesu Xiao" userId="2da2dc19-76a6-42ca-a03e-a5becae5e7dc" providerId="ADAL" clId="{B74F66C9-E5B3-EF46-B5D8-FD99D1E58699}" dt="2022-11-19T04:43:11.302" v="100"/>
          <ac:spMkLst>
            <pc:docMk/>
            <pc:sldMk cId="3839737693" sldId="520"/>
            <ac:spMk id="6" creationId="{7D900B9F-8C76-155C-FA79-D809ECF7A15C}"/>
          </ac:spMkLst>
        </pc:spChg>
      </pc:sldChg>
      <pc:sldChg chg="addSp delSp modSp add">
        <pc:chgData name="Xuesu Xiao" userId="2da2dc19-76a6-42ca-a03e-a5becae5e7dc" providerId="ADAL" clId="{B74F66C9-E5B3-EF46-B5D8-FD99D1E58699}" dt="2022-11-19T04:43:11.302" v="100"/>
        <pc:sldMkLst>
          <pc:docMk/>
          <pc:sldMk cId="2118660206" sldId="521"/>
        </pc:sldMkLst>
        <pc:spChg chg="del">
          <ac:chgData name="Xuesu Xiao" userId="2da2dc19-76a6-42ca-a03e-a5becae5e7dc" providerId="ADAL" clId="{B74F66C9-E5B3-EF46-B5D8-FD99D1E58699}" dt="2022-11-19T04:40:26.516" v="68"/>
          <ac:spMkLst>
            <pc:docMk/>
            <pc:sldMk cId="2118660206" sldId="521"/>
            <ac:spMk id="4" creationId="{6AE2993A-1543-F7CC-1A9B-8B566D034530}"/>
          </ac:spMkLst>
        </pc:spChg>
        <pc:spChg chg="del">
          <ac:chgData name="Xuesu Xiao" userId="2da2dc19-76a6-42ca-a03e-a5becae5e7dc" providerId="ADAL" clId="{B74F66C9-E5B3-EF46-B5D8-FD99D1E58699}" dt="2022-11-19T04:43:04.435" v="99"/>
          <ac:spMkLst>
            <pc:docMk/>
            <pc:sldMk cId="2118660206" sldId="521"/>
            <ac:spMk id="5" creationId="{89DDC66E-DC7C-60BB-AFCD-B04793093790}"/>
          </ac:spMkLst>
        </pc:spChg>
        <pc:spChg chg="add mod">
          <ac:chgData name="Xuesu Xiao" userId="2da2dc19-76a6-42ca-a03e-a5becae5e7dc" providerId="ADAL" clId="{B74F66C9-E5B3-EF46-B5D8-FD99D1E58699}" dt="2022-11-19T04:43:11.302" v="100"/>
          <ac:spMkLst>
            <pc:docMk/>
            <pc:sldMk cId="2118660206" sldId="521"/>
            <ac:spMk id="6" creationId="{E039C2F2-12DC-A8BC-468E-3BE5033E267C}"/>
          </ac:spMkLst>
        </pc:spChg>
      </pc:sldChg>
      <pc:sldChg chg="addSp delSp modSp add">
        <pc:chgData name="Xuesu Xiao" userId="2da2dc19-76a6-42ca-a03e-a5becae5e7dc" providerId="ADAL" clId="{B74F66C9-E5B3-EF46-B5D8-FD99D1E58699}" dt="2022-11-19T04:43:11.302" v="100"/>
        <pc:sldMkLst>
          <pc:docMk/>
          <pc:sldMk cId="3024373490" sldId="522"/>
        </pc:sldMkLst>
        <pc:spChg chg="add mod">
          <ac:chgData name="Xuesu Xiao" userId="2da2dc19-76a6-42ca-a03e-a5becae5e7dc" providerId="ADAL" clId="{B74F66C9-E5B3-EF46-B5D8-FD99D1E58699}" dt="2022-11-19T04:43:11.302" v="100"/>
          <ac:spMkLst>
            <pc:docMk/>
            <pc:sldMk cId="3024373490" sldId="522"/>
            <ac:spMk id="3" creationId="{89B4285B-6723-CECA-842B-DF747A614911}"/>
          </ac:spMkLst>
        </pc:spChg>
        <pc:spChg chg="del">
          <ac:chgData name="Xuesu Xiao" userId="2da2dc19-76a6-42ca-a03e-a5becae5e7dc" providerId="ADAL" clId="{B74F66C9-E5B3-EF46-B5D8-FD99D1E58699}" dt="2022-11-19T04:40:26.516" v="68"/>
          <ac:spMkLst>
            <pc:docMk/>
            <pc:sldMk cId="3024373490" sldId="522"/>
            <ac:spMk id="4" creationId="{5C668CF1-818B-8243-3480-06DC4FA29DF3}"/>
          </ac:spMkLst>
        </pc:spChg>
        <pc:spChg chg="del">
          <ac:chgData name="Xuesu Xiao" userId="2da2dc19-76a6-42ca-a03e-a5becae5e7dc" providerId="ADAL" clId="{B74F66C9-E5B3-EF46-B5D8-FD99D1E58699}" dt="2022-11-19T04:43:04.435" v="99"/>
          <ac:spMkLst>
            <pc:docMk/>
            <pc:sldMk cId="3024373490" sldId="522"/>
            <ac:spMk id="5" creationId="{B6D4BFBD-FD99-7EF0-1AA8-B5919BBFF8C7}"/>
          </ac:spMkLst>
        </pc:spChg>
      </pc:sldChg>
      <pc:sldChg chg="addSp delSp modSp add mod">
        <pc:chgData name="Xuesu Xiao" userId="2da2dc19-76a6-42ca-a03e-a5becae5e7dc" providerId="ADAL" clId="{B74F66C9-E5B3-EF46-B5D8-FD99D1E58699}" dt="2022-11-19T05:15:44.279" v="310" actId="20577"/>
        <pc:sldMkLst>
          <pc:docMk/>
          <pc:sldMk cId="3047866080" sldId="523"/>
        </pc:sldMkLst>
        <pc:spChg chg="mod">
          <ac:chgData name="Xuesu Xiao" userId="2da2dc19-76a6-42ca-a03e-a5becae5e7dc" providerId="ADAL" clId="{B74F66C9-E5B3-EF46-B5D8-FD99D1E58699}" dt="2022-11-19T05:15:44.279" v="310" actId="20577"/>
          <ac:spMkLst>
            <pc:docMk/>
            <pc:sldMk cId="3047866080" sldId="523"/>
            <ac:spMk id="2" creationId="{117951AF-3FAB-52F7-A675-F45BC4D4E9BE}"/>
          </ac:spMkLst>
        </pc:spChg>
        <pc:spChg chg="del">
          <ac:chgData name="Xuesu Xiao" userId="2da2dc19-76a6-42ca-a03e-a5becae5e7dc" providerId="ADAL" clId="{B74F66C9-E5B3-EF46-B5D8-FD99D1E58699}" dt="2022-11-19T04:40:26.516" v="68"/>
          <ac:spMkLst>
            <pc:docMk/>
            <pc:sldMk cId="3047866080" sldId="523"/>
            <ac:spMk id="4" creationId="{6346D117-C4F6-C7B6-3FAA-3E233D4EF253}"/>
          </ac:spMkLst>
        </pc:spChg>
        <pc:spChg chg="del">
          <ac:chgData name="Xuesu Xiao" userId="2da2dc19-76a6-42ca-a03e-a5becae5e7dc" providerId="ADAL" clId="{B74F66C9-E5B3-EF46-B5D8-FD99D1E58699}" dt="2022-11-19T04:43:04.435" v="99"/>
          <ac:spMkLst>
            <pc:docMk/>
            <pc:sldMk cId="3047866080" sldId="523"/>
            <ac:spMk id="5" creationId="{0F79EA38-40D7-2C50-CF1F-505EE619F1D0}"/>
          </ac:spMkLst>
        </pc:spChg>
        <pc:spChg chg="add mod">
          <ac:chgData name="Xuesu Xiao" userId="2da2dc19-76a6-42ca-a03e-a5becae5e7dc" providerId="ADAL" clId="{B74F66C9-E5B3-EF46-B5D8-FD99D1E58699}" dt="2022-11-19T04:43:11.302" v="100"/>
          <ac:spMkLst>
            <pc:docMk/>
            <pc:sldMk cId="3047866080" sldId="523"/>
            <ac:spMk id="6" creationId="{58EF324E-B4AF-9C8C-3C0C-877F1FFB4D43}"/>
          </ac:spMkLst>
        </pc:spChg>
      </pc:sldChg>
      <pc:sldChg chg="addSp delSp modSp add">
        <pc:chgData name="Xuesu Xiao" userId="2da2dc19-76a6-42ca-a03e-a5becae5e7dc" providerId="ADAL" clId="{B74F66C9-E5B3-EF46-B5D8-FD99D1E58699}" dt="2022-11-19T04:43:11.302" v="100"/>
        <pc:sldMkLst>
          <pc:docMk/>
          <pc:sldMk cId="1388062194" sldId="524"/>
        </pc:sldMkLst>
        <pc:spChg chg="add mod">
          <ac:chgData name="Xuesu Xiao" userId="2da2dc19-76a6-42ca-a03e-a5becae5e7dc" providerId="ADAL" clId="{B74F66C9-E5B3-EF46-B5D8-FD99D1E58699}" dt="2022-11-19T04:43:11.302" v="100"/>
          <ac:spMkLst>
            <pc:docMk/>
            <pc:sldMk cId="1388062194" sldId="524"/>
            <ac:spMk id="3" creationId="{9E1B23F9-9DB5-09CD-5EC9-DB209EE6A3F3}"/>
          </ac:spMkLst>
        </pc:spChg>
        <pc:spChg chg="del">
          <ac:chgData name="Xuesu Xiao" userId="2da2dc19-76a6-42ca-a03e-a5becae5e7dc" providerId="ADAL" clId="{B74F66C9-E5B3-EF46-B5D8-FD99D1E58699}" dt="2022-11-19T04:40:26.516" v="68"/>
          <ac:spMkLst>
            <pc:docMk/>
            <pc:sldMk cId="1388062194" sldId="524"/>
            <ac:spMk id="4" creationId="{5A1B88F4-EC3F-9EF8-3F15-7790B8DDA993}"/>
          </ac:spMkLst>
        </pc:spChg>
        <pc:spChg chg="del">
          <ac:chgData name="Xuesu Xiao" userId="2da2dc19-76a6-42ca-a03e-a5becae5e7dc" providerId="ADAL" clId="{B74F66C9-E5B3-EF46-B5D8-FD99D1E58699}" dt="2022-11-19T04:43:04.435" v="99"/>
          <ac:spMkLst>
            <pc:docMk/>
            <pc:sldMk cId="1388062194" sldId="524"/>
            <ac:spMk id="5" creationId="{250897EB-A66B-988B-CB36-70ACD8029E3A}"/>
          </ac:spMkLst>
        </pc:spChg>
      </pc:sldChg>
      <pc:sldChg chg="addSp delSp modSp add mod">
        <pc:chgData name="Xuesu Xiao" userId="2da2dc19-76a6-42ca-a03e-a5becae5e7dc" providerId="ADAL" clId="{B74F66C9-E5B3-EF46-B5D8-FD99D1E58699}" dt="2022-11-20T03:58:11.049" v="712" actId="1036"/>
        <pc:sldMkLst>
          <pc:docMk/>
          <pc:sldMk cId="499620237" sldId="525"/>
        </pc:sldMkLst>
        <pc:spChg chg="add mod">
          <ac:chgData name="Xuesu Xiao" userId="2da2dc19-76a6-42ca-a03e-a5becae5e7dc" providerId="ADAL" clId="{B74F66C9-E5B3-EF46-B5D8-FD99D1E58699}" dt="2022-11-19T04:43:11.302" v="100"/>
          <ac:spMkLst>
            <pc:docMk/>
            <pc:sldMk cId="499620237" sldId="525"/>
            <ac:spMk id="3" creationId="{93037C4D-3938-8E28-3286-ADC876B25B66}"/>
          </ac:spMkLst>
        </pc:spChg>
        <pc:spChg chg="del">
          <ac:chgData name="Xuesu Xiao" userId="2da2dc19-76a6-42ca-a03e-a5becae5e7dc" providerId="ADAL" clId="{B74F66C9-E5B3-EF46-B5D8-FD99D1E58699}" dt="2022-11-19T04:40:26.516" v="68"/>
          <ac:spMkLst>
            <pc:docMk/>
            <pc:sldMk cId="499620237" sldId="525"/>
            <ac:spMk id="4" creationId="{E3E6D3BB-3B57-C67E-3FBD-B7A5A3E0CFFD}"/>
          </ac:spMkLst>
        </pc:spChg>
        <pc:spChg chg="del">
          <ac:chgData name="Xuesu Xiao" userId="2da2dc19-76a6-42ca-a03e-a5becae5e7dc" providerId="ADAL" clId="{B74F66C9-E5B3-EF46-B5D8-FD99D1E58699}" dt="2022-11-19T04:43:04.435" v="99"/>
          <ac:spMkLst>
            <pc:docMk/>
            <pc:sldMk cId="499620237" sldId="525"/>
            <ac:spMk id="5" creationId="{8CA2094B-A96B-8E26-D9F7-9ABEAE55F067}"/>
          </ac:spMkLst>
        </pc:spChg>
        <pc:spChg chg="mod">
          <ac:chgData name="Xuesu Xiao" userId="2da2dc19-76a6-42ca-a03e-a5becae5e7dc" providerId="ADAL" clId="{B74F66C9-E5B3-EF46-B5D8-FD99D1E58699}" dt="2022-11-19T04:40:08.022" v="63" actId="27636"/>
          <ac:spMkLst>
            <pc:docMk/>
            <pc:sldMk cId="499620237" sldId="525"/>
            <ac:spMk id="6" creationId="{6251BD6F-4C8A-E658-0B54-096389469BD2}"/>
          </ac:spMkLst>
        </pc:spChg>
        <pc:picChg chg="mod">
          <ac:chgData name="Xuesu Xiao" userId="2da2dc19-76a6-42ca-a03e-a5becae5e7dc" providerId="ADAL" clId="{B74F66C9-E5B3-EF46-B5D8-FD99D1E58699}" dt="2022-11-20T03:58:11.049" v="712" actId="1036"/>
          <ac:picMkLst>
            <pc:docMk/>
            <pc:sldMk cId="499620237" sldId="525"/>
            <ac:picMk id="7" creationId="{9E6055F2-D805-4F1B-327B-3D8198DC31A0}"/>
          </ac:picMkLst>
        </pc:picChg>
      </pc:sldChg>
      <pc:sldChg chg="addSp delSp modSp add">
        <pc:chgData name="Xuesu Xiao" userId="2da2dc19-76a6-42ca-a03e-a5becae5e7dc" providerId="ADAL" clId="{B74F66C9-E5B3-EF46-B5D8-FD99D1E58699}" dt="2022-11-19T04:43:11.302" v="100"/>
        <pc:sldMkLst>
          <pc:docMk/>
          <pc:sldMk cId="854659173" sldId="526"/>
        </pc:sldMkLst>
        <pc:spChg chg="del">
          <ac:chgData name="Xuesu Xiao" userId="2da2dc19-76a6-42ca-a03e-a5becae5e7dc" providerId="ADAL" clId="{B74F66C9-E5B3-EF46-B5D8-FD99D1E58699}" dt="2022-11-19T04:40:26.516" v="68"/>
          <ac:spMkLst>
            <pc:docMk/>
            <pc:sldMk cId="854659173" sldId="526"/>
            <ac:spMk id="4" creationId="{B64FB29A-5AA2-5D21-AE3D-9E1BA51A612F}"/>
          </ac:spMkLst>
        </pc:spChg>
        <pc:spChg chg="del">
          <ac:chgData name="Xuesu Xiao" userId="2da2dc19-76a6-42ca-a03e-a5becae5e7dc" providerId="ADAL" clId="{B74F66C9-E5B3-EF46-B5D8-FD99D1E58699}" dt="2022-11-19T04:43:04.435" v="99"/>
          <ac:spMkLst>
            <pc:docMk/>
            <pc:sldMk cId="854659173" sldId="526"/>
            <ac:spMk id="5" creationId="{B9377D98-2F11-653A-9621-8596BB60E31C}"/>
          </ac:spMkLst>
        </pc:spChg>
        <pc:spChg chg="add mod">
          <ac:chgData name="Xuesu Xiao" userId="2da2dc19-76a6-42ca-a03e-a5becae5e7dc" providerId="ADAL" clId="{B74F66C9-E5B3-EF46-B5D8-FD99D1E58699}" dt="2022-11-19T04:43:11.302" v="100"/>
          <ac:spMkLst>
            <pc:docMk/>
            <pc:sldMk cId="854659173" sldId="526"/>
            <ac:spMk id="6" creationId="{2AA8CF55-D01A-A252-1CB8-0E9113C8536D}"/>
          </ac:spMkLst>
        </pc:spChg>
      </pc:sldChg>
      <pc:sldChg chg="addSp delSp modSp add mod">
        <pc:chgData name="Xuesu Xiao" userId="2da2dc19-76a6-42ca-a03e-a5becae5e7dc" providerId="ADAL" clId="{B74F66C9-E5B3-EF46-B5D8-FD99D1E58699}" dt="2022-11-19T05:19:06.176" v="395" actId="1036"/>
        <pc:sldMkLst>
          <pc:docMk/>
          <pc:sldMk cId="1873024031" sldId="527"/>
        </pc:sldMkLst>
        <pc:spChg chg="mod">
          <ac:chgData name="Xuesu Xiao" userId="2da2dc19-76a6-42ca-a03e-a5becae5e7dc" providerId="ADAL" clId="{B74F66C9-E5B3-EF46-B5D8-FD99D1E58699}" dt="2022-11-19T05:19:06.176" v="395" actId="1036"/>
          <ac:spMkLst>
            <pc:docMk/>
            <pc:sldMk cId="1873024031" sldId="527"/>
            <ac:spMk id="3" creationId="{D94B159D-5442-0B5A-55BC-7050358D5FDA}"/>
          </ac:spMkLst>
        </pc:spChg>
        <pc:spChg chg="del">
          <ac:chgData name="Xuesu Xiao" userId="2da2dc19-76a6-42ca-a03e-a5becae5e7dc" providerId="ADAL" clId="{B74F66C9-E5B3-EF46-B5D8-FD99D1E58699}" dt="2022-11-19T04:40:26.516" v="68"/>
          <ac:spMkLst>
            <pc:docMk/>
            <pc:sldMk cId="1873024031" sldId="527"/>
            <ac:spMk id="4" creationId="{2ECC0A50-A7B8-D2A3-3230-4EC676611B3A}"/>
          </ac:spMkLst>
        </pc:spChg>
        <pc:spChg chg="del">
          <ac:chgData name="Xuesu Xiao" userId="2da2dc19-76a6-42ca-a03e-a5becae5e7dc" providerId="ADAL" clId="{B74F66C9-E5B3-EF46-B5D8-FD99D1E58699}" dt="2022-11-19T04:43:04.435" v="99"/>
          <ac:spMkLst>
            <pc:docMk/>
            <pc:sldMk cId="1873024031" sldId="527"/>
            <ac:spMk id="5" creationId="{D7E3338A-E4A2-1B97-2FF4-5895392E9BF0}"/>
          </ac:spMkLst>
        </pc:spChg>
        <pc:spChg chg="add mod">
          <ac:chgData name="Xuesu Xiao" userId="2da2dc19-76a6-42ca-a03e-a5becae5e7dc" providerId="ADAL" clId="{B74F66C9-E5B3-EF46-B5D8-FD99D1E58699}" dt="2022-11-19T04:43:11.302" v="100"/>
          <ac:spMkLst>
            <pc:docMk/>
            <pc:sldMk cId="1873024031" sldId="527"/>
            <ac:spMk id="7" creationId="{76694076-B804-A66D-8ECD-AB954C874781}"/>
          </ac:spMkLst>
        </pc:spChg>
      </pc:sldChg>
      <pc:sldChg chg="addSp delSp modSp add">
        <pc:chgData name="Xuesu Xiao" userId="2da2dc19-76a6-42ca-a03e-a5becae5e7dc" providerId="ADAL" clId="{B74F66C9-E5B3-EF46-B5D8-FD99D1E58699}" dt="2022-11-19T04:43:11.302" v="100"/>
        <pc:sldMkLst>
          <pc:docMk/>
          <pc:sldMk cId="2269864000" sldId="528"/>
        </pc:sldMkLst>
        <pc:spChg chg="add mod">
          <ac:chgData name="Xuesu Xiao" userId="2da2dc19-76a6-42ca-a03e-a5becae5e7dc" providerId="ADAL" clId="{B74F66C9-E5B3-EF46-B5D8-FD99D1E58699}" dt="2022-11-19T04:43:11.302" v="100"/>
          <ac:spMkLst>
            <pc:docMk/>
            <pc:sldMk cId="2269864000" sldId="528"/>
            <ac:spMk id="3" creationId="{41F7CBA2-583C-EB54-70CA-6764566458E9}"/>
          </ac:spMkLst>
        </pc:spChg>
        <pc:spChg chg="del">
          <ac:chgData name="Xuesu Xiao" userId="2da2dc19-76a6-42ca-a03e-a5becae5e7dc" providerId="ADAL" clId="{B74F66C9-E5B3-EF46-B5D8-FD99D1E58699}" dt="2022-11-19T04:40:26.516" v="68"/>
          <ac:spMkLst>
            <pc:docMk/>
            <pc:sldMk cId="2269864000" sldId="528"/>
            <ac:spMk id="4" creationId="{2ECC0A50-A7B8-D2A3-3230-4EC676611B3A}"/>
          </ac:spMkLst>
        </pc:spChg>
        <pc:spChg chg="del">
          <ac:chgData name="Xuesu Xiao" userId="2da2dc19-76a6-42ca-a03e-a5becae5e7dc" providerId="ADAL" clId="{B74F66C9-E5B3-EF46-B5D8-FD99D1E58699}" dt="2022-11-19T04:43:04.435" v="99"/>
          <ac:spMkLst>
            <pc:docMk/>
            <pc:sldMk cId="2269864000" sldId="528"/>
            <ac:spMk id="5" creationId="{D7E3338A-E4A2-1B97-2FF4-5895392E9BF0}"/>
          </ac:spMkLst>
        </pc:spChg>
      </pc:sldChg>
      <pc:sldChg chg="addSp delSp modSp add">
        <pc:chgData name="Xuesu Xiao" userId="2da2dc19-76a6-42ca-a03e-a5becae5e7dc" providerId="ADAL" clId="{B74F66C9-E5B3-EF46-B5D8-FD99D1E58699}" dt="2022-11-19T04:43:11.302" v="100"/>
        <pc:sldMkLst>
          <pc:docMk/>
          <pc:sldMk cId="4181181105" sldId="529"/>
        </pc:sldMkLst>
        <pc:spChg chg="add mod">
          <ac:chgData name="Xuesu Xiao" userId="2da2dc19-76a6-42ca-a03e-a5becae5e7dc" providerId="ADAL" clId="{B74F66C9-E5B3-EF46-B5D8-FD99D1E58699}" dt="2022-11-19T04:43:11.302" v="100"/>
          <ac:spMkLst>
            <pc:docMk/>
            <pc:sldMk cId="4181181105" sldId="529"/>
            <ac:spMk id="3" creationId="{7915A8B7-9316-A32E-4868-3F447A9D5A9D}"/>
          </ac:spMkLst>
        </pc:spChg>
        <pc:spChg chg="del">
          <ac:chgData name="Xuesu Xiao" userId="2da2dc19-76a6-42ca-a03e-a5becae5e7dc" providerId="ADAL" clId="{B74F66C9-E5B3-EF46-B5D8-FD99D1E58699}" dt="2022-11-19T04:40:26.516" v="68"/>
          <ac:spMkLst>
            <pc:docMk/>
            <pc:sldMk cId="4181181105" sldId="529"/>
            <ac:spMk id="4" creationId="{BE1C70D6-13BD-17C3-DD7A-F9F84A2BC809}"/>
          </ac:spMkLst>
        </pc:spChg>
        <pc:spChg chg="del">
          <ac:chgData name="Xuesu Xiao" userId="2da2dc19-76a6-42ca-a03e-a5becae5e7dc" providerId="ADAL" clId="{B74F66C9-E5B3-EF46-B5D8-FD99D1E58699}" dt="2022-11-19T04:43:04.435" v="99"/>
          <ac:spMkLst>
            <pc:docMk/>
            <pc:sldMk cId="4181181105" sldId="529"/>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978960568" sldId="530"/>
        </pc:sldMkLst>
        <pc:spChg chg="del">
          <ac:chgData name="Xuesu Xiao" userId="2da2dc19-76a6-42ca-a03e-a5becae5e7dc" providerId="ADAL" clId="{B74F66C9-E5B3-EF46-B5D8-FD99D1E58699}" dt="2022-11-19T04:40:26.516" v="68"/>
          <ac:spMkLst>
            <pc:docMk/>
            <pc:sldMk cId="1978960568" sldId="530"/>
            <ac:spMk id="4" creationId="{40525429-9796-4E53-CD73-55FFC761C280}"/>
          </ac:spMkLst>
        </pc:spChg>
        <pc:spChg chg="del">
          <ac:chgData name="Xuesu Xiao" userId="2da2dc19-76a6-42ca-a03e-a5becae5e7dc" providerId="ADAL" clId="{B74F66C9-E5B3-EF46-B5D8-FD99D1E58699}" dt="2022-11-19T04:43:04.435" v="99"/>
          <ac:spMkLst>
            <pc:docMk/>
            <pc:sldMk cId="1978960568" sldId="530"/>
            <ac:spMk id="5" creationId="{44BF0B09-9962-5FD6-FF1E-6480488BBA5C}"/>
          </ac:spMkLst>
        </pc:spChg>
        <pc:spChg chg="add mod">
          <ac:chgData name="Xuesu Xiao" userId="2da2dc19-76a6-42ca-a03e-a5becae5e7dc" providerId="ADAL" clId="{B74F66C9-E5B3-EF46-B5D8-FD99D1E58699}" dt="2022-11-19T04:43:11.302" v="100"/>
          <ac:spMkLst>
            <pc:docMk/>
            <pc:sldMk cId="1978960568" sldId="530"/>
            <ac:spMk id="6" creationId="{D28CA716-B066-DA25-76F0-8629FF6A9CD7}"/>
          </ac:spMkLst>
        </pc:spChg>
      </pc:sldChg>
      <pc:sldChg chg="addSp delSp modSp add">
        <pc:chgData name="Xuesu Xiao" userId="2da2dc19-76a6-42ca-a03e-a5becae5e7dc" providerId="ADAL" clId="{B74F66C9-E5B3-EF46-B5D8-FD99D1E58699}" dt="2022-11-19T04:43:11.302" v="100"/>
        <pc:sldMkLst>
          <pc:docMk/>
          <pc:sldMk cId="442529977" sldId="531"/>
        </pc:sldMkLst>
        <pc:spChg chg="add mod">
          <ac:chgData name="Xuesu Xiao" userId="2da2dc19-76a6-42ca-a03e-a5becae5e7dc" providerId="ADAL" clId="{B74F66C9-E5B3-EF46-B5D8-FD99D1E58699}" dt="2022-11-19T04:43:11.302" v="100"/>
          <ac:spMkLst>
            <pc:docMk/>
            <pc:sldMk cId="442529977" sldId="531"/>
            <ac:spMk id="3" creationId="{9586E563-85FB-B102-0F3E-4529E8829666}"/>
          </ac:spMkLst>
        </pc:spChg>
        <pc:spChg chg="del">
          <ac:chgData name="Xuesu Xiao" userId="2da2dc19-76a6-42ca-a03e-a5becae5e7dc" providerId="ADAL" clId="{B74F66C9-E5B3-EF46-B5D8-FD99D1E58699}" dt="2022-11-19T04:40:26.516" v="68"/>
          <ac:spMkLst>
            <pc:docMk/>
            <pc:sldMk cId="442529977" sldId="531"/>
            <ac:spMk id="4" creationId="{BE1C70D6-13BD-17C3-DD7A-F9F84A2BC809}"/>
          </ac:spMkLst>
        </pc:spChg>
        <pc:spChg chg="del">
          <ac:chgData name="Xuesu Xiao" userId="2da2dc19-76a6-42ca-a03e-a5becae5e7dc" providerId="ADAL" clId="{B74F66C9-E5B3-EF46-B5D8-FD99D1E58699}" dt="2022-11-19T04:43:04.435" v="99"/>
          <ac:spMkLst>
            <pc:docMk/>
            <pc:sldMk cId="442529977" sldId="531"/>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015582044" sldId="532"/>
        </pc:sldMkLst>
        <pc:spChg chg="add mod">
          <ac:chgData name="Xuesu Xiao" userId="2da2dc19-76a6-42ca-a03e-a5becae5e7dc" providerId="ADAL" clId="{B74F66C9-E5B3-EF46-B5D8-FD99D1E58699}" dt="2022-11-19T04:43:11.302" v="100"/>
          <ac:spMkLst>
            <pc:docMk/>
            <pc:sldMk cId="1015582044" sldId="532"/>
            <ac:spMk id="3" creationId="{207B6FA3-F86C-28EE-81CB-74174311E23A}"/>
          </ac:spMkLst>
        </pc:spChg>
        <pc:spChg chg="del">
          <ac:chgData name="Xuesu Xiao" userId="2da2dc19-76a6-42ca-a03e-a5becae5e7dc" providerId="ADAL" clId="{B74F66C9-E5B3-EF46-B5D8-FD99D1E58699}" dt="2022-11-19T04:40:26.516" v="68"/>
          <ac:spMkLst>
            <pc:docMk/>
            <pc:sldMk cId="1015582044" sldId="532"/>
            <ac:spMk id="4" creationId="{BE1C70D6-13BD-17C3-DD7A-F9F84A2BC809}"/>
          </ac:spMkLst>
        </pc:spChg>
        <pc:spChg chg="del">
          <ac:chgData name="Xuesu Xiao" userId="2da2dc19-76a6-42ca-a03e-a5becae5e7dc" providerId="ADAL" clId="{B74F66C9-E5B3-EF46-B5D8-FD99D1E58699}" dt="2022-11-19T04:43:04.435" v="99"/>
          <ac:spMkLst>
            <pc:docMk/>
            <pc:sldMk cId="1015582044" sldId="532"/>
            <ac:spMk id="5" creationId="{8E8F51DB-F268-AA8B-38D9-0C431894F2B8}"/>
          </ac:spMkLst>
        </pc:spChg>
      </pc:sldChg>
      <pc:sldChg chg="addSp delSp modSp add del">
        <pc:chgData name="Xuesu Xiao" userId="2da2dc19-76a6-42ca-a03e-a5becae5e7dc" providerId="ADAL" clId="{B74F66C9-E5B3-EF46-B5D8-FD99D1E58699}" dt="2022-11-20T02:44:28.112" v="538" actId="2696"/>
        <pc:sldMkLst>
          <pc:docMk/>
          <pc:sldMk cId="2393024650" sldId="533"/>
        </pc:sldMkLst>
        <pc:spChg chg="add mod">
          <ac:chgData name="Xuesu Xiao" userId="2da2dc19-76a6-42ca-a03e-a5becae5e7dc" providerId="ADAL" clId="{B74F66C9-E5B3-EF46-B5D8-FD99D1E58699}" dt="2022-11-19T04:43:11.302" v="100"/>
          <ac:spMkLst>
            <pc:docMk/>
            <pc:sldMk cId="2393024650" sldId="533"/>
            <ac:spMk id="2" creationId="{485CFAF6-0EA5-AD36-9464-06582E94375F}"/>
          </ac:spMkLst>
        </pc:spChg>
        <pc:spChg chg="del">
          <ac:chgData name="Xuesu Xiao" userId="2da2dc19-76a6-42ca-a03e-a5becae5e7dc" providerId="ADAL" clId="{B74F66C9-E5B3-EF46-B5D8-FD99D1E58699}" dt="2022-11-19T04:40:26.516" v="68"/>
          <ac:spMkLst>
            <pc:docMk/>
            <pc:sldMk cId="2393024650" sldId="533"/>
            <ac:spMk id="4" creationId="{21FD71A5-30CE-CEC9-5CCC-CB8063C05E77}"/>
          </ac:spMkLst>
        </pc:spChg>
        <pc:spChg chg="del">
          <ac:chgData name="Xuesu Xiao" userId="2da2dc19-76a6-42ca-a03e-a5becae5e7dc" providerId="ADAL" clId="{B74F66C9-E5B3-EF46-B5D8-FD99D1E58699}" dt="2022-11-19T04:43:04.435" v="99"/>
          <ac:spMkLst>
            <pc:docMk/>
            <pc:sldMk cId="2393024650" sldId="533"/>
            <ac:spMk id="5" creationId="{F0D00ECA-D782-6C5E-F0C8-96BC58D6F761}"/>
          </ac:spMkLst>
        </pc:spChg>
      </pc:sldChg>
      <pc:sldChg chg="addSp delSp modSp add">
        <pc:chgData name="Xuesu Xiao" userId="2da2dc19-76a6-42ca-a03e-a5becae5e7dc" providerId="ADAL" clId="{B74F66C9-E5B3-EF46-B5D8-FD99D1E58699}" dt="2022-11-19T04:43:11.302" v="100"/>
        <pc:sldMkLst>
          <pc:docMk/>
          <pc:sldMk cId="3195797690" sldId="534"/>
        </pc:sldMkLst>
        <pc:spChg chg="add mod">
          <ac:chgData name="Xuesu Xiao" userId="2da2dc19-76a6-42ca-a03e-a5becae5e7dc" providerId="ADAL" clId="{B74F66C9-E5B3-EF46-B5D8-FD99D1E58699}" dt="2022-11-19T04:43:11.302" v="100"/>
          <ac:spMkLst>
            <pc:docMk/>
            <pc:sldMk cId="3195797690" sldId="534"/>
            <ac:spMk id="2" creationId="{19CCA961-1020-C87A-85D0-CC5C788A905E}"/>
          </ac:spMkLst>
        </pc:spChg>
        <pc:spChg chg="del">
          <ac:chgData name="Xuesu Xiao" userId="2da2dc19-76a6-42ca-a03e-a5becae5e7dc" providerId="ADAL" clId="{B74F66C9-E5B3-EF46-B5D8-FD99D1E58699}" dt="2022-11-19T04:40:26.516" v="68"/>
          <ac:spMkLst>
            <pc:docMk/>
            <pc:sldMk cId="3195797690" sldId="534"/>
            <ac:spMk id="4" creationId="{F9AA4E2E-6705-3739-FEF3-9F0778A59D9C}"/>
          </ac:spMkLst>
        </pc:spChg>
        <pc:spChg chg="del">
          <ac:chgData name="Xuesu Xiao" userId="2da2dc19-76a6-42ca-a03e-a5becae5e7dc" providerId="ADAL" clId="{B74F66C9-E5B3-EF46-B5D8-FD99D1E58699}" dt="2022-11-19T04:43:04.435" v="99"/>
          <ac:spMkLst>
            <pc:docMk/>
            <pc:sldMk cId="3195797690" sldId="534"/>
            <ac:spMk id="5" creationId="{242BFA92-DAD6-5609-727E-342EB890567D}"/>
          </ac:spMkLst>
        </pc:spChg>
      </pc:sldChg>
      <pc:sldChg chg="addSp delSp modSp add">
        <pc:chgData name="Xuesu Xiao" userId="2da2dc19-76a6-42ca-a03e-a5becae5e7dc" providerId="ADAL" clId="{B74F66C9-E5B3-EF46-B5D8-FD99D1E58699}" dt="2022-11-19T04:43:11.302" v="100"/>
        <pc:sldMkLst>
          <pc:docMk/>
          <pc:sldMk cId="1020090745" sldId="535"/>
        </pc:sldMkLst>
        <pc:spChg chg="add mod">
          <ac:chgData name="Xuesu Xiao" userId="2da2dc19-76a6-42ca-a03e-a5becae5e7dc" providerId="ADAL" clId="{B74F66C9-E5B3-EF46-B5D8-FD99D1E58699}" dt="2022-11-19T04:43:11.302" v="100"/>
          <ac:spMkLst>
            <pc:docMk/>
            <pc:sldMk cId="1020090745" sldId="535"/>
            <ac:spMk id="3" creationId="{3AB99F43-1A10-36C1-7AA0-1CCD93038CC0}"/>
          </ac:spMkLst>
        </pc:spChg>
        <pc:spChg chg="del">
          <ac:chgData name="Xuesu Xiao" userId="2da2dc19-76a6-42ca-a03e-a5becae5e7dc" providerId="ADAL" clId="{B74F66C9-E5B3-EF46-B5D8-FD99D1E58699}" dt="2022-11-19T04:40:26.516" v="68"/>
          <ac:spMkLst>
            <pc:docMk/>
            <pc:sldMk cId="1020090745" sldId="535"/>
            <ac:spMk id="4" creationId="{DB27AE54-589C-4442-5EB9-490A8A79EA05}"/>
          </ac:spMkLst>
        </pc:spChg>
        <pc:spChg chg="del">
          <ac:chgData name="Xuesu Xiao" userId="2da2dc19-76a6-42ca-a03e-a5becae5e7dc" providerId="ADAL" clId="{B74F66C9-E5B3-EF46-B5D8-FD99D1E58699}" dt="2022-11-19T04:43:04.435" v="99"/>
          <ac:spMkLst>
            <pc:docMk/>
            <pc:sldMk cId="1020090745" sldId="535"/>
            <ac:spMk id="5" creationId="{8104977A-222E-7FF9-8EDA-DB73110CCBE8}"/>
          </ac:spMkLst>
        </pc:spChg>
      </pc:sldChg>
      <pc:sldChg chg="addSp delSp modSp add">
        <pc:chgData name="Xuesu Xiao" userId="2da2dc19-76a6-42ca-a03e-a5becae5e7dc" providerId="ADAL" clId="{B74F66C9-E5B3-EF46-B5D8-FD99D1E58699}" dt="2022-11-19T04:43:11.302" v="100"/>
        <pc:sldMkLst>
          <pc:docMk/>
          <pc:sldMk cId="260451634" sldId="536"/>
        </pc:sldMkLst>
        <pc:spChg chg="del">
          <ac:chgData name="Xuesu Xiao" userId="2da2dc19-76a6-42ca-a03e-a5becae5e7dc" providerId="ADAL" clId="{B74F66C9-E5B3-EF46-B5D8-FD99D1E58699}" dt="2022-11-19T04:40:26.516" v="68"/>
          <ac:spMkLst>
            <pc:docMk/>
            <pc:sldMk cId="260451634" sldId="536"/>
            <ac:spMk id="4" creationId="{FBCC5E58-7FB0-417C-D2FE-1903E3B59B74}"/>
          </ac:spMkLst>
        </pc:spChg>
        <pc:spChg chg="del">
          <ac:chgData name="Xuesu Xiao" userId="2da2dc19-76a6-42ca-a03e-a5becae5e7dc" providerId="ADAL" clId="{B74F66C9-E5B3-EF46-B5D8-FD99D1E58699}" dt="2022-11-19T04:43:04.435" v="99"/>
          <ac:spMkLst>
            <pc:docMk/>
            <pc:sldMk cId="260451634" sldId="536"/>
            <ac:spMk id="5" creationId="{B85EB10C-D986-870D-884A-C52EC6B4DBDC}"/>
          </ac:spMkLst>
        </pc:spChg>
        <pc:spChg chg="add mod">
          <ac:chgData name="Xuesu Xiao" userId="2da2dc19-76a6-42ca-a03e-a5becae5e7dc" providerId="ADAL" clId="{B74F66C9-E5B3-EF46-B5D8-FD99D1E58699}" dt="2022-11-19T04:43:11.302" v="100"/>
          <ac:spMkLst>
            <pc:docMk/>
            <pc:sldMk cId="260451634" sldId="536"/>
            <ac:spMk id="6" creationId="{CCB52CBF-ACD9-4513-0F78-9B283C685A25}"/>
          </ac:spMkLst>
        </pc:spChg>
      </pc:sldChg>
      <pc:sldChg chg="addSp delSp modSp add">
        <pc:chgData name="Xuesu Xiao" userId="2da2dc19-76a6-42ca-a03e-a5becae5e7dc" providerId="ADAL" clId="{B74F66C9-E5B3-EF46-B5D8-FD99D1E58699}" dt="2022-11-19T04:43:11.302" v="100"/>
        <pc:sldMkLst>
          <pc:docMk/>
          <pc:sldMk cId="3090064072" sldId="537"/>
        </pc:sldMkLst>
        <pc:spChg chg="add mod">
          <ac:chgData name="Xuesu Xiao" userId="2da2dc19-76a6-42ca-a03e-a5becae5e7dc" providerId="ADAL" clId="{B74F66C9-E5B3-EF46-B5D8-FD99D1E58699}" dt="2022-11-19T04:43:11.302" v="100"/>
          <ac:spMkLst>
            <pc:docMk/>
            <pc:sldMk cId="3090064072" sldId="537"/>
            <ac:spMk id="3" creationId="{01B5361C-2C67-8618-7FD3-0A57C518A02A}"/>
          </ac:spMkLst>
        </pc:spChg>
        <pc:spChg chg="del">
          <ac:chgData name="Xuesu Xiao" userId="2da2dc19-76a6-42ca-a03e-a5becae5e7dc" providerId="ADAL" clId="{B74F66C9-E5B3-EF46-B5D8-FD99D1E58699}" dt="2022-11-19T04:40:26.516" v="68"/>
          <ac:spMkLst>
            <pc:docMk/>
            <pc:sldMk cId="3090064072" sldId="537"/>
            <ac:spMk id="4" creationId="{A11E4A87-AD4E-0525-C6B2-33C691EBBCD5}"/>
          </ac:spMkLst>
        </pc:spChg>
        <pc:spChg chg="del">
          <ac:chgData name="Xuesu Xiao" userId="2da2dc19-76a6-42ca-a03e-a5becae5e7dc" providerId="ADAL" clId="{B74F66C9-E5B3-EF46-B5D8-FD99D1E58699}" dt="2022-11-19T04:43:04.435" v="99"/>
          <ac:spMkLst>
            <pc:docMk/>
            <pc:sldMk cId="3090064072" sldId="537"/>
            <ac:spMk id="5" creationId="{EB0FF435-A922-60EC-0519-E872DC387B10}"/>
          </ac:spMkLst>
        </pc:spChg>
      </pc:sldChg>
      <pc:sldChg chg="addSp delSp modSp add">
        <pc:chgData name="Xuesu Xiao" userId="2da2dc19-76a6-42ca-a03e-a5becae5e7dc" providerId="ADAL" clId="{B74F66C9-E5B3-EF46-B5D8-FD99D1E58699}" dt="2022-11-19T04:43:11.302" v="100"/>
        <pc:sldMkLst>
          <pc:docMk/>
          <pc:sldMk cId="743581013" sldId="538"/>
        </pc:sldMkLst>
        <pc:spChg chg="del">
          <ac:chgData name="Xuesu Xiao" userId="2da2dc19-76a6-42ca-a03e-a5becae5e7dc" providerId="ADAL" clId="{B74F66C9-E5B3-EF46-B5D8-FD99D1E58699}" dt="2022-11-19T04:40:26.516" v="68"/>
          <ac:spMkLst>
            <pc:docMk/>
            <pc:sldMk cId="743581013" sldId="538"/>
            <ac:spMk id="4" creationId="{84D92CDA-60F5-89E3-901A-D8DC93849705}"/>
          </ac:spMkLst>
        </pc:spChg>
        <pc:spChg chg="del">
          <ac:chgData name="Xuesu Xiao" userId="2da2dc19-76a6-42ca-a03e-a5becae5e7dc" providerId="ADAL" clId="{B74F66C9-E5B3-EF46-B5D8-FD99D1E58699}" dt="2022-11-19T04:43:04.435" v="99"/>
          <ac:spMkLst>
            <pc:docMk/>
            <pc:sldMk cId="743581013" sldId="538"/>
            <ac:spMk id="5" creationId="{A448B219-810F-10BF-BC4F-822BC42C9C25}"/>
          </ac:spMkLst>
        </pc:spChg>
        <pc:spChg chg="add mod">
          <ac:chgData name="Xuesu Xiao" userId="2da2dc19-76a6-42ca-a03e-a5becae5e7dc" providerId="ADAL" clId="{B74F66C9-E5B3-EF46-B5D8-FD99D1E58699}" dt="2022-11-19T04:43:11.302" v="100"/>
          <ac:spMkLst>
            <pc:docMk/>
            <pc:sldMk cId="743581013" sldId="538"/>
            <ac:spMk id="6" creationId="{81B7198D-CE74-9D66-8D29-1E99A7D85F22}"/>
          </ac:spMkLst>
        </pc:spChg>
      </pc:sldChg>
      <pc:sldChg chg="addSp delSp modSp add">
        <pc:chgData name="Xuesu Xiao" userId="2da2dc19-76a6-42ca-a03e-a5becae5e7dc" providerId="ADAL" clId="{B74F66C9-E5B3-EF46-B5D8-FD99D1E58699}" dt="2022-11-19T04:43:11.302" v="100"/>
        <pc:sldMkLst>
          <pc:docMk/>
          <pc:sldMk cId="1493707993" sldId="539"/>
        </pc:sldMkLst>
        <pc:spChg chg="add mod">
          <ac:chgData name="Xuesu Xiao" userId="2da2dc19-76a6-42ca-a03e-a5becae5e7dc" providerId="ADAL" clId="{B74F66C9-E5B3-EF46-B5D8-FD99D1E58699}" dt="2022-11-19T04:43:11.302" v="100"/>
          <ac:spMkLst>
            <pc:docMk/>
            <pc:sldMk cId="1493707993" sldId="539"/>
            <ac:spMk id="3" creationId="{BD387C49-3D22-DCCD-E3A2-9DCBBFFC7AF6}"/>
          </ac:spMkLst>
        </pc:spChg>
        <pc:spChg chg="del">
          <ac:chgData name="Xuesu Xiao" userId="2da2dc19-76a6-42ca-a03e-a5becae5e7dc" providerId="ADAL" clId="{B74F66C9-E5B3-EF46-B5D8-FD99D1E58699}" dt="2022-11-19T04:40:26.516" v="68"/>
          <ac:spMkLst>
            <pc:docMk/>
            <pc:sldMk cId="1493707993" sldId="539"/>
            <ac:spMk id="4" creationId="{3DB38683-39B3-4B5D-8084-AA6F6A61060E}"/>
          </ac:spMkLst>
        </pc:spChg>
        <pc:spChg chg="del">
          <ac:chgData name="Xuesu Xiao" userId="2da2dc19-76a6-42ca-a03e-a5becae5e7dc" providerId="ADAL" clId="{B74F66C9-E5B3-EF46-B5D8-FD99D1E58699}" dt="2022-11-19T04:43:04.435" v="99"/>
          <ac:spMkLst>
            <pc:docMk/>
            <pc:sldMk cId="1493707993" sldId="539"/>
            <ac:spMk id="5" creationId="{7E4C1E88-D7F6-6164-2F83-A574EE6A97D3}"/>
          </ac:spMkLst>
        </pc:spChg>
      </pc:sldChg>
      <pc:sldChg chg="addSp delSp modSp add">
        <pc:chgData name="Xuesu Xiao" userId="2da2dc19-76a6-42ca-a03e-a5becae5e7dc" providerId="ADAL" clId="{B74F66C9-E5B3-EF46-B5D8-FD99D1E58699}" dt="2022-11-19T04:43:11.302" v="100"/>
        <pc:sldMkLst>
          <pc:docMk/>
          <pc:sldMk cId="1741362464" sldId="540"/>
        </pc:sldMkLst>
        <pc:spChg chg="del">
          <ac:chgData name="Xuesu Xiao" userId="2da2dc19-76a6-42ca-a03e-a5becae5e7dc" providerId="ADAL" clId="{B74F66C9-E5B3-EF46-B5D8-FD99D1E58699}" dt="2022-11-19T04:40:26.516" v="68"/>
          <ac:spMkLst>
            <pc:docMk/>
            <pc:sldMk cId="1741362464" sldId="540"/>
            <ac:spMk id="4" creationId="{90AAA240-F599-5749-1E5C-74101BA82E75}"/>
          </ac:spMkLst>
        </pc:spChg>
        <pc:spChg chg="del">
          <ac:chgData name="Xuesu Xiao" userId="2da2dc19-76a6-42ca-a03e-a5becae5e7dc" providerId="ADAL" clId="{B74F66C9-E5B3-EF46-B5D8-FD99D1E58699}" dt="2022-11-19T04:43:04.435" v="99"/>
          <ac:spMkLst>
            <pc:docMk/>
            <pc:sldMk cId="1741362464" sldId="540"/>
            <ac:spMk id="5" creationId="{E034352A-5D79-D31C-2781-9D3F676390BE}"/>
          </ac:spMkLst>
        </pc:spChg>
        <pc:spChg chg="add mod">
          <ac:chgData name="Xuesu Xiao" userId="2da2dc19-76a6-42ca-a03e-a5becae5e7dc" providerId="ADAL" clId="{B74F66C9-E5B3-EF46-B5D8-FD99D1E58699}" dt="2022-11-19T04:43:11.302" v="100"/>
          <ac:spMkLst>
            <pc:docMk/>
            <pc:sldMk cId="1741362464" sldId="540"/>
            <ac:spMk id="7" creationId="{60CCA0C2-5537-1C2A-1934-729603A06348}"/>
          </ac:spMkLst>
        </pc:spChg>
      </pc:sldChg>
      <pc:sldChg chg="addSp delSp modSp add mod">
        <pc:chgData name="Xuesu Xiao" userId="2da2dc19-76a6-42ca-a03e-a5becae5e7dc" providerId="ADAL" clId="{B74F66C9-E5B3-EF46-B5D8-FD99D1E58699}" dt="2022-11-19T05:10:03.783" v="257" actId="1035"/>
        <pc:sldMkLst>
          <pc:docMk/>
          <pc:sldMk cId="3900257319" sldId="541"/>
        </pc:sldMkLst>
        <pc:spChg chg="mod">
          <ac:chgData name="Xuesu Xiao" userId="2da2dc19-76a6-42ca-a03e-a5becae5e7dc" providerId="ADAL" clId="{B74F66C9-E5B3-EF46-B5D8-FD99D1E58699}" dt="2022-11-19T04:40:07.546" v="49" actId="27636"/>
          <ac:spMkLst>
            <pc:docMk/>
            <pc:sldMk cId="3900257319" sldId="541"/>
            <ac:spMk id="2" creationId="{5FCF5A99-1129-024F-8C7D-33C5FADB8484}"/>
          </ac:spMkLst>
        </pc:spChg>
        <pc:spChg chg="add mod">
          <ac:chgData name="Xuesu Xiao" userId="2da2dc19-76a6-42ca-a03e-a5becae5e7dc" providerId="ADAL" clId="{B74F66C9-E5B3-EF46-B5D8-FD99D1E58699}" dt="2022-11-19T04:43:11.302" v="100"/>
          <ac:spMkLst>
            <pc:docMk/>
            <pc:sldMk cId="3900257319" sldId="541"/>
            <ac:spMk id="3" creationId="{99576D04-7BB1-9CEF-E033-A21FF30C76F3}"/>
          </ac:spMkLst>
        </pc:spChg>
        <pc:spChg chg="del">
          <ac:chgData name="Xuesu Xiao" userId="2da2dc19-76a6-42ca-a03e-a5becae5e7dc" providerId="ADAL" clId="{B74F66C9-E5B3-EF46-B5D8-FD99D1E58699}" dt="2022-11-19T04:40:26.516" v="68"/>
          <ac:spMkLst>
            <pc:docMk/>
            <pc:sldMk cId="3900257319" sldId="541"/>
            <ac:spMk id="4" creationId="{3DB38683-39B3-4B5D-8084-AA6F6A61060E}"/>
          </ac:spMkLst>
        </pc:spChg>
        <pc:spChg chg="del">
          <ac:chgData name="Xuesu Xiao" userId="2da2dc19-76a6-42ca-a03e-a5becae5e7dc" providerId="ADAL" clId="{B74F66C9-E5B3-EF46-B5D8-FD99D1E58699}" dt="2022-11-19T04:43:04.435" v="99"/>
          <ac:spMkLst>
            <pc:docMk/>
            <pc:sldMk cId="3900257319" sldId="541"/>
            <ac:spMk id="5" creationId="{7E4C1E88-D7F6-6164-2F83-A574EE6A97D3}"/>
          </ac:spMkLst>
        </pc:spChg>
        <pc:picChg chg="mod">
          <ac:chgData name="Xuesu Xiao" userId="2da2dc19-76a6-42ca-a03e-a5becae5e7dc" providerId="ADAL" clId="{B74F66C9-E5B3-EF46-B5D8-FD99D1E58699}" dt="2022-11-19T05:10:03.783" v="257" actId="1035"/>
          <ac:picMkLst>
            <pc:docMk/>
            <pc:sldMk cId="3900257319" sldId="541"/>
            <ac:picMk id="8" creationId="{633A8686-B224-A848-9B34-B6616A43EF62}"/>
          </ac:picMkLst>
        </pc:picChg>
      </pc:sldChg>
      <pc:sldChg chg="addSp delSp modSp add">
        <pc:chgData name="Xuesu Xiao" userId="2da2dc19-76a6-42ca-a03e-a5becae5e7dc" providerId="ADAL" clId="{B74F66C9-E5B3-EF46-B5D8-FD99D1E58699}" dt="2022-11-19T04:43:11.302" v="100"/>
        <pc:sldMkLst>
          <pc:docMk/>
          <pc:sldMk cId="2092015878" sldId="542"/>
        </pc:sldMkLst>
        <pc:spChg chg="add mod">
          <ac:chgData name="Xuesu Xiao" userId="2da2dc19-76a6-42ca-a03e-a5becae5e7dc" providerId="ADAL" clId="{B74F66C9-E5B3-EF46-B5D8-FD99D1E58699}" dt="2022-11-19T04:43:11.302" v="100"/>
          <ac:spMkLst>
            <pc:docMk/>
            <pc:sldMk cId="2092015878" sldId="542"/>
            <ac:spMk id="3" creationId="{98653C15-22A9-3797-7AA9-D12560B6D68A}"/>
          </ac:spMkLst>
        </pc:spChg>
        <pc:spChg chg="del">
          <ac:chgData name="Xuesu Xiao" userId="2da2dc19-76a6-42ca-a03e-a5becae5e7dc" providerId="ADAL" clId="{B74F66C9-E5B3-EF46-B5D8-FD99D1E58699}" dt="2022-11-19T04:40:26.516" v="68"/>
          <ac:spMkLst>
            <pc:docMk/>
            <pc:sldMk cId="2092015878" sldId="542"/>
            <ac:spMk id="4" creationId="{11FF2E05-C2D7-7959-E4ED-7B44B7742169}"/>
          </ac:spMkLst>
        </pc:spChg>
        <pc:spChg chg="del">
          <ac:chgData name="Xuesu Xiao" userId="2da2dc19-76a6-42ca-a03e-a5becae5e7dc" providerId="ADAL" clId="{B74F66C9-E5B3-EF46-B5D8-FD99D1E58699}" dt="2022-11-19T04:43:04.435" v="99"/>
          <ac:spMkLst>
            <pc:docMk/>
            <pc:sldMk cId="2092015878" sldId="542"/>
            <ac:spMk id="5" creationId="{3AF14134-D06A-7FF5-6805-479AB519D0F2}"/>
          </ac:spMkLst>
        </pc:spChg>
      </pc:sldChg>
      <pc:sldChg chg="addSp delSp modSp add mod">
        <pc:chgData name="Xuesu Xiao" userId="2da2dc19-76a6-42ca-a03e-a5becae5e7dc" providerId="ADAL" clId="{B74F66C9-E5B3-EF46-B5D8-FD99D1E58699}" dt="2022-11-20T03:06:48.710" v="620" actId="1035"/>
        <pc:sldMkLst>
          <pc:docMk/>
          <pc:sldMk cId="3458925638" sldId="543"/>
        </pc:sldMkLst>
        <pc:spChg chg="mod">
          <ac:chgData name="Xuesu Xiao" userId="2da2dc19-76a6-42ca-a03e-a5becae5e7dc" providerId="ADAL" clId="{B74F66C9-E5B3-EF46-B5D8-FD99D1E58699}" dt="2022-11-20T03:06:45.397" v="605" actId="167"/>
          <ac:spMkLst>
            <pc:docMk/>
            <pc:sldMk cId="3458925638" sldId="543"/>
            <ac:spMk id="3" creationId="{C7572269-DBA1-CFAA-5DD1-B715AAC16982}"/>
          </ac:spMkLst>
        </pc:spChg>
        <pc:spChg chg="del">
          <ac:chgData name="Xuesu Xiao" userId="2da2dc19-76a6-42ca-a03e-a5becae5e7dc" providerId="ADAL" clId="{B74F66C9-E5B3-EF46-B5D8-FD99D1E58699}" dt="2022-11-19T04:40:26.516" v="68"/>
          <ac:spMkLst>
            <pc:docMk/>
            <pc:sldMk cId="3458925638" sldId="543"/>
            <ac:spMk id="4" creationId="{45B2BBEB-0E38-73F1-7569-E091FD866BF1}"/>
          </ac:spMkLst>
        </pc:spChg>
        <pc:spChg chg="del">
          <ac:chgData name="Xuesu Xiao" userId="2da2dc19-76a6-42ca-a03e-a5becae5e7dc" providerId="ADAL" clId="{B74F66C9-E5B3-EF46-B5D8-FD99D1E58699}" dt="2022-11-19T04:43:04.435" v="99"/>
          <ac:spMkLst>
            <pc:docMk/>
            <pc:sldMk cId="3458925638" sldId="543"/>
            <ac:spMk id="5" creationId="{4D4A7AC8-8BF5-3135-BB31-96C6F904AAA5}"/>
          </ac:spMkLst>
        </pc:spChg>
        <pc:spChg chg="add mod">
          <ac:chgData name="Xuesu Xiao" userId="2da2dc19-76a6-42ca-a03e-a5becae5e7dc" providerId="ADAL" clId="{B74F66C9-E5B3-EF46-B5D8-FD99D1E58699}" dt="2022-11-19T04:43:11.302" v="100"/>
          <ac:spMkLst>
            <pc:docMk/>
            <pc:sldMk cId="3458925638" sldId="543"/>
            <ac:spMk id="8" creationId="{C550A33B-39F4-74A6-8B1F-5BD00A257E27}"/>
          </ac:spMkLst>
        </pc:spChg>
        <pc:picChg chg="mod">
          <ac:chgData name="Xuesu Xiao" userId="2da2dc19-76a6-42ca-a03e-a5becae5e7dc" providerId="ADAL" clId="{B74F66C9-E5B3-EF46-B5D8-FD99D1E58699}" dt="2022-11-20T03:06:36.240" v="604" actId="1036"/>
          <ac:picMkLst>
            <pc:docMk/>
            <pc:sldMk cId="3458925638" sldId="543"/>
            <ac:picMk id="6" creationId="{161CE818-ECB8-BEAF-4EF4-FAACC08D05D6}"/>
          </ac:picMkLst>
        </pc:picChg>
        <pc:picChg chg="mod">
          <ac:chgData name="Xuesu Xiao" userId="2da2dc19-76a6-42ca-a03e-a5becae5e7dc" providerId="ADAL" clId="{B74F66C9-E5B3-EF46-B5D8-FD99D1E58699}" dt="2022-11-20T03:06:48.710" v="620" actId="1035"/>
          <ac:picMkLst>
            <pc:docMk/>
            <pc:sldMk cId="3458925638" sldId="543"/>
            <ac:picMk id="7" creationId="{BA934296-C4F4-96D1-5060-EC60102CFD2C}"/>
          </ac:picMkLst>
        </pc:picChg>
      </pc:sldChg>
      <pc:sldChg chg="addSp delSp modSp add">
        <pc:chgData name="Xuesu Xiao" userId="2da2dc19-76a6-42ca-a03e-a5becae5e7dc" providerId="ADAL" clId="{B74F66C9-E5B3-EF46-B5D8-FD99D1E58699}" dt="2022-11-19T04:43:11.302" v="100"/>
        <pc:sldMkLst>
          <pc:docMk/>
          <pc:sldMk cId="4144634977" sldId="544"/>
        </pc:sldMkLst>
        <pc:spChg chg="add mod">
          <ac:chgData name="Xuesu Xiao" userId="2da2dc19-76a6-42ca-a03e-a5becae5e7dc" providerId="ADAL" clId="{B74F66C9-E5B3-EF46-B5D8-FD99D1E58699}" dt="2022-11-19T04:43:11.302" v="100"/>
          <ac:spMkLst>
            <pc:docMk/>
            <pc:sldMk cId="4144634977" sldId="544"/>
            <ac:spMk id="3" creationId="{58E5A539-79B9-C57C-B5B2-61F2FEFF6BF7}"/>
          </ac:spMkLst>
        </pc:spChg>
        <pc:spChg chg="del">
          <ac:chgData name="Xuesu Xiao" userId="2da2dc19-76a6-42ca-a03e-a5becae5e7dc" providerId="ADAL" clId="{B74F66C9-E5B3-EF46-B5D8-FD99D1E58699}" dt="2022-11-19T04:40:26.516" v="68"/>
          <ac:spMkLst>
            <pc:docMk/>
            <pc:sldMk cId="4144634977" sldId="544"/>
            <ac:spMk id="4" creationId="{11FF2E05-C2D7-7959-E4ED-7B44B7742169}"/>
          </ac:spMkLst>
        </pc:spChg>
        <pc:spChg chg="del">
          <ac:chgData name="Xuesu Xiao" userId="2da2dc19-76a6-42ca-a03e-a5becae5e7dc" providerId="ADAL" clId="{B74F66C9-E5B3-EF46-B5D8-FD99D1E58699}" dt="2022-11-19T04:43:04.435" v="99"/>
          <ac:spMkLst>
            <pc:docMk/>
            <pc:sldMk cId="4144634977" sldId="544"/>
            <ac:spMk id="5" creationId="{3AF14134-D06A-7FF5-6805-479AB519D0F2}"/>
          </ac:spMkLst>
        </pc:spChg>
      </pc:sldChg>
      <pc:sldChg chg="addSp delSp modSp add mod">
        <pc:chgData name="Xuesu Xiao" userId="2da2dc19-76a6-42ca-a03e-a5becae5e7dc" providerId="ADAL" clId="{B74F66C9-E5B3-EF46-B5D8-FD99D1E58699}" dt="2022-11-20T03:01:53.988" v="561" actId="20577"/>
        <pc:sldMkLst>
          <pc:docMk/>
          <pc:sldMk cId="995979242" sldId="545"/>
        </pc:sldMkLst>
        <pc:spChg chg="mod">
          <ac:chgData name="Xuesu Xiao" userId="2da2dc19-76a6-42ca-a03e-a5becae5e7dc" providerId="ADAL" clId="{B74F66C9-E5B3-EF46-B5D8-FD99D1E58699}" dt="2022-11-20T03:01:53.988" v="561" actId="20577"/>
          <ac:spMkLst>
            <pc:docMk/>
            <pc:sldMk cId="995979242" sldId="545"/>
            <ac:spMk id="2" creationId="{C902B590-E5D6-730B-91A6-FACD47C27E9A}"/>
          </ac:spMkLst>
        </pc:spChg>
        <pc:spChg chg="add mod">
          <ac:chgData name="Xuesu Xiao" userId="2da2dc19-76a6-42ca-a03e-a5becae5e7dc" providerId="ADAL" clId="{B74F66C9-E5B3-EF46-B5D8-FD99D1E58699}" dt="2022-11-19T04:43:11.302" v="100"/>
          <ac:spMkLst>
            <pc:docMk/>
            <pc:sldMk cId="995979242" sldId="545"/>
            <ac:spMk id="3" creationId="{EABE2DDC-8C55-4D6C-CDF8-5486C2DB7A7A}"/>
          </ac:spMkLst>
        </pc:spChg>
        <pc:spChg chg="del">
          <ac:chgData name="Xuesu Xiao" userId="2da2dc19-76a6-42ca-a03e-a5becae5e7dc" providerId="ADAL" clId="{B74F66C9-E5B3-EF46-B5D8-FD99D1E58699}" dt="2022-11-19T04:40:26.516" v="68"/>
          <ac:spMkLst>
            <pc:docMk/>
            <pc:sldMk cId="995979242" sldId="545"/>
            <ac:spMk id="4" creationId="{7700FE4E-5271-2473-60E1-A389982C380E}"/>
          </ac:spMkLst>
        </pc:spChg>
        <pc:spChg chg="del">
          <ac:chgData name="Xuesu Xiao" userId="2da2dc19-76a6-42ca-a03e-a5becae5e7dc" providerId="ADAL" clId="{B74F66C9-E5B3-EF46-B5D8-FD99D1E58699}" dt="2022-11-19T04:43:04.435" v="99"/>
          <ac:spMkLst>
            <pc:docMk/>
            <pc:sldMk cId="995979242" sldId="545"/>
            <ac:spMk id="5" creationId="{A4938728-1CA6-41B4-B96D-A52019CFB745}"/>
          </ac:spMkLst>
        </pc:spChg>
      </pc:sldChg>
      <pc:sldChg chg="addSp delSp modSp add mod">
        <pc:chgData name="Xuesu Xiao" userId="2da2dc19-76a6-42ca-a03e-a5becae5e7dc" providerId="ADAL" clId="{B74F66C9-E5B3-EF46-B5D8-FD99D1E58699}" dt="2022-11-20T03:04:28.631" v="581" actId="20577"/>
        <pc:sldMkLst>
          <pc:docMk/>
          <pc:sldMk cId="2275408222" sldId="546"/>
        </pc:sldMkLst>
        <pc:spChg chg="mod">
          <ac:chgData name="Xuesu Xiao" userId="2da2dc19-76a6-42ca-a03e-a5becae5e7dc" providerId="ADAL" clId="{B74F66C9-E5B3-EF46-B5D8-FD99D1E58699}" dt="2022-11-20T03:04:28.631" v="581" actId="20577"/>
          <ac:spMkLst>
            <pc:docMk/>
            <pc:sldMk cId="2275408222" sldId="546"/>
            <ac:spMk id="2" creationId="{C902B590-E5D6-730B-91A6-FACD47C27E9A}"/>
          </ac:spMkLst>
        </pc:spChg>
        <pc:spChg chg="add mod">
          <ac:chgData name="Xuesu Xiao" userId="2da2dc19-76a6-42ca-a03e-a5becae5e7dc" providerId="ADAL" clId="{B74F66C9-E5B3-EF46-B5D8-FD99D1E58699}" dt="2022-11-19T04:43:11.302" v="100"/>
          <ac:spMkLst>
            <pc:docMk/>
            <pc:sldMk cId="2275408222" sldId="546"/>
            <ac:spMk id="3" creationId="{A5264F89-CA3A-0F00-A806-37413836D537}"/>
          </ac:spMkLst>
        </pc:spChg>
        <pc:spChg chg="del">
          <ac:chgData name="Xuesu Xiao" userId="2da2dc19-76a6-42ca-a03e-a5becae5e7dc" providerId="ADAL" clId="{B74F66C9-E5B3-EF46-B5D8-FD99D1E58699}" dt="2022-11-19T04:40:26.516" v="68"/>
          <ac:spMkLst>
            <pc:docMk/>
            <pc:sldMk cId="2275408222" sldId="546"/>
            <ac:spMk id="4" creationId="{7700FE4E-5271-2473-60E1-A389982C380E}"/>
          </ac:spMkLst>
        </pc:spChg>
        <pc:spChg chg="del">
          <ac:chgData name="Xuesu Xiao" userId="2da2dc19-76a6-42ca-a03e-a5becae5e7dc" providerId="ADAL" clId="{B74F66C9-E5B3-EF46-B5D8-FD99D1E58699}" dt="2022-11-19T04:43:04.435" v="99"/>
          <ac:spMkLst>
            <pc:docMk/>
            <pc:sldMk cId="2275408222" sldId="546"/>
            <ac:spMk id="5" creationId="{A4938728-1CA6-41B4-B96D-A52019CFB745}"/>
          </ac:spMkLst>
        </pc:spChg>
      </pc:sldChg>
      <pc:sldChg chg="addSp delSp modSp add mod">
        <pc:chgData name="Xuesu Xiao" userId="2da2dc19-76a6-42ca-a03e-a5becae5e7dc" providerId="ADAL" clId="{B74F66C9-E5B3-EF46-B5D8-FD99D1E58699}" dt="2022-11-19T04:43:11.302" v="100"/>
        <pc:sldMkLst>
          <pc:docMk/>
          <pc:sldMk cId="2313172705" sldId="547"/>
        </pc:sldMkLst>
        <pc:spChg chg="mod">
          <ac:chgData name="Xuesu Xiao" userId="2da2dc19-76a6-42ca-a03e-a5becae5e7dc" providerId="ADAL" clId="{B74F66C9-E5B3-EF46-B5D8-FD99D1E58699}" dt="2022-11-19T04:40:07.543" v="48" actId="27636"/>
          <ac:spMkLst>
            <pc:docMk/>
            <pc:sldMk cId="2313172705" sldId="547"/>
            <ac:spMk id="2" creationId="{5FCF5A99-1129-024F-8C7D-33C5FADB8484}"/>
          </ac:spMkLst>
        </pc:spChg>
        <pc:spChg chg="add mod">
          <ac:chgData name="Xuesu Xiao" userId="2da2dc19-76a6-42ca-a03e-a5becae5e7dc" providerId="ADAL" clId="{B74F66C9-E5B3-EF46-B5D8-FD99D1E58699}" dt="2022-11-19T04:43:11.302" v="100"/>
          <ac:spMkLst>
            <pc:docMk/>
            <pc:sldMk cId="2313172705" sldId="547"/>
            <ac:spMk id="3" creationId="{C36AEF3F-7FF1-BB9E-DBD2-098D6457CE52}"/>
          </ac:spMkLst>
        </pc:spChg>
        <pc:spChg chg="del">
          <ac:chgData name="Xuesu Xiao" userId="2da2dc19-76a6-42ca-a03e-a5becae5e7dc" providerId="ADAL" clId="{B74F66C9-E5B3-EF46-B5D8-FD99D1E58699}" dt="2022-11-19T04:40:26.516" v="68"/>
          <ac:spMkLst>
            <pc:docMk/>
            <pc:sldMk cId="2313172705" sldId="547"/>
            <ac:spMk id="4" creationId="{3DB38683-39B3-4B5D-8084-AA6F6A61060E}"/>
          </ac:spMkLst>
        </pc:spChg>
        <pc:spChg chg="del">
          <ac:chgData name="Xuesu Xiao" userId="2da2dc19-76a6-42ca-a03e-a5becae5e7dc" providerId="ADAL" clId="{B74F66C9-E5B3-EF46-B5D8-FD99D1E58699}" dt="2022-11-19T04:43:04.435" v="99"/>
          <ac:spMkLst>
            <pc:docMk/>
            <pc:sldMk cId="2313172705" sldId="547"/>
            <ac:spMk id="5" creationId="{7E4C1E88-D7F6-6164-2F83-A574EE6A97D3}"/>
          </ac:spMkLst>
        </pc:spChg>
      </pc:sldChg>
      <pc:sldChg chg="addSp delSp modSp add">
        <pc:chgData name="Xuesu Xiao" userId="2da2dc19-76a6-42ca-a03e-a5becae5e7dc" providerId="ADAL" clId="{B74F66C9-E5B3-EF46-B5D8-FD99D1E58699}" dt="2022-11-20T03:02:30.478" v="580" actId="1036"/>
        <pc:sldMkLst>
          <pc:docMk/>
          <pc:sldMk cId="3060296709" sldId="548"/>
        </pc:sldMkLst>
        <pc:spChg chg="del">
          <ac:chgData name="Xuesu Xiao" userId="2da2dc19-76a6-42ca-a03e-a5becae5e7dc" providerId="ADAL" clId="{B74F66C9-E5B3-EF46-B5D8-FD99D1E58699}" dt="2022-11-19T04:40:26.516" v="68"/>
          <ac:spMkLst>
            <pc:docMk/>
            <pc:sldMk cId="3060296709" sldId="548"/>
            <ac:spMk id="4" creationId="{8D752BDA-F21C-78FC-4937-2C076462EF47}"/>
          </ac:spMkLst>
        </pc:spChg>
        <pc:spChg chg="del">
          <ac:chgData name="Xuesu Xiao" userId="2da2dc19-76a6-42ca-a03e-a5becae5e7dc" providerId="ADAL" clId="{B74F66C9-E5B3-EF46-B5D8-FD99D1E58699}" dt="2022-11-19T04:43:04.435" v="99"/>
          <ac:spMkLst>
            <pc:docMk/>
            <pc:sldMk cId="3060296709" sldId="548"/>
            <ac:spMk id="5" creationId="{E0E82220-E1CD-56BD-15D7-BA7C5190DE1A}"/>
          </ac:spMkLst>
        </pc:spChg>
        <pc:spChg chg="add mod">
          <ac:chgData name="Xuesu Xiao" userId="2da2dc19-76a6-42ca-a03e-a5becae5e7dc" providerId="ADAL" clId="{B74F66C9-E5B3-EF46-B5D8-FD99D1E58699}" dt="2022-11-19T04:43:11.302" v="100"/>
          <ac:spMkLst>
            <pc:docMk/>
            <pc:sldMk cId="3060296709" sldId="548"/>
            <ac:spMk id="7" creationId="{6CBD5DD4-CA77-09BC-40C8-66A2E2841DE6}"/>
          </ac:spMkLst>
        </pc:spChg>
        <pc:picChg chg="mod">
          <ac:chgData name="Xuesu Xiao" userId="2da2dc19-76a6-42ca-a03e-a5becae5e7dc" providerId="ADAL" clId="{B74F66C9-E5B3-EF46-B5D8-FD99D1E58699}" dt="2022-11-20T03:02:30.478" v="580" actId="1036"/>
          <ac:picMkLst>
            <pc:docMk/>
            <pc:sldMk cId="3060296709" sldId="548"/>
            <ac:picMk id="7170" creationId="{0DE109A4-C610-38B8-50F7-AEBF4CB5B456}"/>
          </ac:picMkLst>
        </pc:picChg>
        <pc:picChg chg="mod">
          <ac:chgData name="Xuesu Xiao" userId="2da2dc19-76a6-42ca-a03e-a5becae5e7dc" providerId="ADAL" clId="{B74F66C9-E5B3-EF46-B5D8-FD99D1E58699}" dt="2022-11-20T03:02:30.478" v="580" actId="1036"/>
          <ac:picMkLst>
            <pc:docMk/>
            <pc:sldMk cId="3060296709" sldId="548"/>
            <ac:picMk id="7172" creationId="{C94CCEB3-72DE-C60B-1500-3D335B5FAFD8}"/>
          </ac:picMkLst>
        </pc:picChg>
      </pc:sldChg>
      <pc:sldChg chg="addSp delSp modSp add mod">
        <pc:chgData name="Xuesu Xiao" userId="2da2dc19-76a6-42ca-a03e-a5becae5e7dc" providerId="ADAL" clId="{B74F66C9-E5B3-EF46-B5D8-FD99D1E58699}" dt="2022-11-20T03:07:25.342" v="621" actId="478"/>
        <pc:sldMkLst>
          <pc:docMk/>
          <pc:sldMk cId="5234716" sldId="549"/>
        </pc:sldMkLst>
        <pc:spChg chg="del">
          <ac:chgData name="Xuesu Xiao" userId="2da2dc19-76a6-42ca-a03e-a5becae5e7dc" providerId="ADAL" clId="{B74F66C9-E5B3-EF46-B5D8-FD99D1E58699}" dt="2022-11-20T03:07:25.342" v="621" actId="478"/>
          <ac:spMkLst>
            <pc:docMk/>
            <pc:sldMk cId="5234716" sldId="549"/>
            <ac:spMk id="3" creationId="{9CD5D84D-F5D6-64F0-AF5B-5A1C40FC4E06}"/>
          </ac:spMkLst>
        </pc:spChg>
        <pc:spChg chg="del">
          <ac:chgData name="Xuesu Xiao" userId="2da2dc19-76a6-42ca-a03e-a5becae5e7dc" providerId="ADAL" clId="{B74F66C9-E5B3-EF46-B5D8-FD99D1E58699}" dt="2022-11-19T04:40:26.516" v="68"/>
          <ac:spMkLst>
            <pc:docMk/>
            <pc:sldMk cId="5234716" sldId="549"/>
            <ac:spMk id="4" creationId="{90AAA240-F599-5749-1E5C-74101BA82E75}"/>
          </ac:spMkLst>
        </pc:spChg>
        <pc:spChg chg="del">
          <ac:chgData name="Xuesu Xiao" userId="2da2dc19-76a6-42ca-a03e-a5becae5e7dc" providerId="ADAL" clId="{B74F66C9-E5B3-EF46-B5D8-FD99D1E58699}" dt="2022-11-19T04:43:04.435" v="99"/>
          <ac:spMkLst>
            <pc:docMk/>
            <pc:sldMk cId="5234716" sldId="549"/>
            <ac:spMk id="5" creationId="{E034352A-5D79-D31C-2781-9D3F676390BE}"/>
          </ac:spMkLst>
        </pc:spChg>
        <pc:spChg chg="add mod">
          <ac:chgData name="Xuesu Xiao" userId="2da2dc19-76a6-42ca-a03e-a5becae5e7dc" providerId="ADAL" clId="{B74F66C9-E5B3-EF46-B5D8-FD99D1E58699}" dt="2022-11-19T04:43:11.302" v="100"/>
          <ac:spMkLst>
            <pc:docMk/>
            <pc:sldMk cId="5234716" sldId="549"/>
            <ac:spMk id="6" creationId="{59E13A5A-FFE2-FF2F-E56C-74B12DB6D927}"/>
          </ac:spMkLst>
        </pc:spChg>
      </pc:sldChg>
      <pc:sldChg chg="addSp delSp modSp add">
        <pc:chgData name="Xuesu Xiao" userId="2da2dc19-76a6-42ca-a03e-a5becae5e7dc" providerId="ADAL" clId="{B74F66C9-E5B3-EF46-B5D8-FD99D1E58699}" dt="2022-11-19T04:43:11.302" v="100"/>
        <pc:sldMkLst>
          <pc:docMk/>
          <pc:sldMk cId="906586153" sldId="550"/>
        </pc:sldMkLst>
        <pc:spChg chg="del">
          <ac:chgData name="Xuesu Xiao" userId="2da2dc19-76a6-42ca-a03e-a5becae5e7dc" providerId="ADAL" clId="{B74F66C9-E5B3-EF46-B5D8-FD99D1E58699}" dt="2022-11-19T04:40:26.516" v="68"/>
          <ac:spMkLst>
            <pc:docMk/>
            <pc:sldMk cId="906586153" sldId="550"/>
            <ac:spMk id="4" creationId="{D8D2DCFD-999E-55CE-9758-7009D6E13C3D}"/>
          </ac:spMkLst>
        </pc:spChg>
        <pc:spChg chg="del">
          <ac:chgData name="Xuesu Xiao" userId="2da2dc19-76a6-42ca-a03e-a5becae5e7dc" providerId="ADAL" clId="{B74F66C9-E5B3-EF46-B5D8-FD99D1E58699}" dt="2022-11-19T04:43:04.435" v="99"/>
          <ac:spMkLst>
            <pc:docMk/>
            <pc:sldMk cId="906586153" sldId="550"/>
            <ac:spMk id="5" creationId="{F6A4044F-CFE7-BCA8-7E36-04066A89A026}"/>
          </ac:spMkLst>
        </pc:spChg>
        <pc:spChg chg="add mod">
          <ac:chgData name="Xuesu Xiao" userId="2da2dc19-76a6-42ca-a03e-a5becae5e7dc" providerId="ADAL" clId="{B74F66C9-E5B3-EF46-B5D8-FD99D1E58699}" dt="2022-11-19T04:43:11.302" v="100"/>
          <ac:spMkLst>
            <pc:docMk/>
            <pc:sldMk cId="906586153" sldId="550"/>
            <ac:spMk id="7" creationId="{D1F40A5F-1685-8500-7AE6-44FA44FF527C}"/>
          </ac:spMkLst>
        </pc:spChg>
      </pc:sldChg>
      <pc:sldChg chg="addSp delSp modSp add">
        <pc:chgData name="Xuesu Xiao" userId="2da2dc19-76a6-42ca-a03e-a5becae5e7dc" providerId="ADAL" clId="{B74F66C9-E5B3-EF46-B5D8-FD99D1E58699}" dt="2022-11-19T04:43:11.302" v="100"/>
        <pc:sldMkLst>
          <pc:docMk/>
          <pc:sldMk cId="1825099269" sldId="551"/>
        </pc:sldMkLst>
        <pc:spChg chg="del">
          <ac:chgData name="Xuesu Xiao" userId="2da2dc19-76a6-42ca-a03e-a5becae5e7dc" providerId="ADAL" clId="{B74F66C9-E5B3-EF46-B5D8-FD99D1E58699}" dt="2022-11-19T04:40:26.516" v="68"/>
          <ac:spMkLst>
            <pc:docMk/>
            <pc:sldMk cId="1825099269" sldId="551"/>
            <ac:spMk id="4" creationId="{D8D2DCFD-999E-55CE-9758-7009D6E13C3D}"/>
          </ac:spMkLst>
        </pc:spChg>
        <pc:spChg chg="del">
          <ac:chgData name="Xuesu Xiao" userId="2da2dc19-76a6-42ca-a03e-a5becae5e7dc" providerId="ADAL" clId="{B74F66C9-E5B3-EF46-B5D8-FD99D1E58699}" dt="2022-11-19T04:43:04.435" v="99"/>
          <ac:spMkLst>
            <pc:docMk/>
            <pc:sldMk cId="1825099269" sldId="551"/>
            <ac:spMk id="5" creationId="{F6A4044F-CFE7-BCA8-7E36-04066A89A026}"/>
          </ac:spMkLst>
        </pc:spChg>
        <pc:spChg chg="add mod">
          <ac:chgData name="Xuesu Xiao" userId="2da2dc19-76a6-42ca-a03e-a5becae5e7dc" providerId="ADAL" clId="{B74F66C9-E5B3-EF46-B5D8-FD99D1E58699}" dt="2022-11-19T04:43:11.302" v="100"/>
          <ac:spMkLst>
            <pc:docMk/>
            <pc:sldMk cId="1825099269" sldId="551"/>
            <ac:spMk id="6" creationId="{96740158-4BC2-CE90-8D52-ED66FC7233C0}"/>
          </ac:spMkLst>
        </pc:spChg>
      </pc:sldChg>
      <pc:sldChg chg="addSp delSp modSp add">
        <pc:chgData name="Xuesu Xiao" userId="2da2dc19-76a6-42ca-a03e-a5becae5e7dc" providerId="ADAL" clId="{B74F66C9-E5B3-EF46-B5D8-FD99D1E58699}" dt="2022-11-19T04:43:11.302" v="100"/>
        <pc:sldMkLst>
          <pc:docMk/>
          <pc:sldMk cId="2186420898" sldId="552"/>
        </pc:sldMkLst>
        <pc:spChg chg="del">
          <ac:chgData name="Xuesu Xiao" userId="2da2dc19-76a6-42ca-a03e-a5becae5e7dc" providerId="ADAL" clId="{B74F66C9-E5B3-EF46-B5D8-FD99D1E58699}" dt="2022-11-19T04:40:26.516" v="68"/>
          <ac:spMkLst>
            <pc:docMk/>
            <pc:sldMk cId="2186420898" sldId="552"/>
            <ac:spMk id="4" creationId="{D8D2DCFD-999E-55CE-9758-7009D6E13C3D}"/>
          </ac:spMkLst>
        </pc:spChg>
        <pc:spChg chg="del">
          <ac:chgData name="Xuesu Xiao" userId="2da2dc19-76a6-42ca-a03e-a5becae5e7dc" providerId="ADAL" clId="{B74F66C9-E5B3-EF46-B5D8-FD99D1E58699}" dt="2022-11-19T04:43:04.435" v="99"/>
          <ac:spMkLst>
            <pc:docMk/>
            <pc:sldMk cId="2186420898" sldId="552"/>
            <ac:spMk id="5" creationId="{F6A4044F-CFE7-BCA8-7E36-04066A89A026}"/>
          </ac:spMkLst>
        </pc:spChg>
        <pc:spChg chg="add mod">
          <ac:chgData name="Xuesu Xiao" userId="2da2dc19-76a6-42ca-a03e-a5becae5e7dc" providerId="ADAL" clId="{B74F66C9-E5B3-EF46-B5D8-FD99D1E58699}" dt="2022-11-19T04:43:11.302" v="100"/>
          <ac:spMkLst>
            <pc:docMk/>
            <pc:sldMk cId="2186420898" sldId="552"/>
            <ac:spMk id="6" creationId="{4A79DC41-78F1-E238-D3D8-79196DD04E7D}"/>
          </ac:spMkLst>
        </pc:spChg>
      </pc:sldChg>
      <pc:sldChg chg="addSp delSp modSp add">
        <pc:chgData name="Xuesu Xiao" userId="2da2dc19-76a6-42ca-a03e-a5becae5e7dc" providerId="ADAL" clId="{B74F66C9-E5B3-EF46-B5D8-FD99D1E58699}" dt="2022-11-19T04:43:11.302" v="100"/>
        <pc:sldMkLst>
          <pc:docMk/>
          <pc:sldMk cId="3764514349" sldId="553"/>
        </pc:sldMkLst>
        <pc:spChg chg="add mod">
          <ac:chgData name="Xuesu Xiao" userId="2da2dc19-76a6-42ca-a03e-a5becae5e7dc" providerId="ADAL" clId="{B74F66C9-E5B3-EF46-B5D8-FD99D1E58699}" dt="2022-11-19T04:43:11.302" v="100"/>
          <ac:spMkLst>
            <pc:docMk/>
            <pc:sldMk cId="3764514349" sldId="553"/>
            <ac:spMk id="3" creationId="{3BB3A1DA-95AE-E2B7-57B6-B134CBD5CD5C}"/>
          </ac:spMkLst>
        </pc:spChg>
        <pc:spChg chg="del">
          <ac:chgData name="Xuesu Xiao" userId="2da2dc19-76a6-42ca-a03e-a5becae5e7dc" providerId="ADAL" clId="{B74F66C9-E5B3-EF46-B5D8-FD99D1E58699}" dt="2022-11-19T04:40:26.516" v="68"/>
          <ac:spMkLst>
            <pc:docMk/>
            <pc:sldMk cId="3764514349" sldId="553"/>
            <ac:spMk id="4" creationId="{97F1F952-D061-FE49-BE6C-1215EE6A2A6F}"/>
          </ac:spMkLst>
        </pc:spChg>
        <pc:spChg chg="del">
          <ac:chgData name="Xuesu Xiao" userId="2da2dc19-76a6-42ca-a03e-a5becae5e7dc" providerId="ADAL" clId="{B74F66C9-E5B3-EF46-B5D8-FD99D1E58699}" dt="2022-11-19T04:43:04.435" v="99"/>
          <ac:spMkLst>
            <pc:docMk/>
            <pc:sldMk cId="3764514349" sldId="553"/>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2462347418" sldId="554"/>
        </pc:sldMkLst>
        <pc:spChg chg="add mod">
          <ac:chgData name="Xuesu Xiao" userId="2da2dc19-76a6-42ca-a03e-a5becae5e7dc" providerId="ADAL" clId="{B74F66C9-E5B3-EF46-B5D8-FD99D1E58699}" dt="2022-11-19T04:43:11.302" v="100"/>
          <ac:spMkLst>
            <pc:docMk/>
            <pc:sldMk cId="2462347418" sldId="554"/>
            <ac:spMk id="3" creationId="{287B91B1-CBAB-E2A7-1C79-F7CA40D0DD33}"/>
          </ac:spMkLst>
        </pc:spChg>
        <pc:spChg chg="del">
          <ac:chgData name="Xuesu Xiao" userId="2da2dc19-76a6-42ca-a03e-a5becae5e7dc" providerId="ADAL" clId="{B74F66C9-E5B3-EF46-B5D8-FD99D1E58699}" dt="2022-11-19T04:40:26.516" v="68"/>
          <ac:spMkLst>
            <pc:docMk/>
            <pc:sldMk cId="2462347418" sldId="554"/>
            <ac:spMk id="4" creationId="{97F1F952-D061-FE49-BE6C-1215EE6A2A6F}"/>
          </ac:spMkLst>
        </pc:spChg>
        <pc:spChg chg="del">
          <ac:chgData name="Xuesu Xiao" userId="2da2dc19-76a6-42ca-a03e-a5becae5e7dc" providerId="ADAL" clId="{B74F66C9-E5B3-EF46-B5D8-FD99D1E58699}" dt="2022-11-19T04:43:04.435" v="99"/>
          <ac:spMkLst>
            <pc:docMk/>
            <pc:sldMk cId="2462347418" sldId="554"/>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1829646673" sldId="555"/>
        </pc:sldMkLst>
        <pc:spChg chg="add mod">
          <ac:chgData name="Xuesu Xiao" userId="2da2dc19-76a6-42ca-a03e-a5becae5e7dc" providerId="ADAL" clId="{B74F66C9-E5B3-EF46-B5D8-FD99D1E58699}" dt="2022-11-19T04:43:11.302" v="100"/>
          <ac:spMkLst>
            <pc:docMk/>
            <pc:sldMk cId="1829646673" sldId="555"/>
            <ac:spMk id="3" creationId="{33689ABC-F9C7-E9CC-8AF5-A6B9143C1EDD}"/>
          </ac:spMkLst>
        </pc:spChg>
        <pc:spChg chg="del">
          <ac:chgData name="Xuesu Xiao" userId="2da2dc19-76a6-42ca-a03e-a5becae5e7dc" providerId="ADAL" clId="{B74F66C9-E5B3-EF46-B5D8-FD99D1E58699}" dt="2022-11-19T04:40:26.516" v="68"/>
          <ac:spMkLst>
            <pc:docMk/>
            <pc:sldMk cId="1829646673" sldId="555"/>
            <ac:spMk id="4" creationId="{B9220F5E-F382-CD42-B3D4-B5CC9590675B}"/>
          </ac:spMkLst>
        </pc:spChg>
        <pc:spChg chg="del">
          <ac:chgData name="Xuesu Xiao" userId="2da2dc19-76a6-42ca-a03e-a5becae5e7dc" providerId="ADAL" clId="{B74F66C9-E5B3-EF46-B5D8-FD99D1E58699}" dt="2022-11-19T04:43:04.435" v="99"/>
          <ac:spMkLst>
            <pc:docMk/>
            <pc:sldMk cId="1829646673" sldId="555"/>
            <ac:spMk id="5" creationId="{D055F10A-4223-6B40-9643-E73A98A8539D}"/>
          </ac:spMkLst>
        </pc:spChg>
      </pc:sldChg>
      <pc:sldChg chg="addSp delSp modSp add">
        <pc:chgData name="Xuesu Xiao" userId="2da2dc19-76a6-42ca-a03e-a5becae5e7dc" providerId="ADAL" clId="{B74F66C9-E5B3-EF46-B5D8-FD99D1E58699}" dt="2022-11-19T04:43:11.302" v="100"/>
        <pc:sldMkLst>
          <pc:docMk/>
          <pc:sldMk cId="3719156662" sldId="556"/>
        </pc:sldMkLst>
        <pc:spChg chg="add mod">
          <ac:chgData name="Xuesu Xiao" userId="2da2dc19-76a6-42ca-a03e-a5becae5e7dc" providerId="ADAL" clId="{B74F66C9-E5B3-EF46-B5D8-FD99D1E58699}" dt="2022-11-19T04:43:11.302" v="100"/>
          <ac:spMkLst>
            <pc:docMk/>
            <pc:sldMk cId="3719156662" sldId="556"/>
            <ac:spMk id="3" creationId="{41459236-4345-DD2E-B494-A8DE78386EF3}"/>
          </ac:spMkLst>
        </pc:spChg>
        <pc:spChg chg="del">
          <ac:chgData name="Xuesu Xiao" userId="2da2dc19-76a6-42ca-a03e-a5becae5e7dc" providerId="ADAL" clId="{B74F66C9-E5B3-EF46-B5D8-FD99D1E58699}" dt="2022-11-19T04:40:26.516" v="68"/>
          <ac:spMkLst>
            <pc:docMk/>
            <pc:sldMk cId="3719156662" sldId="556"/>
            <ac:spMk id="4" creationId="{B9220F5E-F382-CD42-B3D4-B5CC9590675B}"/>
          </ac:spMkLst>
        </pc:spChg>
        <pc:spChg chg="del">
          <ac:chgData name="Xuesu Xiao" userId="2da2dc19-76a6-42ca-a03e-a5becae5e7dc" providerId="ADAL" clId="{B74F66C9-E5B3-EF46-B5D8-FD99D1E58699}" dt="2022-11-19T04:43:04.435" v="99"/>
          <ac:spMkLst>
            <pc:docMk/>
            <pc:sldMk cId="3719156662" sldId="556"/>
            <ac:spMk id="5" creationId="{D055F10A-4223-6B40-9643-E73A98A8539D}"/>
          </ac:spMkLst>
        </pc:spChg>
      </pc:sldChg>
      <pc:sldChg chg="addSp delSp modSp add mod">
        <pc:chgData name="Xuesu Xiao" userId="2da2dc19-76a6-42ca-a03e-a5becae5e7dc" providerId="ADAL" clId="{B74F66C9-E5B3-EF46-B5D8-FD99D1E58699}" dt="2022-11-19T04:43:11.302" v="100"/>
        <pc:sldMkLst>
          <pc:docMk/>
          <pc:sldMk cId="2284345746" sldId="557"/>
        </pc:sldMkLst>
        <pc:spChg chg="mod">
          <ac:chgData name="Xuesu Xiao" userId="2da2dc19-76a6-42ca-a03e-a5becae5e7dc" providerId="ADAL" clId="{B74F66C9-E5B3-EF46-B5D8-FD99D1E58699}" dt="2022-11-19T04:40:07.556" v="50" actId="27636"/>
          <ac:spMkLst>
            <pc:docMk/>
            <pc:sldMk cId="2284345746" sldId="557"/>
            <ac:spMk id="2" creationId="{11812CD5-89CB-9543-9641-2BD335DB4120}"/>
          </ac:spMkLst>
        </pc:spChg>
        <pc:spChg chg="add mod">
          <ac:chgData name="Xuesu Xiao" userId="2da2dc19-76a6-42ca-a03e-a5becae5e7dc" providerId="ADAL" clId="{B74F66C9-E5B3-EF46-B5D8-FD99D1E58699}" dt="2022-11-19T04:43:11.302" v="100"/>
          <ac:spMkLst>
            <pc:docMk/>
            <pc:sldMk cId="2284345746" sldId="557"/>
            <ac:spMk id="3" creationId="{03552E02-82FD-812D-08AC-B3CE75AE33B6}"/>
          </ac:spMkLst>
        </pc:spChg>
        <pc:spChg chg="del">
          <ac:chgData name="Xuesu Xiao" userId="2da2dc19-76a6-42ca-a03e-a5becae5e7dc" providerId="ADAL" clId="{B74F66C9-E5B3-EF46-B5D8-FD99D1E58699}" dt="2022-11-19T04:40:26.516" v="68"/>
          <ac:spMkLst>
            <pc:docMk/>
            <pc:sldMk cId="2284345746" sldId="557"/>
            <ac:spMk id="4" creationId="{B15576B6-B403-A44D-B0F1-836CCE11E2EA}"/>
          </ac:spMkLst>
        </pc:spChg>
        <pc:spChg chg="del">
          <ac:chgData name="Xuesu Xiao" userId="2da2dc19-76a6-42ca-a03e-a5becae5e7dc" providerId="ADAL" clId="{B74F66C9-E5B3-EF46-B5D8-FD99D1E58699}" dt="2022-11-19T04:43:04.435" v="99"/>
          <ac:spMkLst>
            <pc:docMk/>
            <pc:sldMk cId="2284345746" sldId="557"/>
            <ac:spMk id="5" creationId="{87C9B232-8C3F-3249-A6E9-DF8BD8B92005}"/>
          </ac:spMkLst>
        </pc:spChg>
      </pc:sldChg>
      <pc:sldChg chg="addSp delSp modSp add">
        <pc:chgData name="Xuesu Xiao" userId="2da2dc19-76a6-42ca-a03e-a5becae5e7dc" providerId="ADAL" clId="{B74F66C9-E5B3-EF46-B5D8-FD99D1E58699}" dt="2022-11-19T04:43:11.302" v="100"/>
        <pc:sldMkLst>
          <pc:docMk/>
          <pc:sldMk cId="2552631947" sldId="558"/>
        </pc:sldMkLst>
        <pc:spChg chg="add mod">
          <ac:chgData name="Xuesu Xiao" userId="2da2dc19-76a6-42ca-a03e-a5becae5e7dc" providerId="ADAL" clId="{B74F66C9-E5B3-EF46-B5D8-FD99D1E58699}" dt="2022-11-19T04:43:11.302" v="100"/>
          <ac:spMkLst>
            <pc:docMk/>
            <pc:sldMk cId="2552631947" sldId="558"/>
            <ac:spMk id="3" creationId="{E0661B17-5E18-846B-506F-8E3D1A7E46D8}"/>
          </ac:spMkLst>
        </pc:spChg>
        <pc:spChg chg="del">
          <ac:chgData name="Xuesu Xiao" userId="2da2dc19-76a6-42ca-a03e-a5becae5e7dc" providerId="ADAL" clId="{B74F66C9-E5B3-EF46-B5D8-FD99D1E58699}" dt="2022-11-19T04:40:26.516" v="68"/>
          <ac:spMkLst>
            <pc:docMk/>
            <pc:sldMk cId="2552631947" sldId="558"/>
            <ac:spMk id="4" creationId="{852FC978-2A9B-1F4A-9348-0BE2215DAC9D}"/>
          </ac:spMkLst>
        </pc:spChg>
        <pc:spChg chg="del">
          <ac:chgData name="Xuesu Xiao" userId="2da2dc19-76a6-42ca-a03e-a5becae5e7dc" providerId="ADAL" clId="{B74F66C9-E5B3-EF46-B5D8-FD99D1E58699}" dt="2022-11-19T04:43:04.435" v="99"/>
          <ac:spMkLst>
            <pc:docMk/>
            <pc:sldMk cId="2552631947" sldId="558"/>
            <ac:spMk id="5" creationId="{17EA8644-FA00-064F-A3FC-962CC3F25C6C}"/>
          </ac:spMkLst>
        </pc:spChg>
      </pc:sldChg>
      <pc:sldChg chg="addSp delSp modSp add">
        <pc:chgData name="Xuesu Xiao" userId="2da2dc19-76a6-42ca-a03e-a5becae5e7dc" providerId="ADAL" clId="{B74F66C9-E5B3-EF46-B5D8-FD99D1E58699}" dt="2022-11-19T04:43:11.302" v="100"/>
        <pc:sldMkLst>
          <pc:docMk/>
          <pc:sldMk cId="254068852" sldId="559"/>
        </pc:sldMkLst>
        <pc:spChg chg="del">
          <ac:chgData name="Xuesu Xiao" userId="2da2dc19-76a6-42ca-a03e-a5becae5e7dc" providerId="ADAL" clId="{B74F66C9-E5B3-EF46-B5D8-FD99D1E58699}" dt="2022-11-19T04:40:26.516" v="68"/>
          <ac:spMkLst>
            <pc:docMk/>
            <pc:sldMk cId="254068852" sldId="559"/>
            <ac:spMk id="4" creationId="{852FC978-2A9B-1F4A-9348-0BE2215DAC9D}"/>
          </ac:spMkLst>
        </pc:spChg>
        <pc:spChg chg="del">
          <ac:chgData name="Xuesu Xiao" userId="2da2dc19-76a6-42ca-a03e-a5becae5e7dc" providerId="ADAL" clId="{B74F66C9-E5B3-EF46-B5D8-FD99D1E58699}" dt="2022-11-19T04:43:04.435" v="99"/>
          <ac:spMkLst>
            <pc:docMk/>
            <pc:sldMk cId="254068852" sldId="559"/>
            <ac:spMk id="5" creationId="{17EA8644-FA00-064F-A3FC-962CC3F25C6C}"/>
          </ac:spMkLst>
        </pc:spChg>
        <pc:spChg chg="add mod">
          <ac:chgData name="Xuesu Xiao" userId="2da2dc19-76a6-42ca-a03e-a5becae5e7dc" providerId="ADAL" clId="{B74F66C9-E5B3-EF46-B5D8-FD99D1E58699}" dt="2022-11-19T04:43:11.302" v="100"/>
          <ac:spMkLst>
            <pc:docMk/>
            <pc:sldMk cId="254068852" sldId="559"/>
            <ac:spMk id="7" creationId="{A039A266-BB7E-466B-F190-ADC617D8277A}"/>
          </ac:spMkLst>
        </pc:spChg>
      </pc:sldChg>
      <pc:sldChg chg="addSp delSp modSp add">
        <pc:chgData name="Xuesu Xiao" userId="2da2dc19-76a6-42ca-a03e-a5becae5e7dc" providerId="ADAL" clId="{B74F66C9-E5B3-EF46-B5D8-FD99D1E58699}" dt="2022-11-19T04:43:11.302" v="100"/>
        <pc:sldMkLst>
          <pc:docMk/>
          <pc:sldMk cId="2050445415" sldId="560"/>
        </pc:sldMkLst>
        <pc:spChg chg="del">
          <ac:chgData name="Xuesu Xiao" userId="2da2dc19-76a6-42ca-a03e-a5becae5e7dc" providerId="ADAL" clId="{B74F66C9-E5B3-EF46-B5D8-FD99D1E58699}" dt="2022-11-19T04:40:26.516" v="68"/>
          <ac:spMkLst>
            <pc:docMk/>
            <pc:sldMk cId="2050445415" sldId="560"/>
            <ac:spMk id="4" creationId="{55838D3E-5F9A-7342-8D38-7618B7860C8A}"/>
          </ac:spMkLst>
        </pc:spChg>
        <pc:spChg chg="del">
          <ac:chgData name="Xuesu Xiao" userId="2da2dc19-76a6-42ca-a03e-a5becae5e7dc" providerId="ADAL" clId="{B74F66C9-E5B3-EF46-B5D8-FD99D1E58699}" dt="2022-11-19T04:43:04.435" v="99"/>
          <ac:spMkLst>
            <pc:docMk/>
            <pc:sldMk cId="2050445415" sldId="560"/>
            <ac:spMk id="5" creationId="{4B46922F-F32B-70E1-9992-87D304724CF3}"/>
          </ac:spMkLst>
        </pc:spChg>
        <pc:spChg chg="add mod">
          <ac:chgData name="Xuesu Xiao" userId="2da2dc19-76a6-42ca-a03e-a5becae5e7dc" providerId="ADAL" clId="{B74F66C9-E5B3-EF46-B5D8-FD99D1E58699}" dt="2022-11-19T04:43:11.302" v="100"/>
          <ac:spMkLst>
            <pc:docMk/>
            <pc:sldMk cId="2050445415" sldId="560"/>
            <ac:spMk id="6" creationId="{86153E39-4145-B8BA-367A-2698AA7DC78E}"/>
          </ac:spMkLst>
        </pc:spChg>
      </pc:sldChg>
      <pc:sldChg chg="addSp delSp modSp add mod">
        <pc:chgData name="Xuesu Xiao" userId="2da2dc19-76a6-42ca-a03e-a5becae5e7dc" providerId="ADAL" clId="{B74F66C9-E5B3-EF46-B5D8-FD99D1E58699}" dt="2022-11-20T03:59:30.856" v="715" actId="1076"/>
        <pc:sldMkLst>
          <pc:docMk/>
          <pc:sldMk cId="3847747662" sldId="561"/>
        </pc:sldMkLst>
        <pc:spChg chg="del">
          <ac:chgData name="Xuesu Xiao" userId="2da2dc19-76a6-42ca-a03e-a5becae5e7dc" providerId="ADAL" clId="{B74F66C9-E5B3-EF46-B5D8-FD99D1E58699}" dt="2022-11-19T04:40:26.516" v="68"/>
          <ac:spMkLst>
            <pc:docMk/>
            <pc:sldMk cId="3847747662" sldId="561"/>
            <ac:spMk id="4" creationId="{77D20FB8-CD31-5B0A-4AB0-F6C04773DE51}"/>
          </ac:spMkLst>
        </pc:spChg>
        <pc:spChg chg="del">
          <ac:chgData name="Xuesu Xiao" userId="2da2dc19-76a6-42ca-a03e-a5becae5e7dc" providerId="ADAL" clId="{B74F66C9-E5B3-EF46-B5D8-FD99D1E58699}" dt="2022-11-19T04:43:04.435" v="99"/>
          <ac:spMkLst>
            <pc:docMk/>
            <pc:sldMk cId="3847747662" sldId="561"/>
            <ac:spMk id="5" creationId="{4A6A33DF-B9D3-7C01-8C28-74209892ABC1}"/>
          </ac:spMkLst>
        </pc:spChg>
        <pc:spChg chg="add mod">
          <ac:chgData name="Xuesu Xiao" userId="2da2dc19-76a6-42ca-a03e-a5becae5e7dc" providerId="ADAL" clId="{B74F66C9-E5B3-EF46-B5D8-FD99D1E58699}" dt="2022-11-19T04:43:11.302" v="100"/>
          <ac:spMkLst>
            <pc:docMk/>
            <pc:sldMk cId="3847747662" sldId="561"/>
            <ac:spMk id="6" creationId="{1D39E001-5967-18C1-22C7-28E1A28B1C66}"/>
          </ac:spMkLst>
        </pc:spChg>
        <pc:picChg chg="mod">
          <ac:chgData name="Xuesu Xiao" userId="2da2dc19-76a6-42ca-a03e-a5becae5e7dc" providerId="ADAL" clId="{B74F66C9-E5B3-EF46-B5D8-FD99D1E58699}" dt="2022-11-20T03:59:30.856" v="715" actId="1076"/>
          <ac:picMkLst>
            <pc:docMk/>
            <pc:sldMk cId="3847747662" sldId="561"/>
            <ac:picMk id="7" creationId="{CB236A08-35F8-634F-4C3D-7FB25B9DBEFD}"/>
          </ac:picMkLst>
        </pc:picChg>
      </pc:sldChg>
      <pc:sldChg chg="addSp delSp modSp add mod">
        <pc:chgData name="Xuesu Xiao" userId="2da2dc19-76a6-42ca-a03e-a5becae5e7dc" providerId="ADAL" clId="{B74F66C9-E5B3-EF46-B5D8-FD99D1E58699}" dt="2022-11-20T03:59:33.906" v="717"/>
        <pc:sldMkLst>
          <pc:docMk/>
          <pc:sldMk cId="2885830857" sldId="562"/>
        </pc:sldMkLst>
        <pc:spChg chg="del">
          <ac:chgData name="Xuesu Xiao" userId="2da2dc19-76a6-42ca-a03e-a5becae5e7dc" providerId="ADAL" clId="{B74F66C9-E5B3-EF46-B5D8-FD99D1E58699}" dt="2022-11-19T04:40:26.516" v="68"/>
          <ac:spMkLst>
            <pc:docMk/>
            <pc:sldMk cId="2885830857" sldId="562"/>
            <ac:spMk id="4" creationId="{77D20FB8-CD31-5B0A-4AB0-F6C04773DE51}"/>
          </ac:spMkLst>
        </pc:spChg>
        <pc:spChg chg="del">
          <ac:chgData name="Xuesu Xiao" userId="2da2dc19-76a6-42ca-a03e-a5becae5e7dc" providerId="ADAL" clId="{B74F66C9-E5B3-EF46-B5D8-FD99D1E58699}" dt="2022-11-19T04:43:04.435" v="99"/>
          <ac:spMkLst>
            <pc:docMk/>
            <pc:sldMk cId="2885830857" sldId="562"/>
            <ac:spMk id="5" creationId="{4A6A33DF-B9D3-7C01-8C28-74209892ABC1}"/>
          </ac:spMkLst>
        </pc:spChg>
        <pc:spChg chg="add mod">
          <ac:chgData name="Xuesu Xiao" userId="2da2dc19-76a6-42ca-a03e-a5becae5e7dc" providerId="ADAL" clId="{B74F66C9-E5B3-EF46-B5D8-FD99D1E58699}" dt="2022-11-19T04:43:11.302" v="100"/>
          <ac:spMkLst>
            <pc:docMk/>
            <pc:sldMk cId="2885830857" sldId="562"/>
            <ac:spMk id="6" creationId="{31F257E7-BAC6-BDDC-6D3A-7F3AAFF79299}"/>
          </ac:spMkLst>
        </pc:spChg>
        <pc:picChg chg="add mod">
          <ac:chgData name="Xuesu Xiao" userId="2da2dc19-76a6-42ca-a03e-a5becae5e7dc" providerId="ADAL" clId="{B74F66C9-E5B3-EF46-B5D8-FD99D1E58699}" dt="2022-11-20T03:59:33.906" v="717"/>
          <ac:picMkLst>
            <pc:docMk/>
            <pc:sldMk cId="2885830857" sldId="562"/>
            <ac:picMk id="4" creationId="{9D0AED2F-1982-ABBA-D333-87471521FB17}"/>
          </ac:picMkLst>
        </pc:picChg>
        <pc:picChg chg="del">
          <ac:chgData name="Xuesu Xiao" userId="2da2dc19-76a6-42ca-a03e-a5becae5e7dc" providerId="ADAL" clId="{B74F66C9-E5B3-EF46-B5D8-FD99D1E58699}" dt="2022-11-20T03:59:33.676" v="716" actId="478"/>
          <ac:picMkLst>
            <pc:docMk/>
            <pc:sldMk cId="2885830857" sldId="562"/>
            <ac:picMk id="8" creationId="{38910632-BA0C-FE0C-EC87-1C7242AC14A4}"/>
          </ac:picMkLst>
        </pc:picChg>
      </pc:sldChg>
      <pc:sldChg chg="addSp delSp modSp add mod">
        <pc:chgData name="Xuesu Xiao" userId="2da2dc19-76a6-42ca-a03e-a5becae5e7dc" providerId="ADAL" clId="{B74F66C9-E5B3-EF46-B5D8-FD99D1E58699}" dt="2022-11-20T03:59:36.888" v="719"/>
        <pc:sldMkLst>
          <pc:docMk/>
          <pc:sldMk cId="869157005" sldId="563"/>
        </pc:sldMkLst>
        <pc:spChg chg="del">
          <ac:chgData name="Xuesu Xiao" userId="2da2dc19-76a6-42ca-a03e-a5becae5e7dc" providerId="ADAL" clId="{B74F66C9-E5B3-EF46-B5D8-FD99D1E58699}" dt="2022-11-19T04:40:26.516" v="68"/>
          <ac:spMkLst>
            <pc:docMk/>
            <pc:sldMk cId="869157005" sldId="563"/>
            <ac:spMk id="4" creationId="{77D20FB8-CD31-5B0A-4AB0-F6C04773DE51}"/>
          </ac:spMkLst>
        </pc:spChg>
        <pc:spChg chg="del">
          <ac:chgData name="Xuesu Xiao" userId="2da2dc19-76a6-42ca-a03e-a5becae5e7dc" providerId="ADAL" clId="{B74F66C9-E5B3-EF46-B5D8-FD99D1E58699}" dt="2022-11-19T04:43:04.435" v="99"/>
          <ac:spMkLst>
            <pc:docMk/>
            <pc:sldMk cId="869157005" sldId="563"/>
            <ac:spMk id="5" creationId="{4A6A33DF-B9D3-7C01-8C28-74209892ABC1}"/>
          </ac:spMkLst>
        </pc:spChg>
        <pc:spChg chg="add mod">
          <ac:chgData name="Xuesu Xiao" userId="2da2dc19-76a6-42ca-a03e-a5becae5e7dc" providerId="ADAL" clId="{B74F66C9-E5B3-EF46-B5D8-FD99D1E58699}" dt="2022-11-19T04:43:11.302" v="100"/>
          <ac:spMkLst>
            <pc:docMk/>
            <pc:sldMk cId="869157005" sldId="563"/>
            <ac:spMk id="6" creationId="{EFB19140-9AE8-B99B-A578-0981D34F7261}"/>
          </ac:spMkLst>
        </pc:spChg>
        <pc:picChg chg="add mod">
          <ac:chgData name="Xuesu Xiao" userId="2da2dc19-76a6-42ca-a03e-a5becae5e7dc" providerId="ADAL" clId="{B74F66C9-E5B3-EF46-B5D8-FD99D1E58699}" dt="2022-11-20T03:59:36.888" v="719"/>
          <ac:picMkLst>
            <pc:docMk/>
            <pc:sldMk cId="869157005" sldId="563"/>
            <ac:picMk id="4" creationId="{7D5A08BE-E4D9-7E76-1BAD-E7A35B268C29}"/>
          </ac:picMkLst>
        </pc:picChg>
        <pc:picChg chg="del">
          <ac:chgData name="Xuesu Xiao" userId="2da2dc19-76a6-42ca-a03e-a5becae5e7dc" providerId="ADAL" clId="{B74F66C9-E5B3-EF46-B5D8-FD99D1E58699}" dt="2022-11-20T03:44:10.625" v="639" actId="478"/>
          <ac:picMkLst>
            <pc:docMk/>
            <pc:sldMk cId="869157005" sldId="563"/>
            <ac:picMk id="7" creationId="{799D30CF-4E1E-1E2E-5386-C63FCC4F0888}"/>
          </ac:picMkLst>
        </pc:picChg>
        <pc:picChg chg="del">
          <ac:chgData name="Xuesu Xiao" userId="2da2dc19-76a6-42ca-a03e-a5becae5e7dc" providerId="ADAL" clId="{B74F66C9-E5B3-EF46-B5D8-FD99D1E58699}" dt="2022-11-20T03:59:36.612" v="718" actId="478"/>
          <ac:picMkLst>
            <pc:docMk/>
            <pc:sldMk cId="869157005" sldId="563"/>
            <ac:picMk id="8" creationId="{38910632-BA0C-FE0C-EC87-1C7242AC14A4}"/>
          </ac:picMkLst>
        </pc:picChg>
      </pc:sldChg>
      <pc:sldChg chg="addSp delSp modSp add del mod">
        <pc:chgData name="Xuesu Xiao" userId="2da2dc19-76a6-42ca-a03e-a5becae5e7dc" providerId="ADAL" clId="{B74F66C9-E5B3-EF46-B5D8-FD99D1E58699}" dt="2022-11-19T05:11:19.119" v="260" actId="2696"/>
        <pc:sldMkLst>
          <pc:docMk/>
          <pc:sldMk cId="3057125402" sldId="564"/>
        </pc:sldMkLst>
        <pc:spChg chg="mod">
          <ac:chgData name="Xuesu Xiao" userId="2da2dc19-76a6-42ca-a03e-a5becae5e7dc" providerId="ADAL" clId="{B74F66C9-E5B3-EF46-B5D8-FD99D1E58699}" dt="2022-11-19T04:40:07.617" v="52" actId="27636"/>
          <ac:spMkLst>
            <pc:docMk/>
            <pc:sldMk cId="3057125402" sldId="564"/>
            <ac:spMk id="3" creationId="{7C55F1F3-FF5C-A0A2-DBA1-D1D6C0D2E302}"/>
          </ac:spMkLst>
        </pc:spChg>
        <pc:spChg chg="del">
          <ac:chgData name="Xuesu Xiao" userId="2da2dc19-76a6-42ca-a03e-a5becae5e7dc" providerId="ADAL" clId="{B74F66C9-E5B3-EF46-B5D8-FD99D1E58699}" dt="2022-11-19T04:40:26.516" v="68"/>
          <ac:spMkLst>
            <pc:docMk/>
            <pc:sldMk cId="3057125402" sldId="564"/>
            <ac:spMk id="4" creationId="{77D20FB8-CD31-5B0A-4AB0-F6C04773DE51}"/>
          </ac:spMkLst>
        </pc:spChg>
        <pc:spChg chg="del">
          <ac:chgData name="Xuesu Xiao" userId="2da2dc19-76a6-42ca-a03e-a5becae5e7dc" providerId="ADAL" clId="{B74F66C9-E5B3-EF46-B5D8-FD99D1E58699}" dt="2022-11-19T04:43:04.435" v="99"/>
          <ac:spMkLst>
            <pc:docMk/>
            <pc:sldMk cId="3057125402" sldId="564"/>
            <ac:spMk id="5" creationId="{4A6A33DF-B9D3-7C01-8C28-74209892ABC1}"/>
          </ac:spMkLst>
        </pc:spChg>
        <pc:spChg chg="add mod">
          <ac:chgData name="Xuesu Xiao" userId="2da2dc19-76a6-42ca-a03e-a5becae5e7dc" providerId="ADAL" clId="{B74F66C9-E5B3-EF46-B5D8-FD99D1E58699}" dt="2022-11-19T04:43:11.302" v="100"/>
          <ac:spMkLst>
            <pc:docMk/>
            <pc:sldMk cId="3057125402" sldId="564"/>
            <ac:spMk id="6" creationId="{E07B4BC2-C94E-62F5-5D4F-A9E22CA8E6B7}"/>
          </ac:spMkLst>
        </pc:spChg>
        <pc:picChg chg="mod">
          <ac:chgData name="Xuesu Xiao" userId="2da2dc19-76a6-42ca-a03e-a5becae5e7dc" providerId="ADAL" clId="{B74F66C9-E5B3-EF46-B5D8-FD99D1E58699}" dt="2022-11-19T05:10:56.942" v="259" actId="1076"/>
          <ac:picMkLst>
            <pc:docMk/>
            <pc:sldMk cId="3057125402" sldId="564"/>
            <ac:picMk id="7" creationId="{799D30CF-4E1E-1E2E-5386-C63FCC4F0888}"/>
          </ac:picMkLst>
        </pc:picChg>
      </pc:sldChg>
      <pc:sldChg chg="addSp delSp modSp add mod">
        <pc:chgData name="Xuesu Xiao" userId="2da2dc19-76a6-42ca-a03e-a5becae5e7dc" providerId="ADAL" clId="{B74F66C9-E5B3-EF46-B5D8-FD99D1E58699}" dt="2022-11-20T03:59:39.988" v="721"/>
        <pc:sldMkLst>
          <pc:docMk/>
          <pc:sldMk cId="1822573885" sldId="565"/>
        </pc:sldMkLst>
        <pc:spChg chg="mod">
          <ac:chgData name="Xuesu Xiao" userId="2da2dc19-76a6-42ca-a03e-a5becae5e7dc" providerId="ADAL" clId="{B74F66C9-E5B3-EF46-B5D8-FD99D1E58699}" dt="2022-11-19T04:40:07.644" v="53" actId="27636"/>
          <ac:spMkLst>
            <pc:docMk/>
            <pc:sldMk cId="1822573885" sldId="565"/>
            <ac:spMk id="3" creationId="{7C55F1F3-FF5C-A0A2-DBA1-D1D6C0D2E302}"/>
          </ac:spMkLst>
        </pc:spChg>
        <pc:spChg chg="del">
          <ac:chgData name="Xuesu Xiao" userId="2da2dc19-76a6-42ca-a03e-a5becae5e7dc" providerId="ADAL" clId="{B74F66C9-E5B3-EF46-B5D8-FD99D1E58699}" dt="2022-11-19T04:40:26.516" v="68"/>
          <ac:spMkLst>
            <pc:docMk/>
            <pc:sldMk cId="1822573885" sldId="565"/>
            <ac:spMk id="4" creationId="{77D20FB8-CD31-5B0A-4AB0-F6C04773DE51}"/>
          </ac:spMkLst>
        </pc:spChg>
        <pc:spChg chg="del">
          <ac:chgData name="Xuesu Xiao" userId="2da2dc19-76a6-42ca-a03e-a5becae5e7dc" providerId="ADAL" clId="{B74F66C9-E5B3-EF46-B5D8-FD99D1E58699}" dt="2022-11-19T04:43:04.435" v="99"/>
          <ac:spMkLst>
            <pc:docMk/>
            <pc:sldMk cId="1822573885" sldId="565"/>
            <ac:spMk id="5" creationId="{4A6A33DF-B9D3-7C01-8C28-74209892ABC1}"/>
          </ac:spMkLst>
        </pc:spChg>
        <pc:spChg chg="add mod">
          <ac:chgData name="Xuesu Xiao" userId="2da2dc19-76a6-42ca-a03e-a5becae5e7dc" providerId="ADAL" clId="{B74F66C9-E5B3-EF46-B5D8-FD99D1E58699}" dt="2022-11-19T04:43:11.302" v="100"/>
          <ac:spMkLst>
            <pc:docMk/>
            <pc:sldMk cId="1822573885" sldId="565"/>
            <ac:spMk id="6" creationId="{D2620EBD-2453-1EB6-11A3-ECD2DC0BAA0E}"/>
          </ac:spMkLst>
        </pc:spChg>
        <pc:picChg chg="add mod">
          <ac:chgData name="Xuesu Xiao" userId="2da2dc19-76a6-42ca-a03e-a5becae5e7dc" providerId="ADAL" clId="{B74F66C9-E5B3-EF46-B5D8-FD99D1E58699}" dt="2022-11-20T03:59:39.988" v="721"/>
          <ac:picMkLst>
            <pc:docMk/>
            <pc:sldMk cId="1822573885" sldId="565"/>
            <ac:picMk id="4" creationId="{504A871A-AB26-1F0D-AE8F-C00BD0286681}"/>
          </ac:picMkLst>
        </pc:picChg>
        <pc:picChg chg="del">
          <ac:chgData name="Xuesu Xiao" userId="2da2dc19-76a6-42ca-a03e-a5becae5e7dc" providerId="ADAL" clId="{B74F66C9-E5B3-EF46-B5D8-FD99D1E58699}" dt="2022-11-20T03:44:16.600" v="640" actId="478"/>
          <ac:picMkLst>
            <pc:docMk/>
            <pc:sldMk cId="1822573885" sldId="565"/>
            <ac:picMk id="7" creationId="{799D30CF-4E1E-1E2E-5386-C63FCC4F0888}"/>
          </ac:picMkLst>
        </pc:picChg>
        <pc:picChg chg="del">
          <ac:chgData name="Xuesu Xiao" userId="2da2dc19-76a6-42ca-a03e-a5becae5e7dc" providerId="ADAL" clId="{B74F66C9-E5B3-EF46-B5D8-FD99D1E58699}" dt="2022-11-20T03:59:39.695" v="720" actId="478"/>
          <ac:picMkLst>
            <pc:docMk/>
            <pc:sldMk cId="1822573885" sldId="565"/>
            <ac:picMk id="8" creationId="{38910632-BA0C-FE0C-EC87-1C7242AC14A4}"/>
          </ac:picMkLst>
        </pc:picChg>
      </pc:sldChg>
      <pc:sldChg chg="addSp delSp modSp add mod">
        <pc:chgData name="Xuesu Xiao" userId="2da2dc19-76a6-42ca-a03e-a5becae5e7dc" providerId="ADAL" clId="{B74F66C9-E5B3-EF46-B5D8-FD99D1E58699}" dt="2022-11-20T03:59:43.355" v="723"/>
        <pc:sldMkLst>
          <pc:docMk/>
          <pc:sldMk cId="1627664344" sldId="566"/>
        </pc:sldMkLst>
        <pc:spChg chg="del">
          <ac:chgData name="Xuesu Xiao" userId="2da2dc19-76a6-42ca-a03e-a5becae5e7dc" providerId="ADAL" clId="{B74F66C9-E5B3-EF46-B5D8-FD99D1E58699}" dt="2022-11-19T04:40:26.516" v="68"/>
          <ac:spMkLst>
            <pc:docMk/>
            <pc:sldMk cId="1627664344" sldId="566"/>
            <ac:spMk id="4" creationId="{77D20FB8-CD31-5B0A-4AB0-F6C04773DE51}"/>
          </ac:spMkLst>
        </pc:spChg>
        <pc:spChg chg="del">
          <ac:chgData name="Xuesu Xiao" userId="2da2dc19-76a6-42ca-a03e-a5becae5e7dc" providerId="ADAL" clId="{B74F66C9-E5B3-EF46-B5D8-FD99D1E58699}" dt="2022-11-19T04:43:04.435" v="99"/>
          <ac:spMkLst>
            <pc:docMk/>
            <pc:sldMk cId="1627664344" sldId="566"/>
            <ac:spMk id="5" creationId="{4A6A33DF-B9D3-7C01-8C28-74209892ABC1}"/>
          </ac:spMkLst>
        </pc:spChg>
        <pc:spChg chg="add mod">
          <ac:chgData name="Xuesu Xiao" userId="2da2dc19-76a6-42ca-a03e-a5becae5e7dc" providerId="ADAL" clId="{B74F66C9-E5B3-EF46-B5D8-FD99D1E58699}" dt="2022-11-19T04:43:11.302" v="100"/>
          <ac:spMkLst>
            <pc:docMk/>
            <pc:sldMk cId="1627664344" sldId="566"/>
            <ac:spMk id="6" creationId="{F857850C-DDF6-7CD2-D106-4257D8981400}"/>
          </ac:spMkLst>
        </pc:spChg>
        <pc:picChg chg="add mod">
          <ac:chgData name="Xuesu Xiao" userId="2da2dc19-76a6-42ca-a03e-a5becae5e7dc" providerId="ADAL" clId="{B74F66C9-E5B3-EF46-B5D8-FD99D1E58699}" dt="2022-11-20T03:59:43.355" v="723"/>
          <ac:picMkLst>
            <pc:docMk/>
            <pc:sldMk cId="1627664344" sldId="566"/>
            <ac:picMk id="4" creationId="{ED66E1FC-7FFD-5EAC-25E2-7951F5B17F84}"/>
          </ac:picMkLst>
        </pc:picChg>
        <pc:picChg chg="del">
          <ac:chgData name="Xuesu Xiao" userId="2da2dc19-76a6-42ca-a03e-a5becae5e7dc" providerId="ADAL" clId="{B74F66C9-E5B3-EF46-B5D8-FD99D1E58699}" dt="2022-11-20T03:44:25.400" v="641" actId="478"/>
          <ac:picMkLst>
            <pc:docMk/>
            <pc:sldMk cId="1627664344" sldId="566"/>
            <ac:picMk id="7" creationId="{799D30CF-4E1E-1E2E-5386-C63FCC4F0888}"/>
          </ac:picMkLst>
        </pc:picChg>
        <pc:picChg chg="del">
          <ac:chgData name="Xuesu Xiao" userId="2da2dc19-76a6-42ca-a03e-a5becae5e7dc" providerId="ADAL" clId="{B74F66C9-E5B3-EF46-B5D8-FD99D1E58699}" dt="2022-11-20T03:59:42.893" v="722" actId="478"/>
          <ac:picMkLst>
            <pc:docMk/>
            <pc:sldMk cId="1627664344" sldId="566"/>
            <ac:picMk id="8" creationId="{38910632-BA0C-FE0C-EC87-1C7242AC14A4}"/>
          </ac:picMkLst>
        </pc:picChg>
      </pc:sldChg>
      <pc:sldChg chg="addSp delSp modSp add mod">
        <pc:chgData name="Xuesu Xiao" userId="2da2dc19-76a6-42ca-a03e-a5becae5e7dc" providerId="ADAL" clId="{B74F66C9-E5B3-EF46-B5D8-FD99D1E58699}" dt="2022-11-20T03:59:46.278" v="725"/>
        <pc:sldMkLst>
          <pc:docMk/>
          <pc:sldMk cId="511523215" sldId="567"/>
        </pc:sldMkLst>
        <pc:spChg chg="mod">
          <ac:chgData name="Xuesu Xiao" userId="2da2dc19-76a6-42ca-a03e-a5becae5e7dc" providerId="ADAL" clId="{B74F66C9-E5B3-EF46-B5D8-FD99D1E58699}" dt="2022-11-19T05:11:56.853" v="264" actId="1036"/>
          <ac:spMkLst>
            <pc:docMk/>
            <pc:sldMk cId="511523215" sldId="567"/>
            <ac:spMk id="3" creationId="{7C55F1F3-FF5C-A0A2-DBA1-D1D6C0D2E302}"/>
          </ac:spMkLst>
        </pc:spChg>
        <pc:spChg chg="del">
          <ac:chgData name="Xuesu Xiao" userId="2da2dc19-76a6-42ca-a03e-a5becae5e7dc" providerId="ADAL" clId="{B74F66C9-E5B3-EF46-B5D8-FD99D1E58699}" dt="2022-11-19T04:40:26.516" v="68"/>
          <ac:spMkLst>
            <pc:docMk/>
            <pc:sldMk cId="511523215" sldId="567"/>
            <ac:spMk id="4" creationId="{77D20FB8-CD31-5B0A-4AB0-F6C04773DE51}"/>
          </ac:spMkLst>
        </pc:spChg>
        <pc:spChg chg="del">
          <ac:chgData name="Xuesu Xiao" userId="2da2dc19-76a6-42ca-a03e-a5becae5e7dc" providerId="ADAL" clId="{B74F66C9-E5B3-EF46-B5D8-FD99D1E58699}" dt="2022-11-19T04:43:04.435" v="99"/>
          <ac:spMkLst>
            <pc:docMk/>
            <pc:sldMk cId="511523215" sldId="567"/>
            <ac:spMk id="5" creationId="{4A6A33DF-B9D3-7C01-8C28-74209892ABC1}"/>
          </ac:spMkLst>
        </pc:spChg>
        <pc:spChg chg="add mod">
          <ac:chgData name="Xuesu Xiao" userId="2da2dc19-76a6-42ca-a03e-a5becae5e7dc" providerId="ADAL" clId="{B74F66C9-E5B3-EF46-B5D8-FD99D1E58699}" dt="2022-11-19T04:43:11.302" v="100"/>
          <ac:spMkLst>
            <pc:docMk/>
            <pc:sldMk cId="511523215" sldId="567"/>
            <ac:spMk id="9" creationId="{AF37284F-74FF-01D8-D4E0-65EC95CB6997}"/>
          </ac:spMkLst>
        </pc:spChg>
        <pc:picChg chg="add mod">
          <ac:chgData name="Xuesu Xiao" userId="2da2dc19-76a6-42ca-a03e-a5becae5e7dc" providerId="ADAL" clId="{B74F66C9-E5B3-EF46-B5D8-FD99D1E58699}" dt="2022-11-20T03:59:46.278" v="725"/>
          <ac:picMkLst>
            <pc:docMk/>
            <pc:sldMk cId="511523215" sldId="567"/>
            <ac:picMk id="4" creationId="{3C9DF4D2-742A-6BE5-4CB4-3448BD8B7A67}"/>
          </ac:picMkLst>
        </pc:picChg>
        <pc:picChg chg="add del mod">
          <ac:chgData name="Xuesu Xiao" userId="2da2dc19-76a6-42ca-a03e-a5becae5e7dc" providerId="ADAL" clId="{B74F66C9-E5B3-EF46-B5D8-FD99D1E58699}" dt="2022-11-20T03:45:35.921" v="646" actId="478"/>
          <ac:picMkLst>
            <pc:docMk/>
            <pc:sldMk cId="511523215" sldId="567"/>
            <ac:picMk id="6" creationId="{8B8702CE-E618-9F62-5AAB-66FA11AB7F68}"/>
          </ac:picMkLst>
        </pc:picChg>
        <pc:picChg chg="del">
          <ac:chgData name="Xuesu Xiao" userId="2da2dc19-76a6-42ca-a03e-a5becae5e7dc" providerId="ADAL" clId="{B74F66C9-E5B3-EF46-B5D8-FD99D1E58699}" dt="2022-11-20T03:44:30.449" v="642" actId="478"/>
          <ac:picMkLst>
            <pc:docMk/>
            <pc:sldMk cId="511523215" sldId="567"/>
            <ac:picMk id="7" creationId="{799D30CF-4E1E-1E2E-5386-C63FCC4F0888}"/>
          </ac:picMkLst>
        </pc:picChg>
        <pc:picChg chg="del">
          <ac:chgData name="Xuesu Xiao" userId="2da2dc19-76a6-42ca-a03e-a5becae5e7dc" providerId="ADAL" clId="{B74F66C9-E5B3-EF46-B5D8-FD99D1E58699}" dt="2022-11-20T03:59:45.930" v="724" actId="478"/>
          <ac:picMkLst>
            <pc:docMk/>
            <pc:sldMk cId="511523215" sldId="567"/>
            <ac:picMk id="8" creationId="{38910632-BA0C-FE0C-EC87-1C7242AC14A4}"/>
          </ac:picMkLst>
        </pc:picChg>
      </pc:sldChg>
      <pc:sldChg chg="addSp delSp modSp add mod">
        <pc:chgData name="Xuesu Xiao" userId="2da2dc19-76a6-42ca-a03e-a5becae5e7dc" providerId="ADAL" clId="{B74F66C9-E5B3-EF46-B5D8-FD99D1E58699}" dt="2022-11-20T03:59:52.188" v="743" actId="1038"/>
        <pc:sldMkLst>
          <pc:docMk/>
          <pc:sldMk cId="3521333101" sldId="569"/>
        </pc:sldMkLst>
        <pc:spChg chg="del">
          <ac:chgData name="Xuesu Xiao" userId="2da2dc19-76a6-42ca-a03e-a5becae5e7dc" providerId="ADAL" clId="{B74F66C9-E5B3-EF46-B5D8-FD99D1E58699}" dt="2022-11-19T04:40:26.516" v="68"/>
          <ac:spMkLst>
            <pc:docMk/>
            <pc:sldMk cId="3521333101" sldId="569"/>
            <ac:spMk id="4" creationId="{77D20FB8-CD31-5B0A-4AB0-F6C04773DE51}"/>
          </ac:spMkLst>
        </pc:spChg>
        <pc:spChg chg="del">
          <ac:chgData name="Xuesu Xiao" userId="2da2dc19-76a6-42ca-a03e-a5becae5e7dc" providerId="ADAL" clId="{B74F66C9-E5B3-EF46-B5D8-FD99D1E58699}" dt="2022-11-19T04:43:04.435" v="99"/>
          <ac:spMkLst>
            <pc:docMk/>
            <pc:sldMk cId="3521333101" sldId="569"/>
            <ac:spMk id="5" creationId="{4A6A33DF-B9D3-7C01-8C28-74209892ABC1}"/>
          </ac:spMkLst>
        </pc:spChg>
        <pc:spChg chg="add mod">
          <ac:chgData name="Xuesu Xiao" userId="2da2dc19-76a6-42ca-a03e-a5becae5e7dc" providerId="ADAL" clId="{B74F66C9-E5B3-EF46-B5D8-FD99D1E58699}" dt="2022-11-19T04:43:11.302" v="100"/>
          <ac:spMkLst>
            <pc:docMk/>
            <pc:sldMk cId="3521333101" sldId="569"/>
            <ac:spMk id="6" creationId="{3F04C8F8-AD07-05AB-C87F-B6BD4C248817}"/>
          </ac:spMkLst>
        </pc:spChg>
        <pc:picChg chg="del">
          <ac:chgData name="Xuesu Xiao" userId="2da2dc19-76a6-42ca-a03e-a5becae5e7dc" providerId="ADAL" clId="{B74F66C9-E5B3-EF46-B5D8-FD99D1E58699}" dt="2022-11-20T03:45:44.084" v="647" actId="478"/>
          <ac:picMkLst>
            <pc:docMk/>
            <pc:sldMk cId="3521333101" sldId="569"/>
            <ac:picMk id="7" creationId="{799D30CF-4E1E-1E2E-5386-C63FCC4F0888}"/>
          </ac:picMkLst>
        </pc:picChg>
        <pc:picChg chg="mod">
          <ac:chgData name="Xuesu Xiao" userId="2da2dc19-76a6-42ca-a03e-a5becae5e7dc" providerId="ADAL" clId="{B74F66C9-E5B3-EF46-B5D8-FD99D1E58699}" dt="2022-11-20T03:59:52.188" v="743" actId="1038"/>
          <ac:picMkLst>
            <pc:docMk/>
            <pc:sldMk cId="3521333101" sldId="569"/>
            <ac:picMk id="8" creationId="{38910632-BA0C-FE0C-EC87-1C7242AC14A4}"/>
          </ac:picMkLst>
        </pc:picChg>
      </pc:sldChg>
      <pc:sldChg chg="addSp delSp modSp add mod">
        <pc:chgData name="Xuesu Xiao" userId="2da2dc19-76a6-42ca-a03e-a5becae5e7dc" providerId="ADAL" clId="{B74F66C9-E5B3-EF46-B5D8-FD99D1E58699}" dt="2022-11-20T03:59:56.131" v="746"/>
        <pc:sldMkLst>
          <pc:docMk/>
          <pc:sldMk cId="1610729716" sldId="570"/>
        </pc:sldMkLst>
        <pc:spChg chg="del">
          <ac:chgData name="Xuesu Xiao" userId="2da2dc19-76a6-42ca-a03e-a5becae5e7dc" providerId="ADAL" clId="{B74F66C9-E5B3-EF46-B5D8-FD99D1E58699}" dt="2022-11-19T04:40:26.516" v="68"/>
          <ac:spMkLst>
            <pc:docMk/>
            <pc:sldMk cId="1610729716" sldId="570"/>
            <ac:spMk id="4" creationId="{77D20FB8-CD31-5B0A-4AB0-F6C04773DE51}"/>
          </ac:spMkLst>
        </pc:spChg>
        <pc:spChg chg="del">
          <ac:chgData name="Xuesu Xiao" userId="2da2dc19-76a6-42ca-a03e-a5becae5e7dc" providerId="ADAL" clId="{B74F66C9-E5B3-EF46-B5D8-FD99D1E58699}" dt="2022-11-19T04:43:04.435" v="99"/>
          <ac:spMkLst>
            <pc:docMk/>
            <pc:sldMk cId="1610729716" sldId="570"/>
            <ac:spMk id="5" creationId="{4A6A33DF-B9D3-7C01-8C28-74209892ABC1}"/>
          </ac:spMkLst>
        </pc:spChg>
        <pc:spChg chg="add mod">
          <ac:chgData name="Xuesu Xiao" userId="2da2dc19-76a6-42ca-a03e-a5becae5e7dc" providerId="ADAL" clId="{B74F66C9-E5B3-EF46-B5D8-FD99D1E58699}" dt="2022-11-19T04:43:11.302" v="100"/>
          <ac:spMkLst>
            <pc:docMk/>
            <pc:sldMk cId="1610729716" sldId="570"/>
            <ac:spMk id="6" creationId="{0DD008BD-FEAF-20D6-C84D-06947EFB4254}"/>
          </ac:spMkLst>
        </pc:spChg>
        <pc:picChg chg="add mod">
          <ac:chgData name="Xuesu Xiao" userId="2da2dc19-76a6-42ca-a03e-a5becae5e7dc" providerId="ADAL" clId="{B74F66C9-E5B3-EF46-B5D8-FD99D1E58699}" dt="2022-11-20T03:59:56.131" v="746"/>
          <ac:picMkLst>
            <pc:docMk/>
            <pc:sldMk cId="1610729716" sldId="570"/>
            <ac:picMk id="4" creationId="{C45AC9C4-D938-4646-3F58-E2C6B54C61F9}"/>
          </ac:picMkLst>
        </pc:picChg>
        <pc:picChg chg="del mod">
          <ac:chgData name="Xuesu Xiao" userId="2da2dc19-76a6-42ca-a03e-a5becae5e7dc" providerId="ADAL" clId="{B74F66C9-E5B3-EF46-B5D8-FD99D1E58699}" dt="2022-11-20T03:59:55.835" v="745" actId="478"/>
          <ac:picMkLst>
            <pc:docMk/>
            <pc:sldMk cId="1610729716" sldId="570"/>
            <ac:picMk id="8" creationId="{38910632-BA0C-FE0C-EC87-1C7242AC14A4}"/>
          </ac:picMkLst>
        </pc:picChg>
      </pc:sldChg>
      <pc:sldChg chg="addSp delSp modSp add mod">
        <pc:chgData name="Xuesu Xiao" userId="2da2dc19-76a6-42ca-a03e-a5becae5e7dc" providerId="ADAL" clId="{B74F66C9-E5B3-EF46-B5D8-FD99D1E58699}" dt="2022-11-20T03:59:59.890" v="748"/>
        <pc:sldMkLst>
          <pc:docMk/>
          <pc:sldMk cId="2210852587" sldId="571"/>
        </pc:sldMkLst>
        <pc:spChg chg="mod">
          <ac:chgData name="Xuesu Xiao" userId="2da2dc19-76a6-42ca-a03e-a5becae5e7dc" providerId="ADAL" clId="{B74F66C9-E5B3-EF46-B5D8-FD99D1E58699}" dt="2022-11-19T04:40:07.679" v="54" actId="27636"/>
          <ac:spMkLst>
            <pc:docMk/>
            <pc:sldMk cId="2210852587" sldId="571"/>
            <ac:spMk id="3" creationId="{7C55F1F3-FF5C-A0A2-DBA1-D1D6C0D2E302}"/>
          </ac:spMkLst>
        </pc:spChg>
        <pc:spChg chg="del">
          <ac:chgData name="Xuesu Xiao" userId="2da2dc19-76a6-42ca-a03e-a5becae5e7dc" providerId="ADAL" clId="{B74F66C9-E5B3-EF46-B5D8-FD99D1E58699}" dt="2022-11-19T04:40:26.516" v="68"/>
          <ac:spMkLst>
            <pc:docMk/>
            <pc:sldMk cId="2210852587" sldId="571"/>
            <ac:spMk id="4" creationId="{77D20FB8-CD31-5B0A-4AB0-F6C04773DE51}"/>
          </ac:spMkLst>
        </pc:spChg>
        <pc:spChg chg="del">
          <ac:chgData name="Xuesu Xiao" userId="2da2dc19-76a6-42ca-a03e-a5becae5e7dc" providerId="ADAL" clId="{B74F66C9-E5B3-EF46-B5D8-FD99D1E58699}" dt="2022-11-19T04:43:04.435" v="99"/>
          <ac:spMkLst>
            <pc:docMk/>
            <pc:sldMk cId="2210852587" sldId="571"/>
            <ac:spMk id="5" creationId="{4A6A33DF-B9D3-7C01-8C28-74209892ABC1}"/>
          </ac:spMkLst>
        </pc:spChg>
        <pc:spChg chg="add mod">
          <ac:chgData name="Xuesu Xiao" userId="2da2dc19-76a6-42ca-a03e-a5becae5e7dc" providerId="ADAL" clId="{B74F66C9-E5B3-EF46-B5D8-FD99D1E58699}" dt="2022-11-19T04:43:11.302" v="100"/>
          <ac:spMkLst>
            <pc:docMk/>
            <pc:sldMk cId="2210852587" sldId="571"/>
            <ac:spMk id="6" creationId="{34524760-C583-D2D4-ACD7-45D4F4057A70}"/>
          </ac:spMkLst>
        </pc:spChg>
        <pc:picChg chg="add mod">
          <ac:chgData name="Xuesu Xiao" userId="2da2dc19-76a6-42ca-a03e-a5becae5e7dc" providerId="ADAL" clId="{B74F66C9-E5B3-EF46-B5D8-FD99D1E58699}" dt="2022-11-20T03:59:59.890" v="748"/>
          <ac:picMkLst>
            <pc:docMk/>
            <pc:sldMk cId="2210852587" sldId="571"/>
            <ac:picMk id="4" creationId="{E231B73C-FED9-0D81-5BE7-63FCEE6CA2A4}"/>
          </ac:picMkLst>
        </pc:picChg>
        <pc:picChg chg="del">
          <ac:chgData name="Xuesu Xiao" userId="2da2dc19-76a6-42ca-a03e-a5becae5e7dc" providerId="ADAL" clId="{B74F66C9-E5B3-EF46-B5D8-FD99D1E58699}" dt="2022-11-20T03:48:37.963" v="648" actId="478"/>
          <ac:picMkLst>
            <pc:docMk/>
            <pc:sldMk cId="2210852587" sldId="571"/>
            <ac:picMk id="7" creationId="{799D30CF-4E1E-1E2E-5386-C63FCC4F0888}"/>
          </ac:picMkLst>
        </pc:picChg>
        <pc:picChg chg="del">
          <ac:chgData name="Xuesu Xiao" userId="2da2dc19-76a6-42ca-a03e-a5becae5e7dc" providerId="ADAL" clId="{B74F66C9-E5B3-EF46-B5D8-FD99D1E58699}" dt="2022-11-20T03:59:59.606" v="747" actId="478"/>
          <ac:picMkLst>
            <pc:docMk/>
            <pc:sldMk cId="2210852587" sldId="571"/>
            <ac:picMk id="8" creationId="{38910632-BA0C-FE0C-EC87-1C7242AC14A4}"/>
          </ac:picMkLst>
        </pc:picChg>
      </pc:sldChg>
      <pc:sldChg chg="addSp delSp modSp add mod">
        <pc:chgData name="Xuesu Xiao" userId="2da2dc19-76a6-42ca-a03e-a5becae5e7dc" providerId="ADAL" clId="{B74F66C9-E5B3-EF46-B5D8-FD99D1E58699}" dt="2022-11-20T03:52:14.909" v="655" actId="167"/>
        <pc:sldMkLst>
          <pc:docMk/>
          <pc:sldMk cId="300413120" sldId="572"/>
        </pc:sldMkLst>
        <pc:spChg chg="mod">
          <ac:chgData name="Xuesu Xiao" userId="2da2dc19-76a6-42ca-a03e-a5becae5e7dc" providerId="ADAL" clId="{B74F66C9-E5B3-EF46-B5D8-FD99D1E58699}" dt="2022-11-20T03:51:43.883" v="650" actId="167"/>
          <ac:spMkLst>
            <pc:docMk/>
            <pc:sldMk cId="300413120" sldId="572"/>
            <ac:spMk id="3" creationId="{7C55F1F3-FF5C-A0A2-DBA1-D1D6C0D2E302}"/>
          </ac:spMkLst>
        </pc:spChg>
        <pc:spChg chg="del">
          <ac:chgData name="Xuesu Xiao" userId="2da2dc19-76a6-42ca-a03e-a5becae5e7dc" providerId="ADAL" clId="{B74F66C9-E5B3-EF46-B5D8-FD99D1E58699}" dt="2022-11-19T04:40:26.516" v="68"/>
          <ac:spMkLst>
            <pc:docMk/>
            <pc:sldMk cId="300413120" sldId="572"/>
            <ac:spMk id="4" creationId="{77D20FB8-CD31-5B0A-4AB0-F6C04773DE51}"/>
          </ac:spMkLst>
        </pc:spChg>
        <pc:spChg chg="del">
          <ac:chgData name="Xuesu Xiao" userId="2da2dc19-76a6-42ca-a03e-a5becae5e7dc" providerId="ADAL" clId="{B74F66C9-E5B3-EF46-B5D8-FD99D1E58699}" dt="2022-11-19T04:43:04.435" v="99"/>
          <ac:spMkLst>
            <pc:docMk/>
            <pc:sldMk cId="300413120" sldId="572"/>
            <ac:spMk id="5" creationId="{4A6A33DF-B9D3-7C01-8C28-74209892ABC1}"/>
          </ac:spMkLst>
        </pc:spChg>
        <pc:spChg chg="add mod">
          <ac:chgData name="Xuesu Xiao" userId="2da2dc19-76a6-42ca-a03e-a5becae5e7dc" providerId="ADAL" clId="{B74F66C9-E5B3-EF46-B5D8-FD99D1E58699}" dt="2022-11-19T04:43:11.302" v="100"/>
          <ac:spMkLst>
            <pc:docMk/>
            <pc:sldMk cId="300413120" sldId="572"/>
            <ac:spMk id="6" creationId="{1301E81E-2170-8940-636D-DAD6369DF4A7}"/>
          </ac:spMkLst>
        </pc:spChg>
        <pc:picChg chg="del">
          <ac:chgData name="Xuesu Xiao" userId="2da2dc19-76a6-42ca-a03e-a5becae5e7dc" providerId="ADAL" clId="{B74F66C9-E5B3-EF46-B5D8-FD99D1E58699}" dt="2022-11-20T03:51:49.910" v="652" actId="478"/>
          <ac:picMkLst>
            <pc:docMk/>
            <pc:sldMk cId="300413120" sldId="572"/>
            <ac:picMk id="7" creationId="{799D30CF-4E1E-1E2E-5386-C63FCC4F0888}"/>
          </ac:picMkLst>
        </pc:picChg>
        <pc:picChg chg="mod">
          <ac:chgData name="Xuesu Xiao" userId="2da2dc19-76a6-42ca-a03e-a5becae5e7dc" providerId="ADAL" clId="{B74F66C9-E5B3-EF46-B5D8-FD99D1E58699}" dt="2022-11-20T03:52:14.909" v="655" actId="167"/>
          <ac:picMkLst>
            <pc:docMk/>
            <pc:sldMk cId="300413120" sldId="572"/>
            <ac:picMk id="9" creationId="{FBA870F0-F54E-A203-2FC1-70C37CC86093}"/>
          </ac:picMkLst>
        </pc:picChg>
        <pc:picChg chg="mod">
          <ac:chgData name="Xuesu Xiao" userId="2da2dc19-76a6-42ca-a03e-a5becae5e7dc" providerId="ADAL" clId="{B74F66C9-E5B3-EF46-B5D8-FD99D1E58699}" dt="2022-11-20T03:52:05.621" v="654" actId="1076"/>
          <ac:picMkLst>
            <pc:docMk/>
            <pc:sldMk cId="300413120" sldId="572"/>
            <ac:picMk id="10" creationId="{B3EC8A14-7F8B-7CEF-1E1A-6AC9730D8CBB}"/>
          </ac:picMkLst>
        </pc:picChg>
      </pc:sldChg>
      <pc:sldChg chg="addSp delSp modSp add del mod">
        <pc:chgData name="Xuesu Xiao" userId="2da2dc19-76a6-42ca-a03e-a5becae5e7dc" providerId="ADAL" clId="{B74F66C9-E5B3-EF46-B5D8-FD99D1E58699}" dt="2022-11-20T03:52:59.609" v="664" actId="2696"/>
        <pc:sldMkLst>
          <pc:docMk/>
          <pc:sldMk cId="1080649433" sldId="573"/>
        </pc:sldMkLst>
        <pc:spChg chg="del">
          <ac:chgData name="Xuesu Xiao" userId="2da2dc19-76a6-42ca-a03e-a5becae5e7dc" providerId="ADAL" clId="{B74F66C9-E5B3-EF46-B5D8-FD99D1E58699}" dt="2022-11-19T04:40:26.516" v="68"/>
          <ac:spMkLst>
            <pc:docMk/>
            <pc:sldMk cId="1080649433" sldId="573"/>
            <ac:spMk id="4" creationId="{77D20FB8-CD31-5B0A-4AB0-F6C04773DE51}"/>
          </ac:spMkLst>
        </pc:spChg>
        <pc:spChg chg="del">
          <ac:chgData name="Xuesu Xiao" userId="2da2dc19-76a6-42ca-a03e-a5becae5e7dc" providerId="ADAL" clId="{B74F66C9-E5B3-EF46-B5D8-FD99D1E58699}" dt="2022-11-19T04:43:04.435" v="99"/>
          <ac:spMkLst>
            <pc:docMk/>
            <pc:sldMk cId="1080649433" sldId="573"/>
            <ac:spMk id="5" creationId="{4A6A33DF-B9D3-7C01-8C28-74209892ABC1}"/>
          </ac:spMkLst>
        </pc:spChg>
        <pc:spChg chg="add mod">
          <ac:chgData name="Xuesu Xiao" userId="2da2dc19-76a6-42ca-a03e-a5becae5e7dc" providerId="ADAL" clId="{B74F66C9-E5B3-EF46-B5D8-FD99D1E58699}" dt="2022-11-19T04:43:11.302" v="100"/>
          <ac:spMkLst>
            <pc:docMk/>
            <pc:sldMk cId="1080649433" sldId="573"/>
            <ac:spMk id="8" creationId="{D1BCA4C1-3FE8-C7A2-F824-BFC95385B0E9}"/>
          </ac:spMkLst>
        </pc:spChg>
        <pc:picChg chg="add mod">
          <ac:chgData name="Xuesu Xiao" userId="2da2dc19-76a6-42ca-a03e-a5becae5e7dc" providerId="ADAL" clId="{B74F66C9-E5B3-EF46-B5D8-FD99D1E58699}" dt="2022-11-20T03:52:41.163" v="660" actId="167"/>
          <ac:picMkLst>
            <pc:docMk/>
            <pc:sldMk cId="1080649433" sldId="573"/>
            <ac:picMk id="4" creationId="{A067E978-F517-EACC-F186-73B819E6978B}"/>
          </ac:picMkLst>
        </pc:picChg>
        <pc:picChg chg="del">
          <ac:chgData name="Xuesu Xiao" userId="2da2dc19-76a6-42ca-a03e-a5becae5e7dc" providerId="ADAL" clId="{B74F66C9-E5B3-EF46-B5D8-FD99D1E58699}" dt="2022-11-20T03:52:55.002" v="662" actId="21"/>
          <ac:picMkLst>
            <pc:docMk/>
            <pc:sldMk cId="1080649433" sldId="573"/>
            <ac:picMk id="6" creationId="{C7A6DAC8-6C82-1F86-245D-433B4210A0A5}"/>
          </ac:picMkLst>
        </pc:picChg>
        <pc:picChg chg="del mod">
          <ac:chgData name="Xuesu Xiao" userId="2da2dc19-76a6-42ca-a03e-a5becae5e7dc" providerId="ADAL" clId="{B74F66C9-E5B3-EF46-B5D8-FD99D1E58699}" dt="2022-11-20T03:52:36.347" v="658" actId="478"/>
          <ac:picMkLst>
            <pc:docMk/>
            <pc:sldMk cId="1080649433" sldId="573"/>
            <ac:picMk id="9" creationId="{FBA870F0-F54E-A203-2FC1-70C37CC86093}"/>
          </ac:picMkLst>
        </pc:picChg>
      </pc:sldChg>
      <pc:sldChg chg="addSp delSp modSp add del">
        <pc:chgData name="Xuesu Xiao" userId="2da2dc19-76a6-42ca-a03e-a5becae5e7dc" providerId="ADAL" clId="{B74F66C9-E5B3-EF46-B5D8-FD99D1E58699}" dt="2022-11-20T03:38:32.235" v="635" actId="2696"/>
        <pc:sldMkLst>
          <pc:docMk/>
          <pc:sldMk cId="728490661" sldId="574"/>
        </pc:sldMkLst>
        <pc:spChg chg="del">
          <ac:chgData name="Xuesu Xiao" userId="2da2dc19-76a6-42ca-a03e-a5becae5e7dc" providerId="ADAL" clId="{B74F66C9-E5B3-EF46-B5D8-FD99D1E58699}" dt="2022-11-19T04:40:26.516" v="68"/>
          <ac:spMkLst>
            <pc:docMk/>
            <pc:sldMk cId="728490661" sldId="574"/>
            <ac:spMk id="4" creationId="{CCFC96FA-AC6E-6692-4245-6E321FA5566F}"/>
          </ac:spMkLst>
        </pc:spChg>
        <pc:spChg chg="del">
          <ac:chgData name="Xuesu Xiao" userId="2da2dc19-76a6-42ca-a03e-a5becae5e7dc" providerId="ADAL" clId="{B74F66C9-E5B3-EF46-B5D8-FD99D1E58699}" dt="2022-11-19T04:43:04.435" v="99"/>
          <ac:spMkLst>
            <pc:docMk/>
            <pc:sldMk cId="728490661" sldId="574"/>
            <ac:spMk id="5" creationId="{FAE6F5E1-8637-4974-6EAB-1F9D7F834D9D}"/>
          </ac:spMkLst>
        </pc:spChg>
        <pc:spChg chg="add mod">
          <ac:chgData name="Xuesu Xiao" userId="2da2dc19-76a6-42ca-a03e-a5becae5e7dc" providerId="ADAL" clId="{B74F66C9-E5B3-EF46-B5D8-FD99D1E58699}" dt="2022-11-19T04:43:11.302" v="100"/>
          <ac:spMkLst>
            <pc:docMk/>
            <pc:sldMk cId="728490661" sldId="574"/>
            <ac:spMk id="6" creationId="{74B872DA-D822-34E6-63B9-79BBDFBC1773}"/>
          </ac:spMkLst>
        </pc:spChg>
      </pc:sldChg>
      <pc:sldChg chg="addSp delSp modSp add mod">
        <pc:chgData name="Xuesu Xiao" userId="2da2dc19-76a6-42ca-a03e-a5becae5e7dc" providerId="ADAL" clId="{B74F66C9-E5B3-EF46-B5D8-FD99D1E58699}" dt="2022-11-19T04:43:11.302" v="100"/>
        <pc:sldMkLst>
          <pc:docMk/>
          <pc:sldMk cId="4250606674" sldId="575"/>
        </pc:sldMkLst>
        <pc:spChg chg="mod">
          <ac:chgData name="Xuesu Xiao" userId="2da2dc19-76a6-42ca-a03e-a5becae5e7dc" providerId="ADAL" clId="{B74F66C9-E5B3-EF46-B5D8-FD99D1E58699}" dt="2022-11-19T04:40:07.764" v="56" actId="27636"/>
          <ac:spMkLst>
            <pc:docMk/>
            <pc:sldMk cId="4250606674" sldId="575"/>
            <ac:spMk id="3" creationId="{D6C487E0-55F4-1B15-3AEE-F6CE76C00863}"/>
          </ac:spMkLst>
        </pc:spChg>
        <pc:spChg chg="del">
          <ac:chgData name="Xuesu Xiao" userId="2da2dc19-76a6-42ca-a03e-a5becae5e7dc" providerId="ADAL" clId="{B74F66C9-E5B3-EF46-B5D8-FD99D1E58699}" dt="2022-11-19T04:40:26.516" v="68"/>
          <ac:spMkLst>
            <pc:docMk/>
            <pc:sldMk cId="4250606674" sldId="575"/>
            <ac:spMk id="4" creationId="{DBA87E9B-40E9-CE32-FE01-E7707ADD182C}"/>
          </ac:spMkLst>
        </pc:spChg>
        <pc:spChg chg="del">
          <ac:chgData name="Xuesu Xiao" userId="2da2dc19-76a6-42ca-a03e-a5becae5e7dc" providerId="ADAL" clId="{B74F66C9-E5B3-EF46-B5D8-FD99D1E58699}" dt="2022-11-19T04:43:04.435" v="99"/>
          <ac:spMkLst>
            <pc:docMk/>
            <pc:sldMk cId="4250606674" sldId="575"/>
            <ac:spMk id="5" creationId="{531876F1-039F-DCE7-B2E0-4EB31FB32601}"/>
          </ac:spMkLst>
        </pc:spChg>
        <pc:spChg chg="add mod">
          <ac:chgData name="Xuesu Xiao" userId="2da2dc19-76a6-42ca-a03e-a5becae5e7dc" providerId="ADAL" clId="{B74F66C9-E5B3-EF46-B5D8-FD99D1E58699}" dt="2022-11-19T04:43:11.302" v="100"/>
          <ac:spMkLst>
            <pc:docMk/>
            <pc:sldMk cId="4250606674" sldId="575"/>
            <ac:spMk id="6" creationId="{A55EA90B-7CB5-7B86-03EC-27352B51390A}"/>
          </ac:spMkLst>
        </pc:spChg>
      </pc:sldChg>
      <pc:sldChg chg="addSp delSp modSp add mod">
        <pc:chgData name="Xuesu Xiao" userId="2da2dc19-76a6-42ca-a03e-a5becae5e7dc" providerId="ADAL" clId="{B74F66C9-E5B3-EF46-B5D8-FD99D1E58699}" dt="2022-11-19T04:43:11.302" v="100"/>
        <pc:sldMkLst>
          <pc:docMk/>
          <pc:sldMk cId="3170227208" sldId="576"/>
        </pc:sldMkLst>
        <pc:spChg chg="mod">
          <ac:chgData name="Xuesu Xiao" userId="2da2dc19-76a6-42ca-a03e-a5becae5e7dc" providerId="ADAL" clId="{B74F66C9-E5B3-EF46-B5D8-FD99D1E58699}" dt="2022-11-19T04:40:07.784" v="57" actId="27636"/>
          <ac:spMkLst>
            <pc:docMk/>
            <pc:sldMk cId="3170227208" sldId="576"/>
            <ac:spMk id="3" creationId="{D6C487E0-55F4-1B15-3AEE-F6CE76C00863}"/>
          </ac:spMkLst>
        </pc:spChg>
        <pc:spChg chg="del">
          <ac:chgData name="Xuesu Xiao" userId="2da2dc19-76a6-42ca-a03e-a5becae5e7dc" providerId="ADAL" clId="{B74F66C9-E5B3-EF46-B5D8-FD99D1E58699}" dt="2022-11-19T04:40:26.516" v="68"/>
          <ac:spMkLst>
            <pc:docMk/>
            <pc:sldMk cId="3170227208" sldId="576"/>
            <ac:spMk id="4" creationId="{DBA87E9B-40E9-CE32-FE01-E7707ADD182C}"/>
          </ac:spMkLst>
        </pc:spChg>
        <pc:spChg chg="del">
          <ac:chgData name="Xuesu Xiao" userId="2da2dc19-76a6-42ca-a03e-a5becae5e7dc" providerId="ADAL" clId="{B74F66C9-E5B3-EF46-B5D8-FD99D1E58699}" dt="2022-11-19T04:43:04.435" v="99"/>
          <ac:spMkLst>
            <pc:docMk/>
            <pc:sldMk cId="3170227208" sldId="576"/>
            <ac:spMk id="5" creationId="{531876F1-039F-DCE7-B2E0-4EB31FB32601}"/>
          </ac:spMkLst>
        </pc:spChg>
        <pc:spChg chg="add mod">
          <ac:chgData name="Xuesu Xiao" userId="2da2dc19-76a6-42ca-a03e-a5becae5e7dc" providerId="ADAL" clId="{B74F66C9-E5B3-EF46-B5D8-FD99D1E58699}" dt="2022-11-19T04:43:11.302" v="100"/>
          <ac:spMkLst>
            <pc:docMk/>
            <pc:sldMk cId="3170227208" sldId="576"/>
            <ac:spMk id="6" creationId="{0D4BE134-42F2-F4A6-20BC-88C8A1DC3CD1}"/>
          </ac:spMkLst>
        </pc:spChg>
      </pc:sldChg>
      <pc:sldChg chg="addSp delSp modSp add mod">
        <pc:chgData name="Xuesu Xiao" userId="2da2dc19-76a6-42ca-a03e-a5becae5e7dc" providerId="ADAL" clId="{B74F66C9-E5B3-EF46-B5D8-FD99D1E58699}" dt="2022-11-20T03:57:20.723" v="697" actId="478"/>
        <pc:sldMkLst>
          <pc:docMk/>
          <pc:sldMk cId="2114030096" sldId="577"/>
        </pc:sldMkLst>
        <pc:spChg chg="mod">
          <ac:chgData name="Xuesu Xiao" userId="2da2dc19-76a6-42ca-a03e-a5becae5e7dc" providerId="ADAL" clId="{B74F66C9-E5B3-EF46-B5D8-FD99D1E58699}" dt="2022-11-19T04:40:07.800" v="58" actId="27636"/>
          <ac:spMkLst>
            <pc:docMk/>
            <pc:sldMk cId="2114030096" sldId="577"/>
            <ac:spMk id="3" creationId="{D6C487E0-55F4-1B15-3AEE-F6CE76C00863}"/>
          </ac:spMkLst>
        </pc:spChg>
        <pc:spChg chg="del">
          <ac:chgData name="Xuesu Xiao" userId="2da2dc19-76a6-42ca-a03e-a5becae5e7dc" providerId="ADAL" clId="{B74F66C9-E5B3-EF46-B5D8-FD99D1E58699}" dt="2022-11-19T04:40:26.516" v="68"/>
          <ac:spMkLst>
            <pc:docMk/>
            <pc:sldMk cId="2114030096" sldId="577"/>
            <ac:spMk id="4" creationId="{DBA87E9B-40E9-CE32-FE01-E7707ADD182C}"/>
          </ac:spMkLst>
        </pc:spChg>
        <pc:spChg chg="del">
          <ac:chgData name="Xuesu Xiao" userId="2da2dc19-76a6-42ca-a03e-a5becae5e7dc" providerId="ADAL" clId="{B74F66C9-E5B3-EF46-B5D8-FD99D1E58699}" dt="2022-11-19T04:43:04.435" v="99"/>
          <ac:spMkLst>
            <pc:docMk/>
            <pc:sldMk cId="2114030096" sldId="577"/>
            <ac:spMk id="5" creationId="{531876F1-039F-DCE7-B2E0-4EB31FB32601}"/>
          </ac:spMkLst>
        </pc:spChg>
        <pc:spChg chg="add mod">
          <ac:chgData name="Xuesu Xiao" userId="2da2dc19-76a6-42ca-a03e-a5becae5e7dc" providerId="ADAL" clId="{B74F66C9-E5B3-EF46-B5D8-FD99D1E58699}" dt="2022-11-19T04:43:11.302" v="100"/>
          <ac:spMkLst>
            <pc:docMk/>
            <pc:sldMk cId="2114030096" sldId="577"/>
            <ac:spMk id="7" creationId="{5A8818B3-E158-FA8F-8228-D8F44D759BC1}"/>
          </ac:spMkLst>
        </pc:spChg>
        <pc:picChg chg="add del">
          <ac:chgData name="Xuesu Xiao" userId="2da2dc19-76a6-42ca-a03e-a5becae5e7dc" providerId="ADAL" clId="{B74F66C9-E5B3-EF46-B5D8-FD99D1E58699}" dt="2022-11-20T03:57:20.723" v="697" actId="478"/>
          <ac:picMkLst>
            <pc:docMk/>
            <pc:sldMk cId="2114030096" sldId="577"/>
            <ac:picMk id="6" creationId="{67780DB7-BFF3-C3CC-B5B0-65A707D09DBE}"/>
          </ac:picMkLst>
        </pc:picChg>
      </pc:sldChg>
      <pc:sldChg chg="addSp delSp modSp add del mod">
        <pc:chgData name="Xuesu Xiao" userId="2da2dc19-76a6-42ca-a03e-a5becae5e7dc" providerId="ADAL" clId="{B74F66C9-E5B3-EF46-B5D8-FD99D1E58699}" dt="2022-11-20T03:57:29.208" v="701" actId="2696"/>
        <pc:sldMkLst>
          <pc:docMk/>
          <pc:sldMk cId="831963216" sldId="578"/>
        </pc:sldMkLst>
        <pc:spChg chg="mod">
          <ac:chgData name="Xuesu Xiao" userId="2da2dc19-76a6-42ca-a03e-a5becae5e7dc" providerId="ADAL" clId="{B74F66C9-E5B3-EF46-B5D8-FD99D1E58699}" dt="2022-11-19T04:40:07.815" v="59" actId="27636"/>
          <ac:spMkLst>
            <pc:docMk/>
            <pc:sldMk cId="831963216" sldId="578"/>
            <ac:spMk id="3" creationId="{D6C487E0-55F4-1B15-3AEE-F6CE76C00863}"/>
          </ac:spMkLst>
        </pc:spChg>
        <pc:spChg chg="del">
          <ac:chgData name="Xuesu Xiao" userId="2da2dc19-76a6-42ca-a03e-a5becae5e7dc" providerId="ADAL" clId="{B74F66C9-E5B3-EF46-B5D8-FD99D1E58699}" dt="2022-11-19T04:40:26.516" v="68"/>
          <ac:spMkLst>
            <pc:docMk/>
            <pc:sldMk cId="831963216" sldId="578"/>
            <ac:spMk id="4" creationId="{DBA87E9B-40E9-CE32-FE01-E7707ADD182C}"/>
          </ac:spMkLst>
        </pc:spChg>
        <pc:spChg chg="del">
          <ac:chgData name="Xuesu Xiao" userId="2da2dc19-76a6-42ca-a03e-a5becae5e7dc" providerId="ADAL" clId="{B74F66C9-E5B3-EF46-B5D8-FD99D1E58699}" dt="2022-11-19T04:43:04.435" v="99"/>
          <ac:spMkLst>
            <pc:docMk/>
            <pc:sldMk cId="831963216" sldId="578"/>
            <ac:spMk id="5" creationId="{531876F1-039F-DCE7-B2E0-4EB31FB32601}"/>
          </ac:spMkLst>
        </pc:spChg>
        <pc:spChg chg="add mod">
          <ac:chgData name="Xuesu Xiao" userId="2da2dc19-76a6-42ca-a03e-a5becae5e7dc" providerId="ADAL" clId="{B74F66C9-E5B3-EF46-B5D8-FD99D1E58699}" dt="2022-11-19T04:43:11.302" v="100"/>
          <ac:spMkLst>
            <pc:docMk/>
            <pc:sldMk cId="831963216" sldId="578"/>
            <ac:spMk id="9" creationId="{CB7593C9-2BA8-50B5-8486-6C0FB285C1D4}"/>
          </ac:spMkLst>
        </pc:spChg>
        <pc:picChg chg="del">
          <ac:chgData name="Xuesu Xiao" userId="2da2dc19-76a6-42ca-a03e-a5becae5e7dc" providerId="ADAL" clId="{B74F66C9-E5B3-EF46-B5D8-FD99D1E58699}" dt="2022-11-20T03:57:24.376" v="700" actId="478"/>
          <ac:picMkLst>
            <pc:docMk/>
            <pc:sldMk cId="831963216" sldId="578"/>
            <ac:picMk id="6" creationId="{67780DB7-BFF3-C3CC-B5B0-65A707D09DBE}"/>
          </ac:picMkLst>
        </pc:picChg>
        <pc:picChg chg="del">
          <ac:chgData name="Xuesu Xiao" userId="2da2dc19-76a6-42ca-a03e-a5becae5e7dc" providerId="ADAL" clId="{B74F66C9-E5B3-EF46-B5D8-FD99D1E58699}" dt="2022-11-20T03:57:23.661" v="699" actId="478"/>
          <ac:picMkLst>
            <pc:docMk/>
            <pc:sldMk cId="831963216" sldId="578"/>
            <ac:picMk id="7" creationId="{99CF629E-D030-DB82-0D51-40A07A5C8036}"/>
          </ac:picMkLst>
        </pc:picChg>
        <pc:picChg chg="del">
          <ac:chgData name="Xuesu Xiao" userId="2da2dc19-76a6-42ca-a03e-a5becae5e7dc" providerId="ADAL" clId="{B74F66C9-E5B3-EF46-B5D8-FD99D1E58699}" dt="2022-11-20T03:57:22.796" v="698" actId="478"/>
          <ac:picMkLst>
            <pc:docMk/>
            <pc:sldMk cId="831963216" sldId="578"/>
            <ac:picMk id="8" creationId="{4F3C24BE-05D1-D8D5-13C9-A0C59B3C5F88}"/>
          </ac:picMkLst>
        </pc:picChg>
      </pc:sldChg>
      <pc:sldChg chg="addSp delSp modSp add mod">
        <pc:chgData name="Xuesu Xiao" userId="2da2dc19-76a6-42ca-a03e-a5becae5e7dc" providerId="ADAL" clId="{B74F66C9-E5B3-EF46-B5D8-FD99D1E58699}" dt="2022-11-19T05:18:59.383" v="379" actId="20577"/>
        <pc:sldMkLst>
          <pc:docMk/>
          <pc:sldMk cId="157026869" sldId="579"/>
        </pc:sldMkLst>
        <pc:spChg chg="mod">
          <ac:chgData name="Xuesu Xiao" userId="2da2dc19-76a6-42ca-a03e-a5becae5e7dc" providerId="ADAL" clId="{B74F66C9-E5B3-EF46-B5D8-FD99D1E58699}" dt="2022-11-19T05:18:59.383" v="379" actId="20577"/>
          <ac:spMkLst>
            <pc:docMk/>
            <pc:sldMk cId="157026869" sldId="579"/>
            <ac:spMk id="2" creationId="{6EB1DC6F-1E84-3C2F-AA23-AB589C492650}"/>
          </ac:spMkLst>
        </pc:spChg>
        <pc:spChg chg="del">
          <ac:chgData name="Xuesu Xiao" userId="2da2dc19-76a6-42ca-a03e-a5becae5e7dc" providerId="ADAL" clId="{B74F66C9-E5B3-EF46-B5D8-FD99D1E58699}" dt="2022-11-19T05:12:54.003" v="266" actId="478"/>
          <ac:spMkLst>
            <pc:docMk/>
            <pc:sldMk cId="157026869" sldId="579"/>
            <ac:spMk id="3" creationId="{99C74196-CAC0-D4F4-AE47-F886E9C539F7}"/>
          </ac:spMkLst>
        </pc:spChg>
        <pc:spChg chg="del">
          <ac:chgData name="Xuesu Xiao" userId="2da2dc19-76a6-42ca-a03e-a5becae5e7dc" providerId="ADAL" clId="{B74F66C9-E5B3-EF46-B5D8-FD99D1E58699}" dt="2022-11-19T04:40:26.516" v="68"/>
          <ac:spMkLst>
            <pc:docMk/>
            <pc:sldMk cId="157026869" sldId="579"/>
            <ac:spMk id="4" creationId="{5A308C81-1D49-7EB2-89C0-2F398D74CA36}"/>
          </ac:spMkLst>
        </pc:spChg>
        <pc:spChg chg="del">
          <ac:chgData name="Xuesu Xiao" userId="2da2dc19-76a6-42ca-a03e-a5becae5e7dc" providerId="ADAL" clId="{B74F66C9-E5B3-EF46-B5D8-FD99D1E58699}" dt="2022-11-19T04:43:04.435" v="99"/>
          <ac:spMkLst>
            <pc:docMk/>
            <pc:sldMk cId="157026869" sldId="579"/>
            <ac:spMk id="5" creationId="{5BF29313-AB37-05E0-5E38-4D7EA2A86B10}"/>
          </ac:spMkLst>
        </pc:spChg>
        <pc:spChg chg="add mod">
          <ac:chgData name="Xuesu Xiao" userId="2da2dc19-76a6-42ca-a03e-a5becae5e7dc" providerId="ADAL" clId="{B74F66C9-E5B3-EF46-B5D8-FD99D1E58699}" dt="2022-11-19T04:43:11.302" v="100"/>
          <ac:spMkLst>
            <pc:docMk/>
            <pc:sldMk cId="157026869" sldId="579"/>
            <ac:spMk id="7" creationId="{E0092873-49BE-3249-AE89-18BB429CCFE7}"/>
          </ac:spMkLst>
        </pc:spChg>
        <pc:spChg chg="add del mod">
          <ac:chgData name="Xuesu Xiao" userId="2da2dc19-76a6-42ca-a03e-a5becae5e7dc" providerId="ADAL" clId="{B74F66C9-E5B3-EF46-B5D8-FD99D1E58699}" dt="2022-11-19T05:12:55.224" v="267" actId="478"/>
          <ac:spMkLst>
            <pc:docMk/>
            <pc:sldMk cId="157026869" sldId="579"/>
            <ac:spMk id="9" creationId="{1EF1B859-1DDE-2E63-F5C8-042C8D395E1C}"/>
          </ac:spMkLst>
        </pc:spChg>
      </pc:sldChg>
      <pc:sldChg chg="addSp delSp modSp add del">
        <pc:chgData name="Xuesu Xiao" userId="2da2dc19-76a6-42ca-a03e-a5becae5e7dc" providerId="ADAL" clId="{B74F66C9-E5B3-EF46-B5D8-FD99D1E58699}" dt="2022-11-20T03:57:58.745" v="702" actId="2696"/>
        <pc:sldMkLst>
          <pc:docMk/>
          <pc:sldMk cId="2685360788" sldId="580"/>
        </pc:sldMkLst>
        <pc:spChg chg="del">
          <ac:chgData name="Xuesu Xiao" userId="2da2dc19-76a6-42ca-a03e-a5becae5e7dc" providerId="ADAL" clId="{B74F66C9-E5B3-EF46-B5D8-FD99D1E58699}" dt="2022-11-19T04:40:26.516" v="68"/>
          <ac:spMkLst>
            <pc:docMk/>
            <pc:sldMk cId="2685360788" sldId="580"/>
            <ac:spMk id="4" creationId="{B7B4D78E-5D97-C0FB-BC4A-EB447A0D1EA5}"/>
          </ac:spMkLst>
        </pc:spChg>
        <pc:spChg chg="del">
          <ac:chgData name="Xuesu Xiao" userId="2da2dc19-76a6-42ca-a03e-a5becae5e7dc" providerId="ADAL" clId="{B74F66C9-E5B3-EF46-B5D8-FD99D1E58699}" dt="2022-11-19T04:43:04.435" v="99"/>
          <ac:spMkLst>
            <pc:docMk/>
            <pc:sldMk cId="2685360788" sldId="580"/>
            <ac:spMk id="5" creationId="{D69F95E1-2EFF-8672-0FC8-DBB30B6C4A8C}"/>
          </ac:spMkLst>
        </pc:spChg>
        <pc:spChg chg="add mod">
          <ac:chgData name="Xuesu Xiao" userId="2da2dc19-76a6-42ca-a03e-a5becae5e7dc" providerId="ADAL" clId="{B74F66C9-E5B3-EF46-B5D8-FD99D1E58699}" dt="2022-11-19T04:43:11.302" v="100"/>
          <ac:spMkLst>
            <pc:docMk/>
            <pc:sldMk cId="2685360788" sldId="580"/>
            <ac:spMk id="7" creationId="{4F78360F-0B10-060A-CA1A-7E04CA7AA480}"/>
          </ac:spMkLst>
        </pc:spChg>
      </pc:sldChg>
      <pc:sldChg chg="addSp delSp modSp add mod">
        <pc:chgData name="Xuesu Xiao" userId="2da2dc19-76a6-42ca-a03e-a5becae5e7dc" providerId="ADAL" clId="{B74F66C9-E5B3-EF46-B5D8-FD99D1E58699}" dt="2022-11-19T05:18:59.090" v="378" actId="20577"/>
        <pc:sldMkLst>
          <pc:docMk/>
          <pc:sldMk cId="1768079579" sldId="581"/>
        </pc:sldMkLst>
        <pc:spChg chg="mod">
          <ac:chgData name="Xuesu Xiao" userId="2da2dc19-76a6-42ca-a03e-a5becae5e7dc" providerId="ADAL" clId="{B74F66C9-E5B3-EF46-B5D8-FD99D1E58699}" dt="2022-11-19T05:18:59.090" v="378" actId="20577"/>
          <ac:spMkLst>
            <pc:docMk/>
            <pc:sldMk cId="1768079579" sldId="581"/>
            <ac:spMk id="2" creationId="{6EB1DC6F-1E84-3C2F-AA23-AB589C492650}"/>
          </ac:spMkLst>
        </pc:spChg>
        <pc:spChg chg="del">
          <ac:chgData name="Xuesu Xiao" userId="2da2dc19-76a6-42ca-a03e-a5becae5e7dc" providerId="ADAL" clId="{B74F66C9-E5B3-EF46-B5D8-FD99D1E58699}" dt="2022-11-19T05:12:59.833" v="268" actId="478"/>
          <ac:spMkLst>
            <pc:docMk/>
            <pc:sldMk cId="1768079579" sldId="581"/>
            <ac:spMk id="3" creationId="{99C74196-CAC0-D4F4-AE47-F886E9C539F7}"/>
          </ac:spMkLst>
        </pc:spChg>
        <pc:spChg chg="del">
          <ac:chgData name="Xuesu Xiao" userId="2da2dc19-76a6-42ca-a03e-a5becae5e7dc" providerId="ADAL" clId="{B74F66C9-E5B3-EF46-B5D8-FD99D1E58699}" dt="2022-11-19T04:40:26.516" v="68"/>
          <ac:spMkLst>
            <pc:docMk/>
            <pc:sldMk cId="1768079579" sldId="581"/>
            <ac:spMk id="4" creationId="{5A308C81-1D49-7EB2-89C0-2F398D74CA36}"/>
          </ac:spMkLst>
        </pc:spChg>
        <pc:spChg chg="del">
          <ac:chgData name="Xuesu Xiao" userId="2da2dc19-76a6-42ca-a03e-a5becae5e7dc" providerId="ADAL" clId="{B74F66C9-E5B3-EF46-B5D8-FD99D1E58699}" dt="2022-11-19T04:43:04.435" v="99"/>
          <ac:spMkLst>
            <pc:docMk/>
            <pc:sldMk cId="1768079579" sldId="581"/>
            <ac:spMk id="5" creationId="{5BF29313-AB37-05E0-5E38-4D7EA2A86B10}"/>
          </ac:spMkLst>
        </pc:spChg>
        <pc:spChg chg="add mod">
          <ac:chgData name="Xuesu Xiao" userId="2da2dc19-76a6-42ca-a03e-a5becae5e7dc" providerId="ADAL" clId="{B74F66C9-E5B3-EF46-B5D8-FD99D1E58699}" dt="2022-11-19T04:43:11.302" v="100"/>
          <ac:spMkLst>
            <pc:docMk/>
            <pc:sldMk cId="1768079579" sldId="581"/>
            <ac:spMk id="8" creationId="{0C41F06C-AFC5-FF6E-8F4F-675CA9C03C64}"/>
          </ac:spMkLst>
        </pc:spChg>
        <pc:spChg chg="add del mod">
          <ac:chgData name="Xuesu Xiao" userId="2da2dc19-76a6-42ca-a03e-a5becae5e7dc" providerId="ADAL" clId="{B74F66C9-E5B3-EF46-B5D8-FD99D1E58699}" dt="2022-11-19T05:13:03.248" v="269" actId="478"/>
          <ac:spMkLst>
            <pc:docMk/>
            <pc:sldMk cId="1768079579" sldId="581"/>
            <ac:spMk id="10" creationId="{A284309F-2932-EC09-E1AD-C6B9EA2698C1}"/>
          </ac:spMkLst>
        </pc:spChg>
      </pc:sldChg>
      <pc:sldChg chg="addSp delSp modSp add del">
        <pc:chgData name="Xuesu Xiao" userId="2da2dc19-76a6-42ca-a03e-a5becae5e7dc" providerId="ADAL" clId="{B74F66C9-E5B3-EF46-B5D8-FD99D1E58699}" dt="2022-11-20T03:59:17.162" v="714" actId="2696"/>
        <pc:sldMkLst>
          <pc:docMk/>
          <pc:sldMk cId="2525189121" sldId="582"/>
        </pc:sldMkLst>
        <pc:spChg chg="del">
          <ac:chgData name="Xuesu Xiao" userId="2da2dc19-76a6-42ca-a03e-a5becae5e7dc" providerId="ADAL" clId="{B74F66C9-E5B3-EF46-B5D8-FD99D1E58699}" dt="2022-11-19T04:40:26.516" v="68"/>
          <ac:spMkLst>
            <pc:docMk/>
            <pc:sldMk cId="2525189121" sldId="582"/>
            <ac:spMk id="4" creationId="{77D20FB8-CD31-5B0A-4AB0-F6C04773DE51}"/>
          </ac:spMkLst>
        </pc:spChg>
        <pc:spChg chg="del">
          <ac:chgData name="Xuesu Xiao" userId="2da2dc19-76a6-42ca-a03e-a5becae5e7dc" providerId="ADAL" clId="{B74F66C9-E5B3-EF46-B5D8-FD99D1E58699}" dt="2022-11-19T04:43:04.435" v="99"/>
          <ac:spMkLst>
            <pc:docMk/>
            <pc:sldMk cId="2525189121" sldId="582"/>
            <ac:spMk id="5" creationId="{4A6A33DF-B9D3-7C01-8C28-74209892ABC1}"/>
          </ac:spMkLst>
        </pc:spChg>
        <pc:spChg chg="add mod">
          <ac:chgData name="Xuesu Xiao" userId="2da2dc19-76a6-42ca-a03e-a5becae5e7dc" providerId="ADAL" clId="{B74F66C9-E5B3-EF46-B5D8-FD99D1E58699}" dt="2022-11-19T04:43:11.302" v="100"/>
          <ac:spMkLst>
            <pc:docMk/>
            <pc:sldMk cId="2525189121" sldId="582"/>
            <ac:spMk id="7" creationId="{D7A04DEB-D1FD-07FB-2A10-C0BAED841CAB}"/>
          </ac:spMkLst>
        </pc:spChg>
      </pc:sldChg>
      <pc:sldChg chg="addSp delSp modSp add del">
        <pc:chgData name="Xuesu Xiao" userId="2da2dc19-76a6-42ca-a03e-a5becae5e7dc" providerId="ADAL" clId="{B74F66C9-E5B3-EF46-B5D8-FD99D1E58699}" dt="2022-11-20T03:59:08.720" v="713" actId="2696"/>
        <pc:sldMkLst>
          <pc:docMk/>
          <pc:sldMk cId="3375153582" sldId="583"/>
        </pc:sldMkLst>
        <pc:spChg chg="del">
          <ac:chgData name="Xuesu Xiao" userId="2da2dc19-76a6-42ca-a03e-a5becae5e7dc" providerId="ADAL" clId="{B74F66C9-E5B3-EF46-B5D8-FD99D1E58699}" dt="2022-11-19T04:40:26.516" v="68"/>
          <ac:spMkLst>
            <pc:docMk/>
            <pc:sldMk cId="3375153582" sldId="583"/>
            <ac:spMk id="4" creationId="{078F14FA-6857-7585-2D28-263915B1B246}"/>
          </ac:spMkLst>
        </pc:spChg>
        <pc:spChg chg="del">
          <ac:chgData name="Xuesu Xiao" userId="2da2dc19-76a6-42ca-a03e-a5becae5e7dc" providerId="ADAL" clId="{B74F66C9-E5B3-EF46-B5D8-FD99D1E58699}" dt="2022-11-19T04:43:04.435" v="99"/>
          <ac:spMkLst>
            <pc:docMk/>
            <pc:sldMk cId="3375153582" sldId="583"/>
            <ac:spMk id="5" creationId="{E975AB71-B1BC-8FC8-D04D-7AD20AC6DA36}"/>
          </ac:spMkLst>
        </pc:spChg>
        <pc:spChg chg="add mod">
          <ac:chgData name="Xuesu Xiao" userId="2da2dc19-76a6-42ca-a03e-a5becae5e7dc" providerId="ADAL" clId="{B74F66C9-E5B3-EF46-B5D8-FD99D1E58699}" dt="2022-11-19T04:43:11.302" v="100"/>
          <ac:spMkLst>
            <pc:docMk/>
            <pc:sldMk cId="3375153582" sldId="583"/>
            <ac:spMk id="7" creationId="{2C7363A6-E0DC-7361-16E3-963579193063}"/>
          </ac:spMkLst>
        </pc:spChg>
      </pc:sldChg>
      <pc:sldChg chg="addSp delSp modSp add del">
        <pc:chgData name="Xuesu Xiao" userId="2da2dc19-76a6-42ca-a03e-a5becae5e7dc" providerId="ADAL" clId="{B74F66C9-E5B3-EF46-B5D8-FD99D1E58699}" dt="2022-11-20T03:55:16.957" v="674" actId="2696"/>
        <pc:sldMkLst>
          <pc:docMk/>
          <pc:sldMk cId="4070917949" sldId="584"/>
        </pc:sldMkLst>
        <pc:spChg chg="del">
          <ac:chgData name="Xuesu Xiao" userId="2da2dc19-76a6-42ca-a03e-a5becae5e7dc" providerId="ADAL" clId="{B74F66C9-E5B3-EF46-B5D8-FD99D1E58699}" dt="2022-11-19T04:40:26.516" v="68"/>
          <ac:spMkLst>
            <pc:docMk/>
            <pc:sldMk cId="4070917949" sldId="584"/>
            <ac:spMk id="4" creationId="{078F14FA-6857-7585-2D28-263915B1B246}"/>
          </ac:spMkLst>
        </pc:spChg>
        <pc:spChg chg="del">
          <ac:chgData name="Xuesu Xiao" userId="2da2dc19-76a6-42ca-a03e-a5becae5e7dc" providerId="ADAL" clId="{B74F66C9-E5B3-EF46-B5D8-FD99D1E58699}" dt="2022-11-19T04:43:04.435" v="99"/>
          <ac:spMkLst>
            <pc:docMk/>
            <pc:sldMk cId="4070917949" sldId="584"/>
            <ac:spMk id="5" creationId="{E975AB71-B1BC-8FC8-D04D-7AD20AC6DA36}"/>
          </ac:spMkLst>
        </pc:spChg>
        <pc:spChg chg="add mod">
          <ac:chgData name="Xuesu Xiao" userId="2da2dc19-76a6-42ca-a03e-a5becae5e7dc" providerId="ADAL" clId="{B74F66C9-E5B3-EF46-B5D8-FD99D1E58699}" dt="2022-11-19T04:43:11.302" v="100"/>
          <ac:spMkLst>
            <pc:docMk/>
            <pc:sldMk cId="4070917949" sldId="584"/>
            <ac:spMk id="7" creationId="{C02A829F-FA23-BCE7-4882-185D39B7C38C}"/>
          </ac:spMkLst>
        </pc:spChg>
      </pc:sldChg>
      <pc:sldChg chg="addSp delSp modSp add del mod">
        <pc:chgData name="Xuesu Xiao" userId="2da2dc19-76a6-42ca-a03e-a5becae5e7dc" providerId="ADAL" clId="{B74F66C9-E5B3-EF46-B5D8-FD99D1E58699}" dt="2022-11-20T03:55:14.192" v="673" actId="2696"/>
        <pc:sldMkLst>
          <pc:docMk/>
          <pc:sldMk cId="1400273816" sldId="585"/>
        </pc:sldMkLst>
        <pc:spChg chg="mod">
          <ac:chgData name="Xuesu Xiao" userId="2da2dc19-76a6-42ca-a03e-a5becae5e7dc" providerId="ADAL" clId="{B74F66C9-E5B3-EF46-B5D8-FD99D1E58699}" dt="2022-11-19T04:40:07.741" v="55" actId="27636"/>
          <ac:spMkLst>
            <pc:docMk/>
            <pc:sldMk cId="1400273816" sldId="585"/>
            <ac:spMk id="3" creationId="{C1FA7478-05AB-8719-FC85-17FE3B09BA0E}"/>
          </ac:spMkLst>
        </pc:spChg>
        <pc:spChg chg="del">
          <ac:chgData name="Xuesu Xiao" userId="2da2dc19-76a6-42ca-a03e-a5becae5e7dc" providerId="ADAL" clId="{B74F66C9-E5B3-EF46-B5D8-FD99D1E58699}" dt="2022-11-19T04:40:26.516" v="68"/>
          <ac:spMkLst>
            <pc:docMk/>
            <pc:sldMk cId="1400273816" sldId="585"/>
            <ac:spMk id="4" creationId="{078F14FA-6857-7585-2D28-263915B1B246}"/>
          </ac:spMkLst>
        </pc:spChg>
        <pc:spChg chg="del">
          <ac:chgData name="Xuesu Xiao" userId="2da2dc19-76a6-42ca-a03e-a5becae5e7dc" providerId="ADAL" clId="{B74F66C9-E5B3-EF46-B5D8-FD99D1E58699}" dt="2022-11-19T04:43:04.435" v="99"/>
          <ac:spMkLst>
            <pc:docMk/>
            <pc:sldMk cId="1400273816" sldId="585"/>
            <ac:spMk id="5" creationId="{E975AB71-B1BC-8FC8-D04D-7AD20AC6DA36}"/>
          </ac:spMkLst>
        </pc:spChg>
        <pc:spChg chg="add mod">
          <ac:chgData name="Xuesu Xiao" userId="2da2dc19-76a6-42ca-a03e-a5becae5e7dc" providerId="ADAL" clId="{B74F66C9-E5B3-EF46-B5D8-FD99D1E58699}" dt="2022-11-19T04:43:11.302" v="100"/>
          <ac:spMkLst>
            <pc:docMk/>
            <pc:sldMk cId="1400273816" sldId="585"/>
            <ac:spMk id="7" creationId="{6BE2FEAC-E077-A678-1300-6C85A7008D9B}"/>
          </ac:spMkLst>
        </pc:spChg>
      </pc:sldChg>
      <pc:sldChg chg="addSp delSp modSp add mod">
        <pc:chgData name="Xuesu Xiao" userId="2da2dc19-76a6-42ca-a03e-a5becae5e7dc" providerId="ADAL" clId="{B74F66C9-E5B3-EF46-B5D8-FD99D1E58699}" dt="2022-11-19T05:19:06.610" v="397" actId="1037"/>
        <pc:sldMkLst>
          <pc:docMk/>
          <pc:sldMk cId="61520634" sldId="586"/>
        </pc:sldMkLst>
        <pc:spChg chg="mod">
          <ac:chgData name="Xuesu Xiao" userId="2da2dc19-76a6-42ca-a03e-a5becae5e7dc" providerId="ADAL" clId="{B74F66C9-E5B3-EF46-B5D8-FD99D1E58699}" dt="2022-11-19T05:19:06.610" v="397" actId="1037"/>
          <ac:spMkLst>
            <pc:docMk/>
            <pc:sldMk cId="61520634" sldId="586"/>
            <ac:spMk id="3" creationId="{A96B2834-B659-CACC-E6B7-DE6E2B50D0FA}"/>
          </ac:spMkLst>
        </pc:spChg>
        <pc:spChg chg="del">
          <ac:chgData name="Xuesu Xiao" userId="2da2dc19-76a6-42ca-a03e-a5becae5e7dc" providerId="ADAL" clId="{B74F66C9-E5B3-EF46-B5D8-FD99D1E58699}" dt="2022-11-19T04:40:26.516" v="68"/>
          <ac:spMkLst>
            <pc:docMk/>
            <pc:sldMk cId="61520634" sldId="586"/>
            <ac:spMk id="4" creationId="{135C615F-185A-7291-7016-5221815151FB}"/>
          </ac:spMkLst>
        </pc:spChg>
        <pc:spChg chg="del">
          <ac:chgData name="Xuesu Xiao" userId="2da2dc19-76a6-42ca-a03e-a5becae5e7dc" providerId="ADAL" clId="{B74F66C9-E5B3-EF46-B5D8-FD99D1E58699}" dt="2022-11-19T04:43:04.435" v="99"/>
          <ac:spMkLst>
            <pc:docMk/>
            <pc:sldMk cId="61520634" sldId="586"/>
            <ac:spMk id="5" creationId="{294F5427-DB52-F932-FA6E-1703954B8597}"/>
          </ac:spMkLst>
        </pc:spChg>
        <pc:spChg chg="add mod">
          <ac:chgData name="Xuesu Xiao" userId="2da2dc19-76a6-42ca-a03e-a5becae5e7dc" providerId="ADAL" clId="{B74F66C9-E5B3-EF46-B5D8-FD99D1E58699}" dt="2022-11-19T04:43:11.302" v="100"/>
          <ac:spMkLst>
            <pc:docMk/>
            <pc:sldMk cId="61520634" sldId="586"/>
            <ac:spMk id="9" creationId="{E2EC7DCE-589A-DC4F-C6A3-19155C9A52AA}"/>
          </ac:spMkLst>
        </pc:spChg>
      </pc:sldChg>
      <pc:sldChg chg="delSp add del">
        <pc:chgData name="Xuesu Xiao" userId="2da2dc19-76a6-42ca-a03e-a5becae5e7dc" providerId="ADAL" clId="{B74F66C9-E5B3-EF46-B5D8-FD99D1E58699}" dt="2022-11-19T04:41:44.396" v="82" actId="2696"/>
        <pc:sldMkLst>
          <pc:docMk/>
          <pc:sldMk cId="1925132286" sldId="587"/>
        </pc:sldMkLst>
        <pc:spChg chg="del">
          <ac:chgData name="Xuesu Xiao" userId="2da2dc19-76a6-42ca-a03e-a5becae5e7dc" providerId="ADAL" clId="{B74F66C9-E5B3-EF46-B5D8-FD99D1E58699}" dt="2022-11-19T04:40:26.516" v="68"/>
          <ac:spMkLst>
            <pc:docMk/>
            <pc:sldMk cId="1925132286" sldId="587"/>
            <ac:spMk id="4" creationId="{1C33D65C-ECCF-4226-F36A-5D1C6682ACCA}"/>
          </ac:spMkLst>
        </pc:spChg>
      </pc:sldChg>
      <pc:sldChg chg="addSp delSp modSp add del mod">
        <pc:chgData name="Xuesu Xiao" userId="2da2dc19-76a6-42ca-a03e-a5becae5e7dc" providerId="ADAL" clId="{B74F66C9-E5B3-EF46-B5D8-FD99D1E58699}" dt="2022-11-19T05:20:13.716" v="401" actId="2696"/>
        <pc:sldMkLst>
          <pc:docMk/>
          <pc:sldMk cId="2969544125" sldId="588"/>
        </pc:sldMkLst>
        <pc:spChg chg="mod">
          <ac:chgData name="Xuesu Xiao" userId="2da2dc19-76a6-42ca-a03e-a5becae5e7dc" providerId="ADAL" clId="{B74F66C9-E5B3-EF46-B5D8-FD99D1E58699}" dt="2022-11-19T04:42:40.927" v="98" actId="1076"/>
          <ac:spMkLst>
            <pc:docMk/>
            <pc:sldMk cId="2969544125" sldId="588"/>
            <ac:spMk id="2" creationId="{2C7A1132-952A-CA49-9D4A-65C8E84C5FC6}"/>
          </ac:spMkLst>
        </pc:spChg>
        <pc:spChg chg="del mod">
          <ac:chgData name="Xuesu Xiao" userId="2da2dc19-76a6-42ca-a03e-a5becae5e7dc" providerId="ADAL" clId="{B74F66C9-E5B3-EF46-B5D8-FD99D1E58699}" dt="2022-11-19T04:41:59.231" v="96" actId="478"/>
          <ac:spMkLst>
            <pc:docMk/>
            <pc:sldMk cId="2969544125" sldId="588"/>
            <ac:spMk id="3" creationId="{717B1FC0-89BA-3344-8880-1A6DFB376BE7}"/>
          </ac:spMkLst>
        </pc:spChg>
        <pc:spChg chg="del">
          <ac:chgData name="Xuesu Xiao" userId="2da2dc19-76a6-42ca-a03e-a5becae5e7dc" providerId="ADAL" clId="{B74F66C9-E5B3-EF46-B5D8-FD99D1E58699}" dt="2022-11-19T04:40:26.516" v="68"/>
          <ac:spMkLst>
            <pc:docMk/>
            <pc:sldMk cId="2969544125" sldId="588"/>
            <ac:spMk id="5" creationId="{E5505510-7E13-AE49-91DC-4573DFC116ED}"/>
          </ac:spMkLst>
        </pc:spChg>
        <pc:spChg chg="del">
          <ac:chgData name="Xuesu Xiao" userId="2da2dc19-76a6-42ca-a03e-a5becae5e7dc" providerId="ADAL" clId="{B74F66C9-E5B3-EF46-B5D8-FD99D1E58699}" dt="2022-11-19T04:43:04.435" v="99"/>
          <ac:spMkLst>
            <pc:docMk/>
            <pc:sldMk cId="2969544125" sldId="588"/>
            <ac:spMk id="6" creationId="{95AF7075-6A83-A94B-9555-88A69424428E}"/>
          </ac:spMkLst>
        </pc:spChg>
        <pc:spChg chg="add del mod">
          <ac:chgData name="Xuesu Xiao" userId="2da2dc19-76a6-42ca-a03e-a5becae5e7dc" providerId="ADAL" clId="{B74F66C9-E5B3-EF46-B5D8-FD99D1E58699}" dt="2022-11-19T04:42:00.866" v="97" actId="478"/>
          <ac:spMkLst>
            <pc:docMk/>
            <pc:sldMk cId="2969544125" sldId="588"/>
            <ac:spMk id="8" creationId="{2C4F0692-FAA3-A61F-0C47-B8C2F6E69A77}"/>
          </ac:spMkLst>
        </pc:spChg>
        <pc:spChg chg="add mod">
          <ac:chgData name="Xuesu Xiao" userId="2da2dc19-76a6-42ca-a03e-a5becae5e7dc" providerId="ADAL" clId="{B74F66C9-E5B3-EF46-B5D8-FD99D1E58699}" dt="2022-11-19T04:43:11.302" v="100"/>
          <ac:spMkLst>
            <pc:docMk/>
            <pc:sldMk cId="2969544125" sldId="588"/>
            <ac:spMk id="9" creationId="{72AF8AB3-D1CA-A5E3-490A-B4938FBAAF01}"/>
          </ac:spMkLst>
        </pc:spChg>
      </pc:sldChg>
      <pc:sldChg chg="add del">
        <pc:chgData name="Xuesu Xiao" userId="2da2dc19-76a6-42ca-a03e-a5becae5e7dc" providerId="ADAL" clId="{B74F66C9-E5B3-EF46-B5D8-FD99D1E58699}" dt="2022-11-19T05:19:00.398" v="382"/>
        <pc:sldMkLst>
          <pc:docMk/>
          <pc:sldMk cId="34047299" sldId="589"/>
        </pc:sldMkLst>
      </pc:sldChg>
      <pc:sldChg chg="addSp modSp add">
        <pc:chgData name="Xuesu Xiao" userId="2da2dc19-76a6-42ca-a03e-a5becae5e7dc" providerId="ADAL" clId="{B74F66C9-E5B3-EF46-B5D8-FD99D1E58699}" dt="2022-11-20T03:52:56.837" v="663"/>
        <pc:sldMkLst>
          <pc:docMk/>
          <pc:sldMk cId="1462603498" sldId="590"/>
        </pc:sldMkLst>
        <pc:picChg chg="add mod">
          <ac:chgData name="Xuesu Xiao" userId="2da2dc19-76a6-42ca-a03e-a5becae5e7dc" providerId="ADAL" clId="{B74F66C9-E5B3-EF46-B5D8-FD99D1E58699}" dt="2022-11-20T03:52:56.837" v="663"/>
          <ac:picMkLst>
            <pc:docMk/>
            <pc:sldMk cId="1462603498" sldId="590"/>
            <ac:picMk id="4" creationId="{41B719D6-FD40-7B73-AD1E-492B9C6D7458}"/>
          </ac:picMkLst>
        </pc:picChg>
      </pc:sldChg>
      <pc:sldChg chg="modSp add del mod">
        <pc:chgData name="Xuesu Xiao" userId="2da2dc19-76a6-42ca-a03e-a5becae5e7dc" providerId="ADAL" clId="{B74F66C9-E5B3-EF46-B5D8-FD99D1E58699}" dt="2022-11-20T03:56:06.733" v="691" actId="2696"/>
        <pc:sldMkLst>
          <pc:docMk/>
          <pc:sldMk cId="2673907018" sldId="591"/>
        </pc:sldMkLst>
        <pc:spChg chg="mod">
          <ac:chgData name="Xuesu Xiao" userId="2da2dc19-76a6-42ca-a03e-a5becae5e7dc" providerId="ADAL" clId="{B74F66C9-E5B3-EF46-B5D8-FD99D1E58699}" dt="2022-11-20T03:56:04.018" v="690" actId="27636"/>
          <ac:spMkLst>
            <pc:docMk/>
            <pc:sldMk cId="2673907018" sldId="591"/>
            <ac:spMk id="3" creationId="{C1FA7478-05AB-8719-FC85-17FE3B09BA0E}"/>
          </ac:spMkLst>
        </pc:spChg>
      </pc:sldChg>
      <pc:sldChg chg="add modAnim">
        <pc:chgData name="Xuesu Xiao" userId="2da2dc19-76a6-42ca-a03e-a5becae5e7dc" providerId="ADAL" clId="{B74F66C9-E5B3-EF46-B5D8-FD99D1E58699}" dt="2022-11-20T03:56:34.692" v="694"/>
        <pc:sldMkLst>
          <pc:docMk/>
          <pc:sldMk cId="2653884021" sldId="592"/>
        </pc:sldMkLst>
      </pc:sldChg>
      <pc:sldChg chg="add del">
        <pc:chgData name="Xuesu Xiao" userId="2da2dc19-76a6-42ca-a03e-a5becae5e7dc" providerId="ADAL" clId="{B74F66C9-E5B3-EF46-B5D8-FD99D1E58699}" dt="2022-11-20T03:55:10.020" v="672" actId="2696"/>
        <pc:sldMkLst>
          <pc:docMk/>
          <pc:sldMk cId="2957474714" sldId="592"/>
        </pc:sldMkLst>
      </pc:sldChg>
      <pc:sldChg chg="new del">
        <pc:chgData name="Xuesu Xiao" userId="2da2dc19-76a6-42ca-a03e-a5becae5e7dc" providerId="ADAL" clId="{B74F66C9-E5B3-EF46-B5D8-FD99D1E58699}" dt="2022-11-20T03:55:22.434" v="678" actId="2696"/>
        <pc:sldMkLst>
          <pc:docMk/>
          <pc:sldMk cId="643069921" sldId="593"/>
        </pc:sldMkLst>
      </pc:sldChg>
      <pc:sldChg chg="modSp add del mod">
        <pc:chgData name="Xuesu Xiao" userId="2da2dc19-76a6-42ca-a03e-a5becae5e7dc" providerId="ADAL" clId="{B74F66C9-E5B3-EF46-B5D8-FD99D1E58699}" dt="2022-11-20T03:56:08.563" v="692" actId="2696"/>
        <pc:sldMkLst>
          <pc:docMk/>
          <pc:sldMk cId="2793412616" sldId="594"/>
        </pc:sldMkLst>
        <pc:spChg chg="mod">
          <ac:chgData name="Xuesu Xiao" userId="2da2dc19-76a6-42ca-a03e-a5becae5e7dc" providerId="ADAL" clId="{B74F66C9-E5B3-EF46-B5D8-FD99D1E58699}" dt="2022-11-20T03:55:47.506" v="688" actId="255"/>
          <ac:spMkLst>
            <pc:docMk/>
            <pc:sldMk cId="2793412616" sldId="594"/>
            <ac:spMk id="3" creationId="{C1FA7478-05AB-8719-FC85-17FE3B09BA0E}"/>
          </ac:spMkLst>
        </pc:spChg>
      </pc:sldChg>
      <pc:sldChg chg="del">
        <pc:chgData name="Xuesu Xiao" userId="2da2dc19-76a6-42ca-a03e-a5becae5e7dc" providerId="ADAL" clId="{B74F66C9-E5B3-EF46-B5D8-FD99D1E58699}" dt="2022-11-19T04:40:05.641" v="30" actId="2696"/>
        <pc:sldMkLst>
          <pc:docMk/>
          <pc:sldMk cId="311774" sldId="794"/>
        </pc:sldMkLst>
      </pc:sldChg>
      <pc:sldChg chg="del">
        <pc:chgData name="Xuesu Xiao" userId="2da2dc19-76a6-42ca-a03e-a5becae5e7dc" providerId="ADAL" clId="{B74F66C9-E5B3-EF46-B5D8-FD99D1E58699}" dt="2022-11-19T04:40:05.611" v="7" actId="2696"/>
        <pc:sldMkLst>
          <pc:docMk/>
          <pc:sldMk cId="80366052" sldId="795"/>
        </pc:sldMkLst>
      </pc:sldChg>
      <pc:sldChg chg="del">
        <pc:chgData name="Xuesu Xiao" userId="2da2dc19-76a6-42ca-a03e-a5becae5e7dc" providerId="ADAL" clId="{B74F66C9-E5B3-EF46-B5D8-FD99D1E58699}" dt="2022-11-19T04:40:05.612" v="8" actId="2696"/>
        <pc:sldMkLst>
          <pc:docMk/>
          <pc:sldMk cId="1389276509" sldId="796"/>
        </pc:sldMkLst>
      </pc:sldChg>
      <pc:sldChg chg="del">
        <pc:chgData name="Xuesu Xiao" userId="2da2dc19-76a6-42ca-a03e-a5becae5e7dc" providerId="ADAL" clId="{B74F66C9-E5B3-EF46-B5D8-FD99D1E58699}" dt="2022-11-19T04:40:05.644" v="36" actId="2696"/>
        <pc:sldMkLst>
          <pc:docMk/>
          <pc:sldMk cId="2790699495" sldId="797"/>
        </pc:sldMkLst>
      </pc:sldChg>
      <pc:sldChg chg="del">
        <pc:chgData name="Xuesu Xiao" userId="2da2dc19-76a6-42ca-a03e-a5becae5e7dc" providerId="ADAL" clId="{B74F66C9-E5B3-EF46-B5D8-FD99D1E58699}" dt="2022-11-19T04:40:05.623" v="23" actId="2696"/>
        <pc:sldMkLst>
          <pc:docMk/>
          <pc:sldMk cId="3442949248" sldId="799"/>
        </pc:sldMkLst>
      </pc:sldChg>
      <pc:sldChg chg="del">
        <pc:chgData name="Xuesu Xiao" userId="2da2dc19-76a6-42ca-a03e-a5becae5e7dc" providerId="ADAL" clId="{B74F66C9-E5B3-EF46-B5D8-FD99D1E58699}" dt="2022-11-19T04:40:05.643" v="34" actId="2696"/>
        <pc:sldMkLst>
          <pc:docMk/>
          <pc:sldMk cId="46142356" sldId="800"/>
        </pc:sldMkLst>
      </pc:sldChg>
      <pc:sldChg chg="del">
        <pc:chgData name="Xuesu Xiao" userId="2da2dc19-76a6-42ca-a03e-a5becae5e7dc" providerId="ADAL" clId="{B74F66C9-E5B3-EF46-B5D8-FD99D1E58699}" dt="2022-11-19T04:40:05.606" v="1" actId="2696"/>
        <pc:sldMkLst>
          <pc:docMk/>
          <pc:sldMk cId="4184307591" sldId="801"/>
        </pc:sldMkLst>
      </pc:sldChg>
      <pc:sldChg chg="del">
        <pc:chgData name="Xuesu Xiao" userId="2da2dc19-76a6-42ca-a03e-a5becae5e7dc" providerId="ADAL" clId="{B74F66C9-E5B3-EF46-B5D8-FD99D1E58699}" dt="2022-11-19T04:40:05.626" v="25" actId="2696"/>
        <pc:sldMkLst>
          <pc:docMk/>
          <pc:sldMk cId="2510730691" sldId="803"/>
        </pc:sldMkLst>
      </pc:sldChg>
      <pc:sldChg chg="del">
        <pc:chgData name="Xuesu Xiao" userId="2da2dc19-76a6-42ca-a03e-a5becae5e7dc" providerId="ADAL" clId="{B74F66C9-E5B3-EF46-B5D8-FD99D1E58699}" dt="2022-11-19T04:40:05.617" v="15" actId="2696"/>
        <pc:sldMkLst>
          <pc:docMk/>
          <pc:sldMk cId="1774379676" sldId="804"/>
        </pc:sldMkLst>
      </pc:sldChg>
      <pc:sldChg chg="del">
        <pc:chgData name="Xuesu Xiao" userId="2da2dc19-76a6-42ca-a03e-a5becae5e7dc" providerId="ADAL" clId="{B74F66C9-E5B3-EF46-B5D8-FD99D1E58699}" dt="2022-11-19T04:40:05.615" v="11" actId="2696"/>
        <pc:sldMkLst>
          <pc:docMk/>
          <pc:sldMk cId="923464152" sldId="805"/>
        </pc:sldMkLst>
      </pc:sldChg>
      <pc:sldChg chg="del">
        <pc:chgData name="Xuesu Xiao" userId="2da2dc19-76a6-42ca-a03e-a5becae5e7dc" providerId="ADAL" clId="{B74F66C9-E5B3-EF46-B5D8-FD99D1E58699}" dt="2022-11-19T04:40:05.643" v="35" actId="2696"/>
        <pc:sldMkLst>
          <pc:docMk/>
          <pc:sldMk cId="729919654" sldId="806"/>
        </pc:sldMkLst>
      </pc:sldChg>
      <pc:sldChg chg="del">
        <pc:chgData name="Xuesu Xiao" userId="2da2dc19-76a6-42ca-a03e-a5becae5e7dc" providerId="ADAL" clId="{B74F66C9-E5B3-EF46-B5D8-FD99D1E58699}" dt="2022-11-19T04:40:05.619" v="17" actId="2696"/>
        <pc:sldMkLst>
          <pc:docMk/>
          <pc:sldMk cId="2220642976" sldId="807"/>
        </pc:sldMkLst>
      </pc:sldChg>
      <pc:sldChg chg="del">
        <pc:chgData name="Xuesu Xiao" userId="2da2dc19-76a6-42ca-a03e-a5becae5e7dc" providerId="ADAL" clId="{B74F66C9-E5B3-EF46-B5D8-FD99D1E58699}" dt="2022-11-19T04:40:05.621" v="20" actId="2696"/>
        <pc:sldMkLst>
          <pc:docMk/>
          <pc:sldMk cId="3956206846" sldId="808"/>
        </pc:sldMkLst>
      </pc:sldChg>
      <pc:sldChg chg="del">
        <pc:chgData name="Xuesu Xiao" userId="2da2dc19-76a6-42ca-a03e-a5becae5e7dc" providerId="ADAL" clId="{B74F66C9-E5B3-EF46-B5D8-FD99D1E58699}" dt="2022-11-19T04:40:05.663" v="38" actId="2696"/>
        <pc:sldMkLst>
          <pc:docMk/>
          <pc:sldMk cId="3513255148" sldId="809"/>
        </pc:sldMkLst>
      </pc:sldChg>
      <pc:sldChg chg="del">
        <pc:chgData name="Xuesu Xiao" userId="2da2dc19-76a6-42ca-a03e-a5becae5e7dc" providerId="ADAL" clId="{B74F66C9-E5B3-EF46-B5D8-FD99D1E58699}" dt="2022-11-19T04:40:05.641" v="31" actId="2696"/>
        <pc:sldMkLst>
          <pc:docMk/>
          <pc:sldMk cId="350808756" sldId="810"/>
        </pc:sldMkLst>
      </pc:sldChg>
      <pc:sldChg chg="del">
        <pc:chgData name="Xuesu Xiao" userId="2da2dc19-76a6-42ca-a03e-a5becae5e7dc" providerId="ADAL" clId="{B74F66C9-E5B3-EF46-B5D8-FD99D1E58699}" dt="2022-11-19T04:40:05.615" v="12" actId="2696"/>
        <pc:sldMkLst>
          <pc:docMk/>
          <pc:sldMk cId="4025122609" sldId="812"/>
        </pc:sldMkLst>
      </pc:sldChg>
      <pc:sldChg chg="del">
        <pc:chgData name="Xuesu Xiao" userId="2da2dc19-76a6-42ca-a03e-a5becae5e7dc" providerId="ADAL" clId="{B74F66C9-E5B3-EF46-B5D8-FD99D1E58699}" dt="2022-11-19T04:40:05.642" v="32" actId="2696"/>
        <pc:sldMkLst>
          <pc:docMk/>
          <pc:sldMk cId="3071074745" sldId="813"/>
        </pc:sldMkLst>
      </pc:sldChg>
      <pc:sldChg chg="del">
        <pc:chgData name="Xuesu Xiao" userId="2da2dc19-76a6-42ca-a03e-a5becae5e7dc" providerId="ADAL" clId="{B74F66C9-E5B3-EF46-B5D8-FD99D1E58699}" dt="2022-11-19T04:40:05.610" v="6" actId="2696"/>
        <pc:sldMkLst>
          <pc:docMk/>
          <pc:sldMk cId="1456289206" sldId="814"/>
        </pc:sldMkLst>
      </pc:sldChg>
      <pc:sldChg chg="del">
        <pc:chgData name="Xuesu Xiao" userId="2da2dc19-76a6-42ca-a03e-a5becae5e7dc" providerId="ADAL" clId="{B74F66C9-E5B3-EF46-B5D8-FD99D1E58699}" dt="2022-11-19T04:40:05.608" v="3" actId="2696"/>
        <pc:sldMkLst>
          <pc:docMk/>
          <pc:sldMk cId="1717217000" sldId="815"/>
        </pc:sldMkLst>
      </pc:sldChg>
      <pc:sldChg chg="del">
        <pc:chgData name="Xuesu Xiao" userId="2da2dc19-76a6-42ca-a03e-a5becae5e7dc" providerId="ADAL" clId="{B74F66C9-E5B3-EF46-B5D8-FD99D1E58699}" dt="2022-11-19T04:40:05.627" v="27" actId="2696"/>
        <pc:sldMkLst>
          <pc:docMk/>
          <pc:sldMk cId="1620073569" sldId="816"/>
        </pc:sldMkLst>
      </pc:sldChg>
      <pc:sldChg chg="del">
        <pc:chgData name="Xuesu Xiao" userId="2da2dc19-76a6-42ca-a03e-a5becae5e7dc" providerId="ADAL" clId="{B74F66C9-E5B3-EF46-B5D8-FD99D1E58699}" dt="2022-11-19T04:40:05.665" v="39" actId="2696"/>
        <pc:sldMkLst>
          <pc:docMk/>
          <pc:sldMk cId="1306695044" sldId="817"/>
        </pc:sldMkLst>
      </pc:sldChg>
      <pc:sldChg chg="del">
        <pc:chgData name="Xuesu Xiao" userId="2da2dc19-76a6-42ca-a03e-a5becae5e7dc" providerId="ADAL" clId="{B74F66C9-E5B3-EF46-B5D8-FD99D1E58699}" dt="2022-11-19T04:40:05.625" v="24" actId="2696"/>
        <pc:sldMkLst>
          <pc:docMk/>
          <pc:sldMk cId="197772761" sldId="821"/>
        </pc:sldMkLst>
      </pc:sldChg>
      <pc:sldChg chg="del">
        <pc:chgData name="Xuesu Xiao" userId="2da2dc19-76a6-42ca-a03e-a5becae5e7dc" providerId="ADAL" clId="{B74F66C9-E5B3-EF46-B5D8-FD99D1E58699}" dt="2022-11-19T04:40:05.613" v="9" actId="2696"/>
        <pc:sldMkLst>
          <pc:docMk/>
          <pc:sldMk cId="4062368074" sldId="822"/>
        </pc:sldMkLst>
      </pc:sldChg>
      <pc:sldChg chg="del">
        <pc:chgData name="Xuesu Xiao" userId="2da2dc19-76a6-42ca-a03e-a5becae5e7dc" providerId="ADAL" clId="{B74F66C9-E5B3-EF46-B5D8-FD99D1E58699}" dt="2022-11-19T04:40:05.616" v="13" actId="2696"/>
        <pc:sldMkLst>
          <pc:docMk/>
          <pc:sldMk cId="914407901" sldId="823"/>
        </pc:sldMkLst>
      </pc:sldChg>
      <pc:sldChg chg="del">
        <pc:chgData name="Xuesu Xiao" userId="2da2dc19-76a6-42ca-a03e-a5becae5e7dc" providerId="ADAL" clId="{B74F66C9-E5B3-EF46-B5D8-FD99D1E58699}" dt="2022-11-19T04:40:05.614" v="10" actId="2696"/>
        <pc:sldMkLst>
          <pc:docMk/>
          <pc:sldMk cId="2934550190" sldId="824"/>
        </pc:sldMkLst>
      </pc:sldChg>
      <pc:sldChg chg="del">
        <pc:chgData name="Xuesu Xiao" userId="2da2dc19-76a6-42ca-a03e-a5becae5e7dc" providerId="ADAL" clId="{B74F66C9-E5B3-EF46-B5D8-FD99D1E58699}" dt="2022-11-19T04:40:05.620" v="19" actId="2696"/>
        <pc:sldMkLst>
          <pc:docMk/>
          <pc:sldMk cId="3025667706" sldId="825"/>
        </pc:sldMkLst>
      </pc:sldChg>
      <pc:sldChg chg="del">
        <pc:chgData name="Xuesu Xiao" userId="2da2dc19-76a6-42ca-a03e-a5becae5e7dc" providerId="ADAL" clId="{B74F66C9-E5B3-EF46-B5D8-FD99D1E58699}" dt="2022-11-19T04:40:05.621" v="21" actId="2696"/>
        <pc:sldMkLst>
          <pc:docMk/>
          <pc:sldMk cId="3331113610" sldId="826"/>
        </pc:sldMkLst>
      </pc:sldChg>
      <pc:sldChg chg="del">
        <pc:chgData name="Xuesu Xiao" userId="2da2dc19-76a6-42ca-a03e-a5becae5e7dc" providerId="ADAL" clId="{B74F66C9-E5B3-EF46-B5D8-FD99D1E58699}" dt="2022-11-19T04:40:05.609" v="5" actId="2696"/>
        <pc:sldMkLst>
          <pc:docMk/>
          <pc:sldMk cId="469707630" sldId="828"/>
        </pc:sldMkLst>
      </pc:sldChg>
      <pc:sldChg chg="del">
        <pc:chgData name="Xuesu Xiao" userId="2da2dc19-76a6-42ca-a03e-a5becae5e7dc" providerId="ADAL" clId="{B74F66C9-E5B3-EF46-B5D8-FD99D1E58699}" dt="2022-11-19T04:40:05.630" v="29" actId="2696"/>
        <pc:sldMkLst>
          <pc:docMk/>
          <pc:sldMk cId="430795446" sldId="829"/>
        </pc:sldMkLst>
      </pc:sldChg>
      <pc:sldChg chg="del">
        <pc:chgData name="Xuesu Xiao" userId="2da2dc19-76a6-42ca-a03e-a5becae5e7dc" providerId="ADAL" clId="{B74F66C9-E5B3-EF46-B5D8-FD99D1E58699}" dt="2022-11-19T04:40:05.617" v="14" actId="2696"/>
        <pc:sldMkLst>
          <pc:docMk/>
          <pc:sldMk cId="675939136" sldId="831"/>
        </pc:sldMkLst>
      </pc:sldChg>
      <pc:sldChg chg="del">
        <pc:chgData name="Xuesu Xiao" userId="2da2dc19-76a6-42ca-a03e-a5becae5e7dc" providerId="ADAL" clId="{B74F66C9-E5B3-EF46-B5D8-FD99D1E58699}" dt="2022-11-19T04:40:05.622" v="22" actId="2696"/>
        <pc:sldMkLst>
          <pc:docMk/>
          <pc:sldMk cId="3443827062" sldId="833"/>
        </pc:sldMkLst>
      </pc:sldChg>
      <pc:sldChg chg="del">
        <pc:chgData name="Xuesu Xiao" userId="2da2dc19-76a6-42ca-a03e-a5becae5e7dc" providerId="ADAL" clId="{B74F66C9-E5B3-EF46-B5D8-FD99D1E58699}" dt="2022-11-19T04:40:05.667" v="40" actId="2696"/>
        <pc:sldMkLst>
          <pc:docMk/>
          <pc:sldMk cId="710812285" sldId="834"/>
        </pc:sldMkLst>
      </pc:sldChg>
      <pc:sldChg chg="del">
        <pc:chgData name="Xuesu Xiao" userId="2da2dc19-76a6-42ca-a03e-a5becae5e7dc" providerId="ADAL" clId="{B74F66C9-E5B3-EF46-B5D8-FD99D1E58699}" dt="2022-11-19T04:40:05.642" v="33" actId="2696"/>
        <pc:sldMkLst>
          <pc:docMk/>
          <pc:sldMk cId="869286046" sldId="836"/>
        </pc:sldMkLst>
      </pc:sldChg>
      <pc:sldChg chg="del">
        <pc:chgData name="Xuesu Xiao" userId="2da2dc19-76a6-42ca-a03e-a5becae5e7dc" providerId="ADAL" clId="{B74F66C9-E5B3-EF46-B5D8-FD99D1E58699}" dt="2022-11-19T04:40:05.626" v="26" actId="2696"/>
        <pc:sldMkLst>
          <pc:docMk/>
          <pc:sldMk cId="3001829125" sldId="837"/>
        </pc:sldMkLst>
      </pc:sldChg>
    </pc:docChg>
  </pc:docChgLst>
  <pc:docChgLst>
    <pc:chgData name="Xuesu Xiao" userId="2da2dc19-76a6-42ca-a03e-a5becae5e7dc" providerId="ADAL" clId="{C7E96C78-2380-9841-B78E-3D7EC686BF62}"/>
    <pc:docChg chg="delSld modSld">
      <pc:chgData name="Xuesu Xiao" userId="2da2dc19-76a6-42ca-a03e-a5becae5e7dc" providerId="ADAL" clId="{C7E96C78-2380-9841-B78E-3D7EC686BF62}" dt="2022-11-20T04:03:32.847" v="62" actId="2696"/>
      <pc:docMkLst>
        <pc:docMk/>
      </pc:docMkLst>
      <pc:sldChg chg="modSp mod">
        <pc:chgData name="Xuesu Xiao" userId="2da2dc19-76a6-42ca-a03e-a5becae5e7dc" providerId="ADAL" clId="{C7E96C78-2380-9841-B78E-3D7EC686BF62}" dt="2022-11-20T04:03:24.713" v="2" actId="20577"/>
        <pc:sldMkLst>
          <pc:docMk/>
          <pc:sldMk cId="2969206148" sldId="256"/>
        </pc:sldMkLst>
        <pc:spChg chg="mod">
          <ac:chgData name="Xuesu Xiao" userId="2da2dc19-76a6-42ca-a03e-a5becae5e7dc" providerId="ADAL" clId="{C7E96C78-2380-9841-B78E-3D7EC686BF62}" dt="2022-11-20T04:03:24.713" v="2" actId="20577"/>
          <ac:spMkLst>
            <pc:docMk/>
            <pc:sldMk cId="2969206148" sldId="256"/>
            <ac:spMk id="2" creationId="{A600D3CE-C200-DF17-E8F3-428208355F41}"/>
          </ac:spMkLst>
        </pc:spChg>
      </pc:sldChg>
      <pc:sldChg chg="del">
        <pc:chgData name="Xuesu Xiao" userId="2da2dc19-76a6-42ca-a03e-a5becae5e7dc" providerId="ADAL" clId="{C7E96C78-2380-9841-B78E-3D7EC686BF62}" dt="2022-11-20T04:03:32.830" v="44" actId="2696"/>
        <pc:sldMkLst>
          <pc:docMk/>
          <pc:sldMk cId="2785254642" sldId="414"/>
        </pc:sldMkLst>
      </pc:sldChg>
      <pc:sldChg chg="del">
        <pc:chgData name="Xuesu Xiao" userId="2da2dc19-76a6-42ca-a03e-a5becae5e7dc" providerId="ADAL" clId="{C7E96C78-2380-9841-B78E-3D7EC686BF62}" dt="2022-11-20T04:03:32.786" v="5" actId="2696"/>
        <pc:sldMkLst>
          <pc:docMk/>
          <pc:sldMk cId="2792353199" sldId="426"/>
        </pc:sldMkLst>
      </pc:sldChg>
      <pc:sldChg chg="del">
        <pc:chgData name="Xuesu Xiao" userId="2da2dc19-76a6-42ca-a03e-a5becae5e7dc" providerId="ADAL" clId="{C7E96C78-2380-9841-B78E-3D7EC686BF62}" dt="2022-11-20T04:03:32.833" v="47" actId="2696"/>
        <pc:sldMkLst>
          <pc:docMk/>
          <pc:sldMk cId="414340722" sldId="427"/>
        </pc:sldMkLst>
      </pc:sldChg>
      <pc:sldChg chg="del">
        <pc:chgData name="Xuesu Xiao" userId="2da2dc19-76a6-42ca-a03e-a5becae5e7dc" providerId="ADAL" clId="{C7E96C78-2380-9841-B78E-3D7EC686BF62}" dt="2022-11-20T04:03:32.809" v="23" actId="2696"/>
        <pc:sldMkLst>
          <pc:docMk/>
          <pc:sldMk cId="2060241144" sldId="428"/>
        </pc:sldMkLst>
      </pc:sldChg>
      <pc:sldChg chg="del">
        <pc:chgData name="Xuesu Xiao" userId="2da2dc19-76a6-42ca-a03e-a5becae5e7dc" providerId="ADAL" clId="{C7E96C78-2380-9841-B78E-3D7EC686BF62}" dt="2022-11-20T04:03:32.810" v="24" actId="2696"/>
        <pc:sldMkLst>
          <pc:docMk/>
          <pc:sldMk cId="4119856068" sldId="438"/>
        </pc:sldMkLst>
      </pc:sldChg>
      <pc:sldChg chg="del">
        <pc:chgData name="Xuesu Xiao" userId="2da2dc19-76a6-42ca-a03e-a5becae5e7dc" providerId="ADAL" clId="{C7E96C78-2380-9841-B78E-3D7EC686BF62}" dt="2022-11-20T04:03:32.796" v="12" actId="2696"/>
        <pc:sldMkLst>
          <pc:docMk/>
          <pc:sldMk cId="3336362259" sldId="439"/>
        </pc:sldMkLst>
      </pc:sldChg>
      <pc:sldChg chg="del">
        <pc:chgData name="Xuesu Xiao" userId="2da2dc19-76a6-42ca-a03e-a5becae5e7dc" providerId="ADAL" clId="{C7E96C78-2380-9841-B78E-3D7EC686BF62}" dt="2022-11-20T04:03:32.801" v="16" actId="2696"/>
        <pc:sldMkLst>
          <pc:docMk/>
          <pc:sldMk cId="232814697" sldId="440"/>
        </pc:sldMkLst>
      </pc:sldChg>
      <pc:sldChg chg="del">
        <pc:chgData name="Xuesu Xiao" userId="2da2dc19-76a6-42ca-a03e-a5becae5e7dc" providerId="ADAL" clId="{C7E96C78-2380-9841-B78E-3D7EC686BF62}" dt="2022-11-20T04:03:32.784" v="4" actId="2696"/>
        <pc:sldMkLst>
          <pc:docMk/>
          <pc:sldMk cId="4206366031" sldId="442"/>
        </pc:sldMkLst>
      </pc:sldChg>
      <pc:sldChg chg="del">
        <pc:chgData name="Xuesu Xiao" userId="2da2dc19-76a6-42ca-a03e-a5becae5e7dc" providerId="ADAL" clId="{C7E96C78-2380-9841-B78E-3D7EC686BF62}" dt="2022-11-20T04:03:32.812" v="26" actId="2696"/>
        <pc:sldMkLst>
          <pc:docMk/>
          <pc:sldMk cId="1343189778" sldId="443"/>
        </pc:sldMkLst>
      </pc:sldChg>
      <pc:sldChg chg="del">
        <pc:chgData name="Xuesu Xiao" userId="2da2dc19-76a6-42ca-a03e-a5becae5e7dc" providerId="ADAL" clId="{C7E96C78-2380-9841-B78E-3D7EC686BF62}" dt="2022-11-20T04:03:32.824" v="38" actId="2696"/>
        <pc:sldMkLst>
          <pc:docMk/>
          <pc:sldMk cId="1417212444" sldId="444"/>
        </pc:sldMkLst>
      </pc:sldChg>
      <pc:sldChg chg="del">
        <pc:chgData name="Xuesu Xiao" userId="2da2dc19-76a6-42ca-a03e-a5becae5e7dc" providerId="ADAL" clId="{C7E96C78-2380-9841-B78E-3D7EC686BF62}" dt="2022-11-20T04:03:32.823" v="37" actId="2696"/>
        <pc:sldMkLst>
          <pc:docMk/>
          <pc:sldMk cId="1632346696" sldId="445"/>
        </pc:sldMkLst>
      </pc:sldChg>
      <pc:sldChg chg="del">
        <pc:chgData name="Xuesu Xiao" userId="2da2dc19-76a6-42ca-a03e-a5becae5e7dc" providerId="ADAL" clId="{C7E96C78-2380-9841-B78E-3D7EC686BF62}" dt="2022-11-20T04:03:32.837" v="51" actId="2696"/>
        <pc:sldMkLst>
          <pc:docMk/>
          <pc:sldMk cId="2643329449" sldId="446"/>
        </pc:sldMkLst>
      </pc:sldChg>
      <pc:sldChg chg="del">
        <pc:chgData name="Xuesu Xiao" userId="2da2dc19-76a6-42ca-a03e-a5becae5e7dc" providerId="ADAL" clId="{C7E96C78-2380-9841-B78E-3D7EC686BF62}" dt="2022-11-20T04:03:32.821" v="35" actId="2696"/>
        <pc:sldMkLst>
          <pc:docMk/>
          <pc:sldMk cId="3035214396" sldId="447"/>
        </pc:sldMkLst>
      </pc:sldChg>
      <pc:sldChg chg="del">
        <pc:chgData name="Xuesu Xiao" userId="2da2dc19-76a6-42ca-a03e-a5becae5e7dc" providerId="ADAL" clId="{C7E96C78-2380-9841-B78E-3D7EC686BF62}" dt="2022-11-20T04:03:32.844" v="59" actId="2696"/>
        <pc:sldMkLst>
          <pc:docMk/>
          <pc:sldMk cId="1653244426" sldId="448"/>
        </pc:sldMkLst>
      </pc:sldChg>
      <pc:sldChg chg="del">
        <pc:chgData name="Xuesu Xiao" userId="2da2dc19-76a6-42ca-a03e-a5becae5e7dc" providerId="ADAL" clId="{C7E96C78-2380-9841-B78E-3D7EC686BF62}" dt="2022-11-20T04:03:32.834" v="48" actId="2696"/>
        <pc:sldMkLst>
          <pc:docMk/>
          <pc:sldMk cId="1004256660" sldId="449"/>
        </pc:sldMkLst>
      </pc:sldChg>
      <pc:sldChg chg="del">
        <pc:chgData name="Xuesu Xiao" userId="2da2dc19-76a6-42ca-a03e-a5becae5e7dc" providerId="ADAL" clId="{C7E96C78-2380-9841-B78E-3D7EC686BF62}" dt="2022-11-20T04:03:32.840" v="55" actId="2696"/>
        <pc:sldMkLst>
          <pc:docMk/>
          <pc:sldMk cId="1988042690" sldId="450"/>
        </pc:sldMkLst>
      </pc:sldChg>
      <pc:sldChg chg="del">
        <pc:chgData name="Xuesu Xiao" userId="2da2dc19-76a6-42ca-a03e-a5becae5e7dc" providerId="ADAL" clId="{C7E96C78-2380-9841-B78E-3D7EC686BF62}" dt="2022-11-20T04:03:32.797" v="13" actId="2696"/>
        <pc:sldMkLst>
          <pc:docMk/>
          <pc:sldMk cId="222169771" sldId="451"/>
        </pc:sldMkLst>
      </pc:sldChg>
      <pc:sldChg chg="del">
        <pc:chgData name="Xuesu Xiao" userId="2da2dc19-76a6-42ca-a03e-a5becae5e7dc" providerId="ADAL" clId="{C7E96C78-2380-9841-B78E-3D7EC686BF62}" dt="2022-11-20T04:03:32.829" v="43" actId="2696"/>
        <pc:sldMkLst>
          <pc:docMk/>
          <pc:sldMk cId="652257861" sldId="456"/>
        </pc:sldMkLst>
      </pc:sldChg>
      <pc:sldChg chg="del">
        <pc:chgData name="Xuesu Xiao" userId="2da2dc19-76a6-42ca-a03e-a5becae5e7dc" providerId="ADAL" clId="{C7E96C78-2380-9841-B78E-3D7EC686BF62}" dt="2022-11-20T04:03:32.808" v="22" actId="2696"/>
        <pc:sldMkLst>
          <pc:docMk/>
          <pc:sldMk cId="3133028597" sldId="463"/>
        </pc:sldMkLst>
      </pc:sldChg>
      <pc:sldChg chg="del">
        <pc:chgData name="Xuesu Xiao" userId="2da2dc19-76a6-42ca-a03e-a5becae5e7dc" providerId="ADAL" clId="{C7E96C78-2380-9841-B78E-3D7EC686BF62}" dt="2022-11-20T04:03:32.803" v="18" actId="2696"/>
        <pc:sldMkLst>
          <pc:docMk/>
          <pc:sldMk cId="2072041715" sldId="469"/>
        </pc:sldMkLst>
      </pc:sldChg>
      <pc:sldChg chg="del">
        <pc:chgData name="Xuesu Xiao" userId="2da2dc19-76a6-42ca-a03e-a5becae5e7dc" providerId="ADAL" clId="{C7E96C78-2380-9841-B78E-3D7EC686BF62}" dt="2022-11-20T04:03:32.822" v="36" actId="2696"/>
        <pc:sldMkLst>
          <pc:docMk/>
          <pc:sldMk cId="522971075" sldId="478"/>
        </pc:sldMkLst>
      </pc:sldChg>
      <pc:sldChg chg="del">
        <pc:chgData name="Xuesu Xiao" userId="2da2dc19-76a6-42ca-a03e-a5becae5e7dc" providerId="ADAL" clId="{C7E96C78-2380-9841-B78E-3D7EC686BF62}" dt="2022-11-20T04:03:32.840" v="54" actId="2696"/>
        <pc:sldMkLst>
          <pc:docMk/>
          <pc:sldMk cId="1977486341" sldId="479"/>
        </pc:sldMkLst>
      </pc:sldChg>
      <pc:sldChg chg="del">
        <pc:chgData name="Xuesu Xiao" userId="2da2dc19-76a6-42ca-a03e-a5becae5e7dc" providerId="ADAL" clId="{C7E96C78-2380-9841-B78E-3D7EC686BF62}" dt="2022-11-20T04:03:32.807" v="21" actId="2696"/>
        <pc:sldMkLst>
          <pc:docMk/>
          <pc:sldMk cId="1338222313" sldId="480"/>
        </pc:sldMkLst>
      </pc:sldChg>
      <pc:sldChg chg="del">
        <pc:chgData name="Xuesu Xiao" userId="2da2dc19-76a6-42ca-a03e-a5becae5e7dc" providerId="ADAL" clId="{C7E96C78-2380-9841-B78E-3D7EC686BF62}" dt="2022-11-20T04:03:32.800" v="15" actId="2696"/>
        <pc:sldMkLst>
          <pc:docMk/>
          <pc:sldMk cId="3537859319" sldId="481"/>
        </pc:sldMkLst>
      </pc:sldChg>
      <pc:sldChg chg="del">
        <pc:chgData name="Xuesu Xiao" userId="2da2dc19-76a6-42ca-a03e-a5becae5e7dc" providerId="ADAL" clId="{C7E96C78-2380-9841-B78E-3D7EC686BF62}" dt="2022-11-20T04:03:32.798" v="14" actId="2696"/>
        <pc:sldMkLst>
          <pc:docMk/>
          <pc:sldMk cId="3856366771" sldId="482"/>
        </pc:sldMkLst>
      </pc:sldChg>
      <pc:sldChg chg="del">
        <pc:chgData name="Xuesu Xiao" userId="2da2dc19-76a6-42ca-a03e-a5becae5e7dc" providerId="ADAL" clId="{C7E96C78-2380-9841-B78E-3D7EC686BF62}" dt="2022-11-20T04:03:32.814" v="28" actId="2696"/>
        <pc:sldMkLst>
          <pc:docMk/>
          <pc:sldMk cId="1071925522" sldId="485"/>
        </pc:sldMkLst>
      </pc:sldChg>
      <pc:sldChg chg="del">
        <pc:chgData name="Xuesu Xiao" userId="2da2dc19-76a6-42ca-a03e-a5becae5e7dc" providerId="ADAL" clId="{C7E96C78-2380-9841-B78E-3D7EC686BF62}" dt="2022-11-20T04:03:32.839" v="53" actId="2696"/>
        <pc:sldMkLst>
          <pc:docMk/>
          <pc:sldMk cId="3019913970" sldId="486"/>
        </pc:sldMkLst>
      </pc:sldChg>
      <pc:sldChg chg="del">
        <pc:chgData name="Xuesu Xiao" userId="2da2dc19-76a6-42ca-a03e-a5becae5e7dc" providerId="ADAL" clId="{C7E96C78-2380-9841-B78E-3D7EC686BF62}" dt="2022-11-20T04:03:32.788" v="6" actId="2696"/>
        <pc:sldMkLst>
          <pc:docMk/>
          <pc:sldMk cId="517504232" sldId="494"/>
        </pc:sldMkLst>
      </pc:sldChg>
      <pc:sldChg chg="del">
        <pc:chgData name="Xuesu Xiao" userId="2da2dc19-76a6-42ca-a03e-a5becae5e7dc" providerId="ADAL" clId="{C7E96C78-2380-9841-B78E-3D7EC686BF62}" dt="2022-11-20T04:03:32.836" v="50" actId="2696"/>
        <pc:sldMkLst>
          <pc:docMk/>
          <pc:sldMk cId="422553874" sldId="501"/>
        </pc:sldMkLst>
      </pc:sldChg>
      <pc:sldChg chg="del">
        <pc:chgData name="Xuesu Xiao" userId="2da2dc19-76a6-42ca-a03e-a5becae5e7dc" providerId="ADAL" clId="{C7E96C78-2380-9841-B78E-3D7EC686BF62}" dt="2022-11-20T04:03:32.793" v="10" actId="2696"/>
        <pc:sldMkLst>
          <pc:docMk/>
          <pc:sldMk cId="4185596027" sldId="502"/>
        </pc:sldMkLst>
      </pc:sldChg>
      <pc:sldChg chg="del">
        <pc:chgData name="Xuesu Xiao" userId="2da2dc19-76a6-42ca-a03e-a5becae5e7dc" providerId="ADAL" clId="{C7E96C78-2380-9841-B78E-3D7EC686BF62}" dt="2022-11-20T04:03:32.826" v="40" actId="2696"/>
        <pc:sldMkLst>
          <pc:docMk/>
          <pc:sldMk cId="1405509169" sldId="505"/>
        </pc:sldMkLst>
      </pc:sldChg>
      <pc:sldChg chg="del">
        <pc:chgData name="Xuesu Xiao" userId="2da2dc19-76a6-42ca-a03e-a5becae5e7dc" providerId="ADAL" clId="{C7E96C78-2380-9841-B78E-3D7EC686BF62}" dt="2022-11-20T04:03:32.815" v="29" actId="2696"/>
        <pc:sldMkLst>
          <pc:docMk/>
          <pc:sldMk cId="1276680132" sldId="506"/>
        </pc:sldMkLst>
      </pc:sldChg>
      <pc:sldChg chg="del">
        <pc:chgData name="Xuesu Xiao" userId="2da2dc19-76a6-42ca-a03e-a5becae5e7dc" providerId="ADAL" clId="{C7E96C78-2380-9841-B78E-3D7EC686BF62}" dt="2022-11-20T04:03:32.816" v="30" actId="2696"/>
        <pc:sldMkLst>
          <pc:docMk/>
          <pc:sldMk cId="532996767" sldId="507"/>
        </pc:sldMkLst>
      </pc:sldChg>
      <pc:sldChg chg="del">
        <pc:chgData name="Xuesu Xiao" userId="2da2dc19-76a6-42ca-a03e-a5becae5e7dc" providerId="ADAL" clId="{C7E96C78-2380-9841-B78E-3D7EC686BF62}" dt="2022-11-20T04:03:32.827" v="41" actId="2696"/>
        <pc:sldMkLst>
          <pc:docMk/>
          <pc:sldMk cId="3028535963" sldId="508"/>
        </pc:sldMkLst>
      </pc:sldChg>
      <pc:sldChg chg="del">
        <pc:chgData name="Xuesu Xiao" userId="2da2dc19-76a6-42ca-a03e-a5becae5e7dc" providerId="ADAL" clId="{C7E96C78-2380-9841-B78E-3D7EC686BF62}" dt="2022-11-20T04:03:32.841" v="56" actId="2696"/>
        <pc:sldMkLst>
          <pc:docMk/>
          <pc:sldMk cId="2427033621" sldId="510"/>
        </pc:sldMkLst>
      </pc:sldChg>
      <pc:sldChg chg="del">
        <pc:chgData name="Xuesu Xiao" userId="2da2dc19-76a6-42ca-a03e-a5becae5e7dc" providerId="ADAL" clId="{C7E96C78-2380-9841-B78E-3D7EC686BF62}" dt="2022-11-20T04:03:32.838" v="52" actId="2696"/>
        <pc:sldMkLst>
          <pc:docMk/>
          <pc:sldMk cId="499206043" sldId="511"/>
        </pc:sldMkLst>
      </pc:sldChg>
      <pc:sldChg chg="del">
        <pc:chgData name="Xuesu Xiao" userId="2da2dc19-76a6-42ca-a03e-a5becae5e7dc" providerId="ADAL" clId="{C7E96C78-2380-9841-B78E-3D7EC686BF62}" dt="2022-11-20T04:03:32.845" v="60" actId="2696"/>
        <pc:sldMkLst>
          <pc:docMk/>
          <pc:sldMk cId="4154647555" sldId="513"/>
        </pc:sldMkLst>
      </pc:sldChg>
      <pc:sldChg chg="del">
        <pc:chgData name="Xuesu Xiao" userId="2da2dc19-76a6-42ca-a03e-a5becae5e7dc" providerId="ADAL" clId="{C7E96C78-2380-9841-B78E-3D7EC686BF62}" dt="2022-11-20T04:03:32.835" v="49" actId="2696"/>
        <pc:sldMkLst>
          <pc:docMk/>
          <pc:sldMk cId="555433722" sldId="514"/>
        </pc:sldMkLst>
      </pc:sldChg>
      <pc:sldChg chg="del">
        <pc:chgData name="Xuesu Xiao" userId="2da2dc19-76a6-42ca-a03e-a5becae5e7dc" providerId="ADAL" clId="{C7E96C78-2380-9841-B78E-3D7EC686BF62}" dt="2022-11-20T04:03:32.831" v="45" actId="2696"/>
        <pc:sldMkLst>
          <pc:docMk/>
          <pc:sldMk cId="2616930668" sldId="515"/>
        </pc:sldMkLst>
      </pc:sldChg>
      <pc:sldChg chg="del">
        <pc:chgData name="Xuesu Xiao" userId="2da2dc19-76a6-42ca-a03e-a5becae5e7dc" providerId="ADAL" clId="{C7E96C78-2380-9841-B78E-3D7EC686BF62}" dt="2022-11-20T04:03:32.790" v="8" actId="2696"/>
        <pc:sldMkLst>
          <pc:docMk/>
          <pc:sldMk cId="2214830292" sldId="516"/>
        </pc:sldMkLst>
      </pc:sldChg>
      <pc:sldChg chg="del">
        <pc:chgData name="Xuesu Xiao" userId="2da2dc19-76a6-42ca-a03e-a5becae5e7dc" providerId="ADAL" clId="{C7E96C78-2380-9841-B78E-3D7EC686BF62}" dt="2022-11-20T04:03:32.847" v="62" actId="2696"/>
        <pc:sldMkLst>
          <pc:docMk/>
          <pc:sldMk cId="2719988919" sldId="517"/>
        </pc:sldMkLst>
      </pc:sldChg>
      <pc:sldChg chg="del">
        <pc:chgData name="Xuesu Xiao" userId="2da2dc19-76a6-42ca-a03e-a5becae5e7dc" providerId="ADAL" clId="{C7E96C78-2380-9841-B78E-3D7EC686BF62}" dt="2022-11-20T04:03:32.794" v="11" actId="2696"/>
        <pc:sldMkLst>
          <pc:docMk/>
          <pc:sldMk cId="528173853" sldId="518"/>
        </pc:sldMkLst>
      </pc:sldChg>
      <pc:sldChg chg="del">
        <pc:chgData name="Xuesu Xiao" userId="2da2dc19-76a6-42ca-a03e-a5becae5e7dc" providerId="ADAL" clId="{C7E96C78-2380-9841-B78E-3D7EC686BF62}" dt="2022-11-20T04:03:32.825" v="39" actId="2696"/>
        <pc:sldMkLst>
          <pc:docMk/>
          <pc:sldMk cId="998468472" sldId="519"/>
        </pc:sldMkLst>
      </pc:sldChg>
      <pc:sldChg chg="del">
        <pc:chgData name="Xuesu Xiao" userId="2da2dc19-76a6-42ca-a03e-a5becae5e7dc" providerId="ADAL" clId="{C7E96C78-2380-9841-B78E-3D7EC686BF62}" dt="2022-11-20T04:03:32.805" v="20" actId="2696"/>
        <pc:sldMkLst>
          <pc:docMk/>
          <pc:sldMk cId="3839737693" sldId="520"/>
        </pc:sldMkLst>
      </pc:sldChg>
      <pc:sldChg chg="del">
        <pc:chgData name="Xuesu Xiao" userId="2da2dc19-76a6-42ca-a03e-a5becae5e7dc" providerId="ADAL" clId="{C7E96C78-2380-9841-B78E-3D7EC686BF62}" dt="2022-11-20T04:03:32.811" v="25" actId="2696"/>
        <pc:sldMkLst>
          <pc:docMk/>
          <pc:sldMk cId="3195797690" sldId="534"/>
        </pc:sldMkLst>
      </pc:sldChg>
      <pc:sldChg chg="del">
        <pc:chgData name="Xuesu Xiao" userId="2da2dc19-76a6-42ca-a03e-a5becae5e7dc" providerId="ADAL" clId="{C7E96C78-2380-9841-B78E-3D7EC686BF62}" dt="2022-11-20T04:03:32.846" v="61" actId="2696"/>
        <pc:sldMkLst>
          <pc:docMk/>
          <pc:sldMk cId="1020090745" sldId="535"/>
        </pc:sldMkLst>
      </pc:sldChg>
      <pc:sldChg chg="del">
        <pc:chgData name="Xuesu Xiao" userId="2da2dc19-76a6-42ca-a03e-a5becae5e7dc" providerId="ADAL" clId="{C7E96C78-2380-9841-B78E-3D7EC686BF62}" dt="2022-11-20T04:03:32.813" v="27" actId="2696"/>
        <pc:sldMkLst>
          <pc:docMk/>
          <pc:sldMk cId="260451634" sldId="536"/>
        </pc:sldMkLst>
      </pc:sldChg>
      <pc:sldChg chg="del">
        <pc:chgData name="Xuesu Xiao" userId="2da2dc19-76a6-42ca-a03e-a5becae5e7dc" providerId="ADAL" clId="{C7E96C78-2380-9841-B78E-3D7EC686BF62}" dt="2022-11-20T04:03:32.819" v="33" actId="2696"/>
        <pc:sldMkLst>
          <pc:docMk/>
          <pc:sldMk cId="3090064072" sldId="537"/>
        </pc:sldMkLst>
      </pc:sldChg>
      <pc:sldChg chg="del">
        <pc:chgData name="Xuesu Xiao" userId="2da2dc19-76a6-42ca-a03e-a5becae5e7dc" providerId="ADAL" clId="{C7E96C78-2380-9841-B78E-3D7EC686BF62}" dt="2022-11-20T04:03:32.791" v="9" actId="2696"/>
        <pc:sldMkLst>
          <pc:docMk/>
          <pc:sldMk cId="743581013" sldId="538"/>
        </pc:sldMkLst>
      </pc:sldChg>
      <pc:sldChg chg="del">
        <pc:chgData name="Xuesu Xiao" userId="2da2dc19-76a6-42ca-a03e-a5becae5e7dc" providerId="ADAL" clId="{C7E96C78-2380-9841-B78E-3D7EC686BF62}" dt="2022-11-20T04:03:32.842" v="57" actId="2696"/>
        <pc:sldMkLst>
          <pc:docMk/>
          <pc:sldMk cId="1493707993" sldId="539"/>
        </pc:sldMkLst>
      </pc:sldChg>
      <pc:sldChg chg="del">
        <pc:chgData name="Xuesu Xiao" userId="2da2dc19-76a6-42ca-a03e-a5becae5e7dc" providerId="ADAL" clId="{C7E96C78-2380-9841-B78E-3D7EC686BF62}" dt="2022-11-20T04:03:32.782" v="3" actId="2696"/>
        <pc:sldMkLst>
          <pc:docMk/>
          <pc:sldMk cId="1741362464" sldId="540"/>
        </pc:sldMkLst>
      </pc:sldChg>
      <pc:sldChg chg="del">
        <pc:chgData name="Xuesu Xiao" userId="2da2dc19-76a6-42ca-a03e-a5becae5e7dc" providerId="ADAL" clId="{C7E96C78-2380-9841-B78E-3D7EC686BF62}" dt="2022-11-20T04:03:32.802" v="17" actId="2696"/>
        <pc:sldMkLst>
          <pc:docMk/>
          <pc:sldMk cId="3900257319" sldId="541"/>
        </pc:sldMkLst>
      </pc:sldChg>
      <pc:sldChg chg="del">
        <pc:chgData name="Xuesu Xiao" userId="2da2dc19-76a6-42ca-a03e-a5becae5e7dc" providerId="ADAL" clId="{C7E96C78-2380-9841-B78E-3D7EC686BF62}" dt="2022-11-20T04:03:32.817" v="31" actId="2696"/>
        <pc:sldMkLst>
          <pc:docMk/>
          <pc:sldMk cId="2092015878" sldId="542"/>
        </pc:sldMkLst>
      </pc:sldChg>
      <pc:sldChg chg="del">
        <pc:chgData name="Xuesu Xiao" userId="2da2dc19-76a6-42ca-a03e-a5becae5e7dc" providerId="ADAL" clId="{C7E96C78-2380-9841-B78E-3D7EC686BF62}" dt="2022-11-20T04:03:32.832" v="46" actId="2696"/>
        <pc:sldMkLst>
          <pc:docMk/>
          <pc:sldMk cId="3458925638" sldId="543"/>
        </pc:sldMkLst>
      </pc:sldChg>
      <pc:sldChg chg="del">
        <pc:chgData name="Xuesu Xiao" userId="2da2dc19-76a6-42ca-a03e-a5becae5e7dc" providerId="ADAL" clId="{C7E96C78-2380-9841-B78E-3D7EC686BF62}" dt="2022-11-20T04:03:32.820" v="34" actId="2696"/>
        <pc:sldMkLst>
          <pc:docMk/>
          <pc:sldMk cId="4144634977" sldId="544"/>
        </pc:sldMkLst>
      </pc:sldChg>
      <pc:sldChg chg="del">
        <pc:chgData name="Xuesu Xiao" userId="2da2dc19-76a6-42ca-a03e-a5becae5e7dc" providerId="ADAL" clId="{C7E96C78-2380-9841-B78E-3D7EC686BF62}" dt="2022-11-20T04:03:32.804" v="19" actId="2696"/>
        <pc:sldMkLst>
          <pc:docMk/>
          <pc:sldMk cId="995979242" sldId="545"/>
        </pc:sldMkLst>
      </pc:sldChg>
      <pc:sldChg chg="del">
        <pc:chgData name="Xuesu Xiao" userId="2da2dc19-76a6-42ca-a03e-a5becae5e7dc" providerId="ADAL" clId="{C7E96C78-2380-9841-B78E-3D7EC686BF62}" dt="2022-11-20T04:03:32.828" v="42" actId="2696"/>
        <pc:sldMkLst>
          <pc:docMk/>
          <pc:sldMk cId="2275408222" sldId="546"/>
        </pc:sldMkLst>
      </pc:sldChg>
      <pc:sldChg chg="del">
        <pc:chgData name="Xuesu Xiao" userId="2da2dc19-76a6-42ca-a03e-a5becae5e7dc" providerId="ADAL" clId="{C7E96C78-2380-9841-B78E-3D7EC686BF62}" dt="2022-11-20T04:03:32.818" v="32" actId="2696"/>
        <pc:sldMkLst>
          <pc:docMk/>
          <pc:sldMk cId="2313172705" sldId="547"/>
        </pc:sldMkLst>
      </pc:sldChg>
      <pc:sldChg chg="del">
        <pc:chgData name="Xuesu Xiao" userId="2da2dc19-76a6-42ca-a03e-a5becae5e7dc" providerId="ADAL" clId="{C7E96C78-2380-9841-B78E-3D7EC686BF62}" dt="2022-11-20T04:03:32.843" v="58" actId="2696"/>
        <pc:sldMkLst>
          <pc:docMk/>
          <pc:sldMk cId="3060296709" sldId="548"/>
        </pc:sldMkLst>
      </pc:sldChg>
      <pc:sldChg chg="del">
        <pc:chgData name="Xuesu Xiao" userId="2da2dc19-76a6-42ca-a03e-a5becae5e7dc" providerId="ADAL" clId="{C7E96C78-2380-9841-B78E-3D7EC686BF62}" dt="2022-11-20T04:03:32.789" v="7" actId="2696"/>
        <pc:sldMkLst>
          <pc:docMk/>
          <pc:sldMk cId="5234716" sldId="5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64C5-85F5-7A4F-84BC-8C7E57E38B0E}" type="datetimeFigureOut">
              <a:rPr lang="en-US" smtClean="0"/>
              <a:t>9/5/23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7C3D-83FC-9441-A55F-F7494F8938D1}" type="slidenum">
              <a:rPr lang="en-US" smtClean="0"/>
              <a:t>‹#›</a:t>
            </a:fld>
            <a:endParaRPr lang="en-US"/>
          </a:p>
        </p:txBody>
      </p:sp>
    </p:spTree>
    <p:extLst>
      <p:ext uri="{BB962C8B-B14F-4D97-AF65-F5344CB8AC3E}">
        <p14:creationId xmlns:p14="http://schemas.microsoft.com/office/powerpoint/2010/main" val="23437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AD7-808E-E5DE-DB5B-524C65597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65B36-2D5D-C6DF-0647-619BB345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77B67-C380-D6ED-A491-882FE81B23F1}"/>
              </a:ext>
            </a:extLst>
          </p:cNvPr>
          <p:cNvSpPr>
            <a:spLocks noGrp="1"/>
          </p:cNvSpPr>
          <p:nvPr>
            <p:ph type="dt" sz="half" idx="10"/>
          </p:nvPr>
        </p:nvSpPr>
        <p:spPr/>
        <p:txBody>
          <a:bodyPr/>
          <a:lstStyle/>
          <a:p>
            <a:fld id="{C99B28F2-2AF3-4D49-B6EA-A8F709977610}" type="datetime1">
              <a:rPr lang="en-US" smtClean="0"/>
              <a:t>9/5/23</a:t>
            </a:fld>
            <a:endParaRPr lang="en-US"/>
          </a:p>
        </p:txBody>
      </p:sp>
      <p:sp>
        <p:nvSpPr>
          <p:cNvPr id="5" name="Footer Placeholder 4">
            <a:extLst>
              <a:ext uri="{FF2B5EF4-FFF2-40B4-BE49-F238E27FC236}">
                <a16:creationId xmlns:a16="http://schemas.microsoft.com/office/drawing/2014/main" id="{DF56AE95-9A1C-C45D-190D-354E92B8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03C02-CDD3-DE79-AC39-61DE2FC8ADBF}"/>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75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EB3-13E2-4D5C-0ADB-96C7178D3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29600-1848-3251-95C6-904C7E82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919D0-2D8F-EA44-38FC-815E54122264}"/>
              </a:ext>
            </a:extLst>
          </p:cNvPr>
          <p:cNvSpPr>
            <a:spLocks noGrp="1"/>
          </p:cNvSpPr>
          <p:nvPr>
            <p:ph type="dt" sz="half" idx="10"/>
          </p:nvPr>
        </p:nvSpPr>
        <p:spPr/>
        <p:txBody>
          <a:bodyPr/>
          <a:lstStyle/>
          <a:p>
            <a:fld id="{B3C99EBF-A1D2-5045-B2B2-2639E755AD06}" type="datetime1">
              <a:rPr lang="en-US" smtClean="0"/>
              <a:t>9/5/23</a:t>
            </a:fld>
            <a:endParaRPr lang="en-US"/>
          </a:p>
        </p:txBody>
      </p:sp>
      <p:sp>
        <p:nvSpPr>
          <p:cNvPr id="5" name="Footer Placeholder 4">
            <a:extLst>
              <a:ext uri="{FF2B5EF4-FFF2-40B4-BE49-F238E27FC236}">
                <a16:creationId xmlns:a16="http://schemas.microsoft.com/office/drawing/2014/main" id="{910222EF-9055-0595-F976-4FEC3545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F6A9-3B2E-D3BE-7D59-BEA57B20F6A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4064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70EC6-2FA5-D9AE-4D5D-F346C4E62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0DA90-77FC-D7EA-3470-5A30956FD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AE3E-D754-3E23-770A-65955F442C83}"/>
              </a:ext>
            </a:extLst>
          </p:cNvPr>
          <p:cNvSpPr>
            <a:spLocks noGrp="1"/>
          </p:cNvSpPr>
          <p:nvPr>
            <p:ph type="dt" sz="half" idx="10"/>
          </p:nvPr>
        </p:nvSpPr>
        <p:spPr/>
        <p:txBody>
          <a:bodyPr/>
          <a:lstStyle/>
          <a:p>
            <a:fld id="{78C75F59-A429-1D49-A09D-EA7967237C06}" type="datetime1">
              <a:rPr lang="en-US" smtClean="0"/>
              <a:t>9/5/23</a:t>
            </a:fld>
            <a:endParaRPr lang="en-US"/>
          </a:p>
        </p:txBody>
      </p:sp>
      <p:sp>
        <p:nvSpPr>
          <p:cNvPr id="5" name="Footer Placeholder 4">
            <a:extLst>
              <a:ext uri="{FF2B5EF4-FFF2-40B4-BE49-F238E27FC236}">
                <a16:creationId xmlns:a16="http://schemas.microsoft.com/office/drawing/2014/main" id="{2E39FFAD-8E51-6275-481D-A353D392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A6C1-05F9-05B5-9A93-407D9523B465}"/>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99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4307-F7AF-E78F-6CA3-8361455B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65C6-4FD6-9F98-9C4C-F82265B20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1F41-1431-BD44-B0A0-9EDDD0188B53}"/>
              </a:ext>
            </a:extLst>
          </p:cNvPr>
          <p:cNvSpPr>
            <a:spLocks noGrp="1"/>
          </p:cNvSpPr>
          <p:nvPr>
            <p:ph type="dt" sz="half" idx="10"/>
          </p:nvPr>
        </p:nvSpPr>
        <p:spPr/>
        <p:txBody>
          <a:bodyPr/>
          <a:lstStyle/>
          <a:p>
            <a:fld id="{50B8B48B-C9B2-AA4F-AE18-6D3C1EB8F7A3}" type="datetime1">
              <a:rPr lang="en-US" smtClean="0"/>
              <a:t>9/5/23</a:t>
            </a:fld>
            <a:endParaRPr lang="en-US"/>
          </a:p>
        </p:txBody>
      </p:sp>
      <p:sp>
        <p:nvSpPr>
          <p:cNvPr id="5" name="Footer Placeholder 4">
            <a:extLst>
              <a:ext uri="{FF2B5EF4-FFF2-40B4-BE49-F238E27FC236}">
                <a16:creationId xmlns:a16="http://schemas.microsoft.com/office/drawing/2014/main" id="{81578618-0631-153A-97A5-3703284F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D7551-EB72-CBD0-66DA-DE667F9130C1}"/>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8736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E627-0291-5E22-1122-574B6180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0BDAB-9D1B-BFE3-4799-57EB51BE7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1D94-42DA-759C-574E-A47D8AD761E5}"/>
              </a:ext>
            </a:extLst>
          </p:cNvPr>
          <p:cNvSpPr>
            <a:spLocks noGrp="1"/>
          </p:cNvSpPr>
          <p:nvPr>
            <p:ph type="dt" sz="half" idx="10"/>
          </p:nvPr>
        </p:nvSpPr>
        <p:spPr/>
        <p:txBody>
          <a:bodyPr/>
          <a:lstStyle/>
          <a:p>
            <a:fld id="{1668E145-1F68-6E41-B855-20BE225C27FB}" type="datetime1">
              <a:rPr lang="en-US" smtClean="0"/>
              <a:t>9/5/23</a:t>
            </a:fld>
            <a:endParaRPr lang="en-US"/>
          </a:p>
        </p:txBody>
      </p:sp>
      <p:sp>
        <p:nvSpPr>
          <p:cNvPr id="5" name="Footer Placeholder 4">
            <a:extLst>
              <a:ext uri="{FF2B5EF4-FFF2-40B4-BE49-F238E27FC236}">
                <a16:creationId xmlns:a16="http://schemas.microsoft.com/office/drawing/2014/main" id="{34240BA6-9619-0C6C-709C-2CE107EA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A259-EE9F-A995-A43C-E907E9CB50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6045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1AB1-1079-69B6-0FE9-7D62968D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91BA3-8FDD-7C9E-8866-BA9D50D8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FC692-E800-3D92-14DC-39B056B8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342E2-D789-2EBC-6070-70B9A5FFBDD8}"/>
              </a:ext>
            </a:extLst>
          </p:cNvPr>
          <p:cNvSpPr>
            <a:spLocks noGrp="1"/>
          </p:cNvSpPr>
          <p:nvPr>
            <p:ph type="dt" sz="half" idx="10"/>
          </p:nvPr>
        </p:nvSpPr>
        <p:spPr/>
        <p:txBody>
          <a:bodyPr/>
          <a:lstStyle/>
          <a:p>
            <a:fld id="{0597DAD2-0FC8-CE49-8E78-C7ABDBC5BDC2}" type="datetime1">
              <a:rPr lang="en-US" smtClean="0"/>
              <a:t>9/5/23</a:t>
            </a:fld>
            <a:endParaRPr lang="en-US"/>
          </a:p>
        </p:txBody>
      </p:sp>
      <p:sp>
        <p:nvSpPr>
          <p:cNvPr id="6" name="Footer Placeholder 5">
            <a:extLst>
              <a:ext uri="{FF2B5EF4-FFF2-40B4-BE49-F238E27FC236}">
                <a16:creationId xmlns:a16="http://schemas.microsoft.com/office/drawing/2014/main" id="{96392E0F-07F1-DB20-9A04-B70713873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7CC-CA23-2B0D-E4F0-C7A8E93EADE4}"/>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336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5D-70D5-D2D3-2325-FF177F0BF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CDB2-5C8C-3D03-AC7E-1B47DB50E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BF12-D662-094F-0BBA-21D9B18E9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4AA88-81CB-DE5D-F700-9327294DA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2EDE7-CC39-DABE-A363-08934F72E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9CE2B-D676-E322-EDED-C1D85B75B7D8}"/>
              </a:ext>
            </a:extLst>
          </p:cNvPr>
          <p:cNvSpPr>
            <a:spLocks noGrp="1"/>
          </p:cNvSpPr>
          <p:nvPr>
            <p:ph type="dt" sz="half" idx="10"/>
          </p:nvPr>
        </p:nvSpPr>
        <p:spPr/>
        <p:txBody>
          <a:bodyPr/>
          <a:lstStyle/>
          <a:p>
            <a:fld id="{B2995095-A385-3E49-A544-E6FE13D77E45}" type="datetime1">
              <a:rPr lang="en-US" smtClean="0"/>
              <a:t>9/5/23</a:t>
            </a:fld>
            <a:endParaRPr lang="en-US"/>
          </a:p>
        </p:txBody>
      </p:sp>
      <p:sp>
        <p:nvSpPr>
          <p:cNvPr id="8" name="Footer Placeholder 7">
            <a:extLst>
              <a:ext uri="{FF2B5EF4-FFF2-40B4-BE49-F238E27FC236}">
                <a16:creationId xmlns:a16="http://schemas.microsoft.com/office/drawing/2014/main" id="{7D092C26-187A-A274-4CD9-612332852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B272-A110-C024-C484-4229E96A853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9224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0E-3572-2D08-5B5E-A165F5582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1E47F-4483-A305-F6DB-69CF530D8558}"/>
              </a:ext>
            </a:extLst>
          </p:cNvPr>
          <p:cNvSpPr>
            <a:spLocks noGrp="1"/>
          </p:cNvSpPr>
          <p:nvPr>
            <p:ph type="dt" sz="half" idx="10"/>
          </p:nvPr>
        </p:nvSpPr>
        <p:spPr/>
        <p:txBody>
          <a:bodyPr/>
          <a:lstStyle/>
          <a:p>
            <a:fld id="{5FF4D881-2869-9E46-B23E-DE6F9B68BBE5}" type="datetime1">
              <a:rPr lang="en-US" smtClean="0"/>
              <a:t>9/5/23</a:t>
            </a:fld>
            <a:endParaRPr lang="en-US"/>
          </a:p>
        </p:txBody>
      </p:sp>
      <p:sp>
        <p:nvSpPr>
          <p:cNvPr id="4" name="Footer Placeholder 3">
            <a:extLst>
              <a:ext uri="{FF2B5EF4-FFF2-40B4-BE49-F238E27FC236}">
                <a16:creationId xmlns:a16="http://schemas.microsoft.com/office/drawing/2014/main" id="{6CC61E37-346F-E4D8-E0E2-007733CA9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17DD0-ED71-8E08-646F-F10D8B5278D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755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EAA3-92A6-EA3C-FB4D-7714B9648A1F}"/>
              </a:ext>
            </a:extLst>
          </p:cNvPr>
          <p:cNvSpPr>
            <a:spLocks noGrp="1"/>
          </p:cNvSpPr>
          <p:nvPr>
            <p:ph type="dt" sz="half" idx="10"/>
          </p:nvPr>
        </p:nvSpPr>
        <p:spPr/>
        <p:txBody>
          <a:bodyPr/>
          <a:lstStyle/>
          <a:p>
            <a:fld id="{CB6D935F-0621-8346-8AF4-C3D9B149B032}" type="datetime1">
              <a:rPr lang="en-US" smtClean="0"/>
              <a:t>9/5/23</a:t>
            </a:fld>
            <a:endParaRPr lang="en-US"/>
          </a:p>
        </p:txBody>
      </p:sp>
      <p:sp>
        <p:nvSpPr>
          <p:cNvPr id="3" name="Footer Placeholder 2">
            <a:extLst>
              <a:ext uri="{FF2B5EF4-FFF2-40B4-BE49-F238E27FC236}">
                <a16:creationId xmlns:a16="http://schemas.microsoft.com/office/drawing/2014/main" id="{A7DAE6F4-AE9C-42BA-1272-E87679A21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9F1925-4CD1-F3DF-0629-1213A9E80B78}"/>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56154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8836-67AF-5483-58CD-8A7BBD82D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7B330-DB98-9A27-0F79-92FA0F51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47EE1-F4F3-FEC5-C31A-8CAF7D703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F5703-C0C2-2CA4-91D8-C9AE26F96558}"/>
              </a:ext>
            </a:extLst>
          </p:cNvPr>
          <p:cNvSpPr>
            <a:spLocks noGrp="1"/>
          </p:cNvSpPr>
          <p:nvPr>
            <p:ph type="dt" sz="half" idx="10"/>
          </p:nvPr>
        </p:nvSpPr>
        <p:spPr/>
        <p:txBody>
          <a:bodyPr/>
          <a:lstStyle/>
          <a:p>
            <a:fld id="{7863C48C-469B-334F-9F22-B0CA07CE92A6}" type="datetime1">
              <a:rPr lang="en-US" smtClean="0"/>
              <a:t>9/5/23</a:t>
            </a:fld>
            <a:endParaRPr lang="en-US"/>
          </a:p>
        </p:txBody>
      </p:sp>
      <p:sp>
        <p:nvSpPr>
          <p:cNvPr id="6" name="Footer Placeholder 5">
            <a:extLst>
              <a:ext uri="{FF2B5EF4-FFF2-40B4-BE49-F238E27FC236}">
                <a16:creationId xmlns:a16="http://schemas.microsoft.com/office/drawing/2014/main" id="{56874697-1306-3888-5847-A7B2970E9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D12-FAF1-11A2-976D-B7A8549BCE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2460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C1F-1397-A981-275E-7EE356FA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A5665-D41F-CE2A-B036-3BC82F93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EAF89-B7A0-5887-6493-CAF28AF8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1F0BA-060F-07BA-EFFF-B396B080C20C}"/>
              </a:ext>
            </a:extLst>
          </p:cNvPr>
          <p:cNvSpPr>
            <a:spLocks noGrp="1"/>
          </p:cNvSpPr>
          <p:nvPr>
            <p:ph type="dt" sz="half" idx="10"/>
          </p:nvPr>
        </p:nvSpPr>
        <p:spPr/>
        <p:txBody>
          <a:bodyPr/>
          <a:lstStyle/>
          <a:p>
            <a:fld id="{A6158050-5D84-8543-806B-6BB77083216B}" type="datetime1">
              <a:rPr lang="en-US" smtClean="0"/>
              <a:t>9/5/23</a:t>
            </a:fld>
            <a:endParaRPr lang="en-US"/>
          </a:p>
        </p:txBody>
      </p:sp>
      <p:sp>
        <p:nvSpPr>
          <p:cNvPr id="6" name="Footer Placeholder 5">
            <a:extLst>
              <a:ext uri="{FF2B5EF4-FFF2-40B4-BE49-F238E27FC236}">
                <a16:creationId xmlns:a16="http://schemas.microsoft.com/office/drawing/2014/main" id="{1931F289-32E4-DFBF-6468-2E749823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E1BF-CAA7-920D-EED2-8538CE6AB957}"/>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3303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DCC-7552-AA0F-75E0-01822B93E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497EF-832C-CC94-E439-1CECC4730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C0DF-0AB2-474D-A7FE-3E6FA7CC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9E486-F5A3-194A-8E87-F0ECEF432FBD}" type="datetime1">
              <a:rPr lang="en-US" smtClean="0"/>
              <a:t>9/5/23</a:t>
            </a:fld>
            <a:endParaRPr lang="en-US"/>
          </a:p>
        </p:txBody>
      </p:sp>
      <p:sp>
        <p:nvSpPr>
          <p:cNvPr id="5" name="Footer Placeholder 4">
            <a:extLst>
              <a:ext uri="{FF2B5EF4-FFF2-40B4-BE49-F238E27FC236}">
                <a16:creationId xmlns:a16="http://schemas.microsoft.com/office/drawing/2014/main" id="{FEAC64D3-64B7-2349-F787-433C23FED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9B2B9-1718-3F3C-FEA5-9B50D73F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10AB-C6A1-4249-A6E9-5BC3816A454B}" type="slidenum">
              <a:rPr lang="en-US" smtClean="0"/>
              <a:t>‹#›</a:t>
            </a:fld>
            <a:endParaRPr lang="en-US"/>
          </a:p>
        </p:txBody>
      </p:sp>
    </p:spTree>
    <p:extLst>
      <p:ext uri="{BB962C8B-B14F-4D97-AF65-F5344CB8AC3E}">
        <p14:creationId xmlns:p14="http://schemas.microsoft.com/office/powerpoint/2010/main" val="110483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3.cs.jmu.edu/molloykp/teaching/cs354/cs354_2021Fall/resources/pi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lab.vanderbilt.edu/taha/teaching/ee-3413-analysis-and-design-of-control-systems/"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eb.archive.org/web/20080616062648/http:/controls.engin.umich.edu:80/wiki/index.php/PIDTuningClassical#Ziegler-Nichols_Metho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eb.archive.org/web/20080616062648/http:/controls.engin.umich.edu:80/wiki/index.php/PIDTuningClassical#Ziegler-Nichols_Metho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s.brown.edu/courses/cs148/old/2004fall/lecture_slides/cs148_4.pdf" TargetMode="External"/><Relationship Id="rId7" Type="http://schemas.openxmlformats.org/officeDocument/2006/relationships/hyperlink" Target="http://underactuated.mit.edu/dp.html#hjb_double_integrator" TargetMode="External"/><Relationship Id="rId2" Type="http://schemas.openxmlformats.org/officeDocument/2006/relationships/hyperlink" Target="https://w3.cs.jmu.edu/molloykp/teaching/cs354/cs354_2021Fall/resources/pid.pdf" TargetMode="External"/><Relationship Id="rId1" Type="http://schemas.openxmlformats.org/officeDocument/2006/relationships/slideLayout" Target="../slideLayouts/slideLayout2.xml"/><Relationship Id="rId6" Type="http://schemas.openxmlformats.org/officeDocument/2006/relationships/hyperlink" Target="https://www.ccs.neu.edu/home/rplatt/cs5335_2015/slides/lqr_writeup.pdf" TargetMode="External"/><Relationship Id="rId5" Type="http://schemas.openxmlformats.org/officeDocument/2006/relationships/hyperlink" Target="https://www.cs.columbia.edu/~allen/F17/NOTES/icckinematics.pdf" TargetMode="External"/><Relationship Id="rId4" Type="http://schemas.openxmlformats.org/officeDocument/2006/relationships/hyperlink" Target="https://www.cse.sc.edu/~yiannisr/574/2015/Lectures/14-Control.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3CE-C200-DF17-E8F3-428208355F41}"/>
              </a:ext>
            </a:extLst>
          </p:cNvPr>
          <p:cNvSpPr>
            <a:spLocks noGrp="1"/>
          </p:cNvSpPr>
          <p:nvPr>
            <p:ph type="ctrTitle"/>
          </p:nvPr>
        </p:nvSpPr>
        <p:spPr>
          <a:xfrm>
            <a:off x="0" y="1576339"/>
            <a:ext cx="12192000" cy="2387600"/>
          </a:xfrm>
        </p:spPr>
        <p:txBody>
          <a:bodyPr>
            <a:normAutofit/>
          </a:bodyPr>
          <a:lstStyle/>
          <a:p>
            <a:r>
              <a:rPr lang="en-US" dirty="0">
                <a:solidFill>
                  <a:schemeClr val="accent6"/>
                </a:solidFill>
              </a:rPr>
              <a:t>CS 485 Autonomous Robotics</a:t>
            </a:r>
            <a:br>
              <a:rPr lang="en-US" dirty="0"/>
            </a:br>
            <a:r>
              <a:rPr lang="en-US" dirty="0"/>
              <a:t>Motion Control I</a:t>
            </a:r>
          </a:p>
        </p:txBody>
      </p:sp>
      <p:sp>
        <p:nvSpPr>
          <p:cNvPr id="3" name="Subtitle 2">
            <a:extLst>
              <a:ext uri="{FF2B5EF4-FFF2-40B4-BE49-F238E27FC236}">
                <a16:creationId xmlns:a16="http://schemas.microsoft.com/office/drawing/2014/main" id="{D443AB6C-A084-91AD-AEE3-DF0F3191A726}"/>
              </a:ext>
            </a:extLst>
          </p:cNvPr>
          <p:cNvSpPr>
            <a:spLocks noGrp="1"/>
          </p:cNvSpPr>
          <p:nvPr>
            <p:ph type="subTitle" idx="1"/>
          </p:nvPr>
        </p:nvSpPr>
        <p:spPr>
          <a:xfrm>
            <a:off x="1524000" y="4553259"/>
            <a:ext cx="9144000" cy="1655762"/>
          </a:xfrm>
        </p:spPr>
        <p:txBody>
          <a:bodyPr/>
          <a:lstStyle/>
          <a:p>
            <a:r>
              <a:rPr lang="en-US" dirty="0"/>
              <a:t>Prof. </a:t>
            </a:r>
            <a:r>
              <a:rPr lang="en-US" dirty="0" err="1"/>
              <a:t>Xuesu</a:t>
            </a:r>
            <a:r>
              <a:rPr lang="en-US" dirty="0"/>
              <a:t> Xiao</a:t>
            </a:r>
          </a:p>
          <a:p>
            <a:r>
              <a:rPr lang="en-US" dirty="0"/>
              <a:t>George Mason University</a:t>
            </a:r>
          </a:p>
        </p:txBody>
      </p:sp>
      <p:pic>
        <p:nvPicPr>
          <p:cNvPr id="5" name="Picture 4" descr="A picture containing text, appliance, sewing machine&#10;&#10;Description automatically generated">
            <a:extLst>
              <a:ext uri="{FF2B5EF4-FFF2-40B4-BE49-F238E27FC236}">
                <a16:creationId xmlns:a16="http://schemas.microsoft.com/office/drawing/2014/main" id="{160F08E0-A145-5797-47F1-3A62AAD04A34}"/>
              </a:ext>
            </a:extLst>
          </p:cNvPr>
          <p:cNvPicPr>
            <a:picLocks noChangeAspect="1"/>
          </p:cNvPicPr>
          <p:nvPr/>
        </p:nvPicPr>
        <p:blipFill>
          <a:blip r:embed="rId2"/>
          <a:stretch>
            <a:fillRect/>
          </a:stretch>
        </p:blipFill>
        <p:spPr>
          <a:xfrm>
            <a:off x="0" y="0"/>
            <a:ext cx="12192000" cy="1576339"/>
          </a:xfrm>
          <a:prstGeom prst="rect">
            <a:avLst/>
          </a:prstGeom>
        </p:spPr>
      </p:pic>
      <p:sp>
        <p:nvSpPr>
          <p:cNvPr id="6" name="TextBox 5">
            <a:extLst>
              <a:ext uri="{FF2B5EF4-FFF2-40B4-BE49-F238E27FC236}">
                <a16:creationId xmlns:a16="http://schemas.microsoft.com/office/drawing/2014/main" id="{46CA526F-EB06-1593-0D75-5F400892B398}"/>
              </a:ext>
            </a:extLst>
          </p:cNvPr>
          <p:cNvSpPr txBox="1"/>
          <p:nvPr/>
        </p:nvSpPr>
        <p:spPr>
          <a:xfrm>
            <a:off x="4627970" y="6265788"/>
            <a:ext cx="2936060" cy="369332"/>
          </a:xfrm>
          <a:prstGeom prst="rect">
            <a:avLst/>
          </a:prstGeom>
          <a:noFill/>
        </p:spPr>
        <p:txBody>
          <a:bodyPr wrap="none" rtlCol="0">
            <a:spAutoFit/>
          </a:bodyPr>
          <a:lstStyle/>
          <a:p>
            <a:pPr algn="ctr"/>
            <a:r>
              <a:rPr lang="en-US" dirty="0"/>
              <a:t>Slides Credits: Gregory Stein</a:t>
            </a:r>
          </a:p>
        </p:txBody>
      </p:sp>
      <p:sp>
        <p:nvSpPr>
          <p:cNvPr id="7" name="Slide Number Placeholder 6">
            <a:extLst>
              <a:ext uri="{FF2B5EF4-FFF2-40B4-BE49-F238E27FC236}">
                <a16:creationId xmlns:a16="http://schemas.microsoft.com/office/drawing/2014/main" id="{690316D5-D272-7C36-B9F7-36A06E624D85}"/>
              </a:ext>
            </a:extLst>
          </p:cNvPr>
          <p:cNvSpPr>
            <a:spLocks noGrp="1"/>
          </p:cNvSpPr>
          <p:nvPr>
            <p:ph type="sldNum" sz="quarter" idx="12"/>
          </p:nvPr>
        </p:nvSpPr>
        <p:spPr/>
        <p:txBody>
          <a:bodyPr/>
          <a:lstStyle/>
          <a:p>
            <a:fld id="{F5FE10AB-C6A1-4249-A6E9-5BC3816A454B}" type="slidenum">
              <a:rPr lang="en-US" smtClean="0"/>
              <a:t>1</a:t>
            </a:fld>
            <a:endParaRPr lang="en-US"/>
          </a:p>
        </p:txBody>
      </p:sp>
    </p:spTree>
    <p:extLst>
      <p:ext uri="{BB962C8B-B14F-4D97-AF65-F5344CB8AC3E}">
        <p14:creationId xmlns:p14="http://schemas.microsoft.com/office/powerpoint/2010/main" val="29692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1513609" y="1690690"/>
            <a:ext cx="9164782" cy="4486274"/>
          </a:xfrm>
        </p:spPr>
        <p:txBody>
          <a:bodyPr/>
          <a:lstStyle/>
          <a:p>
            <a:r>
              <a:rPr lang="en-US" dirty="0"/>
              <a:t>Here’s an example (inspired by </a:t>
            </a:r>
            <a:r>
              <a:rPr lang="en-US" dirty="0">
                <a:hlinkClick r:id="rId2"/>
              </a:rPr>
              <a:t>notes</a:t>
            </a:r>
            <a:r>
              <a:rPr lang="en-US" dirty="0"/>
              <a:t> from Nathan Sprague):</a:t>
            </a:r>
          </a:p>
          <a:p>
            <a:r>
              <a:rPr lang="en-US" dirty="0"/>
              <a:t>We have a robot that can move in 1D. </a:t>
            </a:r>
          </a:p>
          <a:p>
            <a:r>
              <a:rPr lang="en-US" dirty="0"/>
              <a:t>It is at position “x”.</a:t>
            </a:r>
          </a:p>
          <a:p>
            <a:r>
              <a:rPr lang="en-US" dirty="0"/>
              <a:t>We want it to be at position “g”.</a:t>
            </a:r>
          </a:p>
          <a:p>
            <a:r>
              <a:rPr lang="en-US" i="1" dirty="0"/>
              <a:t>How do we get it there?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10</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7B1FA0AC-190C-1EBE-B784-1ECCA2974DC3}"/>
              </a:ext>
            </a:extLst>
          </p:cNvPr>
          <p:cNvPicPr>
            <a:picLocks noChangeAspect="1"/>
          </p:cNvPicPr>
          <p:nvPr/>
        </p:nvPicPr>
        <p:blipFill>
          <a:blip r:embed="rId3"/>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135593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11</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305917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a:p>
            <a:r>
              <a:rPr lang="en-US" dirty="0"/>
              <a:t>What if there is air resistance? What if we don’t know the weight of the robot very precisely and cannot tell what velocity we are at with enough precision? What if we cannot simply “set” the velocity?</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12</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301986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a:p>
            <a:r>
              <a:rPr lang="en-US" dirty="0"/>
              <a:t>What if there is air resistance? What if we don’t know the weight of the robot very precisely and cannot tell what velocity we are at with enough precision? What if we cannot simply “set” the velocity?</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13</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
        <p:nvSpPr>
          <p:cNvPr id="4" name="TextBox 3">
            <a:extLst>
              <a:ext uri="{FF2B5EF4-FFF2-40B4-BE49-F238E27FC236}">
                <a16:creationId xmlns:a16="http://schemas.microsoft.com/office/drawing/2014/main" id="{350023DC-E00D-3D38-5722-8EE828DAE775}"/>
              </a:ext>
            </a:extLst>
          </p:cNvPr>
          <p:cNvSpPr txBox="1"/>
          <p:nvPr/>
        </p:nvSpPr>
        <p:spPr>
          <a:xfrm>
            <a:off x="1618744" y="4122712"/>
            <a:ext cx="9735055" cy="9233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There are plenty of reasons this might not be good enough for us.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However, this is </a:t>
            </a:r>
            <a:r>
              <a:rPr lang="en-US" u="sng" dirty="0">
                <a:latin typeface="Open Sans" panose="020B0606030504020204" pitchFamily="34" charset="0"/>
                <a:ea typeface="Open Sans" panose="020B0606030504020204" pitchFamily="34" charset="0"/>
                <a:cs typeface="Open Sans" panose="020B0606030504020204" pitchFamily="34" charset="0"/>
              </a:rPr>
              <a:t>open loop control</a:t>
            </a:r>
            <a:r>
              <a:rPr lang="en-US" dirty="0">
                <a:latin typeface="Open Sans" panose="020B0606030504020204" pitchFamily="34" charset="0"/>
                <a:ea typeface="Open Sans" panose="020B0606030504020204" pitchFamily="34" charset="0"/>
                <a:cs typeface="Open Sans" panose="020B0606030504020204" pitchFamily="34" charset="0"/>
              </a:rPr>
              <a:t>, and it’s a perfectly valid strategy in some situations.</a:t>
            </a:r>
          </a:p>
        </p:txBody>
      </p:sp>
    </p:spTree>
    <p:extLst>
      <p:ext uri="{BB962C8B-B14F-4D97-AF65-F5344CB8AC3E}">
        <p14:creationId xmlns:p14="http://schemas.microsoft.com/office/powerpoint/2010/main" val="323486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solidFill>
                  <a:schemeClr val="bg1"/>
                </a:solidFill>
              </a:rPr>
              <a:t>This was an open loop controller:</a:t>
            </a:r>
          </a:p>
          <a:p>
            <a:endParaRPr lang="en-US" dirty="0">
              <a:solidFill>
                <a:schemeClr val="bg1"/>
              </a:solidFill>
            </a:endParaRPr>
          </a:p>
          <a:p>
            <a:endParaRPr lang="en-US" dirty="0">
              <a:solidFill>
                <a:schemeClr val="bg1"/>
              </a:solidFill>
            </a:endParaRPr>
          </a:p>
          <a:p>
            <a:r>
              <a:rPr lang="en-US" dirty="0">
                <a:solidFill>
                  <a:schemeClr val="bg1"/>
                </a:solidFill>
              </a:rPr>
              <a:t>There is no mechanism by which the controller can directly observe or monitor the state of the system</a:t>
            </a:r>
            <a:r>
              <a:rPr lang="en-US" dirty="0"/>
              <a:t>.</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14</a:t>
            </a:fld>
            <a:endParaRPr lang="en-US"/>
          </a:p>
        </p:txBody>
      </p:sp>
    </p:spTree>
    <p:extLst>
      <p:ext uri="{BB962C8B-B14F-4D97-AF65-F5344CB8AC3E}">
        <p14:creationId xmlns:p14="http://schemas.microsoft.com/office/powerpoint/2010/main" val="41157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t>This was an open loop controller:</a:t>
            </a:r>
          </a:p>
          <a:p>
            <a:endParaRPr lang="en-US" dirty="0"/>
          </a:p>
          <a:p>
            <a:endParaRPr lang="en-US" dirty="0"/>
          </a:p>
          <a:p>
            <a:r>
              <a:rPr lang="en-US" dirty="0"/>
              <a:t>There is no mechanism by which the controller can directly observe or monitor the state of the system.</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15</a:t>
            </a:fld>
            <a:endParaRPr lang="en-US"/>
          </a:p>
        </p:txBody>
      </p:sp>
      <p:sp>
        <p:nvSpPr>
          <p:cNvPr id="6" name="Rectangle 5">
            <a:extLst>
              <a:ext uri="{FF2B5EF4-FFF2-40B4-BE49-F238E27FC236}">
                <a16:creationId xmlns:a16="http://schemas.microsoft.com/office/drawing/2014/main" id="{60787BCE-0FE1-D7E5-2650-482B35E5F1CD}"/>
              </a:ext>
            </a:extLst>
          </p:cNvPr>
          <p:cNvSpPr/>
          <p:nvPr/>
        </p:nvSpPr>
        <p:spPr>
          <a:xfrm>
            <a:off x="3927795"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718A935D-87F9-6C52-AF66-D118DC3759E4}"/>
              </a:ext>
            </a:extLst>
          </p:cNvPr>
          <p:cNvSpPr/>
          <p:nvPr/>
        </p:nvSpPr>
        <p:spPr>
          <a:xfrm>
            <a:off x="5575059"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5E19EB7D-0B2D-5B1E-6EC2-0DBD8FD58410}"/>
              </a:ext>
            </a:extLst>
          </p:cNvPr>
          <p:cNvSpPr/>
          <p:nvPr/>
        </p:nvSpPr>
        <p:spPr>
          <a:xfrm>
            <a:off x="2280531"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2D330606-5A41-5585-4E7D-04DF80ACB0BF}"/>
              </a:ext>
            </a:extLst>
          </p:cNvPr>
          <p:cNvSpPr/>
          <p:nvPr/>
        </p:nvSpPr>
        <p:spPr>
          <a:xfrm>
            <a:off x="7222323" y="442355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0" name="Straight Arrow Connector 9">
            <a:extLst>
              <a:ext uri="{FF2B5EF4-FFF2-40B4-BE49-F238E27FC236}">
                <a16:creationId xmlns:a16="http://schemas.microsoft.com/office/drawing/2014/main" id="{4B4AF53C-33D4-BA06-C6FD-C0BCB5A15151}"/>
              </a:ext>
            </a:extLst>
          </p:cNvPr>
          <p:cNvCxnSpPr>
            <a:stCxn id="8" idx="3"/>
            <a:endCxn id="6" idx="1"/>
          </p:cNvCxnSpPr>
          <p:nvPr/>
        </p:nvCxnSpPr>
        <p:spPr>
          <a:xfrm>
            <a:off x="3530841" y="470553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604EDE-84D4-C922-C02A-DA9D7F7360E7}"/>
              </a:ext>
            </a:extLst>
          </p:cNvPr>
          <p:cNvCxnSpPr/>
          <p:nvPr/>
        </p:nvCxnSpPr>
        <p:spPr>
          <a:xfrm flipV="1">
            <a:off x="5178105" y="470553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F1120D-2143-69E9-3A10-AC4CDF5BA991}"/>
              </a:ext>
            </a:extLst>
          </p:cNvPr>
          <p:cNvCxnSpPr/>
          <p:nvPr/>
        </p:nvCxnSpPr>
        <p:spPr>
          <a:xfrm flipV="1">
            <a:off x="6825369" y="472921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6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 vs Closed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lstStyle/>
          <a:p>
            <a:r>
              <a:rPr lang="en-US" dirty="0"/>
              <a:t>An “open loop” controller is one that relies on a strong assumption that we understand our system pretty well.</a:t>
            </a:r>
          </a:p>
          <a:p>
            <a:endParaRPr lang="en-US" dirty="0"/>
          </a:p>
          <a:p>
            <a:r>
              <a:rPr lang="en-US" dirty="0"/>
              <a:t>A “closed loop” controller is one in which sensor information is fed back into the controller, which can subsequently correct for errors or deviations from our idealized model.</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16</a:t>
            </a:fld>
            <a:endParaRPr lang="en-US"/>
          </a:p>
        </p:txBody>
      </p:sp>
    </p:spTree>
    <p:extLst>
      <p:ext uri="{BB962C8B-B14F-4D97-AF65-F5344CB8AC3E}">
        <p14:creationId xmlns:p14="http://schemas.microsoft.com/office/powerpoint/2010/main" val="348992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t>This was an open loop controller:</a:t>
            </a:r>
          </a:p>
          <a:p>
            <a:endParaRPr lang="en-US" dirty="0"/>
          </a:p>
          <a:p>
            <a:endParaRPr lang="en-US" dirty="0"/>
          </a:p>
          <a:p>
            <a:r>
              <a:rPr lang="en-US" dirty="0"/>
              <a:t>There is no mechanism by which the controller can directly observe or monitor the state of the system.</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17</a:t>
            </a:fld>
            <a:endParaRPr lang="en-US"/>
          </a:p>
        </p:txBody>
      </p:sp>
      <p:sp>
        <p:nvSpPr>
          <p:cNvPr id="6" name="Rectangle 5">
            <a:extLst>
              <a:ext uri="{FF2B5EF4-FFF2-40B4-BE49-F238E27FC236}">
                <a16:creationId xmlns:a16="http://schemas.microsoft.com/office/drawing/2014/main" id="{60787BCE-0FE1-D7E5-2650-482B35E5F1CD}"/>
              </a:ext>
            </a:extLst>
          </p:cNvPr>
          <p:cNvSpPr/>
          <p:nvPr/>
        </p:nvSpPr>
        <p:spPr>
          <a:xfrm>
            <a:off x="3927795"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718A935D-87F9-6C52-AF66-D118DC3759E4}"/>
              </a:ext>
            </a:extLst>
          </p:cNvPr>
          <p:cNvSpPr/>
          <p:nvPr/>
        </p:nvSpPr>
        <p:spPr>
          <a:xfrm>
            <a:off x="5575059"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5E19EB7D-0B2D-5B1E-6EC2-0DBD8FD58410}"/>
              </a:ext>
            </a:extLst>
          </p:cNvPr>
          <p:cNvSpPr/>
          <p:nvPr/>
        </p:nvSpPr>
        <p:spPr>
          <a:xfrm>
            <a:off x="2280531"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2D330606-5A41-5585-4E7D-04DF80ACB0BF}"/>
              </a:ext>
            </a:extLst>
          </p:cNvPr>
          <p:cNvSpPr/>
          <p:nvPr/>
        </p:nvSpPr>
        <p:spPr>
          <a:xfrm>
            <a:off x="7222323" y="442355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0" name="Straight Arrow Connector 9">
            <a:extLst>
              <a:ext uri="{FF2B5EF4-FFF2-40B4-BE49-F238E27FC236}">
                <a16:creationId xmlns:a16="http://schemas.microsoft.com/office/drawing/2014/main" id="{4B4AF53C-33D4-BA06-C6FD-C0BCB5A15151}"/>
              </a:ext>
            </a:extLst>
          </p:cNvPr>
          <p:cNvCxnSpPr>
            <a:stCxn id="8" idx="3"/>
            <a:endCxn id="6" idx="1"/>
          </p:cNvCxnSpPr>
          <p:nvPr/>
        </p:nvCxnSpPr>
        <p:spPr>
          <a:xfrm>
            <a:off x="3530841" y="470553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604EDE-84D4-C922-C02A-DA9D7F7360E7}"/>
              </a:ext>
            </a:extLst>
          </p:cNvPr>
          <p:cNvCxnSpPr/>
          <p:nvPr/>
        </p:nvCxnSpPr>
        <p:spPr>
          <a:xfrm flipV="1">
            <a:off x="5178105" y="470553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F1120D-2143-69E9-3A10-AC4CDF5BA991}"/>
              </a:ext>
            </a:extLst>
          </p:cNvPr>
          <p:cNvCxnSpPr/>
          <p:nvPr/>
        </p:nvCxnSpPr>
        <p:spPr>
          <a:xfrm flipV="1">
            <a:off x="6825369" y="472921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 vs Closed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lstStyle/>
          <a:p>
            <a:r>
              <a:rPr lang="en-US" dirty="0"/>
              <a:t>An “open loop” controller is one that relies on a strong assumption that we understand our system pretty well.</a:t>
            </a:r>
          </a:p>
          <a:p>
            <a:pPr marL="0" indent="0">
              <a:buNone/>
            </a:pPr>
            <a:endParaRPr lang="en-US" dirty="0"/>
          </a:p>
          <a:p>
            <a:r>
              <a:rPr lang="en-US" dirty="0"/>
              <a:t>A “closed loop” controller is one in which sensor information is fed back into the controller, which can subsequently correct for errors or deviations from our idealized model.</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18</a:t>
            </a:fld>
            <a:endParaRPr lang="en-US"/>
          </a:p>
        </p:txBody>
      </p:sp>
      <p:sp>
        <p:nvSpPr>
          <p:cNvPr id="6" name="Rectangle 5">
            <a:extLst>
              <a:ext uri="{FF2B5EF4-FFF2-40B4-BE49-F238E27FC236}">
                <a16:creationId xmlns:a16="http://schemas.microsoft.com/office/drawing/2014/main" id="{FC908567-46FA-897B-1A55-49BDD68FCBBA}"/>
              </a:ext>
            </a:extLst>
          </p:cNvPr>
          <p:cNvSpPr/>
          <p:nvPr/>
        </p:nvSpPr>
        <p:spPr>
          <a:xfrm>
            <a:off x="3958968"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54DD2A35-C97D-2282-FC86-34F106928AC5}"/>
              </a:ext>
            </a:extLst>
          </p:cNvPr>
          <p:cNvSpPr/>
          <p:nvPr/>
        </p:nvSpPr>
        <p:spPr>
          <a:xfrm>
            <a:off x="5606232"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652079E0-8386-7D62-44F2-7E96C35D694F}"/>
              </a:ext>
            </a:extLst>
          </p:cNvPr>
          <p:cNvSpPr/>
          <p:nvPr/>
        </p:nvSpPr>
        <p:spPr>
          <a:xfrm>
            <a:off x="2311704"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F6898197-F38B-DBAC-D118-C53ABC120CFC}"/>
              </a:ext>
            </a:extLst>
          </p:cNvPr>
          <p:cNvSpPr/>
          <p:nvPr/>
        </p:nvSpPr>
        <p:spPr>
          <a:xfrm>
            <a:off x="7253496"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Sensors</a:t>
            </a:r>
          </a:p>
        </p:txBody>
      </p:sp>
      <p:cxnSp>
        <p:nvCxnSpPr>
          <p:cNvPr id="10" name="Straight Arrow Connector 9">
            <a:extLst>
              <a:ext uri="{FF2B5EF4-FFF2-40B4-BE49-F238E27FC236}">
                <a16:creationId xmlns:a16="http://schemas.microsoft.com/office/drawing/2014/main" id="{9AA5920C-33B3-6D91-DE3D-ECF3C8E5F701}"/>
              </a:ext>
            </a:extLst>
          </p:cNvPr>
          <p:cNvCxnSpPr>
            <a:stCxn id="8" idx="3"/>
            <a:endCxn id="6" idx="1"/>
          </p:cNvCxnSpPr>
          <p:nvPr/>
        </p:nvCxnSpPr>
        <p:spPr>
          <a:xfrm>
            <a:off x="3562014" y="5173134"/>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1069D2-0771-8E76-3509-4F9ED2B5347B}"/>
              </a:ext>
            </a:extLst>
          </p:cNvPr>
          <p:cNvCxnSpPr/>
          <p:nvPr/>
        </p:nvCxnSpPr>
        <p:spPr>
          <a:xfrm flipV="1">
            <a:off x="5209278" y="5173134"/>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A8E1AD-9F26-3D07-5C87-109BB3CB68A5}"/>
              </a:ext>
            </a:extLst>
          </p:cNvPr>
          <p:cNvCxnSpPr/>
          <p:nvPr/>
        </p:nvCxnSpPr>
        <p:spPr>
          <a:xfrm flipV="1">
            <a:off x="6856542" y="5196808"/>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FE8C012-282C-2E9A-471D-80D314533C14}"/>
              </a:ext>
            </a:extLst>
          </p:cNvPr>
          <p:cNvSpPr/>
          <p:nvPr/>
        </p:nvSpPr>
        <p:spPr>
          <a:xfrm>
            <a:off x="8900760" y="4891146"/>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4" name="Straight Arrow Connector 13">
            <a:extLst>
              <a:ext uri="{FF2B5EF4-FFF2-40B4-BE49-F238E27FC236}">
                <a16:creationId xmlns:a16="http://schemas.microsoft.com/office/drawing/2014/main" id="{452AF574-E43D-ADFE-1492-19E292EAABA1}"/>
              </a:ext>
            </a:extLst>
          </p:cNvPr>
          <p:cNvCxnSpPr/>
          <p:nvPr/>
        </p:nvCxnSpPr>
        <p:spPr>
          <a:xfrm flipV="1">
            <a:off x="8503806" y="5203598"/>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87179E-BDD7-ED87-D8F3-48A0938599EA}"/>
              </a:ext>
            </a:extLst>
          </p:cNvPr>
          <p:cNvCxnSpPr>
            <a:cxnSpLocks/>
          </p:cNvCxnSpPr>
          <p:nvPr/>
        </p:nvCxnSpPr>
        <p:spPr>
          <a:xfrm>
            <a:off x="7878651" y="5456372"/>
            <a:ext cx="0" cy="316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226417C-9413-DB1A-44BE-8202ADF485A5}"/>
              </a:ext>
            </a:extLst>
          </p:cNvPr>
          <p:cNvCxnSpPr>
            <a:cxnSpLocks/>
          </p:cNvCxnSpPr>
          <p:nvPr/>
        </p:nvCxnSpPr>
        <p:spPr>
          <a:xfrm flipH="1">
            <a:off x="2936859" y="5772926"/>
            <a:ext cx="49417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78896B-F4DC-52A0-097D-105CF5838F0C}"/>
              </a:ext>
            </a:extLst>
          </p:cNvPr>
          <p:cNvCxnSpPr>
            <a:cxnSpLocks/>
            <a:endCxn id="8" idx="2"/>
          </p:cNvCxnSpPr>
          <p:nvPr/>
        </p:nvCxnSpPr>
        <p:spPr>
          <a:xfrm flipV="1">
            <a:off x="2936859" y="5455122"/>
            <a:ext cx="0" cy="3178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8C8A539-FEE5-8DED-E913-1DA1808D544F}"/>
              </a:ext>
            </a:extLst>
          </p:cNvPr>
          <p:cNvSpPr txBox="1"/>
          <p:nvPr/>
        </p:nvSpPr>
        <p:spPr>
          <a:xfrm>
            <a:off x="3039799" y="5796600"/>
            <a:ext cx="4735912" cy="338554"/>
          </a:xfrm>
          <a:prstGeom prst="rect">
            <a:avLst/>
          </a:prstGeom>
          <a:noFill/>
        </p:spPr>
        <p:txBody>
          <a:bodyPr wrap="non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“Closing the loop” between action and response</a:t>
            </a:r>
          </a:p>
        </p:txBody>
      </p:sp>
    </p:spTree>
    <p:extLst>
      <p:ext uri="{BB962C8B-B14F-4D97-AF65-F5344CB8AC3E}">
        <p14:creationId xmlns:p14="http://schemas.microsoft.com/office/powerpoint/2010/main" val="15361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95" cy="4486274"/>
          </a:xfrm>
        </p:spPr>
        <p:txBody>
          <a:bodyPr/>
          <a:lstStyle/>
          <a:p>
            <a:r>
              <a:rPr lang="en-US" dirty="0"/>
              <a:t>What might we need to know (about the robot, system, etc.)?</a:t>
            </a:r>
            <a:endParaRPr lang="en-US" i="1" dirty="0"/>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19</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9" name="Picture 8">
            <a:extLst>
              <a:ext uri="{FF2B5EF4-FFF2-40B4-BE49-F238E27FC236}">
                <a16:creationId xmlns:a16="http://schemas.microsoft.com/office/drawing/2014/main" id="{CD1463E5-0842-EFC9-7C88-F293C543722F}"/>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279401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E41D-984E-5493-3FB5-18BCA489D9FF}"/>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8817EAD7-6290-72B9-EBEE-540F406F2C3C}"/>
              </a:ext>
            </a:extLst>
          </p:cNvPr>
          <p:cNvSpPr>
            <a:spLocks noGrp="1"/>
          </p:cNvSpPr>
          <p:nvPr>
            <p:ph idx="1"/>
          </p:nvPr>
        </p:nvSpPr>
        <p:spPr/>
        <p:txBody>
          <a:bodyPr/>
          <a:lstStyle/>
          <a:p>
            <a:r>
              <a:rPr lang="en-US" dirty="0"/>
              <a:t>Homework: Assignment 1 is out, due September 21 before class</a:t>
            </a:r>
          </a:p>
          <a:p>
            <a:endParaRPr lang="en-US" dirty="0"/>
          </a:p>
          <a:p>
            <a:r>
              <a:rPr lang="en-US" dirty="0"/>
              <a:t>Standardized Project: Team formation due before this Thursday’s class</a:t>
            </a:r>
          </a:p>
          <a:p>
            <a:endParaRPr lang="en-US" dirty="0"/>
          </a:p>
          <a:p>
            <a:r>
              <a:rPr lang="en-US" dirty="0"/>
              <a:t>Open-Ended Project: Start forming teams if you haven’t yet and brainstorm ideas and discuss with the Instructor and TA</a:t>
            </a:r>
          </a:p>
        </p:txBody>
      </p:sp>
      <p:sp>
        <p:nvSpPr>
          <p:cNvPr id="4" name="Slide Number Placeholder 3">
            <a:extLst>
              <a:ext uri="{FF2B5EF4-FFF2-40B4-BE49-F238E27FC236}">
                <a16:creationId xmlns:a16="http://schemas.microsoft.com/office/drawing/2014/main" id="{DBFCADF6-97BA-13E3-316E-54B3280F0A49}"/>
              </a:ext>
            </a:extLst>
          </p:cNvPr>
          <p:cNvSpPr>
            <a:spLocks noGrp="1"/>
          </p:cNvSpPr>
          <p:nvPr>
            <p:ph type="sldNum" sz="quarter" idx="12"/>
          </p:nvPr>
        </p:nvSpPr>
        <p:spPr/>
        <p:txBody>
          <a:bodyPr/>
          <a:lstStyle/>
          <a:p>
            <a:fld id="{F5FE10AB-C6A1-4249-A6E9-5BC3816A454B}" type="slidenum">
              <a:rPr lang="en-US" smtClean="0"/>
              <a:t>2</a:t>
            </a:fld>
            <a:endParaRPr lang="en-US"/>
          </a:p>
        </p:txBody>
      </p:sp>
    </p:spTree>
    <p:extLst>
      <p:ext uri="{BB962C8B-B14F-4D97-AF65-F5344CB8AC3E}">
        <p14:creationId xmlns:p14="http://schemas.microsoft.com/office/powerpoint/2010/main" val="1839639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89" cy="4486274"/>
          </a:xfrm>
        </p:spPr>
        <p:txBody>
          <a:bodyPr/>
          <a:lstStyle/>
          <a:p>
            <a:r>
              <a:rPr lang="en-US" dirty="0"/>
              <a:t>What might we need to know (about the robot, system, etc.)?</a:t>
            </a:r>
            <a:endParaRPr lang="en-US" i="1" dirty="0"/>
          </a:p>
          <a:p>
            <a:pPr marL="342900" indent="-342900">
              <a:buFontTx/>
              <a:buChar char="-"/>
            </a:pPr>
            <a:r>
              <a:rPr lang="en-US" i="1" dirty="0"/>
              <a:t>How does the robot move?</a:t>
            </a:r>
            <a:endParaRPr lang="en-US" dirty="0"/>
          </a:p>
          <a:p>
            <a:pPr marL="342900" indent="-342900">
              <a:buFontTx/>
              <a:buChar char="-"/>
            </a:pPr>
            <a:r>
              <a:rPr lang="en-US" i="1" dirty="0"/>
              <a:t>Is there air resistance?</a:t>
            </a:r>
          </a:p>
          <a:p>
            <a:pPr marL="342900" indent="-342900">
              <a:buFontTx/>
              <a:buChar char="-"/>
            </a:pPr>
            <a:r>
              <a:rPr lang="en-US" i="1" dirty="0"/>
              <a:t>How can we (the robot or user) change the state of the system?</a:t>
            </a:r>
          </a:p>
          <a:p>
            <a:pPr marL="342900" indent="-342900">
              <a:buFontTx/>
              <a:buChar char="-"/>
            </a:pPr>
            <a:r>
              <a:rPr lang="en-US" i="1" dirty="0"/>
              <a:t>What can we sense?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20</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FBB54D39-482C-C77A-39F5-40A38B9185B5}"/>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64765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87" cy="4486274"/>
          </a:xfrm>
        </p:spPr>
        <p:txBody>
          <a:bodyPr/>
          <a:lstStyle/>
          <a:p>
            <a:r>
              <a:rPr lang="en-US" dirty="0"/>
              <a:t>What might we need to know (about the robot, system, etc.)?</a:t>
            </a:r>
          </a:p>
          <a:p>
            <a:r>
              <a:rPr lang="en-US" dirty="0"/>
              <a:t>For now, let’s assume that we don’t know too much…</a:t>
            </a:r>
          </a:p>
          <a:p>
            <a:r>
              <a:rPr lang="en-US" dirty="0"/>
              <a:t>The robot has some thrusters that it can use to apply a force along the x-axis (both positive and negative).</a:t>
            </a:r>
          </a:p>
          <a:p>
            <a:r>
              <a:rPr lang="en-US" dirty="0"/>
              <a:t>The robot knows where it is at any given time.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21</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CAEC7EBF-3991-BECC-DC57-277DF1BFD6BD}"/>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11266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Let’s define a few key terms</a:t>
            </a:r>
          </a:p>
        </p:txBody>
      </p:sp>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p:txBody>
          <a:bodyPr/>
          <a:lstStyle/>
          <a:p>
            <a:pPr marL="342900" indent="-342900"/>
            <a:r>
              <a:rPr lang="en-US" b="1" dirty="0"/>
              <a:t>x(t) </a:t>
            </a:r>
            <a:r>
              <a:rPr lang="en-US" dirty="0"/>
              <a:t>is the state of the system at time t. In this case, it’s just the position of the robot</a:t>
            </a:r>
          </a:p>
          <a:p>
            <a:pPr marL="342900" indent="-342900"/>
            <a:r>
              <a:rPr lang="en-US" b="1" dirty="0"/>
              <a:t>g(t) </a:t>
            </a:r>
            <a:r>
              <a:rPr lang="en-US" dirty="0"/>
              <a:t>is the goal state at time t. For now, we have only a single goal, but we’ll allow the goal to change over time later on.</a:t>
            </a:r>
          </a:p>
          <a:p>
            <a:pPr marL="342900" indent="-342900"/>
            <a:r>
              <a:rPr lang="en-US" b="1" dirty="0"/>
              <a:t>e(t) </a:t>
            </a:r>
            <a:r>
              <a:rPr lang="en-US" dirty="0"/>
              <a:t>is the </a:t>
            </a:r>
            <a:r>
              <a:rPr lang="en-US" i="1" dirty="0"/>
              <a:t>error</a:t>
            </a:r>
            <a:r>
              <a:rPr lang="en-US" dirty="0"/>
              <a:t> at time t. For us, this is just the difference between x(t) and g(t).</a:t>
            </a:r>
          </a:p>
          <a:p>
            <a:pPr marL="342900" indent="-342900"/>
            <a:r>
              <a:rPr lang="en-US" b="1" dirty="0"/>
              <a:t>u(t) </a:t>
            </a:r>
            <a:r>
              <a:rPr lang="en-US" dirty="0"/>
              <a:t>is the </a:t>
            </a:r>
            <a:r>
              <a:rPr lang="en-US" i="1" dirty="0"/>
              <a:t>control signal</a:t>
            </a:r>
            <a:r>
              <a:rPr lang="en-US" dirty="0"/>
              <a:t> at time t. What it is will depend on the system, but it’s the way in which the robot or system can change its own state. For us, it’s some (bounded) force that the robot can apply to change its velocity.</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22</a:t>
            </a:fld>
            <a:endParaRPr lang="en-US"/>
          </a:p>
        </p:txBody>
      </p:sp>
    </p:spTree>
    <p:extLst>
      <p:ext uri="{BB962C8B-B14F-4D97-AF65-F5344CB8AC3E}">
        <p14:creationId xmlns:p14="http://schemas.microsoft.com/office/powerpoint/2010/main" val="332450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a:xfrm>
            <a:off x="838200" y="1856798"/>
            <a:ext cx="10515600" cy="4351338"/>
          </a:xfrm>
        </p:spPr>
        <p:txBody>
          <a:bodyPr>
            <a:normAutofit fontScale="92500" lnSpcReduction="10000"/>
          </a:bodyPr>
          <a:lstStyle/>
          <a:p>
            <a:r>
              <a:rPr lang="en-US" dirty="0"/>
              <a:t>Here’s a simple control strategy:</a:t>
            </a:r>
          </a:p>
          <a:p>
            <a:endParaRPr lang="en-US" dirty="0"/>
          </a:p>
          <a:p>
            <a:endParaRPr lang="en-US" dirty="0"/>
          </a:p>
          <a:p>
            <a:endParaRPr lang="en-US" dirty="0"/>
          </a:p>
          <a:p>
            <a:r>
              <a:rPr lang="en-US" dirty="0"/>
              <a:t>What does this mean?</a:t>
            </a:r>
          </a:p>
          <a:p>
            <a:r>
              <a:rPr lang="en-US" dirty="0"/>
              <a:t>The control signal we apply will be proportional to the difference between the position we have and the position we want.</a:t>
            </a:r>
          </a:p>
          <a:p>
            <a:endParaRPr lang="en-US" dirty="0"/>
          </a:p>
          <a:p>
            <a:r>
              <a:rPr lang="en-US" dirty="0"/>
              <a:t>When we’re near the goal, we apply little force.</a:t>
            </a:r>
          </a:p>
          <a:p>
            <a:r>
              <a:rPr lang="en-US" dirty="0"/>
              <a:t>When we’re far, we apply more.</a:t>
            </a:r>
          </a:p>
        </p:txBody>
      </p:sp>
      <p:pic>
        <p:nvPicPr>
          <p:cNvPr id="6" name="Picture 5">
            <a:extLst>
              <a:ext uri="{FF2B5EF4-FFF2-40B4-BE49-F238E27FC236}">
                <a16:creationId xmlns:a16="http://schemas.microsoft.com/office/drawing/2014/main" id="{3C6F945F-4FAD-7CC4-23C0-7C4EBBD31FFF}"/>
              </a:ext>
            </a:extLst>
          </p:cNvPr>
          <p:cNvPicPr>
            <a:picLocks noChangeAspect="1"/>
          </p:cNvPicPr>
          <p:nvPr/>
        </p:nvPicPr>
        <p:blipFill>
          <a:blip r:embed="rId2"/>
          <a:stretch>
            <a:fillRect/>
          </a:stretch>
        </p:blipFill>
        <p:spPr>
          <a:xfrm>
            <a:off x="4749800" y="2379491"/>
            <a:ext cx="2692400" cy="825500"/>
          </a:xfrm>
          <a:prstGeom prst="rect">
            <a:avLst/>
          </a:prstGeom>
        </p:spPr>
      </p:pic>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Proportional Control is a simple concept: apply control proportional to some error</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23</a:t>
            </a:fld>
            <a:endParaRPr lang="en-US"/>
          </a:p>
        </p:txBody>
      </p:sp>
    </p:spTree>
    <p:extLst>
      <p:ext uri="{BB962C8B-B14F-4D97-AF65-F5344CB8AC3E}">
        <p14:creationId xmlns:p14="http://schemas.microsoft.com/office/powerpoint/2010/main" val="4258671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p:txBody>
          <a:bodyPr>
            <a:normAutofit/>
          </a:bodyPr>
          <a:lstStyle/>
          <a:p>
            <a:r>
              <a:rPr lang="en-US" sz="2600" dirty="0"/>
              <a:t>Here’s a simple control strategy:</a:t>
            </a:r>
          </a:p>
          <a:p>
            <a:endParaRPr lang="en-US" sz="2600" dirty="0"/>
          </a:p>
          <a:p>
            <a:endParaRPr lang="en-US" sz="2600" dirty="0"/>
          </a:p>
          <a:p>
            <a:endParaRPr lang="en-US" sz="2600" dirty="0"/>
          </a:p>
          <a:p>
            <a:r>
              <a:rPr lang="en-US" sz="2600" dirty="0" err="1"/>
              <a:t>K</a:t>
            </a:r>
            <a:r>
              <a:rPr lang="en-US" sz="2600" baseline="-25000" dirty="0" err="1"/>
              <a:t>p</a:t>
            </a:r>
            <a:r>
              <a:rPr lang="en-US" sz="2600" dirty="0"/>
              <a:t> is the </a:t>
            </a:r>
            <a:r>
              <a:rPr lang="en-US" sz="2600" i="1" dirty="0"/>
              <a:t>gain</a:t>
            </a:r>
            <a:r>
              <a:rPr lang="en-US" sz="2600" dirty="0"/>
              <a:t>. It controls how much control/force is applied for a given error value.</a:t>
            </a:r>
          </a:p>
        </p:txBody>
      </p:sp>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Proportional Control is a simple concept: apply control proportional to some error</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24</a:t>
            </a:fld>
            <a:endParaRPr lang="en-US"/>
          </a:p>
        </p:txBody>
      </p:sp>
      <p:pic>
        <p:nvPicPr>
          <p:cNvPr id="7" name="Picture 6">
            <a:extLst>
              <a:ext uri="{FF2B5EF4-FFF2-40B4-BE49-F238E27FC236}">
                <a16:creationId xmlns:a16="http://schemas.microsoft.com/office/drawing/2014/main" id="{E0308B91-2C1E-809A-F3FF-96D1EEFF3890}"/>
              </a:ext>
            </a:extLst>
          </p:cNvPr>
          <p:cNvPicPr>
            <a:picLocks noChangeAspect="1"/>
          </p:cNvPicPr>
          <p:nvPr/>
        </p:nvPicPr>
        <p:blipFill>
          <a:blip r:embed="rId2"/>
          <a:stretch>
            <a:fillRect/>
          </a:stretch>
        </p:blipFill>
        <p:spPr>
          <a:xfrm>
            <a:off x="4749800" y="2379491"/>
            <a:ext cx="2692400" cy="825500"/>
          </a:xfrm>
          <a:prstGeom prst="rect">
            <a:avLst/>
          </a:prstGeom>
        </p:spPr>
      </p:pic>
    </p:spTree>
    <p:extLst>
      <p:ext uri="{BB962C8B-B14F-4D97-AF65-F5344CB8AC3E}">
        <p14:creationId xmlns:p14="http://schemas.microsoft.com/office/powerpoint/2010/main" val="292801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25</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0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lnSpcReduction="1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endParaRPr lang="en-US" i="1" dirty="0"/>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26</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7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fontScale="92500" lnSpcReduction="2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r>
              <a:rPr lang="en-US" dirty="0"/>
              <a:t>Who remembers Hooke’s law?</a:t>
            </a:r>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27</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25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fontScale="85000" lnSpcReduction="2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r>
              <a:rPr lang="en-US" dirty="0"/>
              <a:t>Who remembers Hooke’s law?</a:t>
            </a:r>
          </a:p>
          <a:p>
            <a:r>
              <a:rPr lang="en-US" i="1" dirty="0"/>
              <a:t>For an ideal spring, the force is proportional to the “stretch”</a:t>
            </a:r>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28</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3D88AF-8A8B-78BB-35AF-CA94C98C2086}"/>
              </a:ext>
            </a:extLst>
          </p:cNvPr>
          <p:cNvSpPr txBox="1"/>
          <p:nvPr/>
        </p:nvSpPr>
        <p:spPr>
          <a:xfrm>
            <a:off x="6476246" y="2393370"/>
            <a:ext cx="4191754" cy="147732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Our system behaves like an ideal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 can we address this issue?</a:t>
            </a:r>
          </a:p>
          <a:p>
            <a:r>
              <a:rPr lang="en-US" dirty="0">
                <a:latin typeface="Open Sans" panose="020B0606030504020204" pitchFamily="34" charset="0"/>
                <a:ea typeface="Open Sans" panose="020B0606030504020204" pitchFamily="34" charset="0"/>
                <a:cs typeface="Open Sans" panose="020B0606030504020204" pitchFamily="34" charset="0"/>
              </a:rPr>
              <a:t>What would we do if it were a spring?</a:t>
            </a:r>
          </a:p>
        </p:txBody>
      </p:sp>
    </p:spTree>
    <p:extLst>
      <p:ext uri="{BB962C8B-B14F-4D97-AF65-F5344CB8AC3E}">
        <p14:creationId xmlns:p14="http://schemas.microsoft.com/office/powerpoint/2010/main" val="3310608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fontScale="85000" lnSpcReduction="2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r>
              <a:rPr lang="en-US" dirty="0"/>
              <a:t>Who remembers Hooke’s law?</a:t>
            </a:r>
          </a:p>
          <a:p>
            <a:r>
              <a:rPr lang="en-US" i="1" dirty="0"/>
              <a:t>For an ideal spring, the force is proportional to the “stretch”</a:t>
            </a:r>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29</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3D88AF-8A8B-78BB-35AF-CA94C98C2086}"/>
              </a:ext>
            </a:extLst>
          </p:cNvPr>
          <p:cNvSpPr txBox="1"/>
          <p:nvPr/>
        </p:nvSpPr>
        <p:spPr>
          <a:xfrm>
            <a:off x="6476246" y="2393370"/>
            <a:ext cx="4191754" cy="2308324"/>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Our system behaves like an ideal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 can we address this issue?</a:t>
            </a:r>
          </a:p>
          <a:p>
            <a:r>
              <a:rPr lang="en-US" dirty="0">
                <a:latin typeface="Open Sans" panose="020B0606030504020204" pitchFamily="34" charset="0"/>
                <a:ea typeface="Open Sans" panose="020B0606030504020204" pitchFamily="34" charset="0"/>
                <a:cs typeface="Open Sans" panose="020B0606030504020204" pitchFamily="34" charset="0"/>
              </a:rPr>
              <a:t>What would we do if it were a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Let’s add some “friction”, a damping term that sheds momentum.</a:t>
            </a:r>
          </a:p>
        </p:txBody>
      </p:sp>
    </p:spTree>
    <p:extLst>
      <p:ext uri="{BB962C8B-B14F-4D97-AF65-F5344CB8AC3E}">
        <p14:creationId xmlns:p14="http://schemas.microsoft.com/office/powerpoint/2010/main" val="419818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how do we make a robot do what we tell it to?</a:t>
            </a:r>
            <a:endParaRPr lang="en-US" i="1" dirty="0"/>
          </a:p>
        </p:txBody>
      </p:sp>
      <p:sp>
        <p:nvSpPr>
          <p:cNvPr id="3" name="Content Placeholder 2">
            <a:extLst>
              <a:ext uri="{FF2B5EF4-FFF2-40B4-BE49-F238E27FC236}">
                <a16:creationId xmlns:a16="http://schemas.microsoft.com/office/drawing/2014/main" id="{DDBB0681-C8C4-DD4C-82BF-60048B6B977F}"/>
              </a:ext>
            </a:extLst>
          </p:cNvPr>
          <p:cNvSpPr>
            <a:spLocks noGrp="1"/>
          </p:cNvSpPr>
          <p:nvPr>
            <p:ph idx="1"/>
          </p:nvPr>
        </p:nvSpPr>
        <p:spPr/>
        <p:txBody>
          <a:bodyPr/>
          <a:lstStyle/>
          <a:p>
            <a:pPr marL="0" indent="0">
              <a:buNone/>
            </a:pPr>
            <a:r>
              <a:rPr lang="en-US" dirty="0"/>
              <a:t>Last week, we mostly talked about how to represent the robot.</a:t>
            </a:r>
          </a:p>
          <a:p>
            <a:pPr marL="0" indent="0">
              <a:buNone/>
            </a:pPr>
            <a:endParaRPr lang="en-US" dirty="0"/>
          </a:p>
          <a:p>
            <a:pPr marL="0" indent="0">
              <a:buNone/>
            </a:pPr>
            <a:r>
              <a:rPr lang="en-US" dirty="0"/>
              <a:t>Inverse kinematics gives us a configuration of our robot that we are targeting and last week, we could simply tell the robot to turn the joints until we get there.</a:t>
            </a:r>
          </a:p>
          <a:p>
            <a:pPr marL="0" indent="0">
              <a:buNone/>
            </a:pPr>
            <a:endParaRPr lang="en-US" dirty="0"/>
          </a:p>
          <a:p>
            <a:pPr marL="0" indent="0">
              <a:buNone/>
            </a:pPr>
            <a:r>
              <a:rPr lang="en-US" dirty="0"/>
              <a:t>So what’s the problem? Will this work?</a:t>
            </a:r>
          </a:p>
        </p:txBody>
      </p:sp>
      <p:sp>
        <p:nvSpPr>
          <p:cNvPr id="5" name="Slide Number Placeholder 4">
            <a:extLst>
              <a:ext uri="{FF2B5EF4-FFF2-40B4-BE49-F238E27FC236}">
                <a16:creationId xmlns:a16="http://schemas.microsoft.com/office/drawing/2014/main" id="{0EBB07FA-9D21-4F40-88D8-C5EE85501D54}"/>
              </a:ext>
            </a:extLst>
          </p:cNvPr>
          <p:cNvSpPr>
            <a:spLocks noGrp="1"/>
          </p:cNvSpPr>
          <p:nvPr>
            <p:ph type="sldNum" sz="quarter" idx="12"/>
          </p:nvPr>
        </p:nvSpPr>
        <p:spPr/>
        <p:txBody>
          <a:bodyPr/>
          <a:lstStyle/>
          <a:p>
            <a:fld id="{E538DE21-AC3D-574E-A9BC-92B90566158F}" type="slidenum">
              <a:rPr lang="en-US" smtClean="0"/>
              <a:t>3</a:t>
            </a:fld>
            <a:endParaRPr lang="en-US"/>
          </a:p>
        </p:txBody>
      </p:sp>
      <p:pic>
        <p:nvPicPr>
          <p:cNvPr id="6" name="Picture 5">
            <a:extLst>
              <a:ext uri="{FF2B5EF4-FFF2-40B4-BE49-F238E27FC236}">
                <a16:creationId xmlns:a16="http://schemas.microsoft.com/office/drawing/2014/main" id="{EC64E9F7-6AB5-05E3-03AE-DF854AE3F883}"/>
              </a:ext>
            </a:extLst>
          </p:cNvPr>
          <p:cNvPicPr>
            <a:picLocks noChangeAspect="1"/>
          </p:cNvPicPr>
          <p:nvPr/>
        </p:nvPicPr>
        <p:blipFill rotWithShape="1">
          <a:blip r:embed="rId2"/>
          <a:srcRect l="47375" r="9456"/>
          <a:stretch/>
        </p:blipFill>
        <p:spPr>
          <a:xfrm>
            <a:off x="8354961" y="3644154"/>
            <a:ext cx="1896181" cy="212964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D368DC4-7A02-491B-E81E-7C0DF869C855}"/>
              </a:ext>
            </a:extLst>
          </p:cNvPr>
          <p:cNvSpPr txBox="1"/>
          <p:nvPr/>
        </p:nvSpPr>
        <p:spPr>
          <a:xfrm>
            <a:off x="7617360" y="5942567"/>
            <a:ext cx="2443682"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From: </a:t>
            </a:r>
            <a:r>
              <a:rPr lang="en-US" dirty="0" err="1">
                <a:latin typeface="Open Sans" panose="020B0606030504020204" pitchFamily="34" charset="0"/>
                <a:ea typeface="Open Sans" panose="020B0606030504020204" pitchFamily="34" charset="0"/>
                <a:cs typeface="Open Sans" panose="020B0606030504020204" pitchFamily="34" charset="0"/>
              </a:rPr>
              <a:t>MoveIt</a:t>
            </a:r>
            <a:r>
              <a:rPr lang="en-US" dirty="0">
                <a:latin typeface="Open Sans" panose="020B0606030504020204" pitchFamily="34" charset="0"/>
                <a:ea typeface="Open Sans" panose="020B0606030504020204" pitchFamily="34" charset="0"/>
                <a:cs typeface="Open Sans" panose="020B0606030504020204" pitchFamily="34" charset="0"/>
              </a:rPr>
              <a:t> tutorial</a:t>
            </a:r>
          </a:p>
        </p:txBody>
      </p:sp>
    </p:spTree>
    <p:extLst>
      <p:ext uri="{BB962C8B-B14F-4D97-AF65-F5344CB8AC3E}">
        <p14:creationId xmlns:p14="http://schemas.microsoft.com/office/powerpoint/2010/main" val="2785254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0C86-3BC0-358D-B31D-8B046BF51F0E}"/>
              </a:ext>
            </a:extLst>
          </p:cNvPr>
          <p:cNvSpPr>
            <a:spLocks noGrp="1"/>
          </p:cNvSpPr>
          <p:nvPr>
            <p:ph type="title"/>
          </p:nvPr>
        </p:nvSpPr>
        <p:spPr/>
        <p:txBody>
          <a:bodyPr/>
          <a:lstStyle/>
          <a:p>
            <a:r>
              <a:rPr lang="en-US" dirty="0"/>
              <a:t>We will add a “derivative” term to our controller to damp the oscillations</a:t>
            </a:r>
          </a:p>
        </p:txBody>
      </p:sp>
      <p:sp>
        <p:nvSpPr>
          <p:cNvPr id="3" name="Content Placeholder 2">
            <a:extLst>
              <a:ext uri="{FF2B5EF4-FFF2-40B4-BE49-F238E27FC236}">
                <a16:creationId xmlns:a16="http://schemas.microsoft.com/office/drawing/2014/main" id="{A31C962F-32CC-057E-6FFC-C586330FAC07}"/>
              </a:ext>
            </a:extLst>
          </p:cNvPr>
          <p:cNvSpPr>
            <a:spLocks noGrp="1"/>
          </p:cNvSpPr>
          <p:nvPr>
            <p:ph idx="1"/>
          </p:nvPr>
        </p:nvSpPr>
        <p:spPr/>
        <p:txBody>
          <a:bodyPr/>
          <a:lstStyle/>
          <a:p>
            <a:r>
              <a:rPr lang="en-US" dirty="0"/>
              <a:t>We add a term proportional to the derivative of the error:</a:t>
            </a:r>
          </a:p>
          <a:p>
            <a:endParaRPr lang="en-US" dirty="0"/>
          </a:p>
          <a:p>
            <a:endParaRPr lang="en-US" dirty="0"/>
          </a:p>
          <a:p>
            <a:endParaRPr lang="en-US" dirty="0"/>
          </a:p>
          <a:p>
            <a:endParaRPr lang="en-US" dirty="0"/>
          </a:p>
          <a:p>
            <a:endParaRPr lang="en-US" dirty="0"/>
          </a:p>
          <a:p>
            <a:r>
              <a:rPr lang="en-US" dirty="0"/>
              <a:t>But we don’t have the derivative. How should we compute it?</a:t>
            </a:r>
          </a:p>
        </p:txBody>
      </p:sp>
      <p:sp>
        <p:nvSpPr>
          <p:cNvPr id="5" name="Slide Number Placeholder 4">
            <a:extLst>
              <a:ext uri="{FF2B5EF4-FFF2-40B4-BE49-F238E27FC236}">
                <a16:creationId xmlns:a16="http://schemas.microsoft.com/office/drawing/2014/main" id="{E5A05829-1C5A-4ED4-12E6-C5F60FF50BE8}"/>
              </a:ext>
            </a:extLst>
          </p:cNvPr>
          <p:cNvSpPr>
            <a:spLocks noGrp="1"/>
          </p:cNvSpPr>
          <p:nvPr>
            <p:ph type="sldNum" sz="quarter" idx="12"/>
          </p:nvPr>
        </p:nvSpPr>
        <p:spPr/>
        <p:txBody>
          <a:bodyPr/>
          <a:lstStyle/>
          <a:p>
            <a:fld id="{E538DE21-AC3D-574E-A9BC-92B90566158F}" type="slidenum">
              <a:rPr lang="en-US" smtClean="0"/>
              <a:t>30</a:t>
            </a:fld>
            <a:endParaRPr lang="en-US"/>
          </a:p>
        </p:txBody>
      </p:sp>
      <p:pic>
        <p:nvPicPr>
          <p:cNvPr id="6" name="Picture 5">
            <a:extLst>
              <a:ext uri="{FF2B5EF4-FFF2-40B4-BE49-F238E27FC236}">
                <a16:creationId xmlns:a16="http://schemas.microsoft.com/office/drawing/2014/main" id="{549F0E59-689C-7784-0957-D7E289E81119}"/>
              </a:ext>
            </a:extLst>
          </p:cNvPr>
          <p:cNvPicPr>
            <a:picLocks noChangeAspect="1"/>
          </p:cNvPicPr>
          <p:nvPr/>
        </p:nvPicPr>
        <p:blipFill>
          <a:blip r:embed="rId2"/>
          <a:stretch>
            <a:fillRect/>
          </a:stretch>
        </p:blipFill>
        <p:spPr>
          <a:xfrm>
            <a:off x="3473450" y="2574279"/>
            <a:ext cx="5245100" cy="1790700"/>
          </a:xfrm>
          <a:prstGeom prst="rect">
            <a:avLst/>
          </a:prstGeom>
        </p:spPr>
      </p:pic>
    </p:spTree>
    <p:extLst>
      <p:ext uri="{BB962C8B-B14F-4D97-AF65-F5344CB8AC3E}">
        <p14:creationId xmlns:p14="http://schemas.microsoft.com/office/powerpoint/2010/main" val="656616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1DF4A-F1BB-424D-8FF0-DDD5681817D8}"/>
              </a:ext>
            </a:extLst>
          </p:cNvPr>
          <p:cNvSpPr>
            <a:spLocks noGrp="1"/>
          </p:cNvSpPr>
          <p:nvPr>
            <p:ph type="title"/>
          </p:nvPr>
        </p:nvSpPr>
        <p:spPr/>
        <p:txBody>
          <a:bodyPr/>
          <a:lstStyle/>
          <a:p>
            <a:r>
              <a:rPr lang="en-US" dirty="0"/>
              <a:t>How might we take the derivative of a discrete function? Finite Differences.</a:t>
            </a:r>
          </a:p>
        </p:txBody>
      </p:sp>
      <p:sp>
        <p:nvSpPr>
          <p:cNvPr id="3" name="Content Placeholder 2">
            <a:extLst>
              <a:ext uri="{FF2B5EF4-FFF2-40B4-BE49-F238E27FC236}">
                <a16:creationId xmlns:a16="http://schemas.microsoft.com/office/drawing/2014/main" id="{D01F9946-C35A-7746-AD36-47661B7C2822}"/>
              </a:ext>
            </a:extLst>
          </p:cNvPr>
          <p:cNvSpPr>
            <a:spLocks noGrp="1"/>
          </p:cNvSpPr>
          <p:nvPr>
            <p:ph idx="1"/>
          </p:nvPr>
        </p:nvSpPr>
        <p:spPr/>
        <p:txBody>
          <a:bodyPr>
            <a:normAutofit/>
          </a:bodyPr>
          <a:lstStyle/>
          <a:p>
            <a:pPr marL="0" indent="0">
              <a:buNone/>
            </a:pPr>
            <a:r>
              <a:rPr lang="en-US" dirty="0"/>
              <a:t>How would we take the derivative/gradient of any function? </a:t>
            </a:r>
          </a:p>
          <a:p>
            <a:pPr marL="0" indent="0">
              <a:buNone/>
            </a:pPr>
            <a:endParaRPr lang="en-US" dirty="0"/>
          </a:p>
          <a:p>
            <a:pPr marL="0" indent="0">
              <a:buNone/>
            </a:pPr>
            <a:r>
              <a:rPr lang="en-US" dirty="0"/>
              <a:t>How we normally take a derivative:</a:t>
            </a:r>
          </a:p>
          <a:p>
            <a:pPr marL="0" indent="0">
              <a:buNone/>
            </a:pPr>
            <a:endParaRPr lang="en-US" dirty="0"/>
          </a:p>
          <a:p>
            <a:pPr marL="0" indent="0">
              <a:buNone/>
            </a:pPr>
            <a:endParaRPr lang="en-US" dirty="0"/>
          </a:p>
          <a:p>
            <a:pPr marL="0" indent="0">
              <a:buNone/>
            </a:pPr>
            <a:endParaRPr lang="en-US" dirty="0"/>
          </a:p>
          <a:p>
            <a:pPr marL="0" indent="0">
              <a:buNone/>
            </a:pPr>
            <a:r>
              <a:rPr lang="en-US" dirty="0"/>
              <a:t>We can also use the central derivative: </a:t>
            </a:r>
          </a:p>
          <a:p>
            <a:pPr marL="0" indent="0">
              <a:buNone/>
            </a:pPr>
            <a:r>
              <a:rPr lang="en-US" dirty="0"/>
              <a:t> </a:t>
            </a:r>
          </a:p>
          <a:p>
            <a:pPr marL="0" indent="0">
              <a:buNone/>
            </a:pPr>
            <a:endParaRPr lang="en-US" dirty="0"/>
          </a:p>
        </p:txBody>
      </p:sp>
      <p:sp>
        <p:nvSpPr>
          <p:cNvPr id="5" name="Slide Number Placeholder 4">
            <a:extLst>
              <a:ext uri="{FF2B5EF4-FFF2-40B4-BE49-F238E27FC236}">
                <a16:creationId xmlns:a16="http://schemas.microsoft.com/office/drawing/2014/main" id="{E4CA15B4-FEF4-BD40-A14D-05066674DD5F}"/>
              </a:ext>
            </a:extLst>
          </p:cNvPr>
          <p:cNvSpPr>
            <a:spLocks noGrp="1"/>
          </p:cNvSpPr>
          <p:nvPr>
            <p:ph type="sldNum" sz="quarter" idx="12"/>
          </p:nvPr>
        </p:nvSpPr>
        <p:spPr/>
        <p:txBody>
          <a:bodyPr/>
          <a:lstStyle/>
          <a:p>
            <a:fld id="{E538DE21-AC3D-574E-A9BC-92B90566158F}" type="slidenum">
              <a:rPr lang="en-US" smtClean="0"/>
              <a:t>31</a:t>
            </a:fld>
            <a:endParaRPr lang="en-US"/>
          </a:p>
        </p:txBody>
      </p:sp>
      <p:pic>
        <p:nvPicPr>
          <p:cNvPr id="6" name="Picture 5">
            <a:extLst>
              <a:ext uri="{FF2B5EF4-FFF2-40B4-BE49-F238E27FC236}">
                <a16:creationId xmlns:a16="http://schemas.microsoft.com/office/drawing/2014/main" id="{1F7DD824-BBA1-F74A-9FA2-862FEC17D7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0109" y="3433158"/>
            <a:ext cx="4211782" cy="1136272"/>
          </a:xfrm>
          <a:prstGeom prst="rect">
            <a:avLst/>
          </a:prstGeom>
        </p:spPr>
      </p:pic>
      <p:pic>
        <p:nvPicPr>
          <p:cNvPr id="7" name="Picture 6">
            <a:extLst>
              <a:ext uri="{FF2B5EF4-FFF2-40B4-BE49-F238E27FC236}">
                <a16:creationId xmlns:a16="http://schemas.microsoft.com/office/drawing/2014/main" id="{2F31F87B-47EA-AA48-A575-0B86A0B0B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109" y="5436403"/>
            <a:ext cx="4211782" cy="938976"/>
          </a:xfrm>
          <a:prstGeom prst="rect">
            <a:avLst/>
          </a:prstGeom>
        </p:spPr>
      </p:pic>
    </p:spTree>
    <p:extLst>
      <p:ext uri="{BB962C8B-B14F-4D97-AF65-F5344CB8AC3E}">
        <p14:creationId xmlns:p14="http://schemas.microsoft.com/office/powerpoint/2010/main" val="988755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84CB-C741-784B-84BF-27F4552302D5}"/>
              </a:ext>
            </a:extLst>
          </p:cNvPr>
          <p:cNvSpPr>
            <a:spLocks noGrp="1"/>
          </p:cNvSpPr>
          <p:nvPr>
            <p:ph type="title"/>
          </p:nvPr>
        </p:nvSpPr>
        <p:spPr/>
        <p:txBody>
          <a:bodyPr/>
          <a:lstStyle/>
          <a:p>
            <a:r>
              <a:rPr lang="en-US" dirty="0"/>
              <a:t>How might we take the derivative of a discrete function? Finite Differences.</a:t>
            </a:r>
          </a:p>
        </p:txBody>
      </p:sp>
      <p:sp>
        <p:nvSpPr>
          <p:cNvPr id="3" name="Content Placeholder 2">
            <a:extLst>
              <a:ext uri="{FF2B5EF4-FFF2-40B4-BE49-F238E27FC236}">
                <a16:creationId xmlns:a16="http://schemas.microsoft.com/office/drawing/2014/main" id="{DE23CE93-24BF-9A40-BF14-8F11AF58C447}"/>
              </a:ext>
            </a:extLst>
          </p:cNvPr>
          <p:cNvSpPr>
            <a:spLocks noGrp="1"/>
          </p:cNvSpPr>
          <p:nvPr>
            <p:ph idx="1"/>
          </p:nvPr>
        </p:nvSpPr>
        <p:spPr/>
        <p:txBody>
          <a:bodyPr/>
          <a:lstStyle/>
          <a:p>
            <a:pPr marL="0" indent="0">
              <a:buNone/>
            </a:pPr>
            <a:r>
              <a:rPr lang="en-US" dirty="0"/>
              <a:t>For discrete signals, we approximate the derivative without the limit (finite difference approximation):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2DFFDF4F-6C11-7548-A50D-CD2B082F11D3}"/>
              </a:ext>
            </a:extLst>
          </p:cNvPr>
          <p:cNvSpPr>
            <a:spLocks noGrp="1"/>
          </p:cNvSpPr>
          <p:nvPr>
            <p:ph type="sldNum" sz="quarter" idx="12"/>
          </p:nvPr>
        </p:nvSpPr>
        <p:spPr/>
        <p:txBody>
          <a:bodyPr/>
          <a:lstStyle/>
          <a:p>
            <a:fld id="{E538DE21-AC3D-574E-A9BC-92B90566158F}" type="slidenum">
              <a:rPr lang="en-US" smtClean="0"/>
              <a:t>32</a:t>
            </a:fld>
            <a:endParaRPr lang="en-US"/>
          </a:p>
        </p:txBody>
      </p:sp>
      <p:pic>
        <p:nvPicPr>
          <p:cNvPr id="6" name="Picture 5">
            <a:extLst>
              <a:ext uri="{FF2B5EF4-FFF2-40B4-BE49-F238E27FC236}">
                <a16:creationId xmlns:a16="http://schemas.microsoft.com/office/drawing/2014/main" id="{667E2096-616C-4A49-8E75-2816C3B7F7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6591" y="2563091"/>
            <a:ext cx="5558818" cy="1343890"/>
          </a:xfrm>
          <a:prstGeom prst="rect">
            <a:avLst/>
          </a:prstGeom>
        </p:spPr>
      </p:pic>
    </p:spTree>
    <p:extLst>
      <p:ext uri="{BB962C8B-B14F-4D97-AF65-F5344CB8AC3E}">
        <p14:creationId xmlns:p14="http://schemas.microsoft.com/office/powerpoint/2010/main" val="1560180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C962F-32CC-057E-6FFC-C586330FAC07}"/>
              </a:ext>
            </a:extLst>
          </p:cNvPr>
          <p:cNvSpPr>
            <a:spLocks noGrp="1"/>
          </p:cNvSpPr>
          <p:nvPr>
            <p:ph idx="1"/>
          </p:nvPr>
        </p:nvSpPr>
        <p:spPr/>
        <p:txBody>
          <a:bodyPr/>
          <a:lstStyle/>
          <a:p>
            <a:r>
              <a:rPr lang="en-US" dirty="0"/>
              <a:t>We add a term proportional to the derivative of the error:</a:t>
            </a:r>
          </a:p>
          <a:p>
            <a:endParaRPr lang="en-US" dirty="0"/>
          </a:p>
          <a:p>
            <a:endParaRPr lang="en-US" dirty="0"/>
          </a:p>
          <a:p>
            <a:endParaRPr lang="en-US" dirty="0"/>
          </a:p>
          <a:p>
            <a:endParaRPr lang="en-US" dirty="0"/>
          </a:p>
          <a:p>
            <a:endParaRPr lang="en-US" dirty="0"/>
          </a:p>
          <a:p>
            <a:r>
              <a:rPr lang="en-US" dirty="0"/>
              <a:t>But we don’t have the derivative. How should we compute it?</a:t>
            </a:r>
          </a:p>
          <a:p>
            <a:r>
              <a:rPr lang="en-US" dirty="0"/>
              <a:t>Finite differences:</a:t>
            </a:r>
          </a:p>
        </p:txBody>
      </p:sp>
      <p:pic>
        <p:nvPicPr>
          <p:cNvPr id="7" name="Picture 6">
            <a:extLst>
              <a:ext uri="{FF2B5EF4-FFF2-40B4-BE49-F238E27FC236}">
                <a16:creationId xmlns:a16="http://schemas.microsoft.com/office/drawing/2014/main" id="{643171E8-997A-9C93-4037-EE43CF39BBAE}"/>
              </a:ext>
            </a:extLst>
          </p:cNvPr>
          <p:cNvPicPr>
            <a:picLocks noChangeAspect="1"/>
          </p:cNvPicPr>
          <p:nvPr/>
        </p:nvPicPr>
        <p:blipFill>
          <a:blip r:embed="rId2"/>
          <a:stretch>
            <a:fillRect/>
          </a:stretch>
        </p:blipFill>
        <p:spPr>
          <a:xfrm>
            <a:off x="4108450" y="5362575"/>
            <a:ext cx="3975100" cy="1130300"/>
          </a:xfrm>
          <a:prstGeom prst="rect">
            <a:avLst/>
          </a:prstGeom>
        </p:spPr>
      </p:pic>
      <p:sp>
        <p:nvSpPr>
          <p:cNvPr id="2" name="Title 1">
            <a:extLst>
              <a:ext uri="{FF2B5EF4-FFF2-40B4-BE49-F238E27FC236}">
                <a16:creationId xmlns:a16="http://schemas.microsoft.com/office/drawing/2014/main" id="{F72F0C86-3BC0-358D-B31D-8B046BF51F0E}"/>
              </a:ext>
            </a:extLst>
          </p:cNvPr>
          <p:cNvSpPr>
            <a:spLocks noGrp="1"/>
          </p:cNvSpPr>
          <p:nvPr>
            <p:ph type="title"/>
          </p:nvPr>
        </p:nvSpPr>
        <p:spPr/>
        <p:txBody>
          <a:bodyPr/>
          <a:lstStyle/>
          <a:p>
            <a:r>
              <a:rPr lang="en-US" dirty="0"/>
              <a:t>We will add a “derivative” term to our controller to damp the oscillations</a:t>
            </a:r>
          </a:p>
        </p:txBody>
      </p:sp>
      <p:sp>
        <p:nvSpPr>
          <p:cNvPr id="5" name="Slide Number Placeholder 4">
            <a:extLst>
              <a:ext uri="{FF2B5EF4-FFF2-40B4-BE49-F238E27FC236}">
                <a16:creationId xmlns:a16="http://schemas.microsoft.com/office/drawing/2014/main" id="{E5A05829-1C5A-4ED4-12E6-C5F60FF50BE8}"/>
              </a:ext>
            </a:extLst>
          </p:cNvPr>
          <p:cNvSpPr>
            <a:spLocks noGrp="1"/>
          </p:cNvSpPr>
          <p:nvPr>
            <p:ph type="sldNum" sz="quarter" idx="12"/>
          </p:nvPr>
        </p:nvSpPr>
        <p:spPr/>
        <p:txBody>
          <a:bodyPr/>
          <a:lstStyle/>
          <a:p>
            <a:fld id="{E538DE21-AC3D-574E-A9BC-92B90566158F}" type="slidenum">
              <a:rPr lang="en-US" smtClean="0"/>
              <a:t>33</a:t>
            </a:fld>
            <a:endParaRPr lang="en-US"/>
          </a:p>
        </p:txBody>
      </p:sp>
      <p:pic>
        <p:nvPicPr>
          <p:cNvPr id="10" name="Picture 9">
            <a:extLst>
              <a:ext uri="{FF2B5EF4-FFF2-40B4-BE49-F238E27FC236}">
                <a16:creationId xmlns:a16="http://schemas.microsoft.com/office/drawing/2014/main" id="{5BC329AF-B7ED-C83A-AE3C-E50FA97FCD65}"/>
              </a:ext>
            </a:extLst>
          </p:cNvPr>
          <p:cNvPicPr>
            <a:picLocks noChangeAspect="1"/>
          </p:cNvPicPr>
          <p:nvPr/>
        </p:nvPicPr>
        <p:blipFill>
          <a:blip r:embed="rId3"/>
          <a:stretch>
            <a:fillRect/>
          </a:stretch>
        </p:blipFill>
        <p:spPr>
          <a:xfrm>
            <a:off x="3473450" y="2574279"/>
            <a:ext cx="5245100" cy="1790700"/>
          </a:xfrm>
          <a:prstGeom prst="rect">
            <a:avLst/>
          </a:prstGeom>
        </p:spPr>
      </p:pic>
    </p:spTree>
    <p:extLst>
      <p:ext uri="{BB962C8B-B14F-4D97-AF65-F5344CB8AC3E}">
        <p14:creationId xmlns:p14="http://schemas.microsoft.com/office/powerpoint/2010/main" val="1428632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7237-CCC2-E093-AE08-5C72F35D45FD}"/>
              </a:ext>
            </a:extLst>
          </p:cNvPr>
          <p:cNvSpPr>
            <a:spLocks noGrp="1"/>
          </p:cNvSpPr>
          <p:nvPr>
            <p:ph type="title"/>
          </p:nvPr>
        </p:nvSpPr>
        <p:spPr/>
        <p:txBody>
          <a:bodyPr/>
          <a:lstStyle/>
          <a:p>
            <a:r>
              <a:rPr lang="en-US" dirty="0"/>
              <a:t>Adding the derivative term…</a:t>
            </a:r>
          </a:p>
        </p:txBody>
      </p:sp>
      <p:sp>
        <p:nvSpPr>
          <p:cNvPr id="4" name="Slide Number Placeholder 3">
            <a:extLst>
              <a:ext uri="{FF2B5EF4-FFF2-40B4-BE49-F238E27FC236}">
                <a16:creationId xmlns:a16="http://schemas.microsoft.com/office/drawing/2014/main" id="{CCF398FA-CB51-B933-E090-DF454806B294}"/>
              </a:ext>
            </a:extLst>
          </p:cNvPr>
          <p:cNvSpPr>
            <a:spLocks noGrp="1"/>
          </p:cNvSpPr>
          <p:nvPr>
            <p:ph type="sldNum" sz="quarter" idx="12"/>
          </p:nvPr>
        </p:nvSpPr>
        <p:spPr/>
        <p:txBody>
          <a:bodyPr/>
          <a:lstStyle/>
          <a:p>
            <a:fld id="{F5FE10AB-C6A1-4249-A6E9-5BC3816A454B}" type="slidenum">
              <a:rPr lang="en-US" smtClean="0"/>
              <a:t>34</a:t>
            </a:fld>
            <a:endParaRPr lang="en-US"/>
          </a:p>
        </p:txBody>
      </p:sp>
      <p:pic>
        <p:nvPicPr>
          <p:cNvPr id="5" name="Picture 2">
            <a:extLst>
              <a:ext uri="{FF2B5EF4-FFF2-40B4-BE49-F238E27FC236}">
                <a16:creationId xmlns:a16="http://schemas.microsoft.com/office/drawing/2014/main" id="{1FE9D187-22FC-6978-F624-5E9A940D6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645" y="1876913"/>
            <a:ext cx="4593699" cy="347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B6BE430-9D8F-03BD-5144-C35D136977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76913"/>
            <a:ext cx="4703156" cy="347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573068A5-4C1A-BE6E-0D5D-5FC0CE252F17}"/>
              </a:ext>
            </a:extLst>
          </p:cNvPr>
          <p:cNvCxnSpPr>
            <a:stCxn id="6" idx="3"/>
            <a:endCxn id="5" idx="1"/>
          </p:cNvCxnSpPr>
          <p:nvPr/>
        </p:nvCxnSpPr>
        <p:spPr>
          <a:xfrm>
            <a:off x="5541356" y="3614273"/>
            <a:ext cx="1109289" cy="0"/>
          </a:xfrm>
          <a:prstGeom prst="straightConnector1">
            <a:avLst/>
          </a:prstGeom>
          <a:ln w="889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20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7445-49B9-F748-00E6-EFCE14666BC8}"/>
              </a:ext>
            </a:extLst>
          </p:cNvPr>
          <p:cNvSpPr>
            <a:spLocks noGrp="1"/>
          </p:cNvSpPr>
          <p:nvPr>
            <p:ph type="title"/>
          </p:nvPr>
        </p:nvSpPr>
        <p:spPr/>
        <p:txBody>
          <a:bodyPr/>
          <a:lstStyle/>
          <a:p>
            <a:r>
              <a:rPr lang="en-US" dirty="0"/>
              <a:t>What if there is a constant force acting upon the robot?</a:t>
            </a:r>
          </a:p>
        </p:txBody>
      </p:sp>
      <p:sp>
        <p:nvSpPr>
          <p:cNvPr id="3" name="Content Placeholder 2">
            <a:extLst>
              <a:ext uri="{FF2B5EF4-FFF2-40B4-BE49-F238E27FC236}">
                <a16:creationId xmlns:a16="http://schemas.microsoft.com/office/drawing/2014/main" id="{E9C09194-E3CE-BA18-A64E-34B153E334E8}"/>
              </a:ext>
            </a:extLst>
          </p:cNvPr>
          <p:cNvSpPr>
            <a:spLocks noGrp="1"/>
          </p:cNvSpPr>
          <p:nvPr>
            <p:ph idx="1"/>
          </p:nvPr>
        </p:nvSpPr>
        <p:spPr/>
        <p:txBody>
          <a:bodyPr>
            <a:normAutofit fontScale="92500" lnSpcReduction="20000"/>
          </a:bodyPr>
          <a:lstStyle/>
          <a:p>
            <a:r>
              <a:rPr lang="en-US" dirty="0"/>
              <a:t>The robot will apply some force to move it towards the goal, but it may get pushed by the force and come to rest before it reaches it, the force of the proportional controller matched by the systematic force (e.g., wind).</a:t>
            </a:r>
          </a:p>
          <a:p>
            <a:endParaRPr lang="en-US" dirty="0"/>
          </a:p>
          <a:p>
            <a:r>
              <a:rPr lang="en-US" dirty="0"/>
              <a:t>We can add an Integral Term:</a:t>
            </a:r>
          </a:p>
          <a:p>
            <a:endParaRPr lang="en-US" dirty="0"/>
          </a:p>
          <a:p>
            <a:endParaRPr lang="en-US" dirty="0"/>
          </a:p>
          <a:p>
            <a:endParaRPr lang="en-US" dirty="0"/>
          </a:p>
          <a:p>
            <a:endParaRPr lang="en-US" dirty="0"/>
          </a:p>
          <a:p>
            <a:r>
              <a:rPr lang="en-US" dirty="0"/>
              <a:t>If there is a systematic error, it will grow over time until the system compensates for it.</a:t>
            </a:r>
          </a:p>
        </p:txBody>
      </p:sp>
      <p:sp>
        <p:nvSpPr>
          <p:cNvPr id="5" name="Slide Number Placeholder 4">
            <a:extLst>
              <a:ext uri="{FF2B5EF4-FFF2-40B4-BE49-F238E27FC236}">
                <a16:creationId xmlns:a16="http://schemas.microsoft.com/office/drawing/2014/main" id="{4D0F5820-CEB1-D573-D4A7-CA675F22FA57}"/>
              </a:ext>
            </a:extLst>
          </p:cNvPr>
          <p:cNvSpPr>
            <a:spLocks noGrp="1"/>
          </p:cNvSpPr>
          <p:nvPr>
            <p:ph type="sldNum" sz="quarter" idx="12"/>
          </p:nvPr>
        </p:nvSpPr>
        <p:spPr/>
        <p:txBody>
          <a:bodyPr/>
          <a:lstStyle/>
          <a:p>
            <a:fld id="{E538DE21-AC3D-574E-A9BC-92B90566158F}" type="slidenum">
              <a:rPr lang="en-US" smtClean="0"/>
              <a:t>35</a:t>
            </a:fld>
            <a:endParaRPr lang="en-US"/>
          </a:p>
        </p:txBody>
      </p:sp>
      <p:pic>
        <p:nvPicPr>
          <p:cNvPr id="6" name="Picture 5">
            <a:extLst>
              <a:ext uri="{FF2B5EF4-FFF2-40B4-BE49-F238E27FC236}">
                <a16:creationId xmlns:a16="http://schemas.microsoft.com/office/drawing/2014/main" id="{A02083CD-1548-AFC5-1919-369E7C969C7F}"/>
              </a:ext>
            </a:extLst>
          </p:cNvPr>
          <p:cNvPicPr>
            <a:picLocks noChangeAspect="1"/>
          </p:cNvPicPr>
          <p:nvPr/>
        </p:nvPicPr>
        <p:blipFill>
          <a:blip r:embed="rId2"/>
          <a:stretch>
            <a:fillRect/>
          </a:stretch>
        </p:blipFill>
        <p:spPr>
          <a:xfrm>
            <a:off x="3740150" y="3698838"/>
            <a:ext cx="4711700" cy="1219200"/>
          </a:xfrm>
          <a:prstGeom prst="rect">
            <a:avLst/>
          </a:prstGeom>
        </p:spPr>
      </p:pic>
    </p:spTree>
    <p:extLst>
      <p:ext uri="{BB962C8B-B14F-4D97-AF65-F5344CB8AC3E}">
        <p14:creationId xmlns:p14="http://schemas.microsoft.com/office/powerpoint/2010/main" val="352941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E3521B8-BCE9-495E-895F-009B479D6EAA}"/>
              </a:ext>
            </a:extLst>
          </p:cNvPr>
          <p:cNvPicPr>
            <a:picLocks noGrp="1" noChangeAspect="1"/>
          </p:cNvPicPr>
          <p:nvPr>
            <p:ph idx="1"/>
          </p:nvPr>
        </p:nvPicPr>
        <p:blipFill>
          <a:blip r:embed="rId2"/>
          <a:stretch>
            <a:fillRect/>
          </a:stretch>
        </p:blipFill>
        <p:spPr>
          <a:xfrm>
            <a:off x="2720788" y="1277027"/>
            <a:ext cx="6750424" cy="5062818"/>
          </a:xfrm>
        </p:spPr>
      </p:pic>
      <p:sp>
        <p:nvSpPr>
          <p:cNvPr id="2" name="Title 1">
            <a:extLst>
              <a:ext uri="{FF2B5EF4-FFF2-40B4-BE49-F238E27FC236}">
                <a16:creationId xmlns:a16="http://schemas.microsoft.com/office/drawing/2014/main" id="{09CCD260-3286-5F02-2C4F-A2A4802847D9}"/>
              </a:ext>
            </a:extLst>
          </p:cNvPr>
          <p:cNvSpPr>
            <a:spLocks noGrp="1"/>
          </p:cNvSpPr>
          <p:nvPr>
            <p:ph type="title"/>
          </p:nvPr>
        </p:nvSpPr>
        <p:spPr/>
        <p:txBody>
          <a:bodyPr/>
          <a:lstStyle/>
          <a:p>
            <a:r>
              <a:rPr lang="en-US" dirty="0"/>
              <a:t>Here’s a great little animation showing parameter tuning on a toy system</a:t>
            </a:r>
          </a:p>
        </p:txBody>
      </p:sp>
      <p:sp>
        <p:nvSpPr>
          <p:cNvPr id="5" name="Slide Number Placeholder 4">
            <a:extLst>
              <a:ext uri="{FF2B5EF4-FFF2-40B4-BE49-F238E27FC236}">
                <a16:creationId xmlns:a16="http://schemas.microsoft.com/office/drawing/2014/main" id="{5284664A-0CE4-79DE-9AA4-376F994BEAE6}"/>
              </a:ext>
            </a:extLst>
          </p:cNvPr>
          <p:cNvSpPr>
            <a:spLocks noGrp="1"/>
          </p:cNvSpPr>
          <p:nvPr>
            <p:ph type="sldNum" sz="quarter" idx="12"/>
          </p:nvPr>
        </p:nvSpPr>
        <p:spPr/>
        <p:txBody>
          <a:bodyPr/>
          <a:lstStyle/>
          <a:p>
            <a:fld id="{E538DE21-AC3D-574E-A9BC-92B90566158F}" type="slidenum">
              <a:rPr lang="en-US" smtClean="0"/>
              <a:t>36</a:t>
            </a:fld>
            <a:endParaRPr lang="en-US"/>
          </a:p>
        </p:txBody>
      </p:sp>
      <p:sp>
        <p:nvSpPr>
          <p:cNvPr id="7" name="TextBox 6">
            <a:extLst>
              <a:ext uri="{FF2B5EF4-FFF2-40B4-BE49-F238E27FC236}">
                <a16:creationId xmlns:a16="http://schemas.microsoft.com/office/drawing/2014/main" id="{53082FC9-D4EC-2801-F840-8D5B5B46EFCF}"/>
              </a:ext>
            </a:extLst>
          </p:cNvPr>
          <p:cNvSpPr txBox="1"/>
          <p:nvPr/>
        </p:nvSpPr>
        <p:spPr>
          <a:xfrm>
            <a:off x="1819836" y="6239436"/>
            <a:ext cx="8235781"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https://lab.vanderbilt.edu/taha/teaching/ee-3413-analysis-and-design-of-control-systems/</a:t>
            </a:r>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144213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7C2A-31B7-65F4-57ED-731382740DC7}"/>
              </a:ext>
            </a:extLst>
          </p:cNvPr>
          <p:cNvSpPr>
            <a:spLocks noGrp="1"/>
          </p:cNvSpPr>
          <p:nvPr>
            <p:ph type="title"/>
          </p:nvPr>
        </p:nvSpPr>
        <p:spPr/>
        <p:txBody>
          <a:bodyPr/>
          <a:lstStyle/>
          <a:p>
            <a:r>
              <a:rPr lang="en-US" dirty="0"/>
              <a:t>PID Control:</a:t>
            </a:r>
            <a:br>
              <a:rPr lang="en-US" dirty="0"/>
            </a:br>
            <a:r>
              <a:rPr lang="en-US" dirty="0"/>
              <a:t>Proportional + Integral + Derivative </a:t>
            </a:r>
          </a:p>
        </p:txBody>
      </p:sp>
      <p:sp>
        <p:nvSpPr>
          <p:cNvPr id="3" name="Content Placeholder 2">
            <a:extLst>
              <a:ext uri="{FF2B5EF4-FFF2-40B4-BE49-F238E27FC236}">
                <a16:creationId xmlns:a16="http://schemas.microsoft.com/office/drawing/2014/main" id="{3B3C59CB-2407-D5EC-1E0B-8C70967060F0}"/>
              </a:ext>
            </a:extLst>
          </p:cNvPr>
          <p:cNvSpPr>
            <a:spLocks noGrp="1"/>
          </p:cNvSpPr>
          <p:nvPr>
            <p:ph idx="1"/>
          </p:nvPr>
        </p:nvSpPr>
        <p:spPr/>
        <p:txBody>
          <a:bodyPr>
            <a:normAutofit/>
          </a:bodyPr>
          <a:lstStyle/>
          <a:p>
            <a:r>
              <a:rPr lang="en-US" dirty="0"/>
              <a:t>PID Controllers are popular because they are both simple and generally quite effective.</a:t>
            </a:r>
          </a:p>
          <a:p>
            <a:endParaRPr lang="en-US" dirty="0"/>
          </a:p>
          <a:p>
            <a:r>
              <a:rPr lang="en-US" dirty="0"/>
              <a:t>How do we pick the values? [</a:t>
            </a:r>
            <a:r>
              <a:rPr lang="en-US" dirty="0">
                <a:hlinkClick r:id="rId2"/>
              </a:rPr>
              <a:t>Ziegler-Nichols Method</a:t>
            </a:r>
            <a:r>
              <a:rPr lang="en-US" dirty="0"/>
              <a:t>]</a:t>
            </a:r>
          </a:p>
          <a:p>
            <a:pPr marL="457200" indent="-457200">
              <a:buAutoNum type="arabicPeriod"/>
            </a:pPr>
            <a:r>
              <a:rPr lang="en-US" dirty="0"/>
              <a:t>Remove integral and derivative action.</a:t>
            </a:r>
          </a:p>
          <a:p>
            <a:pPr marL="457200" indent="-457200">
              <a:buAutoNum type="arabicPeriod"/>
            </a:pPr>
            <a:r>
              <a:rPr lang="en-US" dirty="0"/>
              <a:t>Create a small disturbance in the loop by changing the set point. </a:t>
            </a:r>
          </a:p>
          <a:p>
            <a:pPr marL="457200" indent="-457200">
              <a:buAutoNum type="arabicPeriod"/>
            </a:pPr>
            <a:r>
              <a:rPr lang="en-US" dirty="0"/>
              <a:t>Adjust the proportional, increasing and/or decreasing the gain until the oscillations have constant amplitude. </a:t>
            </a:r>
          </a:p>
          <a:p>
            <a:r>
              <a:rPr lang="en-US" dirty="0"/>
              <a:t>Record the gain value </a:t>
            </a:r>
            <a:r>
              <a:rPr lang="en-US" i="1" dirty="0"/>
              <a:t>K</a:t>
            </a:r>
            <a:r>
              <a:rPr lang="en-US" i="1" baseline="-25000" dirty="0"/>
              <a:t>u</a:t>
            </a:r>
            <a:r>
              <a:rPr lang="en-US" dirty="0"/>
              <a:t> and period of oscillation </a:t>
            </a:r>
            <a:r>
              <a:rPr lang="en-US" i="1" dirty="0"/>
              <a:t>P</a:t>
            </a:r>
            <a:r>
              <a:rPr lang="en-US" i="1" baseline="-25000" dirty="0"/>
              <a:t>u</a:t>
            </a:r>
          </a:p>
          <a:p>
            <a:endParaRPr lang="en-US" dirty="0"/>
          </a:p>
        </p:txBody>
      </p:sp>
      <p:sp>
        <p:nvSpPr>
          <p:cNvPr id="5" name="Slide Number Placeholder 4">
            <a:extLst>
              <a:ext uri="{FF2B5EF4-FFF2-40B4-BE49-F238E27FC236}">
                <a16:creationId xmlns:a16="http://schemas.microsoft.com/office/drawing/2014/main" id="{F0717518-F27C-20AC-9497-BB7B4DF74ABD}"/>
              </a:ext>
            </a:extLst>
          </p:cNvPr>
          <p:cNvSpPr>
            <a:spLocks noGrp="1"/>
          </p:cNvSpPr>
          <p:nvPr>
            <p:ph type="sldNum" sz="quarter" idx="12"/>
          </p:nvPr>
        </p:nvSpPr>
        <p:spPr/>
        <p:txBody>
          <a:bodyPr/>
          <a:lstStyle/>
          <a:p>
            <a:fld id="{E538DE21-AC3D-574E-A9BC-92B90566158F}" type="slidenum">
              <a:rPr lang="en-US" smtClean="0"/>
              <a:t>37</a:t>
            </a:fld>
            <a:endParaRPr lang="en-US"/>
          </a:p>
        </p:txBody>
      </p:sp>
    </p:spTree>
    <p:extLst>
      <p:ext uri="{BB962C8B-B14F-4D97-AF65-F5344CB8AC3E}">
        <p14:creationId xmlns:p14="http://schemas.microsoft.com/office/powerpoint/2010/main" val="2679248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7C2A-31B7-65F4-57ED-731382740DC7}"/>
              </a:ext>
            </a:extLst>
          </p:cNvPr>
          <p:cNvSpPr>
            <a:spLocks noGrp="1"/>
          </p:cNvSpPr>
          <p:nvPr>
            <p:ph type="title"/>
          </p:nvPr>
        </p:nvSpPr>
        <p:spPr/>
        <p:txBody>
          <a:bodyPr/>
          <a:lstStyle/>
          <a:p>
            <a:r>
              <a:rPr lang="en-US" dirty="0"/>
              <a:t>PID Control:</a:t>
            </a:r>
            <a:br>
              <a:rPr lang="en-US" dirty="0"/>
            </a:br>
            <a:r>
              <a:rPr lang="en-US" dirty="0"/>
              <a:t>Proportional + Integral + Derivative </a:t>
            </a:r>
          </a:p>
        </p:txBody>
      </p:sp>
      <p:sp>
        <p:nvSpPr>
          <p:cNvPr id="3" name="Content Placeholder 2">
            <a:extLst>
              <a:ext uri="{FF2B5EF4-FFF2-40B4-BE49-F238E27FC236}">
                <a16:creationId xmlns:a16="http://schemas.microsoft.com/office/drawing/2014/main" id="{3B3C59CB-2407-D5EC-1E0B-8C70967060F0}"/>
              </a:ext>
            </a:extLst>
          </p:cNvPr>
          <p:cNvSpPr>
            <a:spLocks noGrp="1"/>
          </p:cNvSpPr>
          <p:nvPr>
            <p:ph idx="1"/>
          </p:nvPr>
        </p:nvSpPr>
        <p:spPr/>
        <p:txBody>
          <a:bodyPr>
            <a:normAutofit/>
          </a:bodyPr>
          <a:lstStyle/>
          <a:p>
            <a:r>
              <a:rPr lang="en-US" dirty="0"/>
              <a:t>PID Controllers are popular because they are both simple and generally quite effective.</a:t>
            </a:r>
          </a:p>
          <a:p>
            <a:endParaRPr lang="en-US" dirty="0"/>
          </a:p>
          <a:p>
            <a:r>
              <a:rPr lang="en-US" dirty="0"/>
              <a:t>How do we pick the values? [</a:t>
            </a:r>
            <a:r>
              <a:rPr lang="en-US" dirty="0">
                <a:hlinkClick r:id="rId2"/>
              </a:rPr>
              <a:t>Ziegler-Nichols Method</a:t>
            </a:r>
            <a:r>
              <a:rPr lang="en-US" dirty="0"/>
              <a:t>]</a:t>
            </a:r>
          </a:p>
          <a:p>
            <a:r>
              <a:rPr lang="en-US" dirty="0"/>
              <a:t>Record the gain value </a:t>
            </a:r>
            <a:r>
              <a:rPr lang="en-US" i="1" dirty="0"/>
              <a:t>K</a:t>
            </a:r>
            <a:r>
              <a:rPr lang="en-US" i="1" baseline="-25000" dirty="0"/>
              <a:t>u</a:t>
            </a:r>
            <a:r>
              <a:rPr lang="en-US" dirty="0"/>
              <a:t> and period of oscillation </a:t>
            </a:r>
            <a:r>
              <a:rPr lang="en-US" i="1" dirty="0"/>
              <a:t>P</a:t>
            </a:r>
            <a:r>
              <a:rPr lang="en-US" i="1" baseline="-25000" dirty="0"/>
              <a:t>u</a:t>
            </a:r>
          </a:p>
          <a:p>
            <a:endParaRPr lang="en-US" dirty="0"/>
          </a:p>
        </p:txBody>
      </p:sp>
      <p:sp>
        <p:nvSpPr>
          <p:cNvPr id="5" name="Slide Number Placeholder 4">
            <a:extLst>
              <a:ext uri="{FF2B5EF4-FFF2-40B4-BE49-F238E27FC236}">
                <a16:creationId xmlns:a16="http://schemas.microsoft.com/office/drawing/2014/main" id="{F0717518-F27C-20AC-9497-BB7B4DF74ABD}"/>
              </a:ext>
            </a:extLst>
          </p:cNvPr>
          <p:cNvSpPr>
            <a:spLocks noGrp="1"/>
          </p:cNvSpPr>
          <p:nvPr>
            <p:ph type="sldNum" sz="quarter" idx="12"/>
          </p:nvPr>
        </p:nvSpPr>
        <p:spPr/>
        <p:txBody>
          <a:bodyPr/>
          <a:lstStyle/>
          <a:p>
            <a:fld id="{E538DE21-AC3D-574E-A9BC-92B90566158F}" type="slidenum">
              <a:rPr lang="en-US" smtClean="0"/>
              <a:t>38</a:t>
            </a:fld>
            <a:endParaRPr lang="en-US"/>
          </a:p>
        </p:txBody>
      </p:sp>
      <p:pic>
        <p:nvPicPr>
          <p:cNvPr id="6" name="Picture 5">
            <a:extLst>
              <a:ext uri="{FF2B5EF4-FFF2-40B4-BE49-F238E27FC236}">
                <a16:creationId xmlns:a16="http://schemas.microsoft.com/office/drawing/2014/main" id="{90F7A4CE-6053-6E4A-811C-9595712502C5}"/>
              </a:ext>
            </a:extLst>
          </p:cNvPr>
          <p:cNvPicPr>
            <a:picLocks noChangeAspect="1"/>
          </p:cNvPicPr>
          <p:nvPr/>
        </p:nvPicPr>
        <p:blipFill>
          <a:blip r:embed="rId3"/>
          <a:stretch>
            <a:fillRect/>
          </a:stretch>
        </p:blipFill>
        <p:spPr>
          <a:xfrm>
            <a:off x="3924300" y="4458671"/>
            <a:ext cx="4343400" cy="1587500"/>
          </a:xfrm>
          <a:prstGeom prst="rect">
            <a:avLst/>
          </a:prstGeom>
        </p:spPr>
      </p:pic>
    </p:spTree>
    <p:extLst>
      <p:ext uri="{BB962C8B-B14F-4D97-AF65-F5344CB8AC3E}">
        <p14:creationId xmlns:p14="http://schemas.microsoft.com/office/powerpoint/2010/main" val="1619102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29F1-1937-B1A9-9D64-910A7458D70F}"/>
              </a:ext>
            </a:extLst>
          </p:cNvPr>
          <p:cNvSpPr>
            <a:spLocks noGrp="1"/>
          </p:cNvSpPr>
          <p:nvPr>
            <p:ph type="title"/>
          </p:nvPr>
        </p:nvSpPr>
        <p:spPr/>
        <p:txBody>
          <a:bodyPr/>
          <a:lstStyle/>
          <a:p>
            <a:r>
              <a:rPr lang="en-US" dirty="0"/>
              <a:t>What if the system has noise?</a:t>
            </a:r>
          </a:p>
        </p:txBody>
      </p:sp>
      <p:sp>
        <p:nvSpPr>
          <p:cNvPr id="3" name="Content Placeholder 2">
            <a:extLst>
              <a:ext uri="{FF2B5EF4-FFF2-40B4-BE49-F238E27FC236}">
                <a16:creationId xmlns:a16="http://schemas.microsoft.com/office/drawing/2014/main" id="{7C25F68E-4386-DB3A-FABD-F44F756D61B5}"/>
              </a:ext>
            </a:extLst>
          </p:cNvPr>
          <p:cNvSpPr>
            <a:spLocks noGrp="1"/>
          </p:cNvSpPr>
          <p:nvPr>
            <p:ph idx="1"/>
          </p:nvPr>
        </p:nvSpPr>
        <p:spPr/>
        <p:txBody>
          <a:bodyPr>
            <a:normAutofit fontScale="92500" lnSpcReduction="20000"/>
          </a:bodyPr>
          <a:lstStyle/>
          <a:p>
            <a:r>
              <a:rPr lang="en-US" dirty="0"/>
              <a:t>So what? Do our equations change?</a:t>
            </a:r>
          </a:p>
          <a:p>
            <a:endParaRPr lang="en-US" dirty="0"/>
          </a:p>
          <a:p>
            <a:r>
              <a:rPr lang="en-US" dirty="0"/>
              <a:t>Not really!</a:t>
            </a:r>
          </a:p>
          <a:p>
            <a:endParaRPr lang="en-US" dirty="0"/>
          </a:p>
          <a:p>
            <a:r>
              <a:rPr lang="en-US" dirty="0"/>
              <a:t>We can handle such a system with relative ease and without modification to our equations: the acceleration we actually impart on the system may differ from the one we want a bit, but we have the derivative term to smooth it out and the integral term to compensate </a:t>
            </a:r>
            <a:r>
              <a:rPr lang="en-US"/>
              <a:t>for systematic error.</a:t>
            </a:r>
            <a:endParaRPr lang="en-US" dirty="0"/>
          </a:p>
          <a:p>
            <a:endParaRPr lang="en-US" dirty="0"/>
          </a:p>
          <a:p>
            <a:r>
              <a:rPr lang="en-US" i="1" dirty="0"/>
              <a:t>Note</a:t>
            </a:r>
            <a:r>
              <a:rPr lang="en-US" dirty="0"/>
              <a:t>: with discrete time systems especially, noise can lead to some issues in the derivative calculation term. Be careful not to make that effect too strong.</a:t>
            </a:r>
          </a:p>
        </p:txBody>
      </p:sp>
      <p:sp>
        <p:nvSpPr>
          <p:cNvPr id="5" name="Slide Number Placeholder 4">
            <a:extLst>
              <a:ext uri="{FF2B5EF4-FFF2-40B4-BE49-F238E27FC236}">
                <a16:creationId xmlns:a16="http://schemas.microsoft.com/office/drawing/2014/main" id="{ACBE5545-79F8-2FF6-689D-CCDFC57B6961}"/>
              </a:ext>
            </a:extLst>
          </p:cNvPr>
          <p:cNvSpPr>
            <a:spLocks noGrp="1"/>
          </p:cNvSpPr>
          <p:nvPr>
            <p:ph type="sldNum" sz="quarter" idx="12"/>
          </p:nvPr>
        </p:nvSpPr>
        <p:spPr/>
        <p:txBody>
          <a:bodyPr/>
          <a:lstStyle/>
          <a:p>
            <a:fld id="{E538DE21-AC3D-574E-A9BC-92B90566158F}" type="slidenum">
              <a:rPr lang="en-US" smtClean="0"/>
              <a:t>39</a:t>
            </a:fld>
            <a:endParaRPr lang="en-US"/>
          </a:p>
        </p:txBody>
      </p:sp>
    </p:spTree>
    <p:extLst>
      <p:ext uri="{BB962C8B-B14F-4D97-AF65-F5344CB8AC3E}">
        <p14:creationId xmlns:p14="http://schemas.microsoft.com/office/powerpoint/2010/main" val="439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how do we make a robot do what we tell it to?</a:t>
            </a:r>
            <a:endParaRPr lang="en-US" i="1" dirty="0"/>
          </a:p>
        </p:txBody>
      </p:sp>
      <p:sp>
        <p:nvSpPr>
          <p:cNvPr id="3" name="Content Placeholder 2">
            <a:extLst>
              <a:ext uri="{FF2B5EF4-FFF2-40B4-BE49-F238E27FC236}">
                <a16:creationId xmlns:a16="http://schemas.microsoft.com/office/drawing/2014/main" id="{DDBB0681-C8C4-DD4C-82BF-60048B6B977F}"/>
              </a:ext>
            </a:extLst>
          </p:cNvPr>
          <p:cNvSpPr>
            <a:spLocks noGrp="1"/>
          </p:cNvSpPr>
          <p:nvPr>
            <p:ph idx="1"/>
          </p:nvPr>
        </p:nvSpPr>
        <p:spPr/>
        <p:txBody>
          <a:bodyPr/>
          <a:lstStyle/>
          <a:p>
            <a:pPr marL="0" indent="0">
              <a:buNone/>
            </a:pPr>
            <a:r>
              <a:rPr lang="en-US" dirty="0"/>
              <a:t>Last week, we mostly talked about how to represent the robot.</a:t>
            </a:r>
          </a:p>
          <a:p>
            <a:pPr marL="0" indent="0">
              <a:buNone/>
            </a:pPr>
            <a:endParaRPr lang="en-US" dirty="0"/>
          </a:p>
          <a:p>
            <a:pPr marL="0" indent="0">
              <a:buNone/>
            </a:pPr>
            <a:r>
              <a:rPr lang="en-US" dirty="0"/>
              <a:t>Inverse kinematics gives us a configuration of our robot that we are targeting and last week, we could simply tell the robot to turn the joints until we get there.</a:t>
            </a:r>
          </a:p>
          <a:p>
            <a:pPr marL="0" indent="0">
              <a:buNone/>
            </a:pPr>
            <a:endParaRPr lang="en-US" dirty="0"/>
          </a:p>
          <a:p>
            <a:pPr marL="0" indent="0">
              <a:buNone/>
            </a:pPr>
            <a:r>
              <a:rPr lang="en-US" dirty="0"/>
              <a:t>So what’s the problem? Will this work?</a:t>
            </a:r>
          </a:p>
          <a:p>
            <a:pPr marL="0" indent="0">
              <a:buNone/>
            </a:pPr>
            <a:r>
              <a:rPr lang="en-US" i="1" dirty="0"/>
              <a:t>Maybe.</a:t>
            </a:r>
            <a:r>
              <a:rPr lang="en-US" dirty="0"/>
              <a:t> In reality, though, it’s more likely that the motors will not respond exactly as we expect…</a:t>
            </a:r>
            <a:endParaRPr lang="en-US" i="1" dirty="0"/>
          </a:p>
        </p:txBody>
      </p:sp>
      <p:sp>
        <p:nvSpPr>
          <p:cNvPr id="5" name="Slide Number Placeholder 4">
            <a:extLst>
              <a:ext uri="{FF2B5EF4-FFF2-40B4-BE49-F238E27FC236}">
                <a16:creationId xmlns:a16="http://schemas.microsoft.com/office/drawing/2014/main" id="{0EBB07FA-9D21-4F40-88D8-C5EE85501D54}"/>
              </a:ext>
            </a:extLst>
          </p:cNvPr>
          <p:cNvSpPr>
            <a:spLocks noGrp="1"/>
          </p:cNvSpPr>
          <p:nvPr>
            <p:ph type="sldNum" sz="quarter" idx="12"/>
          </p:nvPr>
        </p:nvSpPr>
        <p:spPr/>
        <p:txBody>
          <a:bodyPr/>
          <a:lstStyle/>
          <a:p>
            <a:fld id="{E538DE21-AC3D-574E-A9BC-92B90566158F}" type="slidenum">
              <a:rPr lang="en-US" smtClean="0"/>
              <a:t>4</a:t>
            </a:fld>
            <a:endParaRPr lang="en-US"/>
          </a:p>
        </p:txBody>
      </p:sp>
    </p:spTree>
    <p:extLst>
      <p:ext uri="{BB962C8B-B14F-4D97-AF65-F5344CB8AC3E}">
        <p14:creationId xmlns:p14="http://schemas.microsoft.com/office/powerpoint/2010/main" val="40051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1BC8-8A79-91D6-E043-92A4BEDF32EF}"/>
              </a:ext>
            </a:extLst>
          </p:cNvPr>
          <p:cNvSpPr>
            <a:spLocks noGrp="1"/>
          </p:cNvSpPr>
          <p:nvPr>
            <p:ph type="title"/>
          </p:nvPr>
        </p:nvSpPr>
        <p:spPr/>
        <p:txBody>
          <a:bodyPr/>
          <a:lstStyle/>
          <a:p>
            <a:r>
              <a:rPr lang="en-US" dirty="0"/>
              <a:t>Motivation: real robots are imperfect, making it tricky to specify how they should move</a:t>
            </a:r>
          </a:p>
        </p:txBody>
      </p:sp>
      <p:sp>
        <p:nvSpPr>
          <p:cNvPr id="3" name="Content Placeholder 2">
            <a:extLst>
              <a:ext uri="{FF2B5EF4-FFF2-40B4-BE49-F238E27FC236}">
                <a16:creationId xmlns:a16="http://schemas.microsoft.com/office/drawing/2014/main" id="{EE2894F3-B60A-713E-C793-3D817D8DE8A5}"/>
              </a:ext>
            </a:extLst>
          </p:cNvPr>
          <p:cNvSpPr>
            <a:spLocks noGrp="1"/>
          </p:cNvSpPr>
          <p:nvPr>
            <p:ph idx="1"/>
          </p:nvPr>
        </p:nvSpPr>
        <p:spPr/>
        <p:txBody>
          <a:bodyPr>
            <a:normAutofit/>
          </a:bodyPr>
          <a:lstStyle/>
          <a:p>
            <a:r>
              <a:rPr lang="en-US" dirty="0"/>
              <a:t>Let’s say we have a robot arm joint at angle 0, but we want it to move to an angle 1.5.</a:t>
            </a:r>
          </a:p>
          <a:p>
            <a:endParaRPr lang="en-US" dirty="0"/>
          </a:p>
          <a:p>
            <a:r>
              <a:rPr lang="en-US" dirty="0"/>
              <a:t>We could command the motors to turn until it gets to 1.5… problem solved?</a:t>
            </a:r>
          </a:p>
          <a:p>
            <a:endParaRPr lang="en-US" dirty="0"/>
          </a:p>
        </p:txBody>
      </p:sp>
      <p:sp>
        <p:nvSpPr>
          <p:cNvPr id="5" name="Slide Number Placeholder 4">
            <a:extLst>
              <a:ext uri="{FF2B5EF4-FFF2-40B4-BE49-F238E27FC236}">
                <a16:creationId xmlns:a16="http://schemas.microsoft.com/office/drawing/2014/main" id="{EA8451E8-196D-26D0-1681-23672DF52C59}"/>
              </a:ext>
            </a:extLst>
          </p:cNvPr>
          <p:cNvSpPr>
            <a:spLocks noGrp="1"/>
          </p:cNvSpPr>
          <p:nvPr>
            <p:ph type="sldNum" sz="quarter" idx="12"/>
          </p:nvPr>
        </p:nvSpPr>
        <p:spPr/>
        <p:txBody>
          <a:bodyPr/>
          <a:lstStyle/>
          <a:p>
            <a:fld id="{E538DE21-AC3D-574E-A9BC-92B90566158F}" type="slidenum">
              <a:rPr lang="en-US" smtClean="0"/>
              <a:t>5</a:t>
            </a:fld>
            <a:endParaRPr lang="en-US"/>
          </a:p>
        </p:txBody>
      </p:sp>
    </p:spTree>
    <p:extLst>
      <p:ext uri="{BB962C8B-B14F-4D97-AF65-F5344CB8AC3E}">
        <p14:creationId xmlns:p14="http://schemas.microsoft.com/office/powerpoint/2010/main" val="2866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1BC8-8A79-91D6-E043-92A4BEDF32EF}"/>
              </a:ext>
            </a:extLst>
          </p:cNvPr>
          <p:cNvSpPr>
            <a:spLocks noGrp="1"/>
          </p:cNvSpPr>
          <p:nvPr>
            <p:ph type="title"/>
          </p:nvPr>
        </p:nvSpPr>
        <p:spPr/>
        <p:txBody>
          <a:bodyPr/>
          <a:lstStyle/>
          <a:p>
            <a:r>
              <a:rPr lang="en-US" dirty="0"/>
              <a:t>Motivation: real robots are imperfect, making it tricky to specify how they should move</a:t>
            </a:r>
          </a:p>
        </p:txBody>
      </p:sp>
      <p:sp>
        <p:nvSpPr>
          <p:cNvPr id="3" name="Content Placeholder 2">
            <a:extLst>
              <a:ext uri="{FF2B5EF4-FFF2-40B4-BE49-F238E27FC236}">
                <a16:creationId xmlns:a16="http://schemas.microsoft.com/office/drawing/2014/main" id="{EE2894F3-B60A-713E-C793-3D817D8DE8A5}"/>
              </a:ext>
            </a:extLst>
          </p:cNvPr>
          <p:cNvSpPr>
            <a:spLocks noGrp="1"/>
          </p:cNvSpPr>
          <p:nvPr>
            <p:ph idx="1"/>
          </p:nvPr>
        </p:nvSpPr>
        <p:spPr/>
        <p:txBody>
          <a:bodyPr>
            <a:normAutofit fontScale="92500" lnSpcReduction="20000"/>
          </a:bodyPr>
          <a:lstStyle/>
          <a:p>
            <a:r>
              <a:rPr lang="en-US" dirty="0"/>
              <a:t>Let’s say we have a robot arm joint at angle 0, but we want it to move to an angle 1.5.</a:t>
            </a:r>
          </a:p>
          <a:p>
            <a:endParaRPr lang="en-US" dirty="0"/>
          </a:p>
          <a:p>
            <a:r>
              <a:rPr lang="en-US" dirty="0"/>
              <a:t>We could command the motors to turn until it gets to 1.5… problem solved?</a:t>
            </a:r>
          </a:p>
          <a:p>
            <a:endParaRPr lang="en-US" dirty="0"/>
          </a:p>
          <a:p>
            <a:r>
              <a:rPr lang="en-US" dirty="0"/>
              <a:t>How much power should the motors exert? </a:t>
            </a:r>
          </a:p>
          <a:p>
            <a:r>
              <a:rPr lang="en-US" dirty="0"/>
              <a:t>Should we always be at the limit?</a:t>
            </a:r>
          </a:p>
          <a:p>
            <a:r>
              <a:rPr lang="en-US" dirty="0"/>
              <a:t>What if the robot is holding something heavy? A lower torque might not work, but a higher torque might be too much for an arm holding nothing.</a:t>
            </a:r>
          </a:p>
          <a:p>
            <a:pPr marL="0" indent="0" algn="ctr">
              <a:buNone/>
            </a:pPr>
            <a:r>
              <a:rPr lang="en-US" i="1" dirty="0"/>
              <a:t>Suddenly it’s not so simple…</a:t>
            </a:r>
          </a:p>
        </p:txBody>
      </p:sp>
      <p:sp>
        <p:nvSpPr>
          <p:cNvPr id="5" name="Slide Number Placeholder 4">
            <a:extLst>
              <a:ext uri="{FF2B5EF4-FFF2-40B4-BE49-F238E27FC236}">
                <a16:creationId xmlns:a16="http://schemas.microsoft.com/office/drawing/2014/main" id="{EA8451E8-196D-26D0-1681-23672DF52C59}"/>
              </a:ext>
            </a:extLst>
          </p:cNvPr>
          <p:cNvSpPr>
            <a:spLocks noGrp="1"/>
          </p:cNvSpPr>
          <p:nvPr>
            <p:ph type="sldNum" sz="quarter" idx="12"/>
          </p:nvPr>
        </p:nvSpPr>
        <p:spPr/>
        <p:txBody>
          <a:bodyPr/>
          <a:lstStyle/>
          <a:p>
            <a:fld id="{E538DE21-AC3D-574E-A9BC-92B90566158F}" type="slidenum">
              <a:rPr lang="en-US" smtClean="0"/>
              <a:t>6</a:t>
            </a:fld>
            <a:endParaRPr lang="en-US"/>
          </a:p>
        </p:txBody>
      </p:sp>
    </p:spTree>
    <p:extLst>
      <p:ext uri="{BB962C8B-B14F-4D97-AF65-F5344CB8AC3E}">
        <p14:creationId xmlns:p14="http://schemas.microsoft.com/office/powerpoint/2010/main" val="417473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22CE-BAC9-372B-9303-37206DF16932}"/>
              </a:ext>
            </a:extLst>
          </p:cNvPr>
          <p:cNvSpPr>
            <a:spLocks noGrp="1"/>
          </p:cNvSpPr>
          <p:nvPr>
            <p:ph type="title"/>
          </p:nvPr>
        </p:nvSpPr>
        <p:spPr/>
        <p:txBody>
          <a:bodyPr>
            <a:normAutofit/>
          </a:bodyPr>
          <a:lstStyle/>
          <a:p>
            <a:r>
              <a:rPr lang="en-US" dirty="0"/>
              <a:t>Motivation: we need a process of turning goals into motor inputs (and more!)</a:t>
            </a:r>
          </a:p>
        </p:txBody>
      </p:sp>
      <p:sp>
        <p:nvSpPr>
          <p:cNvPr id="3" name="Content Placeholder 2">
            <a:extLst>
              <a:ext uri="{FF2B5EF4-FFF2-40B4-BE49-F238E27FC236}">
                <a16:creationId xmlns:a16="http://schemas.microsoft.com/office/drawing/2014/main" id="{F3C67146-C610-8B80-A28A-9EC3B9B822E4}"/>
              </a:ext>
            </a:extLst>
          </p:cNvPr>
          <p:cNvSpPr>
            <a:spLocks noGrp="1"/>
          </p:cNvSpPr>
          <p:nvPr>
            <p:ph idx="1"/>
          </p:nvPr>
        </p:nvSpPr>
        <p:spPr>
          <a:xfrm>
            <a:off x="1039091" y="1825625"/>
            <a:ext cx="5863733" cy="4351338"/>
          </a:xfrm>
        </p:spPr>
        <p:txBody>
          <a:bodyPr>
            <a:normAutofit fontScale="92500"/>
          </a:bodyPr>
          <a:lstStyle/>
          <a:p>
            <a:r>
              <a:rPr lang="en-US" dirty="0"/>
              <a:t>Control is that process! It describes some function that relates a specification of the state in which we want our system to be to the low-level motor commands that will get it there.</a:t>
            </a:r>
          </a:p>
          <a:p>
            <a:endParaRPr lang="en-US" dirty="0"/>
          </a:p>
          <a:p>
            <a:r>
              <a:rPr lang="en-US" dirty="0"/>
              <a:t>Today we’ll talk about a few approaches.</a:t>
            </a:r>
          </a:p>
          <a:p>
            <a:endParaRPr lang="en-US" dirty="0"/>
          </a:p>
          <a:p>
            <a:r>
              <a:rPr lang="en-US" i="1" dirty="0"/>
              <a:t>Note</a:t>
            </a:r>
            <a:r>
              <a:rPr lang="en-US" dirty="0"/>
              <a:t>: control is a </a:t>
            </a:r>
            <a:r>
              <a:rPr lang="en-US" i="1" dirty="0"/>
              <a:t>big field</a:t>
            </a:r>
            <a:r>
              <a:rPr lang="en-US" dirty="0"/>
              <a:t>, and we’ll only really be covering the basics.</a:t>
            </a:r>
          </a:p>
        </p:txBody>
      </p:sp>
      <p:sp>
        <p:nvSpPr>
          <p:cNvPr id="5" name="Slide Number Placeholder 4">
            <a:extLst>
              <a:ext uri="{FF2B5EF4-FFF2-40B4-BE49-F238E27FC236}">
                <a16:creationId xmlns:a16="http://schemas.microsoft.com/office/drawing/2014/main" id="{45DA2BF9-E34A-7D8F-B76D-7810858F5337}"/>
              </a:ext>
            </a:extLst>
          </p:cNvPr>
          <p:cNvSpPr>
            <a:spLocks noGrp="1"/>
          </p:cNvSpPr>
          <p:nvPr>
            <p:ph type="sldNum" sz="quarter" idx="12"/>
          </p:nvPr>
        </p:nvSpPr>
        <p:spPr/>
        <p:txBody>
          <a:bodyPr/>
          <a:lstStyle/>
          <a:p>
            <a:fld id="{E538DE21-AC3D-574E-A9BC-92B90566158F}" type="slidenum">
              <a:rPr lang="en-US" smtClean="0"/>
              <a:t>7</a:t>
            </a:fld>
            <a:endParaRPr lang="en-US"/>
          </a:p>
        </p:txBody>
      </p:sp>
      <p:pic>
        <p:nvPicPr>
          <p:cNvPr id="6" name="Picture 5">
            <a:extLst>
              <a:ext uri="{FF2B5EF4-FFF2-40B4-BE49-F238E27FC236}">
                <a16:creationId xmlns:a16="http://schemas.microsoft.com/office/drawing/2014/main" id="{B9A955B5-2CF7-C73F-5969-33B42AC857F9}"/>
              </a:ext>
            </a:extLst>
          </p:cNvPr>
          <p:cNvPicPr>
            <a:picLocks noChangeAspect="1"/>
          </p:cNvPicPr>
          <p:nvPr/>
        </p:nvPicPr>
        <p:blipFill rotWithShape="1">
          <a:blip r:embed="rId2"/>
          <a:srcRect l="47375" r="9456"/>
          <a:stretch/>
        </p:blipFill>
        <p:spPr>
          <a:xfrm>
            <a:off x="7413813" y="1947328"/>
            <a:ext cx="2823882" cy="317156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EAC157F-344A-0EE7-DCD0-3B7D85782568}"/>
              </a:ext>
            </a:extLst>
          </p:cNvPr>
          <p:cNvSpPr txBox="1"/>
          <p:nvPr/>
        </p:nvSpPr>
        <p:spPr>
          <a:xfrm>
            <a:off x="7603913" y="5287663"/>
            <a:ext cx="244368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From: </a:t>
            </a:r>
            <a:r>
              <a:rPr lang="en-US" dirty="0" err="1">
                <a:latin typeface="Open Sans" panose="020B0606030504020204" pitchFamily="34" charset="0"/>
                <a:ea typeface="Open Sans" panose="020B0606030504020204" pitchFamily="34" charset="0"/>
                <a:cs typeface="Open Sans" panose="020B0606030504020204" pitchFamily="34" charset="0"/>
              </a:rPr>
              <a:t>MoveIt</a:t>
            </a:r>
            <a:r>
              <a:rPr lang="en-US" dirty="0">
                <a:latin typeface="Open Sans" panose="020B0606030504020204" pitchFamily="34" charset="0"/>
                <a:ea typeface="Open Sans" panose="020B0606030504020204" pitchFamily="34" charset="0"/>
                <a:cs typeface="Open Sans" panose="020B0606030504020204" pitchFamily="34" charset="0"/>
              </a:rPr>
              <a:t> tutorial</a:t>
            </a:r>
          </a:p>
        </p:txBody>
      </p:sp>
    </p:spTree>
    <p:extLst>
      <p:ext uri="{BB962C8B-B14F-4D97-AF65-F5344CB8AC3E}">
        <p14:creationId xmlns:p14="http://schemas.microsoft.com/office/powerpoint/2010/main" val="290372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7427-241A-9F4D-8643-9F3B0D1837B7}"/>
              </a:ext>
            </a:extLst>
          </p:cNvPr>
          <p:cNvSpPr>
            <a:spLocks noGrp="1"/>
          </p:cNvSpPr>
          <p:nvPr>
            <p:ph type="title"/>
          </p:nvPr>
        </p:nvSpPr>
        <p:spPr/>
        <p:txBody>
          <a:bodyPr/>
          <a:lstStyle/>
          <a:p>
            <a:r>
              <a:rPr lang="en-US" dirty="0"/>
              <a:t>Reading &amp; Slide Credits</a:t>
            </a:r>
          </a:p>
        </p:txBody>
      </p:sp>
      <p:sp>
        <p:nvSpPr>
          <p:cNvPr id="3" name="Content Placeholder 2">
            <a:extLst>
              <a:ext uri="{FF2B5EF4-FFF2-40B4-BE49-F238E27FC236}">
                <a16:creationId xmlns:a16="http://schemas.microsoft.com/office/drawing/2014/main" id="{5BD968C2-B9B5-FA41-87BB-65E8D4D5D1DD}"/>
              </a:ext>
            </a:extLst>
          </p:cNvPr>
          <p:cNvSpPr>
            <a:spLocks noGrp="1"/>
          </p:cNvSpPr>
          <p:nvPr>
            <p:ph idx="1"/>
          </p:nvPr>
        </p:nvSpPr>
        <p:spPr/>
        <p:txBody>
          <a:bodyPr>
            <a:normAutofit lnSpcReduction="10000"/>
          </a:bodyPr>
          <a:lstStyle/>
          <a:p>
            <a:pPr marL="0" indent="0">
              <a:buNone/>
            </a:pPr>
            <a:r>
              <a:rPr lang="en-US" dirty="0"/>
              <a:t>Slide Credits (from which many of the reference images have been taken or adapted):</a:t>
            </a:r>
          </a:p>
          <a:p>
            <a:pPr marL="342900" indent="-342900"/>
            <a:r>
              <a:rPr lang="en-US" dirty="0">
                <a:hlinkClick r:id="rId2"/>
              </a:rPr>
              <a:t>Notes on control </a:t>
            </a:r>
            <a:r>
              <a:rPr lang="en-US" dirty="0"/>
              <a:t>(“Controlling Physical Systems”) from Nathan Sprague </a:t>
            </a:r>
          </a:p>
          <a:p>
            <a:pPr marL="342900" indent="-342900"/>
            <a:r>
              <a:rPr lang="en-US" dirty="0">
                <a:hlinkClick r:id="rId3"/>
              </a:rPr>
              <a:t>Brown’s CS148 lecture notes </a:t>
            </a:r>
            <a:r>
              <a:rPr lang="en-US" dirty="0"/>
              <a:t>on control</a:t>
            </a:r>
          </a:p>
          <a:p>
            <a:pPr marL="342900" indent="-342900"/>
            <a:r>
              <a:rPr lang="en-US" dirty="0">
                <a:hlinkClick r:id="rId4"/>
              </a:rPr>
              <a:t>University of South Carolina CSCE 574 </a:t>
            </a:r>
            <a:r>
              <a:rPr lang="en-US" dirty="0"/>
              <a:t>(by </a:t>
            </a:r>
            <a:r>
              <a:rPr lang="en-US" dirty="0" err="1"/>
              <a:t>Ioannis</a:t>
            </a:r>
            <a:r>
              <a:rPr lang="en-US" dirty="0"/>
              <a:t> </a:t>
            </a:r>
            <a:r>
              <a:rPr lang="en-US" dirty="0" err="1"/>
              <a:t>Rekleitis</a:t>
            </a:r>
            <a:r>
              <a:rPr lang="en-US" dirty="0"/>
              <a:t>)</a:t>
            </a:r>
          </a:p>
          <a:p>
            <a:pPr marL="342900" indent="-342900"/>
            <a:r>
              <a:rPr lang="en-US" dirty="0">
                <a:hlinkClick r:id="rId5"/>
              </a:rPr>
              <a:t>Notes on Differential Drive</a:t>
            </a:r>
            <a:r>
              <a:rPr lang="en-US" dirty="0"/>
              <a:t> from Columbia CS W4733 (itself compiled from Dudek and Jenkin, </a:t>
            </a:r>
            <a:r>
              <a:rPr lang="en-US" i="1" dirty="0"/>
              <a:t>Computational Principles of Mobile Robotics</a:t>
            </a:r>
            <a:r>
              <a:rPr lang="en-US" dirty="0"/>
              <a:t>)</a:t>
            </a:r>
          </a:p>
          <a:p>
            <a:pPr marL="342900" indent="-342900"/>
            <a:r>
              <a:rPr lang="en-US" dirty="0">
                <a:hlinkClick r:id="rId6"/>
              </a:rPr>
              <a:t>Introduction to Linear Quadratic Regulation </a:t>
            </a:r>
            <a:r>
              <a:rPr lang="en-US" dirty="0"/>
              <a:t>by Rob Platt</a:t>
            </a:r>
          </a:p>
          <a:p>
            <a:pPr marL="342900" indent="-342900"/>
            <a:r>
              <a:rPr lang="en-US" dirty="0"/>
              <a:t>Russ </a:t>
            </a:r>
            <a:r>
              <a:rPr lang="en-US" dirty="0" err="1"/>
              <a:t>Tedrake’s</a:t>
            </a:r>
            <a:r>
              <a:rPr lang="en-US" dirty="0"/>
              <a:t> </a:t>
            </a:r>
            <a:r>
              <a:rPr lang="en-US" dirty="0">
                <a:hlinkClick r:id="rId7"/>
              </a:rPr>
              <a:t>Underactuated Robotics online textbook</a:t>
            </a:r>
            <a:endParaRPr lang="en-US" dirty="0"/>
          </a:p>
          <a:p>
            <a:pPr marL="342900" indent="-342900"/>
            <a:endParaRPr lang="en-US" dirty="0"/>
          </a:p>
          <a:p>
            <a:pPr>
              <a:buFontTx/>
              <a:buChar char="-"/>
            </a:pPr>
            <a:endParaRPr lang="en-US" dirty="0"/>
          </a:p>
          <a:p>
            <a:pPr>
              <a:buFontTx/>
              <a:buChar char="-"/>
            </a:pPr>
            <a:endParaRPr lang="en-US" dirty="0"/>
          </a:p>
        </p:txBody>
      </p:sp>
      <p:sp>
        <p:nvSpPr>
          <p:cNvPr id="5" name="Slide Number Placeholder 4">
            <a:extLst>
              <a:ext uri="{FF2B5EF4-FFF2-40B4-BE49-F238E27FC236}">
                <a16:creationId xmlns:a16="http://schemas.microsoft.com/office/drawing/2014/main" id="{18B64C47-BD40-F449-9A4A-D1830B7B417B}"/>
              </a:ext>
            </a:extLst>
          </p:cNvPr>
          <p:cNvSpPr>
            <a:spLocks noGrp="1"/>
          </p:cNvSpPr>
          <p:nvPr>
            <p:ph type="sldNum" sz="quarter" idx="12"/>
          </p:nvPr>
        </p:nvSpPr>
        <p:spPr/>
        <p:txBody>
          <a:bodyPr/>
          <a:lstStyle/>
          <a:p>
            <a:fld id="{E538DE21-AC3D-574E-A9BC-92B90566158F}" type="slidenum">
              <a:rPr lang="en-US" smtClean="0"/>
              <a:t>8</a:t>
            </a:fld>
            <a:endParaRPr lang="en-US"/>
          </a:p>
        </p:txBody>
      </p:sp>
    </p:spTree>
    <p:extLst>
      <p:ext uri="{BB962C8B-B14F-4D97-AF65-F5344CB8AC3E}">
        <p14:creationId xmlns:p14="http://schemas.microsoft.com/office/powerpoint/2010/main" val="65225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B98-780A-7E94-F651-E04DF617EE9C}"/>
              </a:ext>
            </a:extLst>
          </p:cNvPr>
          <p:cNvSpPr>
            <a:spLocks noGrp="1"/>
          </p:cNvSpPr>
          <p:nvPr>
            <p:ph type="title"/>
          </p:nvPr>
        </p:nvSpPr>
        <p:spPr/>
        <p:txBody>
          <a:bodyPr/>
          <a:lstStyle/>
          <a:p>
            <a:r>
              <a:rPr lang="en-US" dirty="0"/>
              <a:t>What’s a controller?</a:t>
            </a:r>
          </a:p>
        </p:txBody>
      </p:sp>
      <p:sp>
        <p:nvSpPr>
          <p:cNvPr id="3" name="Content Placeholder 2">
            <a:extLst>
              <a:ext uri="{FF2B5EF4-FFF2-40B4-BE49-F238E27FC236}">
                <a16:creationId xmlns:a16="http://schemas.microsoft.com/office/drawing/2014/main" id="{458A72B5-B101-E8E0-5C0E-84AAA03EC955}"/>
              </a:ext>
            </a:extLst>
          </p:cNvPr>
          <p:cNvSpPr>
            <a:spLocks noGrp="1"/>
          </p:cNvSpPr>
          <p:nvPr>
            <p:ph idx="1"/>
          </p:nvPr>
        </p:nvSpPr>
        <p:spPr/>
        <p:txBody>
          <a:bodyPr>
            <a:normAutofit fontScale="92500" lnSpcReduction="10000"/>
          </a:bodyPr>
          <a:lstStyle/>
          <a:p>
            <a:r>
              <a:rPr lang="en-US" dirty="0"/>
              <a:t>A controller (at least an </a:t>
            </a:r>
            <a:r>
              <a:rPr lang="en-US" i="1" dirty="0"/>
              <a:t>active controller)</a:t>
            </a:r>
            <a:r>
              <a:rPr lang="en-US" dirty="0"/>
              <a:t> uses actuators to exert control on a physical system: e.g., a robot, a thermostat, etc.</a:t>
            </a:r>
          </a:p>
          <a:p>
            <a:endParaRPr lang="en-US" dirty="0"/>
          </a:p>
          <a:p>
            <a:r>
              <a:rPr lang="en-US" dirty="0"/>
              <a:t>Here’s a simple example:</a:t>
            </a:r>
          </a:p>
          <a:p>
            <a:endParaRPr lang="en-US" dirty="0"/>
          </a:p>
          <a:p>
            <a:endParaRPr lang="en-US" dirty="0"/>
          </a:p>
          <a:p>
            <a:endParaRPr lang="en-US" dirty="0"/>
          </a:p>
          <a:p>
            <a:r>
              <a:rPr lang="en-US" dirty="0"/>
              <a:t>The controller sends commands to one or more actuators (e.g., motors and such). Those actuators change the state of the physical system.</a:t>
            </a:r>
          </a:p>
          <a:p>
            <a:r>
              <a:rPr lang="en-US" dirty="0"/>
              <a:t>Time advances and the state of the world is updated.</a:t>
            </a:r>
          </a:p>
          <a:p>
            <a:endParaRPr lang="en-US" dirty="0"/>
          </a:p>
          <a:p>
            <a:endParaRPr lang="en-US" dirty="0"/>
          </a:p>
        </p:txBody>
      </p:sp>
      <p:sp>
        <p:nvSpPr>
          <p:cNvPr id="5" name="Slide Number Placeholder 4">
            <a:extLst>
              <a:ext uri="{FF2B5EF4-FFF2-40B4-BE49-F238E27FC236}">
                <a16:creationId xmlns:a16="http://schemas.microsoft.com/office/drawing/2014/main" id="{E5707BF6-CE81-8FD8-7FC9-5077A41E3878}"/>
              </a:ext>
            </a:extLst>
          </p:cNvPr>
          <p:cNvSpPr>
            <a:spLocks noGrp="1"/>
          </p:cNvSpPr>
          <p:nvPr>
            <p:ph type="sldNum" sz="quarter" idx="12"/>
          </p:nvPr>
        </p:nvSpPr>
        <p:spPr/>
        <p:txBody>
          <a:bodyPr/>
          <a:lstStyle/>
          <a:p>
            <a:fld id="{E538DE21-AC3D-574E-A9BC-92B90566158F}" type="slidenum">
              <a:rPr lang="en-US" smtClean="0"/>
              <a:t>9</a:t>
            </a:fld>
            <a:endParaRPr lang="en-US"/>
          </a:p>
        </p:txBody>
      </p:sp>
      <p:sp>
        <p:nvSpPr>
          <p:cNvPr id="7" name="Rectangle 6">
            <a:extLst>
              <a:ext uri="{FF2B5EF4-FFF2-40B4-BE49-F238E27FC236}">
                <a16:creationId xmlns:a16="http://schemas.microsoft.com/office/drawing/2014/main" id="{798AB0A2-49A1-54B8-2C4E-817C19469889}"/>
              </a:ext>
            </a:extLst>
          </p:cNvPr>
          <p:cNvSpPr/>
          <p:nvPr/>
        </p:nvSpPr>
        <p:spPr>
          <a:xfrm>
            <a:off x="3823581"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8" name="Rectangle 7">
            <a:extLst>
              <a:ext uri="{FF2B5EF4-FFF2-40B4-BE49-F238E27FC236}">
                <a16:creationId xmlns:a16="http://schemas.microsoft.com/office/drawing/2014/main" id="{32D44DE3-6C00-84C2-7E0F-59684CAB1B5D}"/>
              </a:ext>
            </a:extLst>
          </p:cNvPr>
          <p:cNvSpPr/>
          <p:nvPr/>
        </p:nvSpPr>
        <p:spPr>
          <a:xfrm>
            <a:off x="5470845"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9" name="Rectangle 8">
            <a:extLst>
              <a:ext uri="{FF2B5EF4-FFF2-40B4-BE49-F238E27FC236}">
                <a16:creationId xmlns:a16="http://schemas.microsoft.com/office/drawing/2014/main" id="{DFF4AAD2-5F32-1C64-6E5E-BE2E83E40032}"/>
              </a:ext>
            </a:extLst>
          </p:cNvPr>
          <p:cNvSpPr/>
          <p:nvPr/>
        </p:nvSpPr>
        <p:spPr>
          <a:xfrm>
            <a:off x="2176317"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10" name="Rectangle 9">
            <a:extLst>
              <a:ext uri="{FF2B5EF4-FFF2-40B4-BE49-F238E27FC236}">
                <a16:creationId xmlns:a16="http://schemas.microsoft.com/office/drawing/2014/main" id="{E2B5159A-312C-5210-75A8-318004011F0A}"/>
              </a:ext>
            </a:extLst>
          </p:cNvPr>
          <p:cNvSpPr/>
          <p:nvPr/>
        </p:nvSpPr>
        <p:spPr>
          <a:xfrm>
            <a:off x="7118109" y="374454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2" name="Straight Arrow Connector 11">
            <a:extLst>
              <a:ext uri="{FF2B5EF4-FFF2-40B4-BE49-F238E27FC236}">
                <a16:creationId xmlns:a16="http://schemas.microsoft.com/office/drawing/2014/main" id="{14047F6D-D970-FB90-70B8-BB2D0C031DC1}"/>
              </a:ext>
            </a:extLst>
          </p:cNvPr>
          <p:cNvCxnSpPr>
            <a:stCxn id="9" idx="3"/>
            <a:endCxn id="7" idx="1"/>
          </p:cNvCxnSpPr>
          <p:nvPr/>
        </p:nvCxnSpPr>
        <p:spPr>
          <a:xfrm>
            <a:off x="3426627" y="402652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260DAB-E879-89C8-DFF7-89AA1A425210}"/>
              </a:ext>
            </a:extLst>
          </p:cNvPr>
          <p:cNvCxnSpPr/>
          <p:nvPr/>
        </p:nvCxnSpPr>
        <p:spPr>
          <a:xfrm flipV="1">
            <a:off x="5073891" y="402652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3E5FCF-8D82-A89D-E67C-D00C77969C4D}"/>
              </a:ext>
            </a:extLst>
          </p:cNvPr>
          <p:cNvCxnSpPr/>
          <p:nvPr/>
        </p:nvCxnSpPr>
        <p:spPr>
          <a:xfrm flipV="1">
            <a:off x="6721155" y="405020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763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2417</Words>
  <Application>Microsoft Macintosh PowerPoint</Application>
  <PresentationFormat>Widescreen</PresentationFormat>
  <Paragraphs>348</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Iosevka Term</vt:lpstr>
      <vt:lpstr>Arial</vt:lpstr>
      <vt:lpstr>Calibri</vt:lpstr>
      <vt:lpstr>Calibri Light</vt:lpstr>
      <vt:lpstr>Open Sans</vt:lpstr>
      <vt:lpstr>Office Theme</vt:lpstr>
      <vt:lpstr>CS 485 Autonomous Robotics Motion Control I</vt:lpstr>
      <vt:lpstr>Logistics</vt:lpstr>
      <vt:lpstr>Motivation: how do we make a robot do what we tell it to?</vt:lpstr>
      <vt:lpstr>Motivation: how do we make a robot do what we tell it to?</vt:lpstr>
      <vt:lpstr>Motivation: real robots are imperfect, making it tricky to specify how they should move</vt:lpstr>
      <vt:lpstr>Motivation: real robots are imperfect, making it tricky to specify how they should move</vt:lpstr>
      <vt:lpstr>Motivation: we need a process of turning goals into motor inputs (and more!)</vt:lpstr>
      <vt:lpstr>Reading &amp; Slide Credits</vt:lpstr>
      <vt:lpstr>What’s a controller?</vt:lpstr>
      <vt:lpstr>Let’s start with an example!</vt:lpstr>
      <vt:lpstr>Let’s start with an example!</vt:lpstr>
      <vt:lpstr>Let’s start with an example!</vt:lpstr>
      <vt:lpstr>Let’s start with an example!</vt:lpstr>
      <vt:lpstr>Open Loop Control</vt:lpstr>
      <vt:lpstr>Open Loop Control</vt:lpstr>
      <vt:lpstr>Open Loop Control vs Closed Loop Control</vt:lpstr>
      <vt:lpstr>Open Loop Control</vt:lpstr>
      <vt:lpstr>Open Loop Control vs Closed Loop Control</vt:lpstr>
      <vt:lpstr>Let’s try for a “closed loop controller”</vt:lpstr>
      <vt:lpstr>Let’s try for a “closed loop controller”</vt:lpstr>
      <vt:lpstr>Let’s try for a “closed loop controller”</vt:lpstr>
      <vt:lpstr>Let’s define a few key terms</vt:lpstr>
      <vt:lpstr>Proportional Control is a simple concept: apply control proportional to some error</vt:lpstr>
      <vt:lpstr>Proportional Control is a simple concept: apply control proportional to some error</vt:lpstr>
      <vt:lpstr>The results may not have been what you expected…</vt:lpstr>
      <vt:lpstr>The results may not have been what you expected…</vt:lpstr>
      <vt:lpstr>The results may not have been what you expected…</vt:lpstr>
      <vt:lpstr>The results may not have been what you expected…</vt:lpstr>
      <vt:lpstr>The results may not have been what you expected…</vt:lpstr>
      <vt:lpstr>We will add a “derivative” term to our controller to damp the oscillations</vt:lpstr>
      <vt:lpstr>How might we take the derivative of a discrete function? Finite Differences.</vt:lpstr>
      <vt:lpstr>How might we take the derivative of a discrete function? Finite Differences.</vt:lpstr>
      <vt:lpstr>We will add a “derivative” term to our controller to damp the oscillations</vt:lpstr>
      <vt:lpstr>Adding the derivative term…</vt:lpstr>
      <vt:lpstr>What if there is a constant force acting upon the robot?</vt:lpstr>
      <vt:lpstr>Here’s a great little animation showing parameter tuning on a toy system</vt:lpstr>
      <vt:lpstr>PID Control: Proportional + Integral + Derivative </vt:lpstr>
      <vt:lpstr>PID Control: Proportional + Integral + Derivative </vt:lpstr>
      <vt:lpstr>What if the system has noise?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685 Autonomous Robotics Introduction</dc:title>
  <dc:creator>Xuesu Xiao</dc:creator>
  <cp:lastModifiedBy>Xuesu Xiao</cp:lastModifiedBy>
  <cp:revision>85</cp:revision>
  <dcterms:created xsi:type="dcterms:W3CDTF">2022-11-15T23:23:43Z</dcterms:created>
  <dcterms:modified xsi:type="dcterms:W3CDTF">2023-09-05T15:59:55Z</dcterms:modified>
</cp:coreProperties>
</file>