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883" r:id="rId3"/>
    <p:sldId id="678" r:id="rId4"/>
    <p:sldId id="684" r:id="rId5"/>
    <p:sldId id="685" r:id="rId6"/>
    <p:sldId id="686" r:id="rId7"/>
    <p:sldId id="687" r:id="rId8"/>
    <p:sldId id="688" r:id="rId9"/>
    <p:sldId id="689" r:id="rId10"/>
    <p:sldId id="690" r:id="rId11"/>
    <p:sldId id="691" r:id="rId12"/>
    <p:sldId id="693" r:id="rId13"/>
    <p:sldId id="694" r:id="rId14"/>
    <p:sldId id="695" r:id="rId15"/>
    <p:sldId id="696" r:id="rId16"/>
    <p:sldId id="697" r:id="rId17"/>
    <p:sldId id="700" r:id="rId18"/>
    <p:sldId id="701" r:id="rId19"/>
    <p:sldId id="702" r:id="rId20"/>
    <p:sldId id="703" r:id="rId21"/>
    <p:sldId id="704" r:id="rId22"/>
    <p:sldId id="705" r:id="rId23"/>
    <p:sldId id="711" r:id="rId24"/>
    <p:sldId id="613" r:id="rId25"/>
    <p:sldId id="607" r:id="rId26"/>
    <p:sldId id="712" r:id="rId27"/>
    <p:sldId id="733" r:id="rId28"/>
    <p:sldId id="616" r:id="rId29"/>
    <p:sldId id="617" r:id="rId30"/>
    <p:sldId id="618" r:id="rId31"/>
    <p:sldId id="610" r:id="rId32"/>
    <p:sldId id="619" r:id="rId33"/>
    <p:sldId id="620" r:id="rId34"/>
    <p:sldId id="621" r:id="rId35"/>
    <p:sldId id="611" r:id="rId36"/>
    <p:sldId id="612" r:id="rId37"/>
    <p:sldId id="713" r:id="rId38"/>
    <p:sldId id="460" r:id="rId39"/>
    <p:sldId id="461" r:id="rId40"/>
    <p:sldId id="599" r:id="rId41"/>
    <p:sldId id="600" r:id="rId42"/>
    <p:sldId id="601" r:id="rId43"/>
    <p:sldId id="588" r:id="rId44"/>
    <p:sldId id="590" r:id="rId45"/>
    <p:sldId id="591" r:id="rId46"/>
    <p:sldId id="592" r:id="rId47"/>
    <p:sldId id="603" r:id="rId48"/>
    <p:sldId id="604" r:id="rId49"/>
    <p:sldId id="594" r:id="rId50"/>
    <p:sldId id="595" r:id="rId51"/>
    <p:sldId id="462" r:id="rId52"/>
    <p:sldId id="602" r:id="rId53"/>
    <p:sldId id="463" r:id="rId54"/>
    <p:sldId id="605" r:id="rId55"/>
    <p:sldId id="464" r:id="rId56"/>
    <p:sldId id="878" r:id="rId57"/>
    <p:sldId id="465" r:id="rId58"/>
    <p:sldId id="608" r:id="rId59"/>
    <p:sldId id="609" r:id="rId60"/>
    <p:sldId id="879" r:id="rId61"/>
    <p:sldId id="880" r:id="rId62"/>
    <p:sldId id="881" r:id="rId63"/>
    <p:sldId id="606" r:id="rId64"/>
    <p:sldId id="88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D18FFD-2B9E-AE41-918F-AC4E607B7A0E}" v="4" dt="2023-02-14T02:09:28.1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01"/>
    <p:restoredTop sz="96360"/>
  </p:normalViewPr>
  <p:slideViewPr>
    <p:cSldViewPr snapToGrid="0">
      <p:cViewPr varScale="1">
        <p:scale>
          <a:sx n="198" d="100"/>
          <a:sy n="198" d="100"/>
        </p:scale>
        <p:origin x="2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uesu Xiao" userId="2da2dc19-76a6-42ca-a03e-a5becae5e7dc" providerId="ADAL" clId="{925308F6-D7A6-9F41-B355-761CF4825A2E}"/>
    <pc:docChg chg="undo redo custSel addSld delSld modSld sldOrd modSection">
      <pc:chgData name="Xuesu Xiao" userId="2da2dc19-76a6-42ca-a03e-a5becae5e7dc" providerId="ADAL" clId="{925308F6-D7A6-9F41-B355-761CF4825A2E}" dt="2022-11-20T18:22:49.883" v="319" actId="1037"/>
      <pc:docMkLst>
        <pc:docMk/>
      </pc:docMkLst>
      <pc:sldChg chg="modSp mod">
        <pc:chgData name="Xuesu Xiao" userId="2da2dc19-76a6-42ca-a03e-a5becae5e7dc" providerId="ADAL" clId="{925308F6-D7A6-9F41-B355-761CF4825A2E}" dt="2022-11-20T17:23:11.884" v="118" actId="20577"/>
        <pc:sldMkLst>
          <pc:docMk/>
          <pc:sldMk cId="2969206148" sldId="256"/>
        </pc:sldMkLst>
        <pc:spChg chg="mod">
          <ac:chgData name="Xuesu Xiao" userId="2da2dc19-76a6-42ca-a03e-a5becae5e7dc" providerId="ADAL" clId="{925308F6-D7A6-9F41-B355-761CF4825A2E}" dt="2022-11-20T17:23:11.884" v="118" actId="20577"/>
          <ac:spMkLst>
            <pc:docMk/>
            <pc:sldMk cId="2969206148" sldId="256"/>
            <ac:spMk id="2" creationId="{A600D3CE-C200-DF17-E8F3-428208355F41}"/>
          </ac:spMkLst>
        </pc:spChg>
      </pc:sldChg>
      <pc:sldChg chg="delSp add">
        <pc:chgData name="Xuesu Xiao" userId="2da2dc19-76a6-42ca-a03e-a5becae5e7dc" providerId="ADAL" clId="{925308F6-D7A6-9F41-B355-761CF4825A2E}" dt="2022-11-20T17:37:15.614" v="228"/>
        <pc:sldMkLst>
          <pc:docMk/>
          <pc:sldMk cId="652257861" sldId="456"/>
        </pc:sldMkLst>
        <pc:spChg chg="del">
          <ac:chgData name="Xuesu Xiao" userId="2da2dc19-76a6-42ca-a03e-a5becae5e7dc" providerId="ADAL" clId="{925308F6-D7A6-9F41-B355-761CF4825A2E}" dt="2022-11-20T17:37:15.614" v="228"/>
          <ac:spMkLst>
            <pc:docMk/>
            <pc:sldMk cId="652257861" sldId="456"/>
            <ac:spMk id="4" creationId="{23F7FAC5-C9F6-8648-A46F-0E36160985E3}"/>
          </ac:spMkLst>
        </pc:spChg>
      </pc:sldChg>
      <pc:sldChg chg="delSp add">
        <pc:chgData name="Xuesu Xiao" userId="2da2dc19-76a6-42ca-a03e-a5becae5e7dc" providerId="ADAL" clId="{925308F6-D7A6-9F41-B355-761CF4825A2E}" dt="2022-11-20T17:37:15.614" v="228"/>
        <pc:sldMkLst>
          <pc:docMk/>
          <pc:sldMk cId="259192492" sldId="459"/>
        </pc:sldMkLst>
        <pc:spChg chg="del">
          <ac:chgData name="Xuesu Xiao" userId="2da2dc19-76a6-42ca-a03e-a5becae5e7dc" providerId="ADAL" clId="{925308F6-D7A6-9F41-B355-761CF4825A2E}" dt="2022-11-20T17:37:15.614" v="228"/>
          <ac:spMkLst>
            <pc:docMk/>
            <pc:sldMk cId="259192492" sldId="459"/>
            <ac:spMk id="4" creationId="{4A8FBDB4-E19C-A84D-AA71-22FF230E779B}"/>
          </ac:spMkLst>
        </pc:spChg>
      </pc:sldChg>
      <pc:sldChg chg="delSp modSp add mod">
        <pc:chgData name="Xuesu Xiao" userId="2da2dc19-76a6-42ca-a03e-a5becae5e7dc" providerId="ADAL" clId="{925308F6-D7A6-9F41-B355-761CF4825A2E}" dt="2022-11-20T17:38:39.285" v="294" actId="1035"/>
        <pc:sldMkLst>
          <pc:docMk/>
          <pc:sldMk cId="357879904" sldId="460"/>
        </pc:sldMkLst>
        <pc:spChg chg="del">
          <ac:chgData name="Xuesu Xiao" userId="2da2dc19-76a6-42ca-a03e-a5becae5e7dc" providerId="ADAL" clId="{925308F6-D7A6-9F41-B355-761CF4825A2E}" dt="2022-11-20T17:37:15.614" v="228"/>
          <ac:spMkLst>
            <pc:docMk/>
            <pc:sldMk cId="357879904" sldId="460"/>
            <ac:spMk id="4" creationId="{ABFC60DC-5A4C-EA4F-882F-D5810B931759}"/>
          </ac:spMkLst>
        </pc:spChg>
        <pc:spChg chg="mod">
          <ac:chgData name="Xuesu Xiao" userId="2da2dc19-76a6-42ca-a03e-a5becae5e7dc" providerId="ADAL" clId="{925308F6-D7A6-9F41-B355-761CF4825A2E}" dt="2022-11-20T17:38:39.285" v="294" actId="1035"/>
          <ac:spMkLst>
            <pc:docMk/>
            <pc:sldMk cId="357879904" sldId="460"/>
            <ac:spMk id="8" creationId="{3E40BE25-1D23-1A4F-B4F3-024993EAB05B}"/>
          </ac:spMkLst>
        </pc:spChg>
        <pc:spChg chg="mod">
          <ac:chgData name="Xuesu Xiao" userId="2da2dc19-76a6-42ca-a03e-a5becae5e7dc" providerId="ADAL" clId="{925308F6-D7A6-9F41-B355-761CF4825A2E}" dt="2022-11-20T17:38:39.285" v="294" actId="1035"/>
          <ac:spMkLst>
            <pc:docMk/>
            <pc:sldMk cId="357879904" sldId="460"/>
            <ac:spMk id="9" creationId="{BA11EBA7-B622-2343-AAAC-D843B6A29209}"/>
          </ac:spMkLst>
        </pc:spChg>
        <pc:spChg chg="mod">
          <ac:chgData name="Xuesu Xiao" userId="2da2dc19-76a6-42ca-a03e-a5becae5e7dc" providerId="ADAL" clId="{925308F6-D7A6-9F41-B355-761CF4825A2E}" dt="2022-11-20T17:38:39.285" v="294" actId="1035"/>
          <ac:spMkLst>
            <pc:docMk/>
            <pc:sldMk cId="357879904" sldId="460"/>
            <ac:spMk id="10" creationId="{3BEB2AB3-BA09-F045-A3BB-0507F48EB8A7}"/>
          </ac:spMkLst>
        </pc:spChg>
        <pc:spChg chg="mod">
          <ac:chgData name="Xuesu Xiao" userId="2da2dc19-76a6-42ca-a03e-a5becae5e7dc" providerId="ADAL" clId="{925308F6-D7A6-9F41-B355-761CF4825A2E}" dt="2022-11-20T17:38:39.285" v="294" actId="1035"/>
          <ac:spMkLst>
            <pc:docMk/>
            <pc:sldMk cId="357879904" sldId="460"/>
            <ac:spMk id="11" creationId="{C08BCB1F-C4B8-C14B-81D6-173DBD3B9955}"/>
          </ac:spMkLst>
        </pc:spChg>
        <pc:spChg chg="mod">
          <ac:chgData name="Xuesu Xiao" userId="2da2dc19-76a6-42ca-a03e-a5becae5e7dc" providerId="ADAL" clId="{925308F6-D7A6-9F41-B355-761CF4825A2E}" dt="2022-11-20T17:38:39.285" v="294" actId="1035"/>
          <ac:spMkLst>
            <pc:docMk/>
            <pc:sldMk cId="357879904" sldId="460"/>
            <ac:spMk id="12" creationId="{2F564B6C-ABF9-D546-ACE4-A562A0E987CA}"/>
          </ac:spMkLst>
        </pc:spChg>
        <pc:spChg chg="mod">
          <ac:chgData name="Xuesu Xiao" userId="2da2dc19-76a6-42ca-a03e-a5becae5e7dc" providerId="ADAL" clId="{925308F6-D7A6-9F41-B355-761CF4825A2E}" dt="2022-11-20T17:38:39.285" v="294" actId="1035"/>
          <ac:spMkLst>
            <pc:docMk/>
            <pc:sldMk cId="357879904" sldId="460"/>
            <ac:spMk id="13" creationId="{52735A0F-8BB1-8D47-B283-30AFD36D74F5}"/>
          </ac:spMkLst>
        </pc:spChg>
        <pc:spChg chg="mod">
          <ac:chgData name="Xuesu Xiao" userId="2da2dc19-76a6-42ca-a03e-a5becae5e7dc" providerId="ADAL" clId="{925308F6-D7A6-9F41-B355-761CF4825A2E}" dt="2022-11-20T17:38:39.285" v="294" actId="1035"/>
          <ac:spMkLst>
            <pc:docMk/>
            <pc:sldMk cId="357879904" sldId="460"/>
            <ac:spMk id="14" creationId="{FC42CEDB-131F-6540-A23F-670DBE499AE6}"/>
          </ac:spMkLst>
        </pc:spChg>
        <pc:spChg chg="mod">
          <ac:chgData name="Xuesu Xiao" userId="2da2dc19-76a6-42ca-a03e-a5becae5e7dc" providerId="ADAL" clId="{925308F6-D7A6-9F41-B355-761CF4825A2E}" dt="2022-11-20T17:38:39.285" v="294" actId="1035"/>
          <ac:spMkLst>
            <pc:docMk/>
            <pc:sldMk cId="357879904" sldId="460"/>
            <ac:spMk id="15" creationId="{EB51D3FF-5EA2-E94F-8084-D4AB7BBE2912}"/>
          </ac:spMkLst>
        </pc:spChg>
        <pc:spChg chg="mod">
          <ac:chgData name="Xuesu Xiao" userId="2da2dc19-76a6-42ca-a03e-a5becae5e7dc" providerId="ADAL" clId="{925308F6-D7A6-9F41-B355-761CF4825A2E}" dt="2022-11-20T17:38:39.285" v="294" actId="1035"/>
          <ac:spMkLst>
            <pc:docMk/>
            <pc:sldMk cId="357879904" sldId="460"/>
            <ac:spMk id="18" creationId="{8386E83F-67CE-6846-A22D-12267641C44E}"/>
          </ac:spMkLst>
        </pc:spChg>
        <pc:spChg chg="mod">
          <ac:chgData name="Xuesu Xiao" userId="2da2dc19-76a6-42ca-a03e-a5becae5e7dc" providerId="ADAL" clId="{925308F6-D7A6-9F41-B355-761CF4825A2E}" dt="2022-11-20T17:38:39.285" v="294" actId="1035"/>
          <ac:spMkLst>
            <pc:docMk/>
            <pc:sldMk cId="357879904" sldId="460"/>
            <ac:spMk id="19" creationId="{D5222DB9-9BBB-364C-8DB2-5A2FB0C7ACA0}"/>
          </ac:spMkLst>
        </pc:spChg>
        <pc:spChg chg="mod">
          <ac:chgData name="Xuesu Xiao" userId="2da2dc19-76a6-42ca-a03e-a5becae5e7dc" providerId="ADAL" clId="{925308F6-D7A6-9F41-B355-761CF4825A2E}" dt="2022-11-20T17:38:39.285" v="294" actId="1035"/>
          <ac:spMkLst>
            <pc:docMk/>
            <pc:sldMk cId="357879904" sldId="460"/>
            <ac:spMk id="20" creationId="{55A2C173-D216-0448-829A-E1D9FE3CC30F}"/>
          </ac:spMkLst>
        </pc:spChg>
        <pc:spChg chg="mod">
          <ac:chgData name="Xuesu Xiao" userId="2da2dc19-76a6-42ca-a03e-a5becae5e7dc" providerId="ADAL" clId="{925308F6-D7A6-9F41-B355-761CF4825A2E}" dt="2022-11-20T17:38:39.285" v="294" actId="1035"/>
          <ac:spMkLst>
            <pc:docMk/>
            <pc:sldMk cId="357879904" sldId="460"/>
            <ac:spMk id="21" creationId="{96A91474-DCD6-AE41-8679-4D35B7FD3C6C}"/>
          </ac:spMkLst>
        </pc:spChg>
        <pc:spChg chg="mod">
          <ac:chgData name="Xuesu Xiao" userId="2da2dc19-76a6-42ca-a03e-a5becae5e7dc" providerId="ADAL" clId="{925308F6-D7A6-9F41-B355-761CF4825A2E}" dt="2022-11-20T17:38:39.285" v="294" actId="1035"/>
          <ac:spMkLst>
            <pc:docMk/>
            <pc:sldMk cId="357879904" sldId="460"/>
            <ac:spMk id="22" creationId="{36FABA4B-E04F-0948-A32D-602F3B9E1963}"/>
          </ac:spMkLst>
        </pc:spChg>
        <pc:picChg chg="mod">
          <ac:chgData name="Xuesu Xiao" userId="2da2dc19-76a6-42ca-a03e-a5becae5e7dc" providerId="ADAL" clId="{925308F6-D7A6-9F41-B355-761CF4825A2E}" dt="2022-11-20T17:38:39.285" v="294" actId="1035"/>
          <ac:picMkLst>
            <pc:docMk/>
            <pc:sldMk cId="357879904" sldId="460"/>
            <ac:picMk id="7" creationId="{0B99AB47-7495-DF4D-A288-AFF2DEC05701}"/>
          </ac:picMkLst>
        </pc:picChg>
        <pc:picChg chg="mod">
          <ac:chgData name="Xuesu Xiao" userId="2da2dc19-76a6-42ca-a03e-a5becae5e7dc" providerId="ADAL" clId="{925308F6-D7A6-9F41-B355-761CF4825A2E}" dt="2022-11-20T17:38:39.285" v="294" actId="1035"/>
          <ac:picMkLst>
            <pc:docMk/>
            <pc:sldMk cId="357879904" sldId="460"/>
            <ac:picMk id="17" creationId="{3860AA64-FDDB-9844-8B49-5D9445D9CCF2}"/>
          </ac:picMkLst>
        </pc:picChg>
      </pc:sldChg>
      <pc:sldChg chg="delSp modSp add mod">
        <pc:chgData name="Xuesu Xiao" userId="2da2dc19-76a6-42ca-a03e-a5becae5e7dc" providerId="ADAL" clId="{925308F6-D7A6-9F41-B355-761CF4825A2E}" dt="2022-11-20T17:39:08.893" v="303" actId="1076"/>
        <pc:sldMkLst>
          <pc:docMk/>
          <pc:sldMk cId="2776527449" sldId="461"/>
        </pc:sldMkLst>
        <pc:spChg chg="mod">
          <ac:chgData name="Xuesu Xiao" userId="2da2dc19-76a6-42ca-a03e-a5becae5e7dc" providerId="ADAL" clId="{925308F6-D7A6-9F41-B355-761CF4825A2E}" dt="2022-11-20T17:39:06.652" v="302" actId="20577"/>
          <ac:spMkLst>
            <pc:docMk/>
            <pc:sldMk cId="2776527449" sldId="461"/>
            <ac:spMk id="3" creationId="{864A960F-3B33-BE4B-8452-4A775E1E583B}"/>
          </ac:spMkLst>
        </pc:spChg>
        <pc:spChg chg="del">
          <ac:chgData name="Xuesu Xiao" userId="2da2dc19-76a6-42ca-a03e-a5becae5e7dc" providerId="ADAL" clId="{925308F6-D7A6-9F41-B355-761CF4825A2E}" dt="2022-11-20T17:37:15.614" v="228"/>
          <ac:spMkLst>
            <pc:docMk/>
            <pc:sldMk cId="2776527449" sldId="461"/>
            <ac:spMk id="4" creationId="{AD40E85F-EB06-CA4D-B5A5-4D91037B3D13}"/>
          </ac:spMkLst>
        </pc:spChg>
        <pc:picChg chg="mod">
          <ac:chgData name="Xuesu Xiao" userId="2da2dc19-76a6-42ca-a03e-a5becae5e7dc" providerId="ADAL" clId="{925308F6-D7A6-9F41-B355-761CF4825A2E}" dt="2022-11-20T17:39:04.973" v="300" actId="1076"/>
          <ac:picMkLst>
            <pc:docMk/>
            <pc:sldMk cId="2776527449" sldId="461"/>
            <ac:picMk id="7" creationId="{B1106298-878D-D945-A882-91321711E3E3}"/>
          </ac:picMkLst>
        </pc:picChg>
        <pc:picChg chg="mod">
          <ac:chgData name="Xuesu Xiao" userId="2da2dc19-76a6-42ca-a03e-a5becae5e7dc" providerId="ADAL" clId="{925308F6-D7A6-9F41-B355-761CF4825A2E}" dt="2022-11-20T17:39:08.893" v="303" actId="1076"/>
          <ac:picMkLst>
            <pc:docMk/>
            <pc:sldMk cId="2776527449" sldId="461"/>
            <ac:picMk id="9" creationId="{FC24B1A0-3636-514E-8864-1EF8E518FE38}"/>
          </ac:picMkLst>
        </pc:picChg>
      </pc:sldChg>
      <pc:sldChg chg="delSp add">
        <pc:chgData name="Xuesu Xiao" userId="2da2dc19-76a6-42ca-a03e-a5becae5e7dc" providerId="ADAL" clId="{925308F6-D7A6-9F41-B355-761CF4825A2E}" dt="2022-11-20T17:37:15.614" v="228"/>
        <pc:sldMkLst>
          <pc:docMk/>
          <pc:sldMk cId="1021556463" sldId="462"/>
        </pc:sldMkLst>
        <pc:spChg chg="del">
          <ac:chgData name="Xuesu Xiao" userId="2da2dc19-76a6-42ca-a03e-a5becae5e7dc" providerId="ADAL" clId="{925308F6-D7A6-9F41-B355-761CF4825A2E}" dt="2022-11-20T17:37:15.614" v="228"/>
          <ac:spMkLst>
            <pc:docMk/>
            <pc:sldMk cId="1021556463" sldId="462"/>
            <ac:spMk id="4" creationId="{D8040E9D-803E-CA47-BAAB-0EC12DDAB9E1}"/>
          </ac:spMkLst>
        </pc:spChg>
      </pc:sldChg>
      <pc:sldChg chg="del">
        <pc:chgData name="Xuesu Xiao" userId="2da2dc19-76a6-42ca-a03e-a5becae5e7dc" providerId="ADAL" clId="{925308F6-D7A6-9F41-B355-761CF4825A2E}" dt="2022-11-20T16:57:47.233" v="28" actId="2696"/>
        <pc:sldMkLst>
          <pc:docMk/>
          <pc:sldMk cId="1871055340" sldId="462"/>
        </pc:sldMkLst>
      </pc:sldChg>
      <pc:sldChg chg="delSp add">
        <pc:chgData name="Xuesu Xiao" userId="2da2dc19-76a6-42ca-a03e-a5becae5e7dc" providerId="ADAL" clId="{925308F6-D7A6-9F41-B355-761CF4825A2E}" dt="2022-11-20T17:37:15.614" v="228"/>
        <pc:sldMkLst>
          <pc:docMk/>
          <pc:sldMk cId="1397849826" sldId="463"/>
        </pc:sldMkLst>
        <pc:spChg chg="del">
          <ac:chgData name="Xuesu Xiao" userId="2da2dc19-76a6-42ca-a03e-a5becae5e7dc" providerId="ADAL" clId="{925308F6-D7A6-9F41-B355-761CF4825A2E}" dt="2022-11-20T17:37:15.614" v="228"/>
          <ac:spMkLst>
            <pc:docMk/>
            <pc:sldMk cId="1397849826" sldId="463"/>
            <ac:spMk id="4" creationId="{FE151707-768F-5046-92A1-6836D317AE5F}"/>
          </ac:spMkLst>
        </pc:spChg>
      </pc:sldChg>
      <pc:sldChg chg="delSp modSp add mod">
        <pc:chgData name="Xuesu Xiao" userId="2da2dc19-76a6-42ca-a03e-a5becae5e7dc" providerId="ADAL" clId="{925308F6-D7A6-9F41-B355-761CF4825A2E}" dt="2022-11-20T18:22:26.667" v="312" actId="20577"/>
        <pc:sldMkLst>
          <pc:docMk/>
          <pc:sldMk cId="3236000688" sldId="464"/>
        </pc:sldMkLst>
        <pc:spChg chg="mod">
          <ac:chgData name="Xuesu Xiao" userId="2da2dc19-76a6-42ca-a03e-a5becae5e7dc" providerId="ADAL" clId="{925308F6-D7A6-9F41-B355-761CF4825A2E}" dt="2022-11-20T18:22:26.667" v="312" actId="20577"/>
          <ac:spMkLst>
            <pc:docMk/>
            <pc:sldMk cId="3236000688" sldId="464"/>
            <ac:spMk id="3" creationId="{71A6A810-2685-C449-8FEB-07938867AB81}"/>
          </ac:spMkLst>
        </pc:spChg>
        <pc:spChg chg="del">
          <ac:chgData name="Xuesu Xiao" userId="2da2dc19-76a6-42ca-a03e-a5becae5e7dc" providerId="ADAL" clId="{925308F6-D7A6-9F41-B355-761CF4825A2E}" dt="2022-11-20T17:37:15.614" v="228"/>
          <ac:spMkLst>
            <pc:docMk/>
            <pc:sldMk cId="3236000688" sldId="464"/>
            <ac:spMk id="4" creationId="{C68E8D03-95C6-724D-B807-D815CC5521ED}"/>
          </ac:spMkLst>
        </pc:spChg>
      </pc:sldChg>
      <pc:sldChg chg="delSp add">
        <pc:chgData name="Xuesu Xiao" userId="2da2dc19-76a6-42ca-a03e-a5becae5e7dc" providerId="ADAL" clId="{925308F6-D7A6-9F41-B355-761CF4825A2E}" dt="2022-11-20T17:37:15.614" v="228"/>
        <pc:sldMkLst>
          <pc:docMk/>
          <pc:sldMk cId="1912889877" sldId="465"/>
        </pc:sldMkLst>
        <pc:spChg chg="del">
          <ac:chgData name="Xuesu Xiao" userId="2da2dc19-76a6-42ca-a03e-a5becae5e7dc" providerId="ADAL" clId="{925308F6-D7A6-9F41-B355-761CF4825A2E}" dt="2022-11-20T17:37:15.614" v="228"/>
          <ac:spMkLst>
            <pc:docMk/>
            <pc:sldMk cId="1912889877" sldId="465"/>
            <ac:spMk id="4" creationId="{BCBDEC46-B69A-2544-984E-75E3BDEB17AF}"/>
          </ac:spMkLst>
        </pc:spChg>
      </pc:sldChg>
      <pc:sldChg chg="del">
        <pc:chgData name="Xuesu Xiao" userId="2da2dc19-76a6-42ca-a03e-a5becae5e7dc" providerId="ADAL" clId="{925308F6-D7A6-9F41-B355-761CF4825A2E}" dt="2022-11-20T16:57:47.212" v="11" actId="2696"/>
        <pc:sldMkLst>
          <pc:docMk/>
          <pc:sldMk cId="2544702103" sldId="475"/>
        </pc:sldMkLst>
      </pc:sldChg>
      <pc:sldChg chg="del">
        <pc:chgData name="Xuesu Xiao" userId="2da2dc19-76a6-42ca-a03e-a5becae5e7dc" providerId="ADAL" clId="{925308F6-D7A6-9F41-B355-761CF4825A2E}" dt="2022-11-20T16:57:47.269" v="62" actId="2696"/>
        <pc:sldMkLst>
          <pc:docMk/>
          <pc:sldMk cId="1007683941" sldId="514"/>
        </pc:sldMkLst>
      </pc:sldChg>
      <pc:sldChg chg="del">
        <pc:chgData name="Xuesu Xiao" userId="2da2dc19-76a6-42ca-a03e-a5becae5e7dc" providerId="ADAL" clId="{925308F6-D7A6-9F41-B355-761CF4825A2E}" dt="2022-11-20T16:57:47.262" v="53" actId="2696"/>
        <pc:sldMkLst>
          <pc:docMk/>
          <pc:sldMk cId="1187179596" sldId="551"/>
        </pc:sldMkLst>
      </pc:sldChg>
      <pc:sldChg chg="del">
        <pc:chgData name="Xuesu Xiao" userId="2da2dc19-76a6-42ca-a03e-a5becae5e7dc" providerId="ADAL" clId="{925308F6-D7A6-9F41-B355-761CF4825A2E}" dt="2022-11-20T16:57:47.309" v="102" actId="2696"/>
        <pc:sldMkLst>
          <pc:docMk/>
          <pc:sldMk cId="3115449360" sldId="552"/>
        </pc:sldMkLst>
      </pc:sldChg>
      <pc:sldChg chg="del">
        <pc:chgData name="Xuesu Xiao" userId="2da2dc19-76a6-42ca-a03e-a5becae5e7dc" providerId="ADAL" clId="{925308F6-D7A6-9F41-B355-761CF4825A2E}" dt="2022-11-20T16:57:47.280" v="78" actId="2696"/>
        <pc:sldMkLst>
          <pc:docMk/>
          <pc:sldMk cId="3574793329" sldId="553"/>
        </pc:sldMkLst>
      </pc:sldChg>
      <pc:sldChg chg="del">
        <pc:chgData name="Xuesu Xiao" userId="2da2dc19-76a6-42ca-a03e-a5becae5e7dc" providerId="ADAL" clId="{925308F6-D7A6-9F41-B355-761CF4825A2E}" dt="2022-11-20T16:57:47.206" v="4" actId="2696"/>
        <pc:sldMkLst>
          <pc:docMk/>
          <pc:sldMk cId="3607561481" sldId="554"/>
        </pc:sldMkLst>
      </pc:sldChg>
      <pc:sldChg chg="del">
        <pc:chgData name="Xuesu Xiao" userId="2da2dc19-76a6-42ca-a03e-a5becae5e7dc" providerId="ADAL" clId="{925308F6-D7A6-9F41-B355-761CF4825A2E}" dt="2022-11-20T16:57:47.303" v="95" actId="2696"/>
        <pc:sldMkLst>
          <pc:docMk/>
          <pc:sldMk cId="2111647405" sldId="555"/>
        </pc:sldMkLst>
      </pc:sldChg>
      <pc:sldChg chg="del">
        <pc:chgData name="Xuesu Xiao" userId="2da2dc19-76a6-42ca-a03e-a5becae5e7dc" providerId="ADAL" clId="{925308F6-D7A6-9F41-B355-761CF4825A2E}" dt="2022-11-20T16:57:47.222" v="17" actId="2696"/>
        <pc:sldMkLst>
          <pc:docMk/>
          <pc:sldMk cId="1846932586" sldId="556"/>
        </pc:sldMkLst>
      </pc:sldChg>
      <pc:sldChg chg="del">
        <pc:chgData name="Xuesu Xiao" userId="2da2dc19-76a6-42ca-a03e-a5becae5e7dc" providerId="ADAL" clId="{925308F6-D7A6-9F41-B355-761CF4825A2E}" dt="2022-11-20T16:57:47.216" v="14" actId="2696"/>
        <pc:sldMkLst>
          <pc:docMk/>
          <pc:sldMk cId="3764398760" sldId="558"/>
        </pc:sldMkLst>
      </pc:sldChg>
      <pc:sldChg chg="del">
        <pc:chgData name="Xuesu Xiao" userId="2da2dc19-76a6-42ca-a03e-a5becae5e7dc" providerId="ADAL" clId="{925308F6-D7A6-9F41-B355-761CF4825A2E}" dt="2022-11-20T16:57:47.263" v="54" actId="2696"/>
        <pc:sldMkLst>
          <pc:docMk/>
          <pc:sldMk cId="4101754803" sldId="559"/>
        </pc:sldMkLst>
      </pc:sldChg>
      <pc:sldChg chg="del">
        <pc:chgData name="Xuesu Xiao" userId="2da2dc19-76a6-42ca-a03e-a5becae5e7dc" providerId="ADAL" clId="{925308F6-D7A6-9F41-B355-761CF4825A2E}" dt="2022-11-20T16:57:47.312" v="104" actId="2696"/>
        <pc:sldMkLst>
          <pc:docMk/>
          <pc:sldMk cId="3840762746" sldId="560"/>
        </pc:sldMkLst>
      </pc:sldChg>
      <pc:sldChg chg="del">
        <pc:chgData name="Xuesu Xiao" userId="2da2dc19-76a6-42ca-a03e-a5becae5e7dc" providerId="ADAL" clId="{925308F6-D7A6-9F41-B355-761CF4825A2E}" dt="2022-11-20T16:57:47.265" v="57" actId="2696"/>
        <pc:sldMkLst>
          <pc:docMk/>
          <pc:sldMk cId="3259795678" sldId="561"/>
        </pc:sldMkLst>
      </pc:sldChg>
      <pc:sldChg chg="del">
        <pc:chgData name="Xuesu Xiao" userId="2da2dc19-76a6-42ca-a03e-a5becae5e7dc" providerId="ADAL" clId="{925308F6-D7A6-9F41-B355-761CF4825A2E}" dt="2022-11-20T16:57:47.252" v="44" actId="2696"/>
        <pc:sldMkLst>
          <pc:docMk/>
          <pc:sldMk cId="3773831647" sldId="562"/>
        </pc:sldMkLst>
      </pc:sldChg>
      <pc:sldChg chg="del">
        <pc:chgData name="Xuesu Xiao" userId="2da2dc19-76a6-42ca-a03e-a5becae5e7dc" providerId="ADAL" clId="{925308F6-D7A6-9F41-B355-761CF4825A2E}" dt="2022-11-20T16:57:47.228" v="23" actId="2696"/>
        <pc:sldMkLst>
          <pc:docMk/>
          <pc:sldMk cId="3603279904" sldId="564"/>
        </pc:sldMkLst>
      </pc:sldChg>
      <pc:sldChg chg="del">
        <pc:chgData name="Xuesu Xiao" userId="2da2dc19-76a6-42ca-a03e-a5becae5e7dc" providerId="ADAL" clId="{925308F6-D7A6-9F41-B355-761CF4825A2E}" dt="2022-11-20T16:57:47.235" v="30" actId="2696"/>
        <pc:sldMkLst>
          <pc:docMk/>
          <pc:sldMk cId="1596148285" sldId="565"/>
        </pc:sldMkLst>
      </pc:sldChg>
      <pc:sldChg chg="del">
        <pc:chgData name="Xuesu Xiao" userId="2da2dc19-76a6-42ca-a03e-a5becae5e7dc" providerId="ADAL" clId="{925308F6-D7A6-9F41-B355-761CF4825A2E}" dt="2022-11-20T16:57:47.298" v="92" actId="2696"/>
        <pc:sldMkLst>
          <pc:docMk/>
          <pc:sldMk cId="4260042503" sldId="568"/>
        </pc:sldMkLst>
      </pc:sldChg>
      <pc:sldChg chg="del">
        <pc:chgData name="Xuesu Xiao" userId="2da2dc19-76a6-42ca-a03e-a5becae5e7dc" providerId="ADAL" clId="{925308F6-D7A6-9F41-B355-761CF4825A2E}" dt="2022-11-20T16:57:47.266" v="58" actId="2696"/>
        <pc:sldMkLst>
          <pc:docMk/>
          <pc:sldMk cId="4062567460" sldId="569"/>
        </pc:sldMkLst>
      </pc:sldChg>
      <pc:sldChg chg="del">
        <pc:chgData name="Xuesu Xiao" userId="2da2dc19-76a6-42ca-a03e-a5becae5e7dc" providerId="ADAL" clId="{925308F6-D7A6-9F41-B355-761CF4825A2E}" dt="2022-11-20T16:57:47.250" v="42" actId="2696"/>
        <pc:sldMkLst>
          <pc:docMk/>
          <pc:sldMk cId="470184505" sldId="570"/>
        </pc:sldMkLst>
      </pc:sldChg>
      <pc:sldChg chg="del">
        <pc:chgData name="Xuesu Xiao" userId="2da2dc19-76a6-42ca-a03e-a5becae5e7dc" providerId="ADAL" clId="{925308F6-D7A6-9F41-B355-761CF4825A2E}" dt="2022-11-20T16:57:47.259" v="52" actId="2696"/>
        <pc:sldMkLst>
          <pc:docMk/>
          <pc:sldMk cId="3955770251" sldId="571"/>
        </pc:sldMkLst>
      </pc:sldChg>
      <pc:sldChg chg="del">
        <pc:chgData name="Xuesu Xiao" userId="2da2dc19-76a6-42ca-a03e-a5becae5e7dc" providerId="ADAL" clId="{925308F6-D7A6-9F41-B355-761CF4825A2E}" dt="2022-11-20T16:57:47.215" v="13" actId="2696"/>
        <pc:sldMkLst>
          <pc:docMk/>
          <pc:sldMk cId="575985837" sldId="572"/>
        </pc:sldMkLst>
      </pc:sldChg>
      <pc:sldChg chg="del">
        <pc:chgData name="Xuesu Xiao" userId="2da2dc19-76a6-42ca-a03e-a5becae5e7dc" providerId="ADAL" clId="{925308F6-D7A6-9F41-B355-761CF4825A2E}" dt="2022-11-20T16:57:47.255" v="47" actId="2696"/>
        <pc:sldMkLst>
          <pc:docMk/>
          <pc:sldMk cId="238455881" sldId="573"/>
        </pc:sldMkLst>
      </pc:sldChg>
      <pc:sldChg chg="del">
        <pc:chgData name="Xuesu Xiao" userId="2da2dc19-76a6-42ca-a03e-a5becae5e7dc" providerId="ADAL" clId="{925308F6-D7A6-9F41-B355-761CF4825A2E}" dt="2022-11-20T16:57:47.234" v="29" actId="2696"/>
        <pc:sldMkLst>
          <pc:docMk/>
          <pc:sldMk cId="1418782740" sldId="574"/>
        </pc:sldMkLst>
      </pc:sldChg>
      <pc:sldChg chg="del">
        <pc:chgData name="Xuesu Xiao" userId="2da2dc19-76a6-42ca-a03e-a5becae5e7dc" providerId="ADAL" clId="{925308F6-D7A6-9F41-B355-761CF4825A2E}" dt="2022-11-20T16:57:47.231" v="26" actId="2696"/>
        <pc:sldMkLst>
          <pc:docMk/>
          <pc:sldMk cId="3340369385" sldId="576"/>
        </pc:sldMkLst>
      </pc:sldChg>
      <pc:sldChg chg="del">
        <pc:chgData name="Xuesu Xiao" userId="2da2dc19-76a6-42ca-a03e-a5becae5e7dc" providerId="ADAL" clId="{925308F6-D7A6-9F41-B355-761CF4825A2E}" dt="2022-11-20T16:57:47.279" v="76" actId="2696"/>
        <pc:sldMkLst>
          <pc:docMk/>
          <pc:sldMk cId="2241536575" sldId="577"/>
        </pc:sldMkLst>
      </pc:sldChg>
      <pc:sldChg chg="del">
        <pc:chgData name="Xuesu Xiao" userId="2da2dc19-76a6-42ca-a03e-a5becae5e7dc" providerId="ADAL" clId="{925308F6-D7A6-9F41-B355-761CF4825A2E}" dt="2022-11-20T16:57:47.295" v="87" actId="2696"/>
        <pc:sldMkLst>
          <pc:docMk/>
          <pc:sldMk cId="2505435162" sldId="578"/>
        </pc:sldMkLst>
      </pc:sldChg>
      <pc:sldChg chg="del">
        <pc:chgData name="Xuesu Xiao" userId="2da2dc19-76a6-42ca-a03e-a5becae5e7dc" providerId="ADAL" clId="{925308F6-D7A6-9F41-B355-761CF4825A2E}" dt="2022-11-20T16:57:47.270" v="64" actId="2696"/>
        <pc:sldMkLst>
          <pc:docMk/>
          <pc:sldMk cId="1602085219" sldId="579"/>
        </pc:sldMkLst>
      </pc:sldChg>
      <pc:sldChg chg="del">
        <pc:chgData name="Xuesu Xiao" userId="2da2dc19-76a6-42ca-a03e-a5becae5e7dc" providerId="ADAL" clId="{925308F6-D7A6-9F41-B355-761CF4825A2E}" dt="2022-11-20T16:57:47.295" v="88" actId="2696"/>
        <pc:sldMkLst>
          <pc:docMk/>
          <pc:sldMk cId="1450728088" sldId="580"/>
        </pc:sldMkLst>
      </pc:sldChg>
      <pc:sldChg chg="del">
        <pc:chgData name="Xuesu Xiao" userId="2da2dc19-76a6-42ca-a03e-a5becae5e7dc" providerId="ADAL" clId="{925308F6-D7A6-9F41-B355-761CF4825A2E}" dt="2022-11-20T16:57:47.271" v="65" actId="2696"/>
        <pc:sldMkLst>
          <pc:docMk/>
          <pc:sldMk cId="2418434937" sldId="581"/>
        </pc:sldMkLst>
      </pc:sldChg>
      <pc:sldChg chg="del">
        <pc:chgData name="Xuesu Xiao" userId="2da2dc19-76a6-42ca-a03e-a5becae5e7dc" providerId="ADAL" clId="{925308F6-D7A6-9F41-B355-761CF4825A2E}" dt="2022-11-20T16:57:47.298" v="91" actId="2696"/>
        <pc:sldMkLst>
          <pc:docMk/>
          <pc:sldMk cId="3944599857" sldId="582"/>
        </pc:sldMkLst>
      </pc:sldChg>
      <pc:sldChg chg="del">
        <pc:chgData name="Xuesu Xiao" userId="2da2dc19-76a6-42ca-a03e-a5becae5e7dc" providerId="ADAL" clId="{925308F6-D7A6-9F41-B355-761CF4825A2E}" dt="2022-11-20T16:57:47.254" v="46" actId="2696"/>
        <pc:sldMkLst>
          <pc:docMk/>
          <pc:sldMk cId="2902254666" sldId="583"/>
        </pc:sldMkLst>
      </pc:sldChg>
      <pc:sldChg chg="delSp modSp add mod">
        <pc:chgData name="Xuesu Xiao" userId="2da2dc19-76a6-42ca-a03e-a5becae5e7dc" providerId="ADAL" clId="{925308F6-D7A6-9F41-B355-761CF4825A2E}" dt="2022-11-20T17:37:22.417" v="247" actId="1036"/>
        <pc:sldMkLst>
          <pc:docMk/>
          <pc:sldMk cId="444025566" sldId="584"/>
        </pc:sldMkLst>
        <pc:spChg chg="mod">
          <ac:chgData name="Xuesu Xiao" userId="2da2dc19-76a6-42ca-a03e-a5becae5e7dc" providerId="ADAL" clId="{925308F6-D7A6-9F41-B355-761CF4825A2E}" dt="2022-11-20T17:36:50.828" v="227" actId="20577"/>
          <ac:spMkLst>
            <pc:docMk/>
            <pc:sldMk cId="444025566" sldId="584"/>
            <ac:spMk id="3" creationId="{26B57C93-62DA-5645-93F0-06AF1B304C44}"/>
          </ac:spMkLst>
        </pc:spChg>
        <pc:spChg chg="del">
          <ac:chgData name="Xuesu Xiao" userId="2da2dc19-76a6-42ca-a03e-a5becae5e7dc" providerId="ADAL" clId="{925308F6-D7A6-9F41-B355-761CF4825A2E}" dt="2022-11-20T17:37:15.614" v="228"/>
          <ac:spMkLst>
            <pc:docMk/>
            <pc:sldMk cId="444025566" sldId="584"/>
            <ac:spMk id="4" creationId="{EA8F5D3D-AC78-E74C-80B5-535A002E5B9F}"/>
          </ac:spMkLst>
        </pc:spChg>
        <pc:spChg chg="mod">
          <ac:chgData name="Xuesu Xiao" userId="2da2dc19-76a6-42ca-a03e-a5becae5e7dc" providerId="ADAL" clId="{925308F6-D7A6-9F41-B355-761CF4825A2E}" dt="2022-11-20T17:37:22.417" v="247" actId="1036"/>
          <ac:spMkLst>
            <pc:docMk/>
            <pc:sldMk cId="444025566" sldId="584"/>
            <ac:spMk id="7" creationId="{A724E8F2-0BD3-4844-BA90-3699CC915424}"/>
          </ac:spMkLst>
        </pc:spChg>
        <pc:picChg chg="mod">
          <ac:chgData name="Xuesu Xiao" userId="2da2dc19-76a6-42ca-a03e-a5becae5e7dc" providerId="ADAL" clId="{925308F6-D7A6-9F41-B355-761CF4825A2E}" dt="2022-11-20T17:37:22.417" v="247" actId="1036"/>
          <ac:picMkLst>
            <pc:docMk/>
            <pc:sldMk cId="444025566" sldId="584"/>
            <ac:picMk id="6" creationId="{6C793816-88C9-3B43-880A-7047A3127E59}"/>
          </ac:picMkLst>
        </pc:picChg>
      </pc:sldChg>
      <pc:sldChg chg="del">
        <pc:chgData name="Xuesu Xiao" userId="2da2dc19-76a6-42ca-a03e-a5becae5e7dc" providerId="ADAL" clId="{925308F6-D7A6-9F41-B355-761CF4825A2E}" dt="2022-11-20T16:57:47.287" v="81" actId="2696"/>
        <pc:sldMkLst>
          <pc:docMk/>
          <pc:sldMk cId="3929122740" sldId="585"/>
        </pc:sldMkLst>
      </pc:sldChg>
      <pc:sldChg chg="delSp modSp add mod">
        <pc:chgData name="Xuesu Xiao" userId="2da2dc19-76a6-42ca-a03e-a5becae5e7dc" providerId="ADAL" clId="{925308F6-D7A6-9F41-B355-761CF4825A2E}" dt="2022-11-20T17:37:37.495" v="251" actId="20577"/>
        <pc:sldMkLst>
          <pc:docMk/>
          <pc:sldMk cId="4009296259" sldId="585"/>
        </pc:sldMkLst>
        <pc:spChg chg="mod">
          <ac:chgData name="Xuesu Xiao" userId="2da2dc19-76a6-42ca-a03e-a5becae5e7dc" providerId="ADAL" clId="{925308F6-D7A6-9F41-B355-761CF4825A2E}" dt="2022-11-20T17:37:37.495" v="251" actId="20577"/>
          <ac:spMkLst>
            <pc:docMk/>
            <pc:sldMk cId="4009296259" sldId="585"/>
            <ac:spMk id="3" creationId="{17B7DEC6-B124-1D43-8CFD-049E8AA0DD2C}"/>
          </ac:spMkLst>
        </pc:spChg>
        <pc:spChg chg="del">
          <ac:chgData name="Xuesu Xiao" userId="2da2dc19-76a6-42ca-a03e-a5becae5e7dc" providerId="ADAL" clId="{925308F6-D7A6-9F41-B355-761CF4825A2E}" dt="2022-11-20T17:37:15.614" v="228"/>
          <ac:spMkLst>
            <pc:docMk/>
            <pc:sldMk cId="4009296259" sldId="585"/>
            <ac:spMk id="4" creationId="{9F4F4E05-961F-504C-BCBE-34F03CFB6D70}"/>
          </ac:spMkLst>
        </pc:spChg>
      </pc:sldChg>
      <pc:sldChg chg="del">
        <pc:chgData name="Xuesu Xiao" userId="2da2dc19-76a6-42ca-a03e-a5becae5e7dc" providerId="ADAL" clId="{925308F6-D7A6-9F41-B355-761CF4825A2E}" dt="2022-11-20T16:57:47.251" v="43" actId="2696"/>
        <pc:sldMkLst>
          <pc:docMk/>
          <pc:sldMk cId="627899184" sldId="586"/>
        </pc:sldMkLst>
      </pc:sldChg>
      <pc:sldChg chg="delSp modSp add mod">
        <pc:chgData name="Xuesu Xiao" userId="2da2dc19-76a6-42ca-a03e-a5becae5e7dc" providerId="ADAL" clId="{925308F6-D7A6-9F41-B355-761CF4825A2E}" dt="2022-11-20T17:38:29.017" v="278" actId="20577"/>
        <pc:sldMkLst>
          <pc:docMk/>
          <pc:sldMk cId="1502385913" sldId="586"/>
        </pc:sldMkLst>
        <pc:spChg chg="mod">
          <ac:chgData name="Xuesu Xiao" userId="2da2dc19-76a6-42ca-a03e-a5becae5e7dc" providerId="ADAL" clId="{925308F6-D7A6-9F41-B355-761CF4825A2E}" dt="2022-11-20T17:38:29.017" v="278" actId="20577"/>
          <ac:spMkLst>
            <pc:docMk/>
            <pc:sldMk cId="1502385913" sldId="586"/>
            <ac:spMk id="3" creationId="{17B7DEC6-B124-1D43-8CFD-049E8AA0DD2C}"/>
          </ac:spMkLst>
        </pc:spChg>
        <pc:spChg chg="del">
          <ac:chgData name="Xuesu Xiao" userId="2da2dc19-76a6-42ca-a03e-a5becae5e7dc" providerId="ADAL" clId="{925308F6-D7A6-9F41-B355-761CF4825A2E}" dt="2022-11-20T17:37:15.614" v="228"/>
          <ac:spMkLst>
            <pc:docMk/>
            <pc:sldMk cId="1502385913" sldId="586"/>
            <ac:spMk id="4" creationId="{9F4F4E05-961F-504C-BCBE-34F03CFB6D70}"/>
          </ac:spMkLst>
        </pc:spChg>
      </pc:sldChg>
      <pc:sldChg chg="del">
        <pc:chgData name="Xuesu Xiao" userId="2da2dc19-76a6-42ca-a03e-a5becae5e7dc" providerId="ADAL" clId="{925308F6-D7A6-9F41-B355-761CF4825A2E}" dt="2022-11-20T16:57:47.294" v="86" actId="2696"/>
        <pc:sldMkLst>
          <pc:docMk/>
          <pc:sldMk cId="975939031" sldId="587"/>
        </pc:sldMkLst>
      </pc:sldChg>
      <pc:sldChg chg="delSp modSp add mod">
        <pc:chgData name="Xuesu Xiao" userId="2da2dc19-76a6-42ca-a03e-a5becae5e7dc" providerId="ADAL" clId="{925308F6-D7A6-9F41-B355-761CF4825A2E}" dt="2022-11-20T17:37:15.614" v="228"/>
        <pc:sldMkLst>
          <pc:docMk/>
          <pc:sldMk cId="1145162940" sldId="587"/>
        </pc:sldMkLst>
        <pc:spChg chg="mod">
          <ac:chgData name="Xuesu Xiao" userId="2da2dc19-76a6-42ca-a03e-a5becae5e7dc" providerId="ADAL" clId="{925308F6-D7A6-9F41-B355-761CF4825A2E}" dt="2022-11-20T17:34:12.587" v="215" actId="27636"/>
          <ac:spMkLst>
            <pc:docMk/>
            <pc:sldMk cId="1145162940" sldId="587"/>
            <ac:spMk id="3" creationId="{5AFAFA53-C2F6-3740-B000-0AC04F372FBA}"/>
          </ac:spMkLst>
        </pc:spChg>
        <pc:spChg chg="del">
          <ac:chgData name="Xuesu Xiao" userId="2da2dc19-76a6-42ca-a03e-a5becae5e7dc" providerId="ADAL" clId="{925308F6-D7A6-9F41-B355-761CF4825A2E}" dt="2022-11-20T17:37:15.614" v="228"/>
          <ac:spMkLst>
            <pc:docMk/>
            <pc:sldMk cId="1145162940" sldId="587"/>
            <ac:spMk id="4" creationId="{4A8FBDB4-E19C-A84D-AA71-22FF230E779B}"/>
          </ac:spMkLst>
        </pc:spChg>
      </pc:sldChg>
      <pc:sldChg chg="delSp add">
        <pc:chgData name="Xuesu Xiao" userId="2da2dc19-76a6-42ca-a03e-a5becae5e7dc" providerId="ADAL" clId="{925308F6-D7A6-9F41-B355-761CF4825A2E}" dt="2022-11-20T17:37:15.614" v="228"/>
        <pc:sldMkLst>
          <pc:docMk/>
          <pc:sldMk cId="121718921" sldId="588"/>
        </pc:sldMkLst>
        <pc:spChg chg="del">
          <ac:chgData name="Xuesu Xiao" userId="2da2dc19-76a6-42ca-a03e-a5becae5e7dc" providerId="ADAL" clId="{925308F6-D7A6-9F41-B355-761CF4825A2E}" dt="2022-11-20T17:37:15.614" v="228"/>
          <ac:spMkLst>
            <pc:docMk/>
            <pc:sldMk cId="121718921" sldId="588"/>
            <ac:spMk id="4" creationId="{8C7BDED2-23DC-9C4C-93B8-15187FAA587A}"/>
          </ac:spMkLst>
        </pc:spChg>
      </pc:sldChg>
      <pc:sldChg chg="del">
        <pc:chgData name="Xuesu Xiao" userId="2da2dc19-76a6-42ca-a03e-a5becae5e7dc" providerId="ADAL" clId="{925308F6-D7A6-9F41-B355-761CF4825A2E}" dt="2022-11-20T16:57:47.237" v="32" actId="2696"/>
        <pc:sldMkLst>
          <pc:docMk/>
          <pc:sldMk cId="839611139" sldId="588"/>
        </pc:sldMkLst>
      </pc:sldChg>
      <pc:sldChg chg="del">
        <pc:chgData name="Xuesu Xiao" userId="2da2dc19-76a6-42ca-a03e-a5becae5e7dc" providerId="ADAL" clId="{925308F6-D7A6-9F41-B355-761CF4825A2E}" dt="2022-11-20T16:57:47.245" v="40" actId="2696"/>
        <pc:sldMkLst>
          <pc:docMk/>
          <pc:sldMk cId="103021500" sldId="589"/>
        </pc:sldMkLst>
      </pc:sldChg>
      <pc:sldChg chg="del">
        <pc:chgData name="Xuesu Xiao" userId="2da2dc19-76a6-42ca-a03e-a5becae5e7dc" providerId="ADAL" clId="{925308F6-D7A6-9F41-B355-761CF4825A2E}" dt="2022-11-20T16:57:47.249" v="41" actId="2696"/>
        <pc:sldMkLst>
          <pc:docMk/>
          <pc:sldMk cId="3656873702" sldId="590"/>
        </pc:sldMkLst>
      </pc:sldChg>
      <pc:sldChg chg="delSp add">
        <pc:chgData name="Xuesu Xiao" userId="2da2dc19-76a6-42ca-a03e-a5becae5e7dc" providerId="ADAL" clId="{925308F6-D7A6-9F41-B355-761CF4825A2E}" dt="2022-11-20T17:37:15.614" v="228"/>
        <pc:sldMkLst>
          <pc:docMk/>
          <pc:sldMk cId="3990851647" sldId="590"/>
        </pc:sldMkLst>
        <pc:spChg chg="del">
          <ac:chgData name="Xuesu Xiao" userId="2da2dc19-76a6-42ca-a03e-a5becae5e7dc" providerId="ADAL" clId="{925308F6-D7A6-9F41-B355-761CF4825A2E}" dt="2022-11-20T17:37:15.614" v="228"/>
          <ac:spMkLst>
            <pc:docMk/>
            <pc:sldMk cId="3990851647" sldId="590"/>
            <ac:spMk id="4" creationId="{8C7BDED2-23DC-9C4C-93B8-15187FAA587A}"/>
          </ac:spMkLst>
        </pc:spChg>
      </pc:sldChg>
      <pc:sldChg chg="delSp add">
        <pc:chgData name="Xuesu Xiao" userId="2da2dc19-76a6-42ca-a03e-a5becae5e7dc" providerId="ADAL" clId="{925308F6-D7A6-9F41-B355-761CF4825A2E}" dt="2022-11-20T17:37:15.614" v="228"/>
        <pc:sldMkLst>
          <pc:docMk/>
          <pc:sldMk cId="848950032" sldId="591"/>
        </pc:sldMkLst>
        <pc:spChg chg="del">
          <ac:chgData name="Xuesu Xiao" userId="2da2dc19-76a6-42ca-a03e-a5becae5e7dc" providerId="ADAL" clId="{925308F6-D7A6-9F41-B355-761CF4825A2E}" dt="2022-11-20T17:37:15.614" v="228"/>
          <ac:spMkLst>
            <pc:docMk/>
            <pc:sldMk cId="848950032" sldId="591"/>
            <ac:spMk id="4" creationId="{8C7BDED2-23DC-9C4C-93B8-15187FAA587A}"/>
          </ac:spMkLst>
        </pc:spChg>
      </pc:sldChg>
      <pc:sldChg chg="del">
        <pc:chgData name="Xuesu Xiao" userId="2da2dc19-76a6-42ca-a03e-a5becae5e7dc" providerId="ADAL" clId="{925308F6-D7A6-9F41-B355-761CF4825A2E}" dt="2022-11-20T16:57:47.296" v="89" actId="2696"/>
        <pc:sldMkLst>
          <pc:docMk/>
          <pc:sldMk cId="3454210482" sldId="591"/>
        </pc:sldMkLst>
      </pc:sldChg>
      <pc:sldChg chg="del">
        <pc:chgData name="Xuesu Xiao" userId="2da2dc19-76a6-42ca-a03e-a5becae5e7dc" providerId="ADAL" clId="{925308F6-D7A6-9F41-B355-761CF4825A2E}" dt="2022-11-20T16:57:47.304" v="97" actId="2696"/>
        <pc:sldMkLst>
          <pc:docMk/>
          <pc:sldMk cId="172932525" sldId="592"/>
        </pc:sldMkLst>
      </pc:sldChg>
      <pc:sldChg chg="delSp add">
        <pc:chgData name="Xuesu Xiao" userId="2da2dc19-76a6-42ca-a03e-a5becae5e7dc" providerId="ADAL" clId="{925308F6-D7A6-9F41-B355-761CF4825A2E}" dt="2022-11-20T17:37:15.614" v="228"/>
        <pc:sldMkLst>
          <pc:docMk/>
          <pc:sldMk cId="4044943706" sldId="592"/>
        </pc:sldMkLst>
        <pc:spChg chg="del">
          <ac:chgData name="Xuesu Xiao" userId="2da2dc19-76a6-42ca-a03e-a5becae5e7dc" providerId="ADAL" clId="{925308F6-D7A6-9F41-B355-761CF4825A2E}" dt="2022-11-20T17:37:15.614" v="228"/>
          <ac:spMkLst>
            <pc:docMk/>
            <pc:sldMk cId="4044943706" sldId="592"/>
            <ac:spMk id="4" creationId="{8C7BDED2-23DC-9C4C-93B8-15187FAA587A}"/>
          </ac:spMkLst>
        </pc:spChg>
      </pc:sldChg>
      <pc:sldChg chg="del">
        <pc:chgData name="Xuesu Xiao" userId="2da2dc19-76a6-42ca-a03e-a5becae5e7dc" providerId="ADAL" clId="{925308F6-D7A6-9F41-B355-761CF4825A2E}" dt="2022-11-20T16:57:47.275" v="71" actId="2696"/>
        <pc:sldMkLst>
          <pc:docMk/>
          <pc:sldMk cId="3229880861" sldId="593"/>
        </pc:sldMkLst>
      </pc:sldChg>
      <pc:sldChg chg="del">
        <pc:chgData name="Xuesu Xiao" userId="2da2dc19-76a6-42ca-a03e-a5becae5e7dc" providerId="ADAL" clId="{925308F6-D7A6-9F41-B355-761CF4825A2E}" dt="2022-11-20T16:57:47.305" v="99" actId="2696"/>
        <pc:sldMkLst>
          <pc:docMk/>
          <pc:sldMk cId="2728069650" sldId="594"/>
        </pc:sldMkLst>
      </pc:sldChg>
      <pc:sldChg chg="delSp add">
        <pc:chgData name="Xuesu Xiao" userId="2da2dc19-76a6-42ca-a03e-a5becae5e7dc" providerId="ADAL" clId="{925308F6-D7A6-9F41-B355-761CF4825A2E}" dt="2022-11-20T17:37:15.614" v="228"/>
        <pc:sldMkLst>
          <pc:docMk/>
          <pc:sldMk cId="3408132491" sldId="594"/>
        </pc:sldMkLst>
        <pc:spChg chg="del">
          <ac:chgData name="Xuesu Xiao" userId="2da2dc19-76a6-42ca-a03e-a5becae5e7dc" providerId="ADAL" clId="{925308F6-D7A6-9F41-B355-761CF4825A2E}" dt="2022-11-20T17:37:15.614" v="228"/>
          <ac:spMkLst>
            <pc:docMk/>
            <pc:sldMk cId="3408132491" sldId="594"/>
            <ac:spMk id="4" creationId="{8C7BDED2-23DC-9C4C-93B8-15187FAA587A}"/>
          </ac:spMkLst>
        </pc:spChg>
      </pc:sldChg>
      <pc:sldChg chg="delSp add">
        <pc:chgData name="Xuesu Xiao" userId="2da2dc19-76a6-42ca-a03e-a5becae5e7dc" providerId="ADAL" clId="{925308F6-D7A6-9F41-B355-761CF4825A2E}" dt="2022-11-20T17:37:15.614" v="228"/>
        <pc:sldMkLst>
          <pc:docMk/>
          <pc:sldMk cId="152423383" sldId="595"/>
        </pc:sldMkLst>
        <pc:spChg chg="del">
          <ac:chgData name="Xuesu Xiao" userId="2da2dc19-76a6-42ca-a03e-a5becae5e7dc" providerId="ADAL" clId="{925308F6-D7A6-9F41-B355-761CF4825A2E}" dt="2022-11-20T17:37:15.614" v="228"/>
          <ac:spMkLst>
            <pc:docMk/>
            <pc:sldMk cId="152423383" sldId="595"/>
            <ac:spMk id="4" creationId="{8C7BDED2-23DC-9C4C-93B8-15187FAA587A}"/>
          </ac:spMkLst>
        </pc:spChg>
      </pc:sldChg>
      <pc:sldChg chg="del">
        <pc:chgData name="Xuesu Xiao" userId="2da2dc19-76a6-42ca-a03e-a5becae5e7dc" providerId="ADAL" clId="{925308F6-D7A6-9F41-B355-761CF4825A2E}" dt="2022-11-20T16:57:47.241" v="36" actId="2696"/>
        <pc:sldMkLst>
          <pc:docMk/>
          <pc:sldMk cId="2329966976" sldId="595"/>
        </pc:sldMkLst>
      </pc:sldChg>
      <pc:sldChg chg="del">
        <pc:chgData name="Xuesu Xiao" userId="2da2dc19-76a6-42ca-a03e-a5becae5e7dc" providerId="ADAL" clId="{925308F6-D7A6-9F41-B355-761CF4825A2E}" dt="2022-11-20T16:57:47.281" v="79" actId="2696"/>
        <pc:sldMkLst>
          <pc:docMk/>
          <pc:sldMk cId="3738866819" sldId="596"/>
        </pc:sldMkLst>
      </pc:sldChg>
      <pc:sldChg chg="del">
        <pc:chgData name="Xuesu Xiao" userId="2da2dc19-76a6-42ca-a03e-a5becae5e7dc" providerId="ADAL" clId="{925308F6-D7A6-9F41-B355-761CF4825A2E}" dt="2022-11-20T16:57:47.306" v="101" actId="2696"/>
        <pc:sldMkLst>
          <pc:docMk/>
          <pc:sldMk cId="3248046028" sldId="597"/>
        </pc:sldMkLst>
      </pc:sldChg>
      <pc:sldChg chg="del">
        <pc:chgData name="Xuesu Xiao" userId="2da2dc19-76a6-42ca-a03e-a5becae5e7dc" providerId="ADAL" clId="{925308F6-D7A6-9F41-B355-761CF4825A2E}" dt="2022-11-20T16:57:47.306" v="100" actId="2696"/>
        <pc:sldMkLst>
          <pc:docMk/>
          <pc:sldMk cId="901145663" sldId="598"/>
        </pc:sldMkLst>
      </pc:sldChg>
      <pc:sldChg chg="del">
        <pc:chgData name="Xuesu Xiao" userId="2da2dc19-76a6-42ca-a03e-a5becae5e7dc" providerId="ADAL" clId="{925308F6-D7A6-9F41-B355-761CF4825A2E}" dt="2022-11-20T16:57:47.240" v="35" actId="2696"/>
        <pc:sldMkLst>
          <pc:docMk/>
          <pc:sldMk cId="631122589" sldId="599"/>
        </pc:sldMkLst>
      </pc:sldChg>
      <pc:sldChg chg="delSp add">
        <pc:chgData name="Xuesu Xiao" userId="2da2dc19-76a6-42ca-a03e-a5becae5e7dc" providerId="ADAL" clId="{925308F6-D7A6-9F41-B355-761CF4825A2E}" dt="2022-11-20T17:37:15.614" v="228"/>
        <pc:sldMkLst>
          <pc:docMk/>
          <pc:sldMk cId="1988400100" sldId="599"/>
        </pc:sldMkLst>
        <pc:spChg chg="del">
          <ac:chgData name="Xuesu Xiao" userId="2da2dc19-76a6-42ca-a03e-a5becae5e7dc" providerId="ADAL" clId="{925308F6-D7A6-9F41-B355-761CF4825A2E}" dt="2022-11-20T17:37:15.614" v="228"/>
          <ac:spMkLst>
            <pc:docMk/>
            <pc:sldMk cId="1988400100" sldId="599"/>
            <ac:spMk id="4" creationId="{F604ACA4-2250-A04E-AA46-341CB069F965}"/>
          </ac:spMkLst>
        </pc:spChg>
      </pc:sldChg>
      <pc:sldChg chg="del">
        <pc:chgData name="Xuesu Xiao" userId="2da2dc19-76a6-42ca-a03e-a5becae5e7dc" providerId="ADAL" clId="{925308F6-D7A6-9F41-B355-761CF4825A2E}" dt="2022-11-20T16:57:47.278" v="75" actId="2696"/>
        <pc:sldMkLst>
          <pc:docMk/>
          <pc:sldMk cId="1087977116" sldId="600"/>
        </pc:sldMkLst>
      </pc:sldChg>
      <pc:sldChg chg="delSp add">
        <pc:chgData name="Xuesu Xiao" userId="2da2dc19-76a6-42ca-a03e-a5becae5e7dc" providerId="ADAL" clId="{925308F6-D7A6-9F41-B355-761CF4825A2E}" dt="2022-11-20T17:37:15.614" v="228"/>
        <pc:sldMkLst>
          <pc:docMk/>
          <pc:sldMk cId="3010280247" sldId="600"/>
        </pc:sldMkLst>
        <pc:spChg chg="del">
          <ac:chgData name="Xuesu Xiao" userId="2da2dc19-76a6-42ca-a03e-a5becae5e7dc" providerId="ADAL" clId="{925308F6-D7A6-9F41-B355-761CF4825A2E}" dt="2022-11-20T17:37:15.614" v="228"/>
          <ac:spMkLst>
            <pc:docMk/>
            <pc:sldMk cId="3010280247" sldId="600"/>
            <ac:spMk id="4" creationId="{F604ACA4-2250-A04E-AA46-341CB069F965}"/>
          </ac:spMkLst>
        </pc:spChg>
      </pc:sldChg>
      <pc:sldChg chg="del">
        <pc:chgData name="Xuesu Xiao" userId="2da2dc19-76a6-42ca-a03e-a5becae5e7dc" providerId="ADAL" clId="{925308F6-D7A6-9F41-B355-761CF4825A2E}" dt="2022-11-20T16:57:47.220" v="15" actId="2696"/>
        <pc:sldMkLst>
          <pc:docMk/>
          <pc:sldMk cId="1020903188" sldId="601"/>
        </pc:sldMkLst>
      </pc:sldChg>
      <pc:sldChg chg="delSp add">
        <pc:chgData name="Xuesu Xiao" userId="2da2dc19-76a6-42ca-a03e-a5becae5e7dc" providerId="ADAL" clId="{925308F6-D7A6-9F41-B355-761CF4825A2E}" dt="2022-11-20T17:37:15.614" v="228"/>
        <pc:sldMkLst>
          <pc:docMk/>
          <pc:sldMk cId="4239971819" sldId="601"/>
        </pc:sldMkLst>
        <pc:spChg chg="del">
          <ac:chgData name="Xuesu Xiao" userId="2da2dc19-76a6-42ca-a03e-a5becae5e7dc" providerId="ADAL" clId="{925308F6-D7A6-9F41-B355-761CF4825A2E}" dt="2022-11-20T17:37:15.614" v="228"/>
          <ac:spMkLst>
            <pc:docMk/>
            <pc:sldMk cId="4239971819" sldId="601"/>
            <ac:spMk id="4" creationId="{F604ACA4-2250-A04E-AA46-341CB069F965}"/>
          </ac:spMkLst>
        </pc:spChg>
      </pc:sldChg>
      <pc:sldChg chg="delSp modSp add mod">
        <pc:chgData name="Xuesu Xiao" userId="2da2dc19-76a6-42ca-a03e-a5becae5e7dc" providerId="ADAL" clId="{925308F6-D7A6-9F41-B355-761CF4825A2E}" dt="2022-11-20T17:37:15.614" v="228"/>
        <pc:sldMkLst>
          <pc:docMk/>
          <pc:sldMk cId="149976115" sldId="602"/>
        </pc:sldMkLst>
        <pc:spChg chg="mod">
          <ac:chgData name="Xuesu Xiao" userId="2da2dc19-76a6-42ca-a03e-a5becae5e7dc" providerId="ADAL" clId="{925308F6-D7A6-9F41-B355-761CF4825A2E}" dt="2022-11-20T17:34:12.658" v="216" actId="27636"/>
          <ac:spMkLst>
            <pc:docMk/>
            <pc:sldMk cId="149976115" sldId="602"/>
            <ac:spMk id="3" creationId="{8FC3F55B-F9C6-2E49-9162-616239A6F7E8}"/>
          </ac:spMkLst>
        </pc:spChg>
        <pc:spChg chg="del">
          <ac:chgData name="Xuesu Xiao" userId="2da2dc19-76a6-42ca-a03e-a5becae5e7dc" providerId="ADAL" clId="{925308F6-D7A6-9F41-B355-761CF4825A2E}" dt="2022-11-20T17:37:15.614" v="228"/>
          <ac:spMkLst>
            <pc:docMk/>
            <pc:sldMk cId="149976115" sldId="602"/>
            <ac:spMk id="4" creationId="{D8040E9D-803E-CA47-BAAB-0EC12DDAB9E1}"/>
          </ac:spMkLst>
        </pc:spChg>
      </pc:sldChg>
      <pc:sldChg chg="del">
        <pc:chgData name="Xuesu Xiao" userId="2da2dc19-76a6-42ca-a03e-a5becae5e7dc" providerId="ADAL" clId="{925308F6-D7A6-9F41-B355-761CF4825A2E}" dt="2022-11-20T16:57:47.277" v="74" actId="2696"/>
        <pc:sldMkLst>
          <pc:docMk/>
          <pc:sldMk cId="1853067093" sldId="602"/>
        </pc:sldMkLst>
      </pc:sldChg>
      <pc:sldChg chg="delSp add">
        <pc:chgData name="Xuesu Xiao" userId="2da2dc19-76a6-42ca-a03e-a5becae5e7dc" providerId="ADAL" clId="{925308F6-D7A6-9F41-B355-761CF4825A2E}" dt="2022-11-20T17:37:15.614" v="228"/>
        <pc:sldMkLst>
          <pc:docMk/>
          <pc:sldMk cId="3876770693" sldId="603"/>
        </pc:sldMkLst>
        <pc:spChg chg="del">
          <ac:chgData name="Xuesu Xiao" userId="2da2dc19-76a6-42ca-a03e-a5becae5e7dc" providerId="ADAL" clId="{925308F6-D7A6-9F41-B355-761CF4825A2E}" dt="2022-11-20T17:37:15.614" v="228"/>
          <ac:spMkLst>
            <pc:docMk/>
            <pc:sldMk cId="3876770693" sldId="603"/>
            <ac:spMk id="4" creationId="{8C7BDED2-23DC-9C4C-93B8-15187FAA587A}"/>
          </ac:spMkLst>
        </pc:spChg>
      </pc:sldChg>
      <pc:sldChg chg="delSp add">
        <pc:chgData name="Xuesu Xiao" userId="2da2dc19-76a6-42ca-a03e-a5becae5e7dc" providerId="ADAL" clId="{925308F6-D7A6-9F41-B355-761CF4825A2E}" dt="2022-11-20T17:37:15.614" v="228"/>
        <pc:sldMkLst>
          <pc:docMk/>
          <pc:sldMk cId="1253655485" sldId="604"/>
        </pc:sldMkLst>
        <pc:spChg chg="del">
          <ac:chgData name="Xuesu Xiao" userId="2da2dc19-76a6-42ca-a03e-a5becae5e7dc" providerId="ADAL" clId="{925308F6-D7A6-9F41-B355-761CF4825A2E}" dt="2022-11-20T17:37:15.614" v="228"/>
          <ac:spMkLst>
            <pc:docMk/>
            <pc:sldMk cId="1253655485" sldId="604"/>
            <ac:spMk id="4" creationId="{8C7BDED2-23DC-9C4C-93B8-15187FAA587A}"/>
          </ac:spMkLst>
        </pc:spChg>
      </pc:sldChg>
      <pc:sldChg chg="delSp add">
        <pc:chgData name="Xuesu Xiao" userId="2da2dc19-76a6-42ca-a03e-a5becae5e7dc" providerId="ADAL" clId="{925308F6-D7A6-9F41-B355-761CF4825A2E}" dt="2022-11-20T17:37:15.614" v="228"/>
        <pc:sldMkLst>
          <pc:docMk/>
          <pc:sldMk cId="4232290681" sldId="605"/>
        </pc:sldMkLst>
        <pc:spChg chg="del">
          <ac:chgData name="Xuesu Xiao" userId="2da2dc19-76a6-42ca-a03e-a5becae5e7dc" providerId="ADAL" clId="{925308F6-D7A6-9F41-B355-761CF4825A2E}" dt="2022-11-20T17:37:15.614" v="228"/>
          <ac:spMkLst>
            <pc:docMk/>
            <pc:sldMk cId="4232290681" sldId="605"/>
            <ac:spMk id="4" creationId="{FE151707-768F-5046-92A1-6836D317AE5F}"/>
          </ac:spMkLst>
        </pc:spChg>
      </pc:sldChg>
      <pc:sldChg chg="delSp modSp add mod">
        <pc:chgData name="Xuesu Xiao" userId="2da2dc19-76a6-42ca-a03e-a5becae5e7dc" providerId="ADAL" clId="{925308F6-D7A6-9F41-B355-761CF4825A2E}" dt="2022-11-20T18:22:49.883" v="319" actId="1037"/>
        <pc:sldMkLst>
          <pc:docMk/>
          <pc:sldMk cId="2501640610" sldId="606"/>
        </pc:sldMkLst>
        <pc:spChg chg="del">
          <ac:chgData name="Xuesu Xiao" userId="2da2dc19-76a6-42ca-a03e-a5becae5e7dc" providerId="ADAL" clId="{925308F6-D7A6-9F41-B355-761CF4825A2E}" dt="2022-11-20T17:37:15.614" v="228"/>
          <ac:spMkLst>
            <pc:docMk/>
            <pc:sldMk cId="2501640610" sldId="606"/>
            <ac:spMk id="4" creationId="{BCBDEC46-B69A-2544-984E-75E3BDEB17AF}"/>
          </ac:spMkLst>
        </pc:spChg>
        <pc:spChg chg="mod">
          <ac:chgData name="Xuesu Xiao" userId="2da2dc19-76a6-42ca-a03e-a5becae5e7dc" providerId="ADAL" clId="{925308F6-D7A6-9F41-B355-761CF4825A2E}" dt="2022-11-20T17:34:12.913" v="222" actId="27636"/>
          <ac:spMkLst>
            <pc:docMk/>
            <pc:sldMk cId="2501640610" sldId="606"/>
            <ac:spMk id="8" creationId="{6F6102FD-719C-104E-9EFD-913DEE72C143}"/>
          </ac:spMkLst>
        </pc:spChg>
        <pc:picChg chg="mod">
          <ac:chgData name="Xuesu Xiao" userId="2da2dc19-76a6-42ca-a03e-a5becae5e7dc" providerId="ADAL" clId="{925308F6-D7A6-9F41-B355-761CF4825A2E}" dt="2022-11-20T18:22:49.883" v="319" actId="1037"/>
          <ac:picMkLst>
            <pc:docMk/>
            <pc:sldMk cId="2501640610" sldId="606"/>
            <ac:picMk id="3" creationId="{E848C83B-9BED-A546-BE2F-F5156A65A08B}"/>
          </ac:picMkLst>
        </pc:picChg>
      </pc:sldChg>
      <pc:sldChg chg="add del">
        <pc:chgData name="Xuesu Xiao" userId="2da2dc19-76a6-42ca-a03e-a5becae5e7dc" providerId="ADAL" clId="{925308F6-D7A6-9F41-B355-761CF4825A2E}" dt="2022-11-20T17:17:21.671" v="105"/>
        <pc:sldMkLst>
          <pc:docMk/>
          <pc:sldMk cId="1341022803" sldId="607"/>
        </pc:sldMkLst>
      </pc:sldChg>
      <pc:sldChg chg="delSp add">
        <pc:chgData name="Xuesu Xiao" userId="2da2dc19-76a6-42ca-a03e-a5becae5e7dc" providerId="ADAL" clId="{925308F6-D7A6-9F41-B355-761CF4825A2E}" dt="2022-11-20T17:37:15.614" v="228"/>
        <pc:sldMkLst>
          <pc:docMk/>
          <pc:sldMk cId="1481781515" sldId="608"/>
        </pc:sldMkLst>
        <pc:spChg chg="del">
          <ac:chgData name="Xuesu Xiao" userId="2da2dc19-76a6-42ca-a03e-a5becae5e7dc" providerId="ADAL" clId="{925308F6-D7A6-9F41-B355-761CF4825A2E}" dt="2022-11-20T17:37:15.614" v="228"/>
          <ac:spMkLst>
            <pc:docMk/>
            <pc:sldMk cId="1481781515" sldId="608"/>
            <ac:spMk id="4" creationId="{8B49C73F-4D89-4F4A-8324-B359639ADF62}"/>
          </ac:spMkLst>
        </pc:spChg>
      </pc:sldChg>
      <pc:sldChg chg="delSp add">
        <pc:chgData name="Xuesu Xiao" userId="2da2dc19-76a6-42ca-a03e-a5becae5e7dc" providerId="ADAL" clId="{925308F6-D7A6-9F41-B355-761CF4825A2E}" dt="2022-11-20T17:37:15.614" v="228"/>
        <pc:sldMkLst>
          <pc:docMk/>
          <pc:sldMk cId="2694361583" sldId="609"/>
        </pc:sldMkLst>
        <pc:spChg chg="del">
          <ac:chgData name="Xuesu Xiao" userId="2da2dc19-76a6-42ca-a03e-a5becae5e7dc" providerId="ADAL" clId="{925308F6-D7A6-9F41-B355-761CF4825A2E}" dt="2022-11-20T17:37:15.614" v="228"/>
          <ac:spMkLst>
            <pc:docMk/>
            <pc:sldMk cId="2694361583" sldId="609"/>
            <ac:spMk id="4" creationId="{8B49C73F-4D89-4F4A-8324-B359639ADF62}"/>
          </ac:spMkLst>
        </pc:spChg>
      </pc:sldChg>
      <pc:sldChg chg="add del">
        <pc:chgData name="Xuesu Xiao" userId="2da2dc19-76a6-42ca-a03e-a5becae5e7dc" providerId="ADAL" clId="{925308F6-D7A6-9F41-B355-761CF4825A2E}" dt="2022-11-20T17:17:21.671" v="105"/>
        <pc:sldMkLst>
          <pc:docMk/>
          <pc:sldMk cId="667106493" sldId="610"/>
        </pc:sldMkLst>
      </pc:sldChg>
      <pc:sldChg chg="add del">
        <pc:chgData name="Xuesu Xiao" userId="2da2dc19-76a6-42ca-a03e-a5becae5e7dc" providerId="ADAL" clId="{925308F6-D7A6-9F41-B355-761CF4825A2E}" dt="2022-11-20T17:17:21.671" v="105"/>
        <pc:sldMkLst>
          <pc:docMk/>
          <pc:sldMk cId="3162960992" sldId="611"/>
        </pc:sldMkLst>
      </pc:sldChg>
      <pc:sldChg chg="add del">
        <pc:chgData name="Xuesu Xiao" userId="2da2dc19-76a6-42ca-a03e-a5becae5e7dc" providerId="ADAL" clId="{925308F6-D7A6-9F41-B355-761CF4825A2E}" dt="2022-11-20T17:17:21.671" v="105"/>
        <pc:sldMkLst>
          <pc:docMk/>
          <pc:sldMk cId="1542036777" sldId="612"/>
        </pc:sldMkLst>
      </pc:sldChg>
      <pc:sldChg chg="add del">
        <pc:chgData name="Xuesu Xiao" userId="2da2dc19-76a6-42ca-a03e-a5becae5e7dc" providerId="ADAL" clId="{925308F6-D7A6-9F41-B355-761CF4825A2E}" dt="2022-11-20T17:17:21.671" v="105"/>
        <pc:sldMkLst>
          <pc:docMk/>
          <pc:sldMk cId="4044669008" sldId="613"/>
        </pc:sldMkLst>
      </pc:sldChg>
      <pc:sldChg chg="add del">
        <pc:chgData name="Xuesu Xiao" userId="2da2dc19-76a6-42ca-a03e-a5becae5e7dc" providerId="ADAL" clId="{925308F6-D7A6-9F41-B355-761CF4825A2E}" dt="2022-11-20T17:17:21.671" v="105"/>
        <pc:sldMkLst>
          <pc:docMk/>
          <pc:sldMk cId="2711353472" sldId="616"/>
        </pc:sldMkLst>
      </pc:sldChg>
      <pc:sldChg chg="add del">
        <pc:chgData name="Xuesu Xiao" userId="2da2dc19-76a6-42ca-a03e-a5becae5e7dc" providerId="ADAL" clId="{925308F6-D7A6-9F41-B355-761CF4825A2E}" dt="2022-11-20T17:17:21.671" v="105"/>
        <pc:sldMkLst>
          <pc:docMk/>
          <pc:sldMk cId="544724943" sldId="617"/>
        </pc:sldMkLst>
      </pc:sldChg>
      <pc:sldChg chg="add del">
        <pc:chgData name="Xuesu Xiao" userId="2da2dc19-76a6-42ca-a03e-a5becae5e7dc" providerId="ADAL" clId="{925308F6-D7A6-9F41-B355-761CF4825A2E}" dt="2022-11-20T17:17:21.671" v="105"/>
        <pc:sldMkLst>
          <pc:docMk/>
          <pc:sldMk cId="1668479977" sldId="618"/>
        </pc:sldMkLst>
      </pc:sldChg>
      <pc:sldChg chg="add del">
        <pc:chgData name="Xuesu Xiao" userId="2da2dc19-76a6-42ca-a03e-a5becae5e7dc" providerId="ADAL" clId="{925308F6-D7A6-9F41-B355-761CF4825A2E}" dt="2022-11-20T17:17:21.671" v="105"/>
        <pc:sldMkLst>
          <pc:docMk/>
          <pc:sldMk cId="849935815" sldId="619"/>
        </pc:sldMkLst>
      </pc:sldChg>
      <pc:sldChg chg="add del">
        <pc:chgData name="Xuesu Xiao" userId="2da2dc19-76a6-42ca-a03e-a5becae5e7dc" providerId="ADAL" clId="{925308F6-D7A6-9F41-B355-761CF4825A2E}" dt="2022-11-20T17:17:21.671" v="105"/>
        <pc:sldMkLst>
          <pc:docMk/>
          <pc:sldMk cId="2307547678" sldId="620"/>
        </pc:sldMkLst>
      </pc:sldChg>
      <pc:sldChg chg="add del">
        <pc:chgData name="Xuesu Xiao" userId="2da2dc19-76a6-42ca-a03e-a5becae5e7dc" providerId="ADAL" clId="{925308F6-D7A6-9F41-B355-761CF4825A2E}" dt="2022-11-20T17:17:21.671" v="105"/>
        <pc:sldMkLst>
          <pc:docMk/>
          <pc:sldMk cId="4025269740" sldId="621"/>
        </pc:sldMkLst>
      </pc:sldChg>
      <pc:sldChg chg="add del">
        <pc:chgData name="Xuesu Xiao" userId="2da2dc19-76a6-42ca-a03e-a5becae5e7dc" providerId="ADAL" clId="{925308F6-D7A6-9F41-B355-761CF4825A2E}" dt="2022-11-20T17:17:21.671" v="105"/>
        <pc:sldMkLst>
          <pc:docMk/>
          <pc:sldMk cId="3781514186" sldId="622"/>
        </pc:sldMkLst>
      </pc:sldChg>
      <pc:sldChg chg="del">
        <pc:chgData name="Xuesu Xiao" userId="2da2dc19-76a6-42ca-a03e-a5becae5e7dc" providerId="ADAL" clId="{925308F6-D7A6-9F41-B355-761CF4825A2E}" dt="2022-11-20T16:57:47.264" v="56" actId="2696"/>
        <pc:sldMkLst>
          <pc:docMk/>
          <pc:sldMk cId="2461917139" sldId="631"/>
        </pc:sldMkLst>
      </pc:sldChg>
      <pc:sldChg chg="del">
        <pc:chgData name="Xuesu Xiao" userId="2da2dc19-76a6-42ca-a03e-a5becae5e7dc" providerId="ADAL" clId="{925308F6-D7A6-9F41-B355-761CF4825A2E}" dt="2022-11-20T16:57:47.290" v="85" actId="2696"/>
        <pc:sldMkLst>
          <pc:docMk/>
          <pc:sldMk cId="2501825183" sldId="636"/>
        </pc:sldMkLst>
      </pc:sldChg>
      <pc:sldChg chg="del">
        <pc:chgData name="Xuesu Xiao" userId="2da2dc19-76a6-42ca-a03e-a5becae5e7dc" providerId="ADAL" clId="{925308F6-D7A6-9F41-B355-761CF4825A2E}" dt="2022-11-20T16:57:47.272" v="66" actId="2696"/>
        <pc:sldMkLst>
          <pc:docMk/>
          <pc:sldMk cId="632577557" sldId="637"/>
        </pc:sldMkLst>
      </pc:sldChg>
      <pc:sldChg chg="del">
        <pc:chgData name="Xuesu Xiao" userId="2da2dc19-76a6-42ca-a03e-a5becae5e7dc" providerId="ADAL" clId="{925308F6-D7A6-9F41-B355-761CF4825A2E}" dt="2022-11-20T16:57:47.232" v="27" actId="2696"/>
        <pc:sldMkLst>
          <pc:docMk/>
          <pc:sldMk cId="340547363" sldId="644"/>
        </pc:sldMkLst>
      </pc:sldChg>
      <pc:sldChg chg="del">
        <pc:chgData name="Xuesu Xiao" userId="2da2dc19-76a6-42ca-a03e-a5becae5e7dc" providerId="ADAL" clId="{925308F6-D7A6-9F41-B355-761CF4825A2E}" dt="2022-11-20T16:57:47.301" v="93" actId="2696"/>
        <pc:sldMkLst>
          <pc:docMk/>
          <pc:sldMk cId="3015404516" sldId="672"/>
        </pc:sldMkLst>
      </pc:sldChg>
      <pc:sldChg chg="del">
        <pc:chgData name="Xuesu Xiao" userId="2da2dc19-76a6-42ca-a03e-a5becae5e7dc" providerId="ADAL" clId="{925308F6-D7A6-9F41-B355-761CF4825A2E}" dt="2022-11-20T16:57:47.226" v="21" actId="2696"/>
        <pc:sldMkLst>
          <pc:docMk/>
          <pc:sldMk cId="3754768350" sldId="673"/>
        </pc:sldMkLst>
      </pc:sldChg>
      <pc:sldChg chg="del">
        <pc:chgData name="Xuesu Xiao" userId="2da2dc19-76a6-42ca-a03e-a5becae5e7dc" providerId="ADAL" clId="{925308F6-D7A6-9F41-B355-761CF4825A2E}" dt="2022-11-20T16:57:47.209" v="7" actId="2696"/>
        <pc:sldMkLst>
          <pc:docMk/>
          <pc:sldMk cId="3437174548" sldId="674"/>
        </pc:sldMkLst>
      </pc:sldChg>
      <pc:sldChg chg="del">
        <pc:chgData name="Xuesu Xiao" userId="2da2dc19-76a6-42ca-a03e-a5becae5e7dc" providerId="ADAL" clId="{925308F6-D7A6-9F41-B355-761CF4825A2E}" dt="2022-11-20T16:57:47.274" v="70" actId="2696"/>
        <pc:sldMkLst>
          <pc:docMk/>
          <pc:sldMk cId="3935123386" sldId="675"/>
        </pc:sldMkLst>
      </pc:sldChg>
      <pc:sldChg chg="del">
        <pc:chgData name="Xuesu Xiao" userId="2da2dc19-76a6-42ca-a03e-a5becae5e7dc" providerId="ADAL" clId="{925308F6-D7A6-9F41-B355-761CF4825A2E}" dt="2022-11-20T16:57:47.289" v="82" actId="2696"/>
        <pc:sldMkLst>
          <pc:docMk/>
          <pc:sldMk cId="578629246" sldId="676"/>
        </pc:sldMkLst>
      </pc:sldChg>
      <pc:sldChg chg="add del">
        <pc:chgData name="Xuesu Xiao" userId="2da2dc19-76a6-42ca-a03e-a5becae5e7dc" providerId="ADAL" clId="{925308F6-D7A6-9F41-B355-761CF4825A2E}" dt="2022-11-20T17:17:21.671" v="105"/>
        <pc:sldMkLst>
          <pc:docMk/>
          <pc:sldMk cId="2768960095" sldId="678"/>
        </pc:sldMkLst>
      </pc:sldChg>
      <pc:sldChg chg="add del ord">
        <pc:chgData name="Xuesu Xiao" userId="2da2dc19-76a6-42ca-a03e-a5becae5e7dc" providerId="ADAL" clId="{925308F6-D7A6-9F41-B355-761CF4825A2E}" dt="2022-11-20T17:17:41.102" v="106" actId="20578"/>
        <pc:sldMkLst>
          <pc:docMk/>
          <pc:sldMk cId="1347543124" sldId="679"/>
        </pc:sldMkLst>
      </pc:sldChg>
      <pc:sldChg chg="add del ord">
        <pc:chgData name="Xuesu Xiao" userId="2da2dc19-76a6-42ca-a03e-a5becae5e7dc" providerId="ADAL" clId="{925308F6-D7A6-9F41-B355-761CF4825A2E}" dt="2022-11-20T17:18:00.920" v="110" actId="20578"/>
        <pc:sldMkLst>
          <pc:docMk/>
          <pc:sldMk cId="3081496584" sldId="683"/>
        </pc:sldMkLst>
      </pc:sldChg>
      <pc:sldChg chg="add del ord">
        <pc:chgData name="Xuesu Xiao" userId="2da2dc19-76a6-42ca-a03e-a5becae5e7dc" providerId="ADAL" clId="{925308F6-D7A6-9F41-B355-761CF4825A2E}" dt="2022-11-20T17:23:48.339" v="121"/>
        <pc:sldMkLst>
          <pc:docMk/>
          <pc:sldMk cId="129389494" sldId="684"/>
        </pc:sldMkLst>
      </pc:sldChg>
      <pc:sldChg chg="add del">
        <pc:chgData name="Xuesu Xiao" userId="2da2dc19-76a6-42ca-a03e-a5becae5e7dc" providerId="ADAL" clId="{925308F6-D7A6-9F41-B355-761CF4825A2E}" dt="2022-11-20T17:23:48.339" v="121"/>
        <pc:sldMkLst>
          <pc:docMk/>
          <pc:sldMk cId="85860571" sldId="685"/>
        </pc:sldMkLst>
      </pc:sldChg>
      <pc:sldChg chg="add del">
        <pc:chgData name="Xuesu Xiao" userId="2da2dc19-76a6-42ca-a03e-a5becae5e7dc" providerId="ADAL" clId="{925308F6-D7A6-9F41-B355-761CF4825A2E}" dt="2022-11-20T17:17:21.671" v="105"/>
        <pc:sldMkLst>
          <pc:docMk/>
          <pc:sldMk cId="3494423622" sldId="686"/>
        </pc:sldMkLst>
      </pc:sldChg>
      <pc:sldChg chg="modSp add del mod">
        <pc:chgData name="Xuesu Xiao" userId="2da2dc19-76a6-42ca-a03e-a5becae5e7dc" providerId="ADAL" clId="{925308F6-D7A6-9F41-B355-761CF4825A2E}" dt="2022-11-20T17:26:34.020" v="125" actId="27636"/>
        <pc:sldMkLst>
          <pc:docMk/>
          <pc:sldMk cId="3785991771" sldId="687"/>
        </pc:sldMkLst>
        <pc:spChg chg="mod">
          <ac:chgData name="Xuesu Xiao" userId="2da2dc19-76a6-42ca-a03e-a5becae5e7dc" providerId="ADAL" clId="{925308F6-D7A6-9F41-B355-761CF4825A2E}" dt="2022-11-20T17:26:34.020" v="125" actId="27636"/>
          <ac:spMkLst>
            <pc:docMk/>
            <pc:sldMk cId="3785991771" sldId="687"/>
            <ac:spMk id="3" creationId="{73792B7B-5FA9-394A-BB7F-8AD713D75735}"/>
          </ac:spMkLst>
        </pc:spChg>
      </pc:sldChg>
      <pc:sldChg chg="modSp add del mod">
        <pc:chgData name="Xuesu Xiao" userId="2da2dc19-76a6-42ca-a03e-a5becae5e7dc" providerId="ADAL" clId="{925308F6-D7A6-9F41-B355-761CF4825A2E}" dt="2022-11-20T17:26:49.105" v="137" actId="1036"/>
        <pc:sldMkLst>
          <pc:docMk/>
          <pc:sldMk cId="82913130" sldId="688"/>
        </pc:sldMkLst>
        <pc:spChg chg="mod">
          <ac:chgData name="Xuesu Xiao" userId="2da2dc19-76a6-42ca-a03e-a5becae5e7dc" providerId="ADAL" clId="{925308F6-D7A6-9F41-B355-761CF4825A2E}" dt="2022-11-20T17:26:49.105" v="137" actId="1036"/>
          <ac:spMkLst>
            <pc:docMk/>
            <pc:sldMk cId="82913130" sldId="688"/>
            <ac:spMk id="3" creationId="{2993CC8E-E4C3-CC44-930C-87EE78F2D4CF}"/>
          </ac:spMkLst>
        </pc:spChg>
        <pc:picChg chg="mod">
          <ac:chgData name="Xuesu Xiao" userId="2da2dc19-76a6-42ca-a03e-a5becae5e7dc" providerId="ADAL" clId="{925308F6-D7A6-9F41-B355-761CF4825A2E}" dt="2022-11-20T17:26:49.105" v="137" actId="1036"/>
          <ac:picMkLst>
            <pc:docMk/>
            <pc:sldMk cId="82913130" sldId="688"/>
            <ac:picMk id="6" creationId="{7DE30062-C271-4B42-9199-A85FD494116D}"/>
          </ac:picMkLst>
        </pc:picChg>
        <pc:picChg chg="mod">
          <ac:chgData name="Xuesu Xiao" userId="2da2dc19-76a6-42ca-a03e-a5becae5e7dc" providerId="ADAL" clId="{925308F6-D7A6-9F41-B355-761CF4825A2E}" dt="2022-11-20T17:26:49.105" v="137" actId="1036"/>
          <ac:picMkLst>
            <pc:docMk/>
            <pc:sldMk cId="82913130" sldId="688"/>
            <ac:picMk id="7" creationId="{D770630D-BB12-0241-9E70-F996344248E7}"/>
          </ac:picMkLst>
        </pc:picChg>
        <pc:picChg chg="mod">
          <ac:chgData name="Xuesu Xiao" userId="2da2dc19-76a6-42ca-a03e-a5becae5e7dc" providerId="ADAL" clId="{925308F6-D7A6-9F41-B355-761CF4825A2E}" dt="2022-11-20T17:26:49.105" v="137" actId="1036"/>
          <ac:picMkLst>
            <pc:docMk/>
            <pc:sldMk cId="82913130" sldId="688"/>
            <ac:picMk id="8" creationId="{85C924B6-94A3-2E42-9028-7C35B4D49D2B}"/>
          </ac:picMkLst>
        </pc:picChg>
        <pc:picChg chg="mod">
          <ac:chgData name="Xuesu Xiao" userId="2da2dc19-76a6-42ca-a03e-a5becae5e7dc" providerId="ADAL" clId="{925308F6-D7A6-9F41-B355-761CF4825A2E}" dt="2022-11-20T17:26:49.105" v="137" actId="1036"/>
          <ac:picMkLst>
            <pc:docMk/>
            <pc:sldMk cId="82913130" sldId="688"/>
            <ac:picMk id="9" creationId="{19C2CD15-B74F-1C44-837F-36483E36A079}"/>
          </ac:picMkLst>
        </pc:picChg>
      </pc:sldChg>
      <pc:sldChg chg="add del">
        <pc:chgData name="Xuesu Xiao" userId="2da2dc19-76a6-42ca-a03e-a5becae5e7dc" providerId="ADAL" clId="{925308F6-D7A6-9F41-B355-761CF4825A2E}" dt="2022-11-20T17:17:21.671" v="105"/>
        <pc:sldMkLst>
          <pc:docMk/>
          <pc:sldMk cId="2360903140" sldId="689"/>
        </pc:sldMkLst>
      </pc:sldChg>
      <pc:sldChg chg="add del">
        <pc:chgData name="Xuesu Xiao" userId="2da2dc19-76a6-42ca-a03e-a5becae5e7dc" providerId="ADAL" clId="{925308F6-D7A6-9F41-B355-761CF4825A2E}" dt="2022-11-20T17:17:21.671" v="105"/>
        <pc:sldMkLst>
          <pc:docMk/>
          <pc:sldMk cId="3282667399" sldId="690"/>
        </pc:sldMkLst>
      </pc:sldChg>
      <pc:sldChg chg="add del">
        <pc:chgData name="Xuesu Xiao" userId="2da2dc19-76a6-42ca-a03e-a5becae5e7dc" providerId="ADAL" clId="{925308F6-D7A6-9F41-B355-761CF4825A2E}" dt="2022-11-20T17:17:21.671" v="105"/>
        <pc:sldMkLst>
          <pc:docMk/>
          <pc:sldMk cId="3772226775" sldId="691"/>
        </pc:sldMkLst>
      </pc:sldChg>
      <pc:sldChg chg="modSp add del mod">
        <pc:chgData name="Xuesu Xiao" userId="2da2dc19-76a6-42ca-a03e-a5becae5e7dc" providerId="ADAL" clId="{925308F6-D7A6-9F41-B355-761CF4825A2E}" dt="2022-11-20T17:27:03.429" v="138" actId="1076"/>
        <pc:sldMkLst>
          <pc:docMk/>
          <pc:sldMk cId="3260193700" sldId="692"/>
        </pc:sldMkLst>
        <pc:picChg chg="mod">
          <ac:chgData name="Xuesu Xiao" userId="2da2dc19-76a6-42ca-a03e-a5becae5e7dc" providerId="ADAL" clId="{925308F6-D7A6-9F41-B355-761CF4825A2E}" dt="2022-11-20T17:27:03.429" v="138" actId="1076"/>
          <ac:picMkLst>
            <pc:docMk/>
            <pc:sldMk cId="3260193700" sldId="692"/>
            <ac:picMk id="8" creationId="{6F4FB4C2-E833-1640-A65C-D96735FCCF22}"/>
          </ac:picMkLst>
        </pc:picChg>
      </pc:sldChg>
      <pc:sldChg chg="modSp add del mod">
        <pc:chgData name="Xuesu Xiao" userId="2da2dc19-76a6-42ca-a03e-a5becae5e7dc" providerId="ADAL" clId="{925308F6-D7A6-9F41-B355-761CF4825A2E}" dt="2022-11-20T17:27:17.806" v="142" actId="27636"/>
        <pc:sldMkLst>
          <pc:docMk/>
          <pc:sldMk cId="1836788809" sldId="693"/>
        </pc:sldMkLst>
        <pc:spChg chg="mod">
          <ac:chgData name="Xuesu Xiao" userId="2da2dc19-76a6-42ca-a03e-a5becae5e7dc" providerId="ADAL" clId="{925308F6-D7A6-9F41-B355-761CF4825A2E}" dt="2022-11-20T17:27:17.806" v="142" actId="27636"/>
          <ac:spMkLst>
            <pc:docMk/>
            <pc:sldMk cId="1836788809" sldId="693"/>
            <ac:spMk id="3" creationId="{B06157DF-2F52-8F41-B302-5155945386BB}"/>
          </ac:spMkLst>
        </pc:spChg>
      </pc:sldChg>
      <pc:sldChg chg="addSp delSp modSp add del mod">
        <pc:chgData name="Xuesu Xiao" userId="2da2dc19-76a6-42ca-a03e-a5becae5e7dc" providerId="ADAL" clId="{925308F6-D7A6-9F41-B355-761CF4825A2E}" dt="2022-11-20T17:28:57.720" v="188" actId="20577"/>
        <pc:sldMkLst>
          <pc:docMk/>
          <pc:sldMk cId="3961741475" sldId="694"/>
        </pc:sldMkLst>
        <pc:spChg chg="del mod">
          <ac:chgData name="Xuesu Xiao" userId="2da2dc19-76a6-42ca-a03e-a5becae5e7dc" providerId="ADAL" clId="{925308F6-D7A6-9F41-B355-761CF4825A2E}" dt="2022-11-20T17:28:53.724" v="185" actId="478"/>
          <ac:spMkLst>
            <pc:docMk/>
            <pc:sldMk cId="3961741475" sldId="694"/>
            <ac:spMk id="3" creationId="{FC26B26A-349F-7145-9B74-07D6BBE82B42}"/>
          </ac:spMkLst>
        </pc:spChg>
        <pc:spChg chg="add del mod">
          <ac:chgData name="Xuesu Xiao" userId="2da2dc19-76a6-42ca-a03e-a5becae5e7dc" providerId="ADAL" clId="{925308F6-D7A6-9F41-B355-761CF4825A2E}" dt="2022-11-20T17:28:55.333" v="186" actId="478"/>
          <ac:spMkLst>
            <pc:docMk/>
            <pc:sldMk cId="3961741475" sldId="694"/>
            <ac:spMk id="7" creationId="{F0A66BB5-01A7-25EE-75DC-0DCABA2A10AA}"/>
          </ac:spMkLst>
        </pc:spChg>
        <pc:spChg chg="add mod">
          <ac:chgData name="Xuesu Xiao" userId="2da2dc19-76a6-42ca-a03e-a5becae5e7dc" providerId="ADAL" clId="{925308F6-D7A6-9F41-B355-761CF4825A2E}" dt="2022-11-20T17:28:57.720" v="188" actId="20577"/>
          <ac:spMkLst>
            <pc:docMk/>
            <pc:sldMk cId="3961741475" sldId="694"/>
            <ac:spMk id="8" creationId="{A3511BE4-02F3-29DF-772C-6226C3F22CD4}"/>
          </ac:spMkLst>
        </pc:spChg>
      </pc:sldChg>
      <pc:sldChg chg="addSp delSp modSp add del mod">
        <pc:chgData name="Xuesu Xiao" userId="2da2dc19-76a6-42ca-a03e-a5becae5e7dc" providerId="ADAL" clId="{925308F6-D7A6-9F41-B355-761CF4825A2E}" dt="2022-11-20T17:28:49.096" v="184" actId="20577"/>
        <pc:sldMkLst>
          <pc:docMk/>
          <pc:sldMk cId="3347548226" sldId="695"/>
        </pc:sldMkLst>
        <pc:spChg chg="add del mod">
          <ac:chgData name="Xuesu Xiao" userId="2da2dc19-76a6-42ca-a03e-a5becae5e7dc" providerId="ADAL" clId="{925308F6-D7A6-9F41-B355-761CF4825A2E}" dt="2022-11-20T17:28:43.534" v="178" actId="478"/>
          <ac:spMkLst>
            <pc:docMk/>
            <pc:sldMk cId="3347548226" sldId="695"/>
            <ac:spMk id="3" creationId="{FC26B26A-349F-7145-9B74-07D6BBE82B42}"/>
          </ac:spMkLst>
        </pc:spChg>
        <pc:spChg chg="add del mod">
          <ac:chgData name="Xuesu Xiao" userId="2da2dc19-76a6-42ca-a03e-a5becae5e7dc" providerId="ADAL" clId="{925308F6-D7A6-9F41-B355-761CF4825A2E}" dt="2022-11-20T17:28:43.777" v="179" actId="478"/>
          <ac:spMkLst>
            <pc:docMk/>
            <pc:sldMk cId="3347548226" sldId="695"/>
            <ac:spMk id="7" creationId="{EE62A128-AEBA-EE15-DF69-C0A0985C2296}"/>
          </ac:spMkLst>
        </pc:spChg>
        <pc:spChg chg="add del mod">
          <ac:chgData name="Xuesu Xiao" userId="2da2dc19-76a6-42ca-a03e-a5becae5e7dc" providerId="ADAL" clId="{925308F6-D7A6-9F41-B355-761CF4825A2E}" dt="2022-11-20T17:28:38.105" v="172"/>
          <ac:spMkLst>
            <pc:docMk/>
            <pc:sldMk cId="3347548226" sldId="695"/>
            <ac:spMk id="8" creationId="{EC3D35B3-1E67-25EE-7F64-A5C6C053B9D2}"/>
          </ac:spMkLst>
        </pc:spChg>
        <pc:spChg chg="add del mod">
          <ac:chgData name="Xuesu Xiao" userId="2da2dc19-76a6-42ca-a03e-a5becae5e7dc" providerId="ADAL" clId="{925308F6-D7A6-9F41-B355-761CF4825A2E}" dt="2022-11-20T17:28:49.096" v="184" actId="20577"/>
          <ac:spMkLst>
            <pc:docMk/>
            <pc:sldMk cId="3347548226" sldId="695"/>
            <ac:spMk id="9" creationId="{1D07FBE9-A68A-2B88-CDBA-ABA6BC374F0F}"/>
          </ac:spMkLst>
        </pc:spChg>
      </pc:sldChg>
      <pc:sldChg chg="addSp delSp modSp add del mod">
        <pc:chgData name="Xuesu Xiao" userId="2da2dc19-76a6-42ca-a03e-a5becae5e7dc" providerId="ADAL" clId="{925308F6-D7A6-9F41-B355-761CF4825A2E}" dt="2022-11-20T17:28:33.873" v="169" actId="20577"/>
        <pc:sldMkLst>
          <pc:docMk/>
          <pc:sldMk cId="420911502" sldId="696"/>
        </pc:sldMkLst>
        <pc:spChg chg="del mod">
          <ac:chgData name="Xuesu Xiao" userId="2da2dc19-76a6-42ca-a03e-a5becae5e7dc" providerId="ADAL" clId="{925308F6-D7A6-9F41-B355-761CF4825A2E}" dt="2022-11-20T17:28:29.047" v="164" actId="478"/>
          <ac:spMkLst>
            <pc:docMk/>
            <pc:sldMk cId="420911502" sldId="696"/>
            <ac:spMk id="3" creationId="{FC26B26A-349F-7145-9B74-07D6BBE82B42}"/>
          </ac:spMkLst>
        </pc:spChg>
        <pc:spChg chg="add del mod">
          <ac:chgData name="Xuesu Xiao" userId="2da2dc19-76a6-42ca-a03e-a5becae5e7dc" providerId="ADAL" clId="{925308F6-D7A6-9F41-B355-761CF4825A2E}" dt="2022-11-20T17:28:31.194" v="167" actId="478"/>
          <ac:spMkLst>
            <pc:docMk/>
            <pc:sldMk cId="420911502" sldId="696"/>
            <ac:spMk id="8" creationId="{36CAB2D2-BBB3-9C8C-BF8E-6BFE80BF31FD}"/>
          </ac:spMkLst>
        </pc:spChg>
        <pc:spChg chg="add del mod">
          <ac:chgData name="Xuesu Xiao" userId="2da2dc19-76a6-42ca-a03e-a5becae5e7dc" providerId="ADAL" clId="{925308F6-D7A6-9F41-B355-761CF4825A2E}" dt="2022-11-20T17:28:30.145" v="166"/>
          <ac:spMkLst>
            <pc:docMk/>
            <pc:sldMk cId="420911502" sldId="696"/>
            <ac:spMk id="9" creationId="{EDFBC87B-B60C-F2ED-4887-7E6C453D21C0}"/>
          </ac:spMkLst>
        </pc:spChg>
        <pc:spChg chg="add mod">
          <ac:chgData name="Xuesu Xiao" userId="2da2dc19-76a6-42ca-a03e-a5becae5e7dc" providerId="ADAL" clId="{925308F6-D7A6-9F41-B355-761CF4825A2E}" dt="2022-11-20T17:28:33.873" v="169" actId="20577"/>
          <ac:spMkLst>
            <pc:docMk/>
            <pc:sldMk cId="420911502" sldId="696"/>
            <ac:spMk id="10" creationId="{9F8E9628-DD05-739A-9512-FF3726CAB2FE}"/>
          </ac:spMkLst>
        </pc:spChg>
      </pc:sldChg>
      <pc:sldChg chg="modSp add del mod">
        <pc:chgData name="Xuesu Xiao" userId="2da2dc19-76a6-42ca-a03e-a5becae5e7dc" providerId="ADAL" clId="{925308F6-D7A6-9F41-B355-761CF4825A2E}" dt="2022-11-20T17:28:25.314" v="163" actId="1076"/>
        <pc:sldMkLst>
          <pc:docMk/>
          <pc:sldMk cId="1125410821" sldId="697"/>
        </pc:sldMkLst>
        <pc:spChg chg="mod">
          <ac:chgData name="Xuesu Xiao" userId="2da2dc19-76a6-42ca-a03e-a5becae5e7dc" providerId="ADAL" clId="{925308F6-D7A6-9F41-B355-761CF4825A2E}" dt="2022-11-20T17:28:25.314" v="163" actId="1076"/>
          <ac:spMkLst>
            <pc:docMk/>
            <pc:sldMk cId="1125410821" sldId="697"/>
            <ac:spMk id="3" creationId="{FC26B26A-349F-7145-9B74-07D6BBE82B42}"/>
          </ac:spMkLst>
        </pc:spChg>
        <pc:picChg chg="mod">
          <ac:chgData name="Xuesu Xiao" userId="2da2dc19-76a6-42ca-a03e-a5becae5e7dc" providerId="ADAL" clId="{925308F6-D7A6-9F41-B355-761CF4825A2E}" dt="2022-11-20T17:28:05.861" v="151" actId="167"/>
          <ac:picMkLst>
            <pc:docMk/>
            <pc:sldMk cId="1125410821" sldId="697"/>
            <ac:picMk id="6" creationId="{4B7F69CC-3095-4D4A-B44A-D4A03F53EE3F}"/>
          </ac:picMkLst>
        </pc:picChg>
        <pc:picChg chg="mod">
          <ac:chgData name="Xuesu Xiao" userId="2da2dc19-76a6-42ca-a03e-a5becae5e7dc" providerId="ADAL" clId="{925308F6-D7A6-9F41-B355-761CF4825A2E}" dt="2022-11-20T17:28:05.861" v="151" actId="167"/>
          <ac:picMkLst>
            <pc:docMk/>
            <pc:sldMk cId="1125410821" sldId="697"/>
            <ac:picMk id="7" creationId="{E5E9550F-3237-DB46-BE52-1F770510E5C1}"/>
          </ac:picMkLst>
        </pc:picChg>
      </pc:sldChg>
      <pc:sldChg chg="add del">
        <pc:chgData name="Xuesu Xiao" userId="2da2dc19-76a6-42ca-a03e-a5becae5e7dc" providerId="ADAL" clId="{925308F6-D7A6-9F41-B355-761CF4825A2E}" dt="2022-11-20T17:29:55.860" v="194" actId="2696"/>
        <pc:sldMkLst>
          <pc:docMk/>
          <pc:sldMk cId="2106770756" sldId="698"/>
        </pc:sldMkLst>
      </pc:sldChg>
      <pc:sldChg chg="modSp add del modAnim">
        <pc:chgData name="Xuesu Xiao" userId="2da2dc19-76a6-42ca-a03e-a5becae5e7dc" providerId="ADAL" clId="{925308F6-D7A6-9F41-B355-761CF4825A2E}" dt="2022-11-20T17:29:53.992" v="193" actId="20577"/>
        <pc:sldMkLst>
          <pc:docMk/>
          <pc:sldMk cId="446126016" sldId="699"/>
        </pc:sldMkLst>
        <pc:spChg chg="mod">
          <ac:chgData name="Xuesu Xiao" userId="2da2dc19-76a6-42ca-a03e-a5becae5e7dc" providerId="ADAL" clId="{925308F6-D7A6-9F41-B355-761CF4825A2E}" dt="2022-11-20T17:29:53.992" v="193" actId="20577"/>
          <ac:spMkLst>
            <pc:docMk/>
            <pc:sldMk cId="446126016" sldId="699"/>
            <ac:spMk id="3" creationId="{26B57C93-62DA-5645-93F0-06AF1B304C44}"/>
          </ac:spMkLst>
        </pc:spChg>
      </pc:sldChg>
      <pc:sldChg chg="add del">
        <pc:chgData name="Xuesu Xiao" userId="2da2dc19-76a6-42ca-a03e-a5becae5e7dc" providerId="ADAL" clId="{925308F6-D7A6-9F41-B355-761CF4825A2E}" dt="2022-11-20T17:17:21.671" v="105"/>
        <pc:sldMkLst>
          <pc:docMk/>
          <pc:sldMk cId="3095994719" sldId="700"/>
        </pc:sldMkLst>
      </pc:sldChg>
      <pc:sldChg chg="add del">
        <pc:chgData name="Xuesu Xiao" userId="2da2dc19-76a6-42ca-a03e-a5becae5e7dc" providerId="ADAL" clId="{925308F6-D7A6-9F41-B355-761CF4825A2E}" dt="2022-11-20T17:17:21.671" v="105"/>
        <pc:sldMkLst>
          <pc:docMk/>
          <pc:sldMk cId="3197960572" sldId="701"/>
        </pc:sldMkLst>
      </pc:sldChg>
      <pc:sldChg chg="add del">
        <pc:chgData name="Xuesu Xiao" userId="2da2dc19-76a6-42ca-a03e-a5becae5e7dc" providerId="ADAL" clId="{925308F6-D7A6-9F41-B355-761CF4825A2E}" dt="2022-11-20T17:17:21.671" v="105"/>
        <pc:sldMkLst>
          <pc:docMk/>
          <pc:sldMk cId="1780172420" sldId="702"/>
        </pc:sldMkLst>
      </pc:sldChg>
      <pc:sldChg chg="add del">
        <pc:chgData name="Xuesu Xiao" userId="2da2dc19-76a6-42ca-a03e-a5becae5e7dc" providerId="ADAL" clId="{925308F6-D7A6-9F41-B355-761CF4825A2E}" dt="2022-11-20T17:17:21.671" v="105"/>
        <pc:sldMkLst>
          <pc:docMk/>
          <pc:sldMk cId="1436329181" sldId="703"/>
        </pc:sldMkLst>
      </pc:sldChg>
      <pc:sldChg chg="add del">
        <pc:chgData name="Xuesu Xiao" userId="2da2dc19-76a6-42ca-a03e-a5becae5e7dc" providerId="ADAL" clId="{925308F6-D7A6-9F41-B355-761CF4825A2E}" dt="2022-11-20T17:17:21.671" v="105"/>
        <pc:sldMkLst>
          <pc:docMk/>
          <pc:sldMk cId="3335512224" sldId="704"/>
        </pc:sldMkLst>
      </pc:sldChg>
      <pc:sldChg chg="add del">
        <pc:chgData name="Xuesu Xiao" userId="2da2dc19-76a6-42ca-a03e-a5becae5e7dc" providerId="ADAL" clId="{925308F6-D7A6-9F41-B355-761CF4825A2E}" dt="2022-11-20T17:17:21.671" v="105"/>
        <pc:sldMkLst>
          <pc:docMk/>
          <pc:sldMk cId="729826291" sldId="705"/>
        </pc:sldMkLst>
      </pc:sldChg>
      <pc:sldChg chg="modSp add del mod">
        <pc:chgData name="Xuesu Xiao" userId="2da2dc19-76a6-42ca-a03e-a5becae5e7dc" providerId="ADAL" clId="{925308F6-D7A6-9F41-B355-761CF4825A2E}" dt="2022-11-20T17:18:48.440" v="115" actId="1076"/>
        <pc:sldMkLst>
          <pc:docMk/>
          <pc:sldMk cId="1850081896" sldId="706"/>
        </pc:sldMkLst>
        <pc:spChg chg="mod">
          <ac:chgData name="Xuesu Xiao" userId="2da2dc19-76a6-42ca-a03e-a5becae5e7dc" providerId="ADAL" clId="{925308F6-D7A6-9F41-B355-761CF4825A2E}" dt="2022-11-20T17:18:38.233" v="112" actId="14100"/>
          <ac:spMkLst>
            <pc:docMk/>
            <pc:sldMk cId="1850081896" sldId="706"/>
            <ac:spMk id="3" creationId="{112B09F9-B672-6C43-8589-21409A556167}"/>
          </ac:spMkLst>
        </pc:spChg>
        <pc:picChg chg="mod">
          <ac:chgData name="Xuesu Xiao" userId="2da2dc19-76a6-42ca-a03e-a5becae5e7dc" providerId="ADAL" clId="{925308F6-D7A6-9F41-B355-761CF4825A2E}" dt="2022-11-20T17:18:48.440" v="115" actId="1076"/>
          <ac:picMkLst>
            <pc:docMk/>
            <pc:sldMk cId="1850081896" sldId="706"/>
            <ac:picMk id="9" creationId="{75CB6D54-05D3-3F47-BB40-3B4E98E131CE}"/>
          </ac:picMkLst>
        </pc:picChg>
      </pc:sldChg>
      <pc:sldChg chg="add del">
        <pc:chgData name="Xuesu Xiao" userId="2da2dc19-76a6-42ca-a03e-a5becae5e7dc" providerId="ADAL" clId="{925308F6-D7A6-9F41-B355-761CF4825A2E}" dt="2022-11-20T17:17:21.671" v="105"/>
        <pc:sldMkLst>
          <pc:docMk/>
          <pc:sldMk cId="3127122518" sldId="711"/>
        </pc:sldMkLst>
      </pc:sldChg>
      <pc:sldChg chg="add del">
        <pc:chgData name="Xuesu Xiao" userId="2da2dc19-76a6-42ca-a03e-a5becae5e7dc" providerId="ADAL" clId="{925308F6-D7A6-9F41-B355-761CF4825A2E}" dt="2022-11-20T17:17:21.671" v="105"/>
        <pc:sldMkLst>
          <pc:docMk/>
          <pc:sldMk cId="2704203769" sldId="712"/>
        </pc:sldMkLst>
      </pc:sldChg>
      <pc:sldChg chg="modSp add del mod">
        <pc:chgData name="Xuesu Xiao" userId="2da2dc19-76a6-42ca-a03e-a5becae5e7dc" providerId="ADAL" clId="{925308F6-D7A6-9F41-B355-761CF4825A2E}" dt="2022-11-20T17:32:02.997" v="213" actId="20577"/>
        <pc:sldMkLst>
          <pc:docMk/>
          <pc:sldMk cId="4282223815" sldId="713"/>
        </pc:sldMkLst>
        <pc:spChg chg="mod">
          <ac:chgData name="Xuesu Xiao" userId="2da2dc19-76a6-42ca-a03e-a5becae5e7dc" providerId="ADAL" clId="{925308F6-D7A6-9F41-B355-761CF4825A2E}" dt="2022-11-20T17:32:02.997" v="213" actId="20577"/>
          <ac:spMkLst>
            <pc:docMk/>
            <pc:sldMk cId="4282223815" sldId="713"/>
            <ac:spMk id="2" creationId="{C2D22100-95B5-4847-B21B-0E75967746B0}"/>
          </ac:spMkLst>
        </pc:spChg>
        <pc:spChg chg="mod">
          <ac:chgData name="Xuesu Xiao" userId="2da2dc19-76a6-42ca-a03e-a5becae5e7dc" providerId="ADAL" clId="{925308F6-D7A6-9F41-B355-761CF4825A2E}" dt="2022-11-20T17:31:55.042" v="204" actId="20577"/>
          <ac:spMkLst>
            <pc:docMk/>
            <pc:sldMk cId="4282223815" sldId="713"/>
            <ac:spMk id="3" creationId="{33BCAC12-F708-DF4A-BECC-26FCA733B75B}"/>
          </ac:spMkLst>
        </pc:spChg>
      </pc:sldChg>
      <pc:sldChg chg="del">
        <pc:chgData name="Xuesu Xiao" userId="2da2dc19-76a6-42ca-a03e-a5becae5e7dc" providerId="ADAL" clId="{925308F6-D7A6-9F41-B355-761CF4825A2E}" dt="2022-11-20T16:57:47.201" v="0" actId="2696"/>
        <pc:sldMkLst>
          <pc:docMk/>
          <pc:sldMk cId="2918958790" sldId="728"/>
        </pc:sldMkLst>
      </pc:sldChg>
      <pc:sldChg chg="add del">
        <pc:chgData name="Xuesu Xiao" userId="2da2dc19-76a6-42ca-a03e-a5becae5e7dc" providerId="ADAL" clId="{925308F6-D7A6-9F41-B355-761CF4825A2E}" dt="2022-11-20T17:17:21.671" v="105"/>
        <pc:sldMkLst>
          <pc:docMk/>
          <pc:sldMk cId="1226639660" sldId="733"/>
        </pc:sldMkLst>
      </pc:sldChg>
      <pc:sldChg chg="add del">
        <pc:chgData name="Xuesu Xiao" userId="2da2dc19-76a6-42ca-a03e-a5becae5e7dc" providerId="ADAL" clId="{925308F6-D7A6-9F41-B355-761CF4825A2E}" dt="2022-11-20T17:17:21.671" v="105"/>
        <pc:sldMkLst>
          <pc:docMk/>
          <pc:sldMk cId="3487132830" sldId="734"/>
        </pc:sldMkLst>
      </pc:sldChg>
      <pc:sldChg chg="add del">
        <pc:chgData name="Xuesu Xiao" userId="2da2dc19-76a6-42ca-a03e-a5becae5e7dc" providerId="ADAL" clId="{925308F6-D7A6-9F41-B355-761CF4825A2E}" dt="2022-11-20T17:17:21.671" v="105"/>
        <pc:sldMkLst>
          <pc:docMk/>
          <pc:sldMk cId="2952684842" sldId="735"/>
        </pc:sldMkLst>
      </pc:sldChg>
      <pc:sldChg chg="add del">
        <pc:chgData name="Xuesu Xiao" userId="2da2dc19-76a6-42ca-a03e-a5becae5e7dc" providerId="ADAL" clId="{925308F6-D7A6-9F41-B355-761CF4825A2E}" dt="2022-11-20T17:17:21.671" v="105"/>
        <pc:sldMkLst>
          <pc:docMk/>
          <pc:sldMk cId="2511588277" sldId="736"/>
        </pc:sldMkLst>
      </pc:sldChg>
      <pc:sldChg chg="add del ord">
        <pc:chgData name="Xuesu Xiao" userId="2da2dc19-76a6-42ca-a03e-a5becae5e7dc" providerId="ADAL" clId="{925308F6-D7A6-9F41-B355-761CF4825A2E}" dt="2022-11-20T17:17:42.421" v="107" actId="20578"/>
        <pc:sldMkLst>
          <pc:docMk/>
          <pc:sldMk cId="2248535624" sldId="741"/>
        </pc:sldMkLst>
      </pc:sldChg>
      <pc:sldChg chg="delSp modSp add del mod">
        <pc:chgData name="Xuesu Xiao" userId="2da2dc19-76a6-42ca-a03e-a5becae5e7dc" providerId="ADAL" clId="{925308F6-D7A6-9F41-B355-761CF4825A2E}" dt="2022-11-20T18:20:08.197" v="305" actId="2696"/>
        <pc:sldMkLst>
          <pc:docMk/>
          <pc:sldMk cId="1740007554" sldId="742"/>
        </pc:sldMkLst>
        <pc:spChg chg="mod">
          <ac:chgData name="Xuesu Xiao" userId="2da2dc19-76a6-42ca-a03e-a5becae5e7dc" providerId="ADAL" clId="{925308F6-D7A6-9F41-B355-761CF4825A2E}" dt="2022-11-20T17:34:12.665" v="217" actId="27636"/>
          <ac:spMkLst>
            <pc:docMk/>
            <pc:sldMk cId="1740007554" sldId="742"/>
            <ac:spMk id="2" creationId="{AC371DCE-29DC-1F44-B244-4E7542D7066E}"/>
          </ac:spMkLst>
        </pc:spChg>
        <pc:spChg chg="del">
          <ac:chgData name="Xuesu Xiao" userId="2da2dc19-76a6-42ca-a03e-a5becae5e7dc" providerId="ADAL" clId="{925308F6-D7A6-9F41-B355-761CF4825A2E}" dt="2022-11-20T17:37:15.614" v="228"/>
          <ac:spMkLst>
            <pc:docMk/>
            <pc:sldMk cId="1740007554" sldId="742"/>
            <ac:spMk id="4" creationId="{CE38FF2F-7009-BC46-88DB-60DA59D7CFF7}"/>
          </ac:spMkLst>
        </pc:spChg>
      </pc:sldChg>
      <pc:sldChg chg="add del">
        <pc:chgData name="Xuesu Xiao" userId="2da2dc19-76a6-42ca-a03e-a5becae5e7dc" providerId="ADAL" clId="{925308F6-D7A6-9F41-B355-761CF4825A2E}" dt="2022-11-20T17:30:06.218" v="195" actId="2696"/>
        <pc:sldMkLst>
          <pc:docMk/>
          <pc:sldMk cId="2625973222" sldId="742"/>
        </pc:sldMkLst>
      </pc:sldChg>
      <pc:sldChg chg="delSp modSp add del mod">
        <pc:chgData name="Xuesu Xiao" userId="2da2dc19-76a6-42ca-a03e-a5becae5e7dc" providerId="ADAL" clId="{925308F6-D7A6-9F41-B355-761CF4825A2E}" dt="2022-11-20T18:20:10.547" v="306" actId="2696"/>
        <pc:sldMkLst>
          <pc:docMk/>
          <pc:sldMk cId="3757523482" sldId="743"/>
        </pc:sldMkLst>
        <pc:spChg chg="mod">
          <ac:chgData name="Xuesu Xiao" userId="2da2dc19-76a6-42ca-a03e-a5becae5e7dc" providerId="ADAL" clId="{925308F6-D7A6-9F41-B355-761CF4825A2E}" dt="2022-11-20T17:34:12.699" v="218" actId="27636"/>
          <ac:spMkLst>
            <pc:docMk/>
            <pc:sldMk cId="3757523482" sldId="743"/>
            <ac:spMk id="3" creationId="{D0B7DAF9-5B5A-294D-A0D5-4B49C22044ED}"/>
          </ac:spMkLst>
        </pc:spChg>
        <pc:spChg chg="del">
          <ac:chgData name="Xuesu Xiao" userId="2da2dc19-76a6-42ca-a03e-a5becae5e7dc" providerId="ADAL" clId="{925308F6-D7A6-9F41-B355-761CF4825A2E}" dt="2022-11-20T17:37:15.614" v="228"/>
          <ac:spMkLst>
            <pc:docMk/>
            <pc:sldMk cId="3757523482" sldId="743"/>
            <ac:spMk id="4" creationId="{A63158B2-19FE-1B4D-808F-FF7DCA73D4FC}"/>
          </ac:spMkLst>
        </pc:spChg>
      </pc:sldChg>
      <pc:sldChg chg="delSp modSp add del mod">
        <pc:chgData name="Xuesu Xiao" userId="2da2dc19-76a6-42ca-a03e-a5becae5e7dc" providerId="ADAL" clId="{925308F6-D7A6-9F41-B355-761CF4825A2E}" dt="2022-11-20T18:20:12.434" v="307" actId="2696"/>
        <pc:sldMkLst>
          <pc:docMk/>
          <pc:sldMk cId="69688910" sldId="744"/>
        </pc:sldMkLst>
        <pc:spChg chg="mod">
          <ac:chgData name="Xuesu Xiao" userId="2da2dc19-76a6-42ca-a03e-a5becae5e7dc" providerId="ADAL" clId="{925308F6-D7A6-9F41-B355-761CF4825A2E}" dt="2022-11-20T17:34:12.761" v="219" actId="27636"/>
          <ac:spMkLst>
            <pc:docMk/>
            <pc:sldMk cId="69688910" sldId="744"/>
            <ac:spMk id="3" creationId="{29111903-8793-0346-95A5-32D63386DBEB}"/>
          </ac:spMkLst>
        </pc:spChg>
        <pc:spChg chg="del">
          <ac:chgData name="Xuesu Xiao" userId="2da2dc19-76a6-42ca-a03e-a5becae5e7dc" providerId="ADAL" clId="{925308F6-D7A6-9F41-B355-761CF4825A2E}" dt="2022-11-20T17:37:15.614" v="228"/>
          <ac:spMkLst>
            <pc:docMk/>
            <pc:sldMk cId="69688910" sldId="744"/>
            <ac:spMk id="4" creationId="{28460E02-E931-A84F-B2A2-A02FE652D3B9}"/>
          </ac:spMkLst>
        </pc:spChg>
      </pc:sldChg>
      <pc:sldChg chg="delSp add del">
        <pc:chgData name="Xuesu Xiao" userId="2da2dc19-76a6-42ca-a03e-a5becae5e7dc" providerId="ADAL" clId="{925308F6-D7A6-9F41-B355-761CF4825A2E}" dt="2022-11-20T18:20:15.856" v="310" actId="2696"/>
        <pc:sldMkLst>
          <pc:docMk/>
          <pc:sldMk cId="3752027366" sldId="745"/>
        </pc:sldMkLst>
        <pc:spChg chg="del">
          <ac:chgData name="Xuesu Xiao" userId="2da2dc19-76a6-42ca-a03e-a5becae5e7dc" providerId="ADAL" clId="{925308F6-D7A6-9F41-B355-761CF4825A2E}" dt="2022-11-20T17:37:15.614" v="228"/>
          <ac:spMkLst>
            <pc:docMk/>
            <pc:sldMk cId="3752027366" sldId="745"/>
            <ac:spMk id="4" creationId="{28460E02-E931-A84F-B2A2-A02FE652D3B9}"/>
          </ac:spMkLst>
        </pc:spChg>
      </pc:sldChg>
      <pc:sldChg chg="delSp add del">
        <pc:chgData name="Xuesu Xiao" userId="2da2dc19-76a6-42ca-a03e-a5becae5e7dc" providerId="ADAL" clId="{925308F6-D7A6-9F41-B355-761CF4825A2E}" dt="2022-11-20T18:20:13.818" v="308" actId="2696"/>
        <pc:sldMkLst>
          <pc:docMk/>
          <pc:sldMk cId="1246271669" sldId="746"/>
        </pc:sldMkLst>
        <pc:spChg chg="del">
          <ac:chgData name="Xuesu Xiao" userId="2da2dc19-76a6-42ca-a03e-a5becae5e7dc" providerId="ADAL" clId="{925308F6-D7A6-9F41-B355-761CF4825A2E}" dt="2022-11-20T17:37:15.614" v="228"/>
          <ac:spMkLst>
            <pc:docMk/>
            <pc:sldMk cId="1246271669" sldId="746"/>
            <ac:spMk id="4" creationId="{28460E02-E931-A84F-B2A2-A02FE652D3B9}"/>
          </ac:spMkLst>
        </pc:spChg>
      </pc:sldChg>
      <pc:sldChg chg="delSp modSp add del mod">
        <pc:chgData name="Xuesu Xiao" userId="2da2dc19-76a6-42ca-a03e-a5becae5e7dc" providerId="ADAL" clId="{925308F6-D7A6-9F41-B355-761CF4825A2E}" dt="2022-11-20T18:20:14.633" v="309" actId="2696"/>
        <pc:sldMkLst>
          <pc:docMk/>
          <pc:sldMk cId="1684355835" sldId="748"/>
        </pc:sldMkLst>
        <pc:spChg chg="mod">
          <ac:chgData name="Xuesu Xiao" userId="2da2dc19-76a6-42ca-a03e-a5becae5e7dc" providerId="ADAL" clId="{925308F6-D7A6-9F41-B355-761CF4825A2E}" dt="2022-11-20T17:34:12.822" v="220" actId="27636"/>
          <ac:spMkLst>
            <pc:docMk/>
            <pc:sldMk cId="1684355835" sldId="748"/>
            <ac:spMk id="3" creationId="{29111903-8793-0346-95A5-32D63386DBEB}"/>
          </ac:spMkLst>
        </pc:spChg>
        <pc:spChg chg="del">
          <ac:chgData name="Xuesu Xiao" userId="2da2dc19-76a6-42ca-a03e-a5becae5e7dc" providerId="ADAL" clId="{925308F6-D7A6-9F41-B355-761CF4825A2E}" dt="2022-11-20T17:37:15.614" v="228"/>
          <ac:spMkLst>
            <pc:docMk/>
            <pc:sldMk cId="1684355835" sldId="748"/>
            <ac:spMk id="4" creationId="{28460E02-E931-A84F-B2A2-A02FE652D3B9}"/>
          </ac:spMkLst>
        </pc:spChg>
      </pc:sldChg>
      <pc:sldChg chg="add del">
        <pc:chgData name="Xuesu Xiao" userId="2da2dc19-76a6-42ca-a03e-a5becae5e7dc" providerId="ADAL" clId="{925308F6-D7A6-9F41-B355-761CF4825A2E}" dt="2022-11-20T17:36:42.376" v="224" actId="2696"/>
        <pc:sldMkLst>
          <pc:docMk/>
          <pc:sldMk cId="1125691826" sldId="876"/>
        </pc:sldMkLst>
      </pc:sldChg>
      <pc:sldChg chg="delSp add del">
        <pc:chgData name="Xuesu Xiao" userId="2da2dc19-76a6-42ca-a03e-a5becae5e7dc" providerId="ADAL" clId="{925308F6-D7A6-9F41-B355-761CF4825A2E}" dt="2022-11-20T18:20:02.883" v="304" actId="2696"/>
        <pc:sldMkLst>
          <pc:docMk/>
          <pc:sldMk cId="3238752708" sldId="877"/>
        </pc:sldMkLst>
        <pc:spChg chg="del">
          <ac:chgData name="Xuesu Xiao" userId="2da2dc19-76a6-42ca-a03e-a5becae5e7dc" providerId="ADAL" clId="{925308F6-D7A6-9F41-B355-761CF4825A2E}" dt="2022-11-20T17:37:15.614" v="228"/>
          <ac:spMkLst>
            <pc:docMk/>
            <pc:sldMk cId="3238752708" sldId="877"/>
            <ac:spMk id="4" creationId="{44FB5DC2-1003-5F46-90B9-6EE2BFB0898A}"/>
          </ac:spMkLst>
        </pc:spChg>
      </pc:sldChg>
      <pc:sldChg chg="delSp modSp add mod">
        <pc:chgData name="Xuesu Xiao" userId="2da2dc19-76a6-42ca-a03e-a5becae5e7dc" providerId="ADAL" clId="{925308F6-D7A6-9F41-B355-761CF4825A2E}" dt="2022-11-20T17:37:15.614" v="228"/>
        <pc:sldMkLst>
          <pc:docMk/>
          <pc:sldMk cId="4239425289" sldId="878"/>
        </pc:sldMkLst>
        <pc:spChg chg="del">
          <ac:chgData name="Xuesu Xiao" userId="2da2dc19-76a6-42ca-a03e-a5becae5e7dc" providerId="ADAL" clId="{925308F6-D7A6-9F41-B355-761CF4825A2E}" dt="2022-11-20T17:37:15.614" v="228"/>
          <ac:spMkLst>
            <pc:docMk/>
            <pc:sldMk cId="4239425289" sldId="878"/>
            <ac:spMk id="4" creationId="{BCBDEC46-B69A-2544-984E-75E3BDEB17AF}"/>
          </ac:spMkLst>
        </pc:spChg>
        <pc:spChg chg="mod">
          <ac:chgData name="Xuesu Xiao" userId="2da2dc19-76a6-42ca-a03e-a5becae5e7dc" providerId="ADAL" clId="{925308F6-D7A6-9F41-B355-761CF4825A2E}" dt="2022-11-20T17:34:12.897" v="221" actId="27636"/>
          <ac:spMkLst>
            <pc:docMk/>
            <pc:sldMk cId="4239425289" sldId="878"/>
            <ac:spMk id="8" creationId="{6F6102FD-719C-104E-9EFD-913DEE72C143}"/>
          </ac:spMkLst>
        </pc:spChg>
      </pc:sldChg>
      <pc:sldChg chg="delSp add">
        <pc:chgData name="Xuesu Xiao" userId="2da2dc19-76a6-42ca-a03e-a5becae5e7dc" providerId="ADAL" clId="{925308F6-D7A6-9F41-B355-761CF4825A2E}" dt="2022-11-20T17:37:15.614" v="228"/>
        <pc:sldMkLst>
          <pc:docMk/>
          <pc:sldMk cId="1917574742" sldId="879"/>
        </pc:sldMkLst>
        <pc:spChg chg="del">
          <ac:chgData name="Xuesu Xiao" userId="2da2dc19-76a6-42ca-a03e-a5becae5e7dc" providerId="ADAL" clId="{925308F6-D7A6-9F41-B355-761CF4825A2E}" dt="2022-11-20T17:37:15.614" v="228"/>
          <ac:spMkLst>
            <pc:docMk/>
            <pc:sldMk cId="1917574742" sldId="879"/>
            <ac:spMk id="4" creationId="{8B49C73F-4D89-4F4A-8324-B359639ADF62}"/>
          </ac:spMkLst>
        </pc:spChg>
      </pc:sldChg>
      <pc:sldChg chg="delSp add">
        <pc:chgData name="Xuesu Xiao" userId="2da2dc19-76a6-42ca-a03e-a5becae5e7dc" providerId="ADAL" clId="{925308F6-D7A6-9F41-B355-761CF4825A2E}" dt="2022-11-20T17:37:15.614" v="228"/>
        <pc:sldMkLst>
          <pc:docMk/>
          <pc:sldMk cId="1605442606" sldId="880"/>
        </pc:sldMkLst>
        <pc:spChg chg="del">
          <ac:chgData name="Xuesu Xiao" userId="2da2dc19-76a6-42ca-a03e-a5becae5e7dc" providerId="ADAL" clId="{925308F6-D7A6-9F41-B355-761CF4825A2E}" dt="2022-11-20T17:37:15.614" v="228"/>
          <ac:spMkLst>
            <pc:docMk/>
            <pc:sldMk cId="1605442606" sldId="880"/>
            <ac:spMk id="4" creationId="{8B49C73F-4D89-4F4A-8324-B359639ADF62}"/>
          </ac:spMkLst>
        </pc:spChg>
      </pc:sldChg>
      <pc:sldChg chg="delSp add">
        <pc:chgData name="Xuesu Xiao" userId="2da2dc19-76a6-42ca-a03e-a5becae5e7dc" providerId="ADAL" clId="{925308F6-D7A6-9F41-B355-761CF4825A2E}" dt="2022-11-20T17:37:15.614" v="228"/>
        <pc:sldMkLst>
          <pc:docMk/>
          <pc:sldMk cId="2279522752" sldId="881"/>
        </pc:sldMkLst>
        <pc:spChg chg="del">
          <ac:chgData name="Xuesu Xiao" userId="2da2dc19-76a6-42ca-a03e-a5becae5e7dc" providerId="ADAL" clId="{925308F6-D7A6-9F41-B355-761CF4825A2E}" dt="2022-11-20T17:37:15.614" v="228"/>
          <ac:spMkLst>
            <pc:docMk/>
            <pc:sldMk cId="2279522752" sldId="881"/>
            <ac:spMk id="4" creationId="{8B49C73F-4D89-4F4A-8324-B359639ADF62}"/>
          </ac:spMkLst>
        </pc:spChg>
      </pc:sldChg>
    </pc:docChg>
  </pc:docChgLst>
  <pc:docChgLst>
    <pc:chgData name="Xuesu Xiao" userId="2da2dc19-76a6-42ca-a03e-a5becae5e7dc" providerId="ADAL" clId="{861D8F39-5C37-0F48-94E0-16FDDABA774A}"/>
    <pc:docChg chg="undo redo custSel addSld delSld modSld delSection modSection">
      <pc:chgData name="Xuesu Xiao" userId="2da2dc19-76a6-42ca-a03e-a5becae5e7dc" providerId="ADAL" clId="{861D8F39-5C37-0F48-94E0-16FDDABA774A}" dt="2022-11-20T05:19:45.199" v="819" actId="2696"/>
      <pc:docMkLst>
        <pc:docMk/>
      </pc:docMkLst>
      <pc:sldChg chg="modSp mod">
        <pc:chgData name="Xuesu Xiao" userId="2da2dc19-76a6-42ca-a03e-a5becae5e7dc" providerId="ADAL" clId="{861D8F39-5C37-0F48-94E0-16FDDABA774A}" dt="2022-11-20T04:13:53.706" v="159" actId="20577"/>
        <pc:sldMkLst>
          <pc:docMk/>
          <pc:sldMk cId="2969206148" sldId="256"/>
        </pc:sldMkLst>
        <pc:spChg chg="mod">
          <ac:chgData name="Xuesu Xiao" userId="2da2dc19-76a6-42ca-a03e-a5becae5e7dc" providerId="ADAL" clId="{861D8F39-5C37-0F48-94E0-16FDDABA774A}" dt="2022-11-20T04:13:53.706" v="159" actId="20577"/>
          <ac:spMkLst>
            <pc:docMk/>
            <pc:sldMk cId="2969206148" sldId="256"/>
            <ac:spMk id="2" creationId="{A600D3CE-C200-DF17-E8F3-428208355F41}"/>
          </ac:spMkLst>
        </pc:spChg>
      </pc:sldChg>
      <pc:sldChg chg="delSp modSp add mod">
        <pc:chgData name="Xuesu Xiao" userId="2da2dc19-76a6-42ca-a03e-a5becae5e7dc" providerId="ADAL" clId="{861D8F39-5C37-0F48-94E0-16FDDABA774A}" dt="2022-11-20T04:36:21.198" v="331" actId="1076"/>
        <pc:sldMkLst>
          <pc:docMk/>
          <pc:sldMk cId="988755413" sldId="394"/>
        </pc:sldMkLst>
        <pc:spChg chg="mod">
          <ac:chgData name="Xuesu Xiao" userId="2da2dc19-76a6-42ca-a03e-a5becae5e7dc" providerId="ADAL" clId="{861D8F39-5C37-0F48-94E0-16FDDABA774A}" dt="2022-11-20T04:36:18.773" v="330" actId="20577"/>
          <ac:spMkLst>
            <pc:docMk/>
            <pc:sldMk cId="988755413" sldId="394"/>
            <ac:spMk id="3" creationId="{D01F9946-C35A-7746-AD36-47661B7C2822}"/>
          </ac:spMkLst>
        </pc:spChg>
        <pc:spChg chg="del">
          <ac:chgData name="Xuesu Xiao" userId="2da2dc19-76a6-42ca-a03e-a5becae5e7dc" providerId="ADAL" clId="{861D8F39-5C37-0F48-94E0-16FDDABA774A}" dt="2022-11-20T04:14:25.040" v="162"/>
          <ac:spMkLst>
            <pc:docMk/>
            <pc:sldMk cId="988755413" sldId="394"/>
            <ac:spMk id="4" creationId="{F1225C9E-2E97-1543-A65E-B6E0F6DB1454}"/>
          </ac:spMkLst>
        </pc:spChg>
        <pc:picChg chg="mod">
          <ac:chgData name="Xuesu Xiao" userId="2da2dc19-76a6-42ca-a03e-a5becae5e7dc" providerId="ADAL" clId="{861D8F39-5C37-0F48-94E0-16FDDABA774A}" dt="2022-11-20T04:36:09.475" v="323" actId="1076"/>
          <ac:picMkLst>
            <pc:docMk/>
            <pc:sldMk cId="988755413" sldId="394"/>
            <ac:picMk id="6" creationId="{1F7DD824-BBA1-F74A-9FA2-862FEC17D762}"/>
          </ac:picMkLst>
        </pc:picChg>
        <pc:picChg chg="mod">
          <ac:chgData name="Xuesu Xiao" userId="2da2dc19-76a6-42ca-a03e-a5becae5e7dc" providerId="ADAL" clId="{861D8F39-5C37-0F48-94E0-16FDDABA774A}" dt="2022-11-20T04:36:21.198" v="331" actId="1076"/>
          <ac:picMkLst>
            <pc:docMk/>
            <pc:sldMk cId="988755413" sldId="394"/>
            <ac:picMk id="7" creationId="{2F31F87B-47EA-AA48-A575-0B86A0B0B5EC}"/>
          </ac:picMkLst>
        </pc:picChg>
      </pc:sldChg>
      <pc:sldChg chg="delSp add">
        <pc:chgData name="Xuesu Xiao" userId="2da2dc19-76a6-42ca-a03e-a5becae5e7dc" providerId="ADAL" clId="{861D8F39-5C37-0F48-94E0-16FDDABA774A}" dt="2022-11-20T04:14:25.040" v="162"/>
        <pc:sldMkLst>
          <pc:docMk/>
          <pc:sldMk cId="1560180526" sldId="395"/>
        </pc:sldMkLst>
        <pc:spChg chg="del">
          <ac:chgData name="Xuesu Xiao" userId="2da2dc19-76a6-42ca-a03e-a5becae5e7dc" providerId="ADAL" clId="{861D8F39-5C37-0F48-94E0-16FDDABA774A}" dt="2022-11-20T04:14:25.040" v="162"/>
          <ac:spMkLst>
            <pc:docMk/>
            <pc:sldMk cId="1560180526" sldId="395"/>
            <ac:spMk id="4" creationId="{D3115A59-4EB1-2F47-884E-10CBD25C911C}"/>
          </ac:spMkLst>
        </pc:spChg>
      </pc:sldChg>
      <pc:sldChg chg="delSp add">
        <pc:chgData name="Xuesu Xiao" userId="2da2dc19-76a6-42ca-a03e-a5becae5e7dc" providerId="ADAL" clId="{861D8F39-5C37-0F48-94E0-16FDDABA774A}" dt="2022-11-20T04:14:25.040" v="162"/>
        <pc:sldMkLst>
          <pc:docMk/>
          <pc:sldMk cId="2785254642" sldId="414"/>
        </pc:sldMkLst>
        <pc:spChg chg="del">
          <ac:chgData name="Xuesu Xiao" userId="2da2dc19-76a6-42ca-a03e-a5becae5e7dc" providerId="ADAL" clId="{861D8F39-5C37-0F48-94E0-16FDDABA774A}" dt="2022-11-20T04:14:25.040" v="162"/>
          <ac:spMkLst>
            <pc:docMk/>
            <pc:sldMk cId="2785254642" sldId="414"/>
            <ac:spMk id="4" creationId="{CBC30F79-AAC8-FC46-A23E-C0B1033F3E59}"/>
          </ac:spMkLst>
        </pc:spChg>
      </pc:sldChg>
      <pc:sldChg chg="delSp modSp add mod">
        <pc:chgData name="Xuesu Xiao" userId="2da2dc19-76a6-42ca-a03e-a5becae5e7dc" providerId="ADAL" clId="{861D8F39-5C37-0F48-94E0-16FDDABA774A}" dt="2022-11-20T04:14:25.040" v="162"/>
        <pc:sldMkLst>
          <pc:docMk/>
          <pc:sldMk cId="652257861" sldId="456"/>
        </pc:sldMkLst>
        <pc:spChg chg="mod">
          <ac:chgData name="Xuesu Xiao" userId="2da2dc19-76a6-42ca-a03e-a5becae5e7dc" providerId="ADAL" clId="{861D8F39-5C37-0F48-94E0-16FDDABA774A}" dt="2022-11-20T04:13:24.492" v="80" actId="27636"/>
          <ac:spMkLst>
            <pc:docMk/>
            <pc:sldMk cId="652257861" sldId="456"/>
            <ac:spMk id="3" creationId="{5BD968C2-B9B5-FA41-87BB-65E8D4D5D1DD}"/>
          </ac:spMkLst>
        </pc:spChg>
        <pc:spChg chg="del">
          <ac:chgData name="Xuesu Xiao" userId="2da2dc19-76a6-42ca-a03e-a5becae5e7dc" providerId="ADAL" clId="{861D8F39-5C37-0F48-94E0-16FDDABA774A}" dt="2022-11-20T04:14:25.040" v="162"/>
          <ac:spMkLst>
            <pc:docMk/>
            <pc:sldMk cId="652257861" sldId="456"/>
            <ac:spMk id="4" creationId="{23F7FAC5-C9F6-8648-A46F-0E36160985E3}"/>
          </ac:spMkLst>
        </pc:spChg>
      </pc:sldChg>
      <pc:sldChg chg="delSp modSp add mod">
        <pc:chgData name="Xuesu Xiao" userId="2da2dc19-76a6-42ca-a03e-a5becae5e7dc" providerId="ADAL" clId="{861D8F39-5C37-0F48-94E0-16FDDABA774A}" dt="2022-11-20T04:14:25.040" v="162"/>
        <pc:sldMkLst>
          <pc:docMk/>
          <pc:sldMk cId="4071763711" sldId="459"/>
        </pc:sldMkLst>
        <pc:spChg chg="mod">
          <ac:chgData name="Xuesu Xiao" userId="2da2dc19-76a6-42ca-a03e-a5becae5e7dc" providerId="ADAL" clId="{861D8F39-5C37-0F48-94E0-16FDDABA774A}" dt="2022-11-20T04:13:24.566" v="81" actId="27636"/>
          <ac:spMkLst>
            <pc:docMk/>
            <pc:sldMk cId="4071763711" sldId="459"/>
            <ac:spMk id="3" creationId="{458A72B5-B101-E8E0-5C0E-84AAA03EC955}"/>
          </ac:spMkLst>
        </pc:spChg>
        <pc:spChg chg="del">
          <ac:chgData name="Xuesu Xiao" userId="2da2dc19-76a6-42ca-a03e-a5becae5e7dc" providerId="ADAL" clId="{861D8F39-5C37-0F48-94E0-16FDDABA774A}" dt="2022-11-20T04:14:25.040" v="162"/>
          <ac:spMkLst>
            <pc:docMk/>
            <pc:sldMk cId="4071763711" sldId="459"/>
            <ac:spMk id="4" creationId="{5B4DD57B-A1F2-AA06-B272-960D0FAD6F14}"/>
          </ac:spMkLst>
        </pc:spChg>
      </pc:sldChg>
      <pc:sldChg chg="del">
        <pc:chgData name="Xuesu Xiao" userId="2da2dc19-76a6-42ca-a03e-a5becae5e7dc" providerId="ADAL" clId="{861D8F39-5C37-0F48-94E0-16FDDABA774A}" dt="2022-11-20T04:06:26.553" v="46" actId="2696"/>
        <pc:sldMkLst>
          <pc:docMk/>
          <pc:sldMk cId="3216749591" sldId="460"/>
        </pc:sldMkLst>
      </pc:sldChg>
      <pc:sldChg chg="del">
        <pc:chgData name="Xuesu Xiao" userId="2da2dc19-76a6-42ca-a03e-a5becae5e7dc" providerId="ADAL" clId="{861D8F39-5C37-0F48-94E0-16FDDABA774A}" dt="2022-11-20T04:06:26.535" v="34" actId="2696"/>
        <pc:sldMkLst>
          <pc:docMk/>
          <pc:sldMk cId="927423786" sldId="461"/>
        </pc:sldMkLst>
      </pc:sldChg>
      <pc:sldChg chg="addSp delSp modSp add mod">
        <pc:chgData name="Xuesu Xiao" userId="2da2dc19-76a6-42ca-a03e-a5becae5e7dc" providerId="ADAL" clId="{861D8F39-5C37-0F48-94E0-16FDDABA774A}" dt="2022-11-20T04:28:17.519" v="188" actId="1076"/>
        <pc:sldMkLst>
          <pc:docMk/>
          <pc:sldMk cId="1355934097" sldId="461"/>
        </pc:sldMkLst>
        <pc:spChg chg="mod">
          <ac:chgData name="Xuesu Xiao" userId="2da2dc19-76a6-42ca-a03e-a5becae5e7dc" providerId="ADAL" clId="{861D8F39-5C37-0F48-94E0-16FDDABA774A}" dt="2022-11-20T04:28:17.519" v="188" actId="1076"/>
          <ac:spMkLst>
            <pc:docMk/>
            <pc:sldMk cId="1355934097" sldId="461"/>
            <ac:spMk id="3" creationId="{7F4F6903-6537-78C3-9D1C-4C7CEDE8005F}"/>
          </ac:spMkLst>
        </pc:spChg>
        <pc:spChg chg="del">
          <ac:chgData name="Xuesu Xiao" userId="2da2dc19-76a6-42ca-a03e-a5becae5e7dc" providerId="ADAL" clId="{861D8F39-5C37-0F48-94E0-16FDDABA774A}" dt="2022-11-20T04:14:25.040" v="162"/>
          <ac:spMkLst>
            <pc:docMk/>
            <pc:sldMk cId="1355934097" sldId="461"/>
            <ac:spMk id="4" creationId="{B690D656-9539-03C4-1B85-0107259DF4C9}"/>
          </ac:spMkLst>
        </pc:spChg>
        <pc:picChg chg="del mod">
          <ac:chgData name="Xuesu Xiao" userId="2da2dc19-76a6-42ca-a03e-a5becae5e7dc" providerId="ADAL" clId="{861D8F39-5C37-0F48-94E0-16FDDABA774A}" dt="2022-11-20T04:24:22.501" v="169" actId="478"/>
          <ac:picMkLst>
            <pc:docMk/>
            <pc:sldMk cId="1355934097" sldId="461"/>
            <ac:picMk id="6" creationId="{C84C95BE-2B98-4E44-F7DE-9E7EF378152B}"/>
          </ac:picMkLst>
        </pc:picChg>
        <pc:picChg chg="add mod">
          <ac:chgData name="Xuesu Xiao" userId="2da2dc19-76a6-42ca-a03e-a5becae5e7dc" providerId="ADAL" clId="{861D8F39-5C37-0F48-94E0-16FDDABA774A}" dt="2022-11-20T04:27:04.733" v="175" actId="1076"/>
          <ac:picMkLst>
            <pc:docMk/>
            <pc:sldMk cId="1355934097" sldId="461"/>
            <ac:picMk id="7" creationId="{7B1FA0AC-190C-1EBE-B784-1ECCA2974DC3}"/>
          </ac:picMkLst>
        </pc:picChg>
        <pc:cxnChg chg="mod">
          <ac:chgData name="Xuesu Xiao" userId="2da2dc19-76a6-42ca-a03e-a5becae5e7dc" providerId="ADAL" clId="{861D8F39-5C37-0F48-94E0-16FDDABA774A}" dt="2022-11-20T04:24:22.501" v="169" actId="478"/>
          <ac:cxnSpMkLst>
            <pc:docMk/>
            <pc:sldMk cId="1355934097" sldId="461"/>
            <ac:cxnSpMk id="10" creationId="{C86C20EA-CF34-C47A-D89E-678C4E4C7C26}"/>
          </ac:cxnSpMkLst>
        </pc:cxnChg>
      </pc:sldChg>
      <pc:sldChg chg="del">
        <pc:chgData name="Xuesu Xiao" userId="2da2dc19-76a6-42ca-a03e-a5becae5e7dc" providerId="ADAL" clId="{861D8F39-5C37-0F48-94E0-16FDDABA774A}" dt="2022-11-20T04:06:26.548" v="41" actId="2696"/>
        <pc:sldMkLst>
          <pc:docMk/>
          <pc:sldMk cId="191556469" sldId="462"/>
        </pc:sldMkLst>
      </pc:sldChg>
      <pc:sldChg chg="delSp add">
        <pc:chgData name="Xuesu Xiao" userId="2da2dc19-76a6-42ca-a03e-a5becae5e7dc" providerId="ADAL" clId="{861D8F39-5C37-0F48-94E0-16FDDABA774A}" dt="2022-11-20T04:14:25.040" v="162"/>
        <pc:sldMkLst>
          <pc:docMk/>
          <pc:sldMk cId="1871055340" sldId="462"/>
        </pc:sldMkLst>
        <pc:spChg chg="del">
          <ac:chgData name="Xuesu Xiao" userId="2da2dc19-76a6-42ca-a03e-a5becae5e7dc" providerId="ADAL" clId="{861D8F39-5C37-0F48-94E0-16FDDABA774A}" dt="2022-11-20T04:14:25.040" v="162"/>
          <ac:spMkLst>
            <pc:docMk/>
            <pc:sldMk cId="1871055340" sldId="462"/>
            <ac:spMk id="4" creationId="{25ECF366-CBC2-534B-84D7-2B44F01BCDCA}"/>
          </ac:spMkLst>
        </pc:spChg>
      </pc:sldChg>
      <pc:sldChg chg="delSp add">
        <pc:chgData name="Xuesu Xiao" userId="2da2dc19-76a6-42ca-a03e-a5becae5e7dc" providerId="ADAL" clId="{861D8F39-5C37-0F48-94E0-16FDDABA774A}" dt="2022-11-20T04:14:25.040" v="162"/>
        <pc:sldMkLst>
          <pc:docMk/>
          <pc:sldMk cId="1797078552" sldId="463"/>
        </pc:sldMkLst>
        <pc:spChg chg="del">
          <ac:chgData name="Xuesu Xiao" userId="2da2dc19-76a6-42ca-a03e-a5becae5e7dc" providerId="ADAL" clId="{861D8F39-5C37-0F48-94E0-16FDDABA774A}" dt="2022-11-20T04:14:25.040" v="162"/>
          <ac:spMkLst>
            <pc:docMk/>
            <pc:sldMk cId="1797078552" sldId="463"/>
            <ac:spMk id="4" creationId="{BB5DFD9F-7A5C-AD8C-5C70-E8C0D4710B8B}"/>
          </ac:spMkLst>
        </pc:spChg>
      </pc:sldChg>
      <pc:sldChg chg="del">
        <pc:chgData name="Xuesu Xiao" userId="2da2dc19-76a6-42ca-a03e-a5becae5e7dc" providerId="ADAL" clId="{861D8F39-5C37-0F48-94E0-16FDDABA774A}" dt="2022-11-20T04:06:26.565" v="61" actId="2696"/>
        <pc:sldMkLst>
          <pc:docMk/>
          <pc:sldMk cId="2102407465" sldId="464"/>
        </pc:sldMkLst>
      </pc:sldChg>
      <pc:sldChg chg="addSp delSp modSp add mod">
        <pc:chgData name="Xuesu Xiao" userId="2da2dc19-76a6-42ca-a03e-a5becae5e7dc" providerId="ADAL" clId="{861D8F39-5C37-0F48-94E0-16FDDABA774A}" dt="2022-11-20T04:31:24.164" v="248" actId="14100"/>
        <pc:sldMkLst>
          <pc:docMk/>
          <pc:sldMk cId="2794015516" sldId="464"/>
        </pc:sldMkLst>
        <pc:spChg chg="mod">
          <ac:chgData name="Xuesu Xiao" userId="2da2dc19-76a6-42ca-a03e-a5becae5e7dc" providerId="ADAL" clId="{861D8F39-5C37-0F48-94E0-16FDDABA774A}" dt="2022-11-20T04:31:24.164" v="248" actId="14100"/>
          <ac:spMkLst>
            <pc:docMk/>
            <pc:sldMk cId="2794015516" sldId="464"/>
            <ac:spMk id="3" creationId="{7F4F6903-6537-78C3-9D1C-4C7CEDE8005F}"/>
          </ac:spMkLst>
        </pc:spChg>
        <pc:spChg chg="del">
          <ac:chgData name="Xuesu Xiao" userId="2da2dc19-76a6-42ca-a03e-a5becae5e7dc" providerId="ADAL" clId="{861D8F39-5C37-0F48-94E0-16FDDABA774A}" dt="2022-11-20T04:14:25.040" v="162"/>
          <ac:spMkLst>
            <pc:docMk/>
            <pc:sldMk cId="2794015516" sldId="464"/>
            <ac:spMk id="4" creationId="{B690D656-9539-03C4-1B85-0107259DF4C9}"/>
          </ac:spMkLst>
        </pc:spChg>
        <pc:spChg chg="add del mod">
          <ac:chgData name="Xuesu Xiao" userId="2da2dc19-76a6-42ca-a03e-a5becae5e7dc" providerId="ADAL" clId="{861D8F39-5C37-0F48-94E0-16FDDABA774A}" dt="2022-11-20T04:30:03.362" v="202"/>
          <ac:spMkLst>
            <pc:docMk/>
            <pc:sldMk cId="2794015516" sldId="464"/>
            <ac:spMk id="7" creationId="{C5C46AA6-B9CC-CDCD-95C0-F58C6766F2CF}"/>
          </ac:spMkLst>
        </pc:spChg>
        <pc:picChg chg="del">
          <ac:chgData name="Xuesu Xiao" userId="2da2dc19-76a6-42ca-a03e-a5becae5e7dc" providerId="ADAL" clId="{861D8F39-5C37-0F48-94E0-16FDDABA774A}" dt="2022-11-20T04:30:02.253" v="200" actId="478"/>
          <ac:picMkLst>
            <pc:docMk/>
            <pc:sldMk cId="2794015516" sldId="464"/>
            <ac:picMk id="6" creationId="{C84C95BE-2B98-4E44-F7DE-9E7EF378152B}"/>
          </ac:picMkLst>
        </pc:picChg>
        <pc:picChg chg="add mod">
          <ac:chgData name="Xuesu Xiao" userId="2da2dc19-76a6-42ca-a03e-a5becae5e7dc" providerId="ADAL" clId="{861D8F39-5C37-0F48-94E0-16FDDABA774A}" dt="2022-11-20T04:30:07.070" v="203"/>
          <ac:picMkLst>
            <pc:docMk/>
            <pc:sldMk cId="2794015516" sldId="464"/>
            <ac:picMk id="9" creationId="{CD1463E5-0842-EFC9-7C88-F293C543722F}"/>
          </ac:picMkLst>
        </pc:picChg>
        <pc:cxnChg chg="mod">
          <ac:chgData name="Xuesu Xiao" userId="2da2dc19-76a6-42ca-a03e-a5becae5e7dc" providerId="ADAL" clId="{861D8F39-5C37-0F48-94E0-16FDDABA774A}" dt="2022-11-20T04:30:02.253" v="200" actId="478"/>
          <ac:cxnSpMkLst>
            <pc:docMk/>
            <pc:sldMk cId="2794015516" sldId="464"/>
            <ac:cxnSpMk id="10" creationId="{C86C20EA-CF34-C47A-D89E-678C4E4C7C26}"/>
          </ac:cxnSpMkLst>
        </pc:cxnChg>
      </pc:sldChg>
      <pc:sldChg chg="addSp delSp modSp add mod">
        <pc:chgData name="Xuesu Xiao" userId="2da2dc19-76a6-42ca-a03e-a5becae5e7dc" providerId="ADAL" clId="{861D8F39-5C37-0F48-94E0-16FDDABA774A}" dt="2022-11-20T04:31:30.919" v="250" actId="14100"/>
        <pc:sldMkLst>
          <pc:docMk/>
          <pc:sldMk cId="647654334" sldId="465"/>
        </pc:sldMkLst>
        <pc:spChg chg="mod">
          <ac:chgData name="Xuesu Xiao" userId="2da2dc19-76a6-42ca-a03e-a5becae5e7dc" providerId="ADAL" clId="{861D8F39-5C37-0F48-94E0-16FDDABA774A}" dt="2022-11-20T04:31:30.919" v="250" actId="14100"/>
          <ac:spMkLst>
            <pc:docMk/>
            <pc:sldMk cId="647654334" sldId="465"/>
            <ac:spMk id="3" creationId="{7F4F6903-6537-78C3-9D1C-4C7CEDE8005F}"/>
          </ac:spMkLst>
        </pc:spChg>
        <pc:spChg chg="del">
          <ac:chgData name="Xuesu Xiao" userId="2da2dc19-76a6-42ca-a03e-a5becae5e7dc" providerId="ADAL" clId="{861D8F39-5C37-0F48-94E0-16FDDABA774A}" dt="2022-11-20T04:14:25.040" v="162"/>
          <ac:spMkLst>
            <pc:docMk/>
            <pc:sldMk cId="647654334" sldId="465"/>
            <ac:spMk id="4" creationId="{B690D656-9539-03C4-1B85-0107259DF4C9}"/>
          </ac:spMkLst>
        </pc:spChg>
        <pc:picChg chg="del">
          <ac:chgData name="Xuesu Xiao" userId="2da2dc19-76a6-42ca-a03e-a5becae5e7dc" providerId="ADAL" clId="{861D8F39-5C37-0F48-94E0-16FDDABA774A}" dt="2022-11-20T04:30:08.941" v="204" actId="478"/>
          <ac:picMkLst>
            <pc:docMk/>
            <pc:sldMk cId="647654334" sldId="465"/>
            <ac:picMk id="6" creationId="{C84C95BE-2B98-4E44-F7DE-9E7EF378152B}"/>
          </ac:picMkLst>
        </pc:picChg>
        <pc:picChg chg="add mod">
          <ac:chgData name="Xuesu Xiao" userId="2da2dc19-76a6-42ca-a03e-a5becae5e7dc" providerId="ADAL" clId="{861D8F39-5C37-0F48-94E0-16FDDABA774A}" dt="2022-11-20T04:30:09.224" v="205"/>
          <ac:picMkLst>
            <pc:docMk/>
            <pc:sldMk cId="647654334" sldId="465"/>
            <ac:picMk id="7" creationId="{FBB54D39-482C-C77A-39F5-40A38B9185B5}"/>
          </ac:picMkLst>
        </pc:picChg>
        <pc:cxnChg chg="mod">
          <ac:chgData name="Xuesu Xiao" userId="2da2dc19-76a6-42ca-a03e-a5becae5e7dc" providerId="ADAL" clId="{861D8F39-5C37-0F48-94E0-16FDDABA774A}" dt="2022-11-20T04:30:08.941" v="204" actId="478"/>
          <ac:cxnSpMkLst>
            <pc:docMk/>
            <pc:sldMk cId="647654334" sldId="465"/>
            <ac:cxnSpMk id="10" creationId="{C86C20EA-CF34-C47A-D89E-678C4E4C7C26}"/>
          </ac:cxnSpMkLst>
        </pc:cxnChg>
      </pc:sldChg>
      <pc:sldChg chg="addSp delSp modSp add mod">
        <pc:chgData name="Xuesu Xiao" userId="2da2dc19-76a6-42ca-a03e-a5becae5e7dc" providerId="ADAL" clId="{861D8F39-5C37-0F48-94E0-16FDDABA774A}" dt="2022-11-20T04:31:38.708" v="252" actId="14100"/>
        <pc:sldMkLst>
          <pc:docMk/>
          <pc:sldMk cId="112665678" sldId="466"/>
        </pc:sldMkLst>
        <pc:spChg chg="mod">
          <ac:chgData name="Xuesu Xiao" userId="2da2dc19-76a6-42ca-a03e-a5becae5e7dc" providerId="ADAL" clId="{861D8F39-5C37-0F48-94E0-16FDDABA774A}" dt="2022-11-20T04:31:38.708" v="252" actId="14100"/>
          <ac:spMkLst>
            <pc:docMk/>
            <pc:sldMk cId="112665678" sldId="466"/>
            <ac:spMk id="3" creationId="{7F4F6903-6537-78C3-9D1C-4C7CEDE8005F}"/>
          </ac:spMkLst>
        </pc:spChg>
        <pc:spChg chg="del">
          <ac:chgData name="Xuesu Xiao" userId="2da2dc19-76a6-42ca-a03e-a5becae5e7dc" providerId="ADAL" clId="{861D8F39-5C37-0F48-94E0-16FDDABA774A}" dt="2022-11-20T04:14:25.040" v="162"/>
          <ac:spMkLst>
            <pc:docMk/>
            <pc:sldMk cId="112665678" sldId="466"/>
            <ac:spMk id="4" creationId="{B690D656-9539-03C4-1B85-0107259DF4C9}"/>
          </ac:spMkLst>
        </pc:spChg>
        <pc:picChg chg="del">
          <ac:chgData name="Xuesu Xiao" userId="2da2dc19-76a6-42ca-a03e-a5becae5e7dc" providerId="ADAL" clId="{861D8F39-5C37-0F48-94E0-16FDDABA774A}" dt="2022-11-20T04:30:51.228" v="230" actId="478"/>
          <ac:picMkLst>
            <pc:docMk/>
            <pc:sldMk cId="112665678" sldId="466"/>
            <ac:picMk id="6" creationId="{C84C95BE-2B98-4E44-F7DE-9E7EF378152B}"/>
          </ac:picMkLst>
        </pc:picChg>
        <pc:picChg chg="add mod">
          <ac:chgData name="Xuesu Xiao" userId="2da2dc19-76a6-42ca-a03e-a5becae5e7dc" providerId="ADAL" clId="{861D8F39-5C37-0F48-94E0-16FDDABA774A}" dt="2022-11-20T04:30:51.507" v="231"/>
          <ac:picMkLst>
            <pc:docMk/>
            <pc:sldMk cId="112665678" sldId="466"/>
            <ac:picMk id="7" creationId="{CAEC7EBF-3991-BECC-DC57-277DF1BFD6BD}"/>
          </ac:picMkLst>
        </pc:picChg>
        <pc:cxnChg chg="mod">
          <ac:chgData name="Xuesu Xiao" userId="2da2dc19-76a6-42ca-a03e-a5becae5e7dc" providerId="ADAL" clId="{861D8F39-5C37-0F48-94E0-16FDDABA774A}" dt="2022-11-20T04:30:51.228" v="230" actId="478"/>
          <ac:cxnSpMkLst>
            <pc:docMk/>
            <pc:sldMk cId="112665678" sldId="466"/>
            <ac:cxnSpMk id="10" creationId="{C86C20EA-CF34-C47A-D89E-678C4E4C7C26}"/>
          </ac:cxnSpMkLst>
        </pc:cxnChg>
      </pc:sldChg>
      <pc:sldChg chg="del">
        <pc:chgData name="Xuesu Xiao" userId="2da2dc19-76a6-42ca-a03e-a5becae5e7dc" providerId="ADAL" clId="{861D8F39-5C37-0F48-94E0-16FDDABA774A}" dt="2022-11-20T04:06:26.577" v="74" actId="2696"/>
        <pc:sldMkLst>
          <pc:docMk/>
          <pc:sldMk cId="1019163237" sldId="466"/>
        </pc:sldMkLst>
      </pc:sldChg>
      <pc:sldChg chg="addSp delSp modSp add mod">
        <pc:chgData name="Xuesu Xiao" userId="2da2dc19-76a6-42ca-a03e-a5becae5e7dc" providerId="ADAL" clId="{861D8F39-5C37-0F48-94E0-16FDDABA774A}" dt="2022-11-20T04:27:08.630" v="177"/>
        <pc:sldMkLst>
          <pc:docMk/>
          <pc:sldMk cId="3396521039" sldId="467"/>
        </pc:sldMkLst>
        <pc:spChg chg="del">
          <ac:chgData name="Xuesu Xiao" userId="2da2dc19-76a6-42ca-a03e-a5becae5e7dc" providerId="ADAL" clId="{861D8F39-5C37-0F48-94E0-16FDDABA774A}" dt="2022-11-20T04:14:25.040" v="162"/>
          <ac:spMkLst>
            <pc:docMk/>
            <pc:sldMk cId="3396521039" sldId="467"/>
            <ac:spMk id="4" creationId="{B690D656-9539-03C4-1B85-0107259DF4C9}"/>
          </ac:spMkLst>
        </pc:spChg>
        <pc:picChg chg="del">
          <ac:chgData name="Xuesu Xiao" userId="2da2dc19-76a6-42ca-a03e-a5becae5e7dc" providerId="ADAL" clId="{861D8F39-5C37-0F48-94E0-16FDDABA774A}" dt="2022-11-20T04:27:08.238" v="176" actId="478"/>
          <ac:picMkLst>
            <pc:docMk/>
            <pc:sldMk cId="3396521039" sldId="467"/>
            <ac:picMk id="6" creationId="{C84C95BE-2B98-4E44-F7DE-9E7EF378152B}"/>
          </ac:picMkLst>
        </pc:picChg>
        <pc:picChg chg="add mod">
          <ac:chgData name="Xuesu Xiao" userId="2da2dc19-76a6-42ca-a03e-a5becae5e7dc" providerId="ADAL" clId="{861D8F39-5C37-0F48-94E0-16FDDABA774A}" dt="2022-11-20T04:27:08.630" v="177"/>
          <ac:picMkLst>
            <pc:docMk/>
            <pc:sldMk cId="3396521039" sldId="467"/>
            <ac:picMk id="7" creationId="{52979CDD-1B7A-ADFE-FDB7-29B6905295BD}"/>
          </ac:picMkLst>
        </pc:picChg>
        <pc:cxnChg chg="mod">
          <ac:chgData name="Xuesu Xiao" userId="2da2dc19-76a6-42ca-a03e-a5becae5e7dc" providerId="ADAL" clId="{861D8F39-5C37-0F48-94E0-16FDDABA774A}" dt="2022-11-20T04:27:08.238" v="176" actId="478"/>
          <ac:cxnSpMkLst>
            <pc:docMk/>
            <pc:sldMk cId="3396521039" sldId="467"/>
            <ac:cxnSpMk id="10" creationId="{C86C20EA-CF34-C47A-D89E-678C4E4C7C26}"/>
          </ac:cxnSpMkLst>
        </pc:cxnChg>
      </pc:sldChg>
      <pc:sldChg chg="addSp delSp modSp add mod">
        <pc:chgData name="Xuesu Xiao" userId="2da2dc19-76a6-42ca-a03e-a5becae5e7dc" providerId="ADAL" clId="{861D8F39-5C37-0F48-94E0-16FDDABA774A}" dt="2022-11-20T04:28:53.877" v="194" actId="14100"/>
        <pc:sldMkLst>
          <pc:docMk/>
          <pc:sldMk cId="3059173850" sldId="468"/>
        </pc:sldMkLst>
        <pc:spChg chg="mod">
          <ac:chgData name="Xuesu Xiao" userId="2da2dc19-76a6-42ca-a03e-a5becae5e7dc" providerId="ADAL" clId="{861D8F39-5C37-0F48-94E0-16FDDABA774A}" dt="2022-11-20T04:28:53.877" v="194" actId="14100"/>
          <ac:spMkLst>
            <pc:docMk/>
            <pc:sldMk cId="3059173850" sldId="468"/>
            <ac:spMk id="3" creationId="{7F4F6903-6537-78C3-9D1C-4C7CEDE8005F}"/>
          </ac:spMkLst>
        </pc:spChg>
        <pc:spChg chg="del">
          <ac:chgData name="Xuesu Xiao" userId="2da2dc19-76a6-42ca-a03e-a5becae5e7dc" providerId="ADAL" clId="{861D8F39-5C37-0F48-94E0-16FDDABA774A}" dt="2022-11-20T04:14:25.040" v="162"/>
          <ac:spMkLst>
            <pc:docMk/>
            <pc:sldMk cId="3059173850" sldId="468"/>
            <ac:spMk id="4" creationId="{B690D656-9539-03C4-1B85-0107259DF4C9}"/>
          </ac:spMkLst>
        </pc:spChg>
        <pc:picChg chg="del">
          <ac:chgData name="Xuesu Xiao" userId="2da2dc19-76a6-42ca-a03e-a5becae5e7dc" providerId="ADAL" clId="{861D8F39-5C37-0F48-94E0-16FDDABA774A}" dt="2022-11-20T04:27:11.270" v="178" actId="478"/>
          <ac:picMkLst>
            <pc:docMk/>
            <pc:sldMk cId="3059173850" sldId="468"/>
            <ac:picMk id="6" creationId="{C84C95BE-2B98-4E44-F7DE-9E7EF378152B}"/>
          </ac:picMkLst>
        </pc:picChg>
        <pc:picChg chg="add mod">
          <ac:chgData name="Xuesu Xiao" userId="2da2dc19-76a6-42ca-a03e-a5becae5e7dc" providerId="ADAL" clId="{861D8F39-5C37-0F48-94E0-16FDDABA774A}" dt="2022-11-20T04:27:11.733" v="179"/>
          <ac:picMkLst>
            <pc:docMk/>
            <pc:sldMk cId="3059173850" sldId="468"/>
            <ac:picMk id="7" creationId="{AF378854-49DC-4AB0-6ACB-C00C72B9AB81}"/>
          </ac:picMkLst>
        </pc:picChg>
        <pc:cxnChg chg="mod">
          <ac:chgData name="Xuesu Xiao" userId="2da2dc19-76a6-42ca-a03e-a5becae5e7dc" providerId="ADAL" clId="{861D8F39-5C37-0F48-94E0-16FDDABA774A}" dt="2022-11-20T04:27:11.270" v="178" actId="478"/>
          <ac:cxnSpMkLst>
            <pc:docMk/>
            <pc:sldMk cId="3059173850" sldId="468"/>
            <ac:cxnSpMk id="10" creationId="{C86C20EA-CF34-C47A-D89E-678C4E4C7C26}"/>
          </ac:cxnSpMkLst>
        </pc:cxnChg>
      </pc:sldChg>
      <pc:sldChg chg="addSp delSp modSp add del mod">
        <pc:chgData name="Xuesu Xiao" userId="2da2dc19-76a6-42ca-a03e-a5becae5e7dc" providerId="ADAL" clId="{861D8F39-5C37-0F48-94E0-16FDDABA774A}" dt="2022-11-20T04:29:18.582" v="199" actId="2696"/>
        <pc:sldMkLst>
          <pc:docMk/>
          <pc:sldMk cId="3202980992" sldId="469"/>
        </pc:sldMkLst>
        <pc:spChg chg="mod">
          <ac:chgData name="Xuesu Xiao" userId="2da2dc19-76a6-42ca-a03e-a5becae5e7dc" providerId="ADAL" clId="{861D8F39-5C37-0F48-94E0-16FDDABA774A}" dt="2022-11-20T04:28:45.569" v="192" actId="20577"/>
          <ac:spMkLst>
            <pc:docMk/>
            <pc:sldMk cId="3202980992" sldId="469"/>
            <ac:spMk id="3" creationId="{7F4F6903-6537-78C3-9D1C-4C7CEDE8005F}"/>
          </ac:spMkLst>
        </pc:spChg>
        <pc:spChg chg="del">
          <ac:chgData name="Xuesu Xiao" userId="2da2dc19-76a6-42ca-a03e-a5becae5e7dc" providerId="ADAL" clId="{861D8F39-5C37-0F48-94E0-16FDDABA774A}" dt="2022-11-20T04:14:25.040" v="162"/>
          <ac:spMkLst>
            <pc:docMk/>
            <pc:sldMk cId="3202980992" sldId="469"/>
            <ac:spMk id="4" creationId="{B690D656-9539-03C4-1B85-0107259DF4C9}"/>
          </ac:spMkLst>
        </pc:spChg>
        <pc:spChg chg="mod">
          <ac:chgData name="Xuesu Xiao" userId="2da2dc19-76a6-42ca-a03e-a5becae5e7dc" providerId="ADAL" clId="{861D8F39-5C37-0F48-94E0-16FDDABA774A}" dt="2022-11-20T04:27:37.010" v="182" actId="1076"/>
          <ac:spMkLst>
            <pc:docMk/>
            <pc:sldMk cId="3202980992" sldId="469"/>
            <ac:spMk id="7" creationId="{FE351789-FB9C-1E64-17C5-59FAD6CEAC41}"/>
          </ac:spMkLst>
        </pc:spChg>
        <pc:picChg chg="del">
          <ac:chgData name="Xuesu Xiao" userId="2da2dc19-76a6-42ca-a03e-a5becae5e7dc" providerId="ADAL" clId="{861D8F39-5C37-0F48-94E0-16FDDABA774A}" dt="2022-11-20T04:27:14.877" v="180" actId="478"/>
          <ac:picMkLst>
            <pc:docMk/>
            <pc:sldMk cId="3202980992" sldId="469"/>
            <ac:picMk id="6" creationId="{C84C95BE-2B98-4E44-F7DE-9E7EF378152B}"/>
          </ac:picMkLst>
        </pc:picChg>
        <pc:picChg chg="add mod">
          <ac:chgData name="Xuesu Xiao" userId="2da2dc19-76a6-42ca-a03e-a5becae5e7dc" providerId="ADAL" clId="{861D8F39-5C37-0F48-94E0-16FDDABA774A}" dt="2022-11-20T04:27:17.822" v="181"/>
          <ac:picMkLst>
            <pc:docMk/>
            <pc:sldMk cId="3202980992" sldId="469"/>
            <ac:picMk id="9" creationId="{264D194E-00C2-C745-7031-D52ADE43E5ED}"/>
          </ac:picMkLst>
        </pc:picChg>
        <pc:cxnChg chg="mod">
          <ac:chgData name="Xuesu Xiao" userId="2da2dc19-76a6-42ca-a03e-a5becae5e7dc" providerId="ADAL" clId="{861D8F39-5C37-0F48-94E0-16FDDABA774A}" dt="2022-11-20T04:27:14.877" v="180" actId="478"/>
          <ac:cxnSpMkLst>
            <pc:docMk/>
            <pc:sldMk cId="3202980992" sldId="469"/>
            <ac:cxnSpMk id="10" creationId="{C86C20EA-CF34-C47A-D89E-678C4E4C7C26}"/>
          </ac:cxnSpMkLst>
        </pc:cxnChg>
      </pc:sldChg>
      <pc:sldChg chg="del">
        <pc:chgData name="Xuesu Xiao" userId="2da2dc19-76a6-42ca-a03e-a5becae5e7dc" providerId="ADAL" clId="{861D8F39-5C37-0F48-94E0-16FDDABA774A}" dt="2022-11-20T04:06:26.528" v="30" actId="2696"/>
        <pc:sldMkLst>
          <pc:docMk/>
          <pc:sldMk cId="415779629" sldId="470"/>
        </pc:sldMkLst>
      </pc:sldChg>
      <pc:sldChg chg="delSp modSp add mod">
        <pc:chgData name="Xuesu Xiao" userId="2da2dc19-76a6-42ca-a03e-a5becae5e7dc" providerId="ADAL" clId="{861D8F39-5C37-0F48-94E0-16FDDABA774A}" dt="2022-11-20T04:31:14.248" v="246" actId="1036"/>
        <pc:sldMkLst>
          <pc:docMk/>
          <pc:sldMk cId="1536123393" sldId="470"/>
        </pc:sldMkLst>
        <pc:spChg chg="mod">
          <ac:chgData name="Xuesu Xiao" userId="2da2dc19-76a6-42ca-a03e-a5becae5e7dc" providerId="ADAL" clId="{861D8F39-5C37-0F48-94E0-16FDDABA774A}" dt="2022-11-20T04:31:05.645" v="234" actId="20577"/>
          <ac:spMkLst>
            <pc:docMk/>
            <pc:sldMk cId="1536123393" sldId="470"/>
            <ac:spMk id="3" creationId="{1E72ACE8-E2CE-4B86-93E4-96BF4FA32B00}"/>
          </ac:spMkLst>
        </pc:spChg>
        <pc:spChg chg="del">
          <ac:chgData name="Xuesu Xiao" userId="2da2dc19-76a6-42ca-a03e-a5becae5e7dc" providerId="ADAL" clId="{861D8F39-5C37-0F48-94E0-16FDDABA774A}" dt="2022-11-20T04:14:25.040" v="162"/>
          <ac:spMkLst>
            <pc:docMk/>
            <pc:sldMk cId="1536123393" sldId="470"/>
            <ac:spMk id="4" creationId="{FA86CEEF-3538-EE00-0E75-7C0ED4B394B3}"/>
          </ac:spMkLst>
        </pc:spChg>
        <pc:spChg chg="mod">
          <ac:chgData name="Xuesu Xiao" userId="2da2dc19-76a6-42ca-a03e-a5becae5e7dc" providerId="ADAL" clId="{861D8F39-5C37-0F48-94E0-16FDDABA774A}" dt="2022-11-20T04:31:14.248" v="246" actId="1036"/>
          <ac:spMkLst>
            <pc:docMk/>
            <pc:sldMk cId="1536123393" sldId="470"/>
            <ac:spMk id="6" creationId="{FC908567-46FA-897B-1A55-49BDD68FCBBA}"/>
          </ac:spMkLst>
        </pc:spChg>
        <pc:spChg chg="mod">
          <ac:chgData name="Xuesu Xiao" userId="2da2dc19-76a6-42ca-a03e-a5becae5e7dc" providerId="ADAL" clId="{861D8F39-5C37-0F48-94E0-16FDDABA774A}" dt="2022-11-20T04:31:14.248" v="246" actId="1036"/>
          <ac:spMkLst>
            <pc:docMk/>
            <pc:sldMk cId="1536123393" sldId="470"/>
            <ac:spMk id="7" creationId="{54DD2A35-C97D-2282-FC86-34F106928AC5}"/>
          </ac:spMkLst>
        </pc:spChg>
        <pc:spChg chg="mod">
          <ac:chgData name="Xuesu Xiao" userId="2da2dc19-76a6-42ca-a03e-a5becae5e7dc" providerId="ADAL" clId="{861D8F39-5C37-0F48-94E0-16FDDABA774A}" dt="2022-11-20T04:31:14.248" v="246" actId="1036"/>
          <ac:spMkLst>
            <pc:docMk/>
            <pc:sldMk cId="1536123393" sldId="470"/>
            <ac:spMk id="8" creationId="{652079E0-8386-7D62-44F2-7E96C35D694F}"/>
          </ac:spMkLst>
        </pc:spChg>
        <pc:spChg chg="mod">
          <ac:chgData name="Xuesu Xiao" userId="2da2dc19-76a6-42ca-a03e-a5becae5e7dc" providerId="ADAL" clId="{861D8F39-5C37-0F48-94E0-16FDDABA774A}" dt="2022-11-20T04:31:14.248" v="246" actId="1036"/>
          <ac:spMkLst>
            <pc:docMk/>
            <pc:sldMk cId="1536123393" sldId="470"/>
            <ac:spMk id="9" creationId="{F6898197-F38B-DBAC-D118-C53ABC120CFC}"/>
          </ac:spMkLst>
        </pc:spChg>
        <pc:spChg chg="mod">
          <ac:chgData name="Xuesu Xiao" userId="2da2dc19-76a6-42ca-a03e-a5becae5e7dc" providerId="ADAL" clId="{861D8F39-5C37-0F48-94E0-16FDDABA774A}" dt="2022-11-20T04:31:14.248" v="246" actId="1036"/>
          <ac:spMkLst>
            <pc:docMk/>
            <pc:sldMk cId="1536123393" sldId="470"/>
            <ac:spMk id="13" creationId="{3FE8C012-282C-2E9A-471D-80D314533C14}"/>
          </ac:spMkLst>
        </pc:spChg>
        <pc:spChg chg="mod">
          <ac:chgData name="Xuesu Xiao" userId="2da2dc19-76a6-42ca-a03e-a5becae5e7dc" providerId="ADAL" clId="{861D8F39-5C37-0F48-94E0-16FDDABA774A}" dt="2022-11-20T04:31:14.248" v="246" actId="1036"/>
          <ac:spMkLst>
            <pc:docMk/>
            <pc:sldMk cId="1536123393" sldId="470"/>
            <ac:spMk id="27" creationId="{18C8A539-FEE5-8DED-E913-1DA1808D544F}"/>
          </ac:spMkLst>
        </pc:spChg>
        <pc:cxnChg chg="mod">
          <ac:chgData name="Xuesu Xiao" userId="2da2dc19-76a6-42ca-a03e-a5becae5e7dc" providerId="ADAL" clId="{861D8F39-5C37-0F48-94E0-16FDDABA774A}" dt="2022-11-20T04:31:14.248" v="246" actId="1036"/>
          <ac:cxnSpMkLst>
            <pc:docMk/>
            <pc:sldMk cId="1536123393" sldId="470"/>
            <ac:cxnSpMk id="10" creationId="{9AA5920C-33B3-6D91-DE3D-ECF3C8E5F701}"/>
          </ac:cxnSpMkLst>
        </pc:cxnChg>
        <pc:cxnChg chg="mod">
          <ac:chgData name="Xuesu Xiao" userId="2da2dc19-76a6-42ca-a03e-a5becae5e7dc" providerId="ADAL" clId="{861D8F39-5C37-0F48-94E0-16FDDABA774A}" dt="2022-11-20T04:31:14.248" v="246" actId="1036"/>
          <ac:cxnSpMkLst>
            <pc:docMk/>
            <pc:sldMk cId="1536123393" sldId="470"/>
            <ac:cxnSpMk id="11" creationId="{531069D2-0771-8E76-3509-4F9ED2B5347B}"/>
          </ac:cxnSpMkLst>
        </pc:cxnChg>
        <pc:cxnChg chg="mod">
          <ac:chgData name="Xuesu Xiao" userId="2da2dc19-76a6-42ca-a03e-a5becae5e7dc" providerId="ADAL" clId="{861D8F39-5C37-0F48-94E0-16FDDABA774A}" dt="2022-11-20T04:31:14.248" v="246" actId="1036"/>
          <ac:cxnSpMkLst>
            <pc:docMk/>
            <pc:sldMk cId="1536123393" sldId="470"/>
            <ac:cxnSpMk id="12" creationId="{ADA8E1AD-9F26-3D07-5C87-109BB3CB68A5}"/>
          </ac:cxnSpMkLst>
        </pc:cxnChg>
        <pc:cxnChg chg="mod">
          <ac:chgData name="Xuesu Xiao" userId="2da2dc19-76a6-42ca-a03e-a5becae5e7dc" providerId="ADAL" clId="{861D8F39-5C37-0F48-94E0-16FDDABA774A}" dt="2022-11-20T04:31:14.248" v="246" actId="1036"/>
          <ac:cxnSpMkLst>
            <pc:docMk/>
            <pc:sldMk cId="1536123393" sldId="470"/>
            <ac:cxnSpMk id="14" creationId="{452AF574-E43D-ADFE-1492-19E292EAABA1}"/>
          </ac:cxnSpMkLst>
        </pc:cxnChg>
        <pc:cxnChg chg="mod">
          <ac:chgData name="Xuesu Xiao" userId="2da2dc19-76a6-42ca-a03e-a5becae5e7dc" providerId="ADAL" clId="{861D8F39-5C37-0F48-94E0-16FDDABA774A}" dt="2022-11-20T04:31:14.248" v="246" actId="1036"/>
          <ac:cxnSpMkLst>
            <pc:docMk/>
            <pc:sldMk cId="1536123393" sldId="470"/>
            <ac:cxnSpMk id="15" creationId="{FD87179E-BDD7-ED87-D8F3-48A0938599EA}"/>
          </ac:cxnSpMkLst>
        </pc:cxnChg>
        <pc:cxnChg chg="mod">
          <ac:chgData name="Xuesu Xiao" userId="2da2dc19-76a6-42ca-a03e-a5becae5e7dc" providerId="ADAL" clId="{861D8F39-5C37-0F48-94E0-16FDDABA774A}" dt="2022-11-20T04:31:14.248" v="246" actId="1036"/>
          <ac:cxnSpMkLst>
            <pc:docMk/>
            <pc:sldMk cId="1536123393" sldId="470"/>
            <ac:cxnSpMk id="17" creationId="{9226417C-9413-DB1A-44BE-8202ADF485A5}"/>
          </ac:cxnSpMkLst>
        </pc:cxnChg>
        <pc:cxnChg chg="mod">
          <ac:chgData name="Xuesu Xiao" userId="2da2dc19-76a6-42ca-a03e-a5becae5e7dc" providerId="ADAL" clId="{861D8F39-5C37-0F48-94E0-16FDDABA774A}" dt="2022-11-20T04:31:14.248" v="246" actId="1036"/>
          <ac:cxnSpMkLst>
            <pc:docMk/>
            <pc:sldMk cId="1536123393" sldId="470"/>
            <ac:cxnSpMk id="20" creationId="{9A78896B-F4DC-52A0-097D-105CF5838F0C}"/>
          </ac:cxnSpMkLst>
        </pc:cxnChg>
      </pc:sldChg>
      <pc:sldChg chg="delSp add">
        <pc:chgData name="Xuesu Xiao" userId="2da2dc19-76a6-42ca-a03e-a5becae5e7dc" providerId="ADAL" clId="{861D8F39-5C37-0F48-94E0-16FDDABA774A}" dt="2022-11-20T04:14:25.040" v="162"/>
        <pc:sldMkLst>
          <pc:docMk/>
          <pc:sldMk cId="4005189508" sldId="471"/>
        </pc:sldMkLst>
        <pc:spChg chg="del">
          <ac:chgData name="Xuesu Xiao" userId="2da2dc19-76a6-42ca-a03e-a5becae5e7dc" providerId="ADAL" clId="{861D8F39-5C37-0F48-94E0-16FDDABA774A}" dt="2022-11-20T04:14:25.040" v="162"/>
          <ac:spMkLst>
            <pc:docMk/>
            <pc:sldMk cId="4005189508" sldId="471"/>
            <ac:spMk id="4" creationId="{CBC30F79-AAC8-FC46-A23E-C0B1033F3E59}"/>
          </ac:spMkLst>
        </pc:spChg>
      </pc:sldChg>
      <pc:sldChg chg="delSp modSp add mod">
        <pc:chgData name="Xuesu Xiao" userId="2da2dc19-76a6-42ca-a03e-a5becae5e7dc" providerId="ADAL" clId="{861D8F39-5C37-0F48-94E0-16FDDABA774A}" dt="2022-11-20T04:16:03.801" v="166" actId="12"/>
        <pc:sldMkLst>
          <pc:docMk/>
          <pc:sldMk cId="28666100" sldId="472"/>
        </pc:sldMkLst>
        <pc:spChg chg="mod">
          <ac:chgData name="Xuesu Xiao" userId="2da2dc19-76a6-42ca-a03e-a5becae5e7dc" providerId="ADAL" clId="{861D8F39-5C37-0F48-94E0-16FDDABA774A}" dt="2022-11-20T04:16:03.801" v="166" actId="12"/>
          <ac:spMkLst>
            <pc:docMk/>
            <pc:sldMk cId="28666100" sldId="472"/>
            <ac:spMk id="3" creationId="{EE2894F3-B60A-713E-C793-3D817D8DE8A5}"/>
          </ac:spMkLst>
        </pc:spChg>
        <pc:spChg chg="del">
          <ac:chgData name="Xuesu Xiao" userId="2da2dc19-76a6-42ca-a03e-a5becae5e7dc" providerId="ADAL" clId="{861D8F39-5C37-0F48-94E0-16FDDABA774A}" dt="2022-11-20T04:14:25.040" v="162"/>
          <ac:spMkLst>
            <pc:docMk/>
            <pc:sldMk cId="28666100" sldId="472"/>
            <ac:spMk id="4" creationId="{AC9F66D5-4E3D-A3B5-8DE4-1400E4567404}"/>
          </ac:spMkLst>
        </pc:spChg>
      </pc:sldChg>
      <pc:sldChg chg="del">
        <pc:chgData name="Xuesu Xiao" userId="2da2dc19-76a6-42ca-a03e-a5becae5e7dc" providerId="ADAL" clId="{861D8F39-5C37-0F48-94E0-16FDDABA774A}" dt="2022-11-20T04:06:26.531" v="31" actId="2696"/>
        <pc:sldMkLst>
          <pc:docMk/>
          <pc:sldMk cId="617063890" sldId="473"/>
        </pc:sldMkLst>
      </pc:sldChg>
      <pc:sldChg chg="delSp modSp add mod">
        <pc:chgData name="Xuesu Xiao" userId="2da2dc19-76a6-42ca-a03e-a5becae5e7dc" providerId="ADAL" clId="{861D8F39-5C37-0F48-94E0-16FDDABA774A}" dt="2022-11-20T04:14:25.040" v="162"/>
        <pc:sldMkLst>
          <pc:docMk/>
          <pc:sldMk cId="2903724806" sldId="473"/>
        </pc:sldMkLst>
        <pc:spChg chg="mod">
          <ac:chgData name="Xuesu Xiao" userId="2da2dc19-76a6-42ca-a03e-a5becae5e7dc" providerId="ADAL" clId="{861D8F39-5C37-0F48-94E0-16FDDABA774A}" dt="2022-11-20T04:13:26.176" v="137" actId="27636"/>
          <ac:spMkLst>
            <pc:docMk/>
            <pc:sldMk cId="2903724806" sldId="473"/>
            <ac:spMk id="3" creationId="{F3C67146-C610-8B80-A28A-9EC3B9B822E4}"/>
          </ac:spMkLst>
        </pc:spChg>
        <pc:spChg chg="del">
          <ac:chgData name="Xuesu Xiao" userId="2da2dc19-76a6-42ca-a03e-a5becae5e7dc" providerId="ADAL" clId="{861D8F39-5C37-0F48-94E0-16FDDABA774A}" dt="2022-11-20T04:14:25.040" v="162"/>
          <ac:spMkLst>
            <pc:docMk/>
            <pc:sldMk cId="2903724806" sldId="473"/>
            <ac:spMk id="4" creationId="{3DB479DB-86E9-50AB-61A3-63EE352781CC}"/>
          </ac:spMkLst>
        </pc:spChg>
      </pc:sldChg>
      <pc:sldChg chg="delSp add">
        <pc:chgData name="Xuesu Xiao" userId="2da2dc19-76a6-42ca-a03e-a5becae5e7dc" providerId="ADAL" clId="{861D8F39-5C37-0F48-94E0-16FDDABA774A}" dt="2022-11-20T04:14:25.040" v="162"/>
        <pc:sldMkLst>
          <pc:docMk/>
          <pc:sldMk cId="628996206" sldId="474"/>
        </pc:sldMkLst>
        <pc:spChg chg="del">
          <ac:chgData name="Xuesu Xiao" userId="2da2dc19-76a6-42ca-a03e-a5becae5e7dc" providerId="ADAL" clId="{861D8F39-5C37-0F48-94E0-16FDDABA774A}" dt="2022-11-20T04:14:25.040" v="162"/>
          <ac:spMkLst>
            <pc:docMk/>
            <pc:sldMk cId="628996206" sldId="474"/>
            <ac:spMk id="4" creationId="{FA86CEEF-3538-EE00-0E75-7C0ED4B394B3}"/>
          </ac:spMkLst>
        </pc:spChg>
      </pc:sldChg>
      <pc:sldChg chg="delSp add">
        <pc:chgData name="Xuesu Xiao" userId="2da2dc19-76a6-42ca-a03e-a5becae5e7dc" providerId="ADAL" clId="{861D8F39-5C37-0F48-94E0-16FDDABA774A}" dt="2022-11-20T04:14:25.040" v="162"/>
        <pc:sldMkLst>
          <pc:docMk/>
          <pc:sldMk cId="2544702103" sldId="475"/>
        </pc:sldMkLst>
        <pc:spChg chg="del">
          <ac:chgData name="Xuesu Xiao" userId="2da2dc19-76a6-42ca-a03e-a5becae5e7dc" providerId="ADAL" clId="{861D8F39-5C37-0F48-94E0-16FDDABA774A}" dt="2022-11-20T04:14:25.040" v="162"/>
          <ac:spMkLst>
            <pc:docMk/>
            <pc:sldMk cId="2544702103" sldId="475"/>
            <ac:spMk id="4" creationId="{489B0BAE-7DB0-D245-AE77-46A252124D30}"/>
          </ac:spMkLst>
        </pc:spChg>
      </pc:sldChg>
      <pc:sldChg chg="delSp modSp add mod">
        <pc:chgData name="Xuesu Xiao" userId="2da2dc19-76a6-42ca-a03e-a5becae5e7dc" providerId="ADAL" clId="{861D8F39-5C37-0F48-94E0-16FDDABA774A}" dt="2022-11-20T04:14:25.040" v="162"/>
        <pc:sldMkLst>
          <pc:docMk/>
          <pc:sldMk cId="4115758268" sldId="476"/>
        </pc:sldMkLst>
        <pc:spChg chg="mod">
          <ac:chgData name="Xuesu Xiao" userId="2da2dc19-76a6-42ca-a03e-a5becae5e7dc" providerId="ADAL" clId="{861D8F39-5C37-0F48-94E0-16FDDABA774A}" dt="2022-11-20T04:13:24.644" v="82" actId="27636"/>
          <ac:spMkLst>
            <pc:docMk/>
            <pc:sldMk cId="4115758268" sldId="476"/>
            <ac:spMk id="3" creationId="{1E72ACE8-E2CE-4B86-93E4-96BF4FA32B00}"/>
          </ac:spMkLst>
        </pc:spChg>
        <pc:spChg chg="del">
          <ac:chgData name="Xuesu Xiao" userId="2da2dc19-76a6-42ca-a03e-a5becae5e7dc" providerId="ADAL" clId="{861D8F39-5C37-0F48-94E0-16FDDABA774A}" dt="2022-11-20T04:14:25.040" v="162"/>
          <ac:spMkLst>
            <pc:docMk/>
            <pc:sldMk cId="4115758268" sldId="476"/>
            <ac:spMk id="4" creationId="{FA86CEEF-3538-EE00-0E75-7C0ED4B394B3}"/>
          </ac:spMkLst>
        </pc:spChg>
      </pc:sldChg>
      <pc:sldChg chg="delSp add">
        <pc:chgData name="Xuesu Xiao" userId="2da2dc19-76a6-42ca-a03e-a5becae5e7dc" providerId="ADAL" clId="{861D8F39-5C37-0F48-94E0-16FDDABA774A}" dt="2022-11-20T04:14:25.040" v="162"/>
        <pc:sldMkLst>
          <pc:docMk/>
          <pc:sldMk cId="3489923300" sldId="477"/>
        </pc:sldMkLst>
        <pc:spChg chg="del">
          <ac:chgData name="Xuesu Xiao" userId="2da2dc19-76a6-42ca-a03e-a5becae5e7dc" providerId="ADAL" clId="{861D8F39-5C37-0F48-94E0-16FDDABA774A}" dt="2022-11-20T04:14:25.040" v="162"/>
          <ac:spMkLst>
            <pc:docMk/>
            <pc:sldMk cId="3489923300" sldId="477"/>
            <ac:spMk id="4" creationId="{FA86CEEF-3538-EE00-0E75-7C0ED4B394B3}"/>
          </ac:spMkLst>
        </pc:spChg>
      </pc:sldChg>
      <pc:sldChg chg="delSp add">
        <pc:chgData name="Xuesu Xiao" userId="2da2dc19-76a6-42ca-a03e-a5becae5e7dc" providerId="ADAL" clId="{861D8F39-5C37-0F48-94E0-16FDDABA774A}" dt="2022-11-20T04:14:25.040" v="162"/>
        <pc:sldMkLst>
          <pc:docMk/>
          <pc:sldMk cId="3324501855" sldId="478"/>
        </pc:sldMkLst>
        <pc:spChg chg="del">
          <ac:chgData name="Xuesu Xiao" userId="2da2dc19-76a6-42ca-a03e-a5becae5e7dc" providerId="ADAL" clId="{861D8F39-5C37-0F48-94E0-16FDDABA774A}" dt="2022-11-20T04:14:25.040" v="162"/>
          <ac:spMkLst>
            <pc:docMk/>
            <pc:sldMk cId="3324501855" sldId="478"/>
            <ac:spMk id="4" creationId="{D14D95CC-EDD4-3369-F95C-E28ADE154890}"/>
          </ac:spMkLst>
        </pc:spChg>
      </pc:sldChg>
      <pc:sldChg chg="delSp add">
        <pc:chgData name="Xuesu Xiao" userId="2da2dc19-76a6-42ca-a03e-a5becae5e7dc" providerId="ADAL" clId="{861D8F39-5C37-0F48-94E0-16FDDABA774A}" dt="2022-11-20T04:14:25.040" v="162"/>
        <pc:sldMkLst>
          <pc:docMk/>
          <pc:sldMk cId="139395654" sldId="480"/>
        </pc:sldMkLst>
        <pc:spChg chg="del">
          <ac:chgData name="Xuesu Xiao" userId="2da2dc19-76a6-42ca-a03e-a5becae5e7dc" providerId="ADAL" clId="{861D8F39-5C37-0F48-94E0-16FDDABA774A}" dt="2022-11-20T04:14:25.040" v="162"/>
          <ac:spMkLst>
            <pc:docMk/>
            <pc:sldMk cId="139395654" sldId="480"/>
            <ac:spMk id="4" creationId="{EFFA94A4-9858-A856-3B44-6EB73601B9C4}"/>
          </ac:spMkLst>
        </pc:spChg>
      </pc:sldChg>
      <pc:sldChg chg="delSp modSp add mod">
        <pc:chgData name="Xuesu Xiao" userId="2da2dc19-76a6-42ca-a03e-a5becae5e7dc" providerId="ADAL" clId="{861D8F39-5C37-0F48-94E0-16FDDABA774A}" dt="2022-11-20T04:34:45.181" v="279" actId="1036"/>
        <pc:sldMkLst>
          <pc:docMk/>
          <pc:sldMk cId="4258671434" sldId="481"/>
        </pc:sldMkLst>
        <pc:spChg chg="mod">
          <ac:chgData name="Xuesu Xiao" userId="2da2dc19-76a6-42ca-a03e-a5becae5e7dc" providerId="ADAL" clId="{861D8F39-5C37-0F48-94E0-16FDDABA774A}" dt="2022-11-20T04:34:45.181" v="279" actId="1036"/>
          <ac:spMkLst>
            <pc:docMk/>
            <pc:sldMk cId="4258671434" sldId="481"/>
            <ac:spMk id="3" creationId="{1EC72D9A-EAB1-A4E6-CC02-5F8B41EAC834}"/>
          </ac:spMkLst>
        </pc:spChg>
        <pc:spChg chg="del">
          <ac:chgData name="Xuesu Xiao" userId="2da2dc19-76a6-42ca-a03e-a5becae5e7dc" providerId="ADAL" clId="{861D8F39-5C37-0F48-94E0-16FDDABA774A}" dt="2022-11-20T04:14:25.040" v="162"/>
          <ac:spMkLst>
            <pc:docMk/>
            <pc:sldMk cId="4258671434" sldId="481"/>
            <ac:spMk id="4" creationId="{D14D95CC-EDD4-3369-F95C-E28ADE154890}"/>
          </ac:spMkLst>
        </pc:spChg>
        <pc:picChg chg="mod">
          <ac:chgData name="Xuesu Xiao" userId="2da2dc19-76a6-42ca-a03e-a5becae5e7dc" providerId="ADAL" clId="{861D8F39-5C37-0F48-94E0-16FDDABA774A}" dt="2022-11-20T04:32:02.118" v="254" actId="1076"/>
          <ac:picMkLst>
            <pc:docMk/>
            <pc:sldMk cId="4258671434" sldId="481"/>
            <ac:picMk id="6" creationId="{3C6F945F-4FAD-7CC4-23C0-7C4EBBD31FFF}"/>
          </ac:picMkLst>
        </pc:picChg>
      </pc:sldChg>
      <pc:sldChg chg="addSp delSp modSp add mod">
        <pc:chgData name="Xuesu Xiao" userId="2da2dc19-76a6-42ca-a03e-a5becae5e7dc" providerId="ADAL" clId="{861D8F39-5C37-0F48-94E0-16FDDABA774A}" dt="2022-11-20T04:32:49.165" v="258" actId="255"/>
        <pc:sldMkLst>
          <pc:docMk/>
          <pc:sldMk cId="2928016714" sldId="482"/>
        </pc:sldMkLst>
        <pc:spChg chg="mod">
          <ac:chgData name="Xuesu Xiao" userId="2da2dc19-76a6-42ca-a03e-a5becae5e7dc" providerId="ADAL" clId="{861D8F39-5C37-0F48-94E0-16FDDABA774A}" dt="2022-11-20T04:32:49.165" v="258" actId="255"/>
          <ac:spMkLst>
            <pc:docMk/>
            <pc:sldMk cId="2928016714" sldId="482"/>
            <ac:spMk id="3" creationId="{1EC72D9A-EAB1-A4E6-CC02-5F8B41EAC834}"/>
          </ac:spMkLst>
        </pc:spChg>
        <pc:spChg chg="del">
          <ac:chgData name="Xuesu Xiao" userId="2da2dc19-76a6-42ca-a03e-a5becae5e7dc" providerId="ADAL" clId="{861D8F39-5C37-0F48-94E0-16FDDABA774A}" dt="2022-11-20T04:14:25.040" v="162"/>
          <ac:spMkLst>
            <pc:docMk/>
            <pc:sldMk cId="2928016714" sldId="482"/>
            <ac:spMk id="4" creationId="{D14D95CC-EDD4-3369-F95C-E28ADE154890}"/>
          </ac:spMkLst>
        </pc:spChg>
        <pc:picChg chg="del">
          <ac:chgData name="Xuesu Xiao" userId="2da2dc19-76a6-42ca-a03e-a5becae5e7dc" providerId="ADAL" clId="{861D8F39-5C37-0F48-94E0-16FDDABA774A}" dt="2022-11-20T04:32:35.508" v="256" actId="478"/>
          <ac:picMkLst>
            <pc:docMk/>
            <pc:sldMk cId="2928016714" sldId="482"/>
            <ac:picMk id="6" creationId="{3C6F945F-4FAD-7CC4-23C0-7C4EBBD31FFF}"/>
          </ac:picMkLst>
        </pc:picChg>
        <pc:picChg chg="add mod">
          <ac:chgData name="Xuesu Xiao" userId="2da2dc19-76a6-42ca-a03e-a5becae5e7dc" providerId="ADAL" clId="{861D8F39-5C37-0F48-94E0-16FDDABA774A}" dt="2022-11-20T04:32:35.869" v="257"/>
          <ac:picMkLst>
            <pc:docMk/>
            <pc:sldMk cId="2928016714" sldId="482"/>
            <ac:picMk id="7" creationId="{E0308B91-2C1E-809A-F3FF-96D1EEFF3890}"/>
          </ac:picMkLst>
        </pc:picChg>
      </pc:sldChg>
      <pc:sldChg chg="delSp add del">
        <pc:chgData name="Xuesu Xiao" userId="2da2dc19-76a6-42ca-a03e-a5becae5e7dc" providerId="ADAL" clId="{861D8F39-5C37-0F48-94E0-16FDDABA774A}" dt="2022-11-20T04:34:48.938" v="282" actId="2696"/>
        <pc:sldMkLst>
          <pc:docMk/>
          <pc:sldMk cId="708861846" sldId="483"/>
        </pc:sldMkLst>
        <pc:spChg chg="del">
          <ac:chgData name="Xuesu Xiao" userId="2da2dc19-76a6-42ca-a03e-a5becae5e7dc" providerId="ADAL" clId="{861D8F39-5C37-0F48-94E0-16FDDABA774A}" dt="2022-11-20T04:14:25.040" v="162"/>
          <ac:spMkLst>
            <pc:docMk/>
            <pc:sldMk cId="708861846" sldId="483"/>
            <ac:spMk id="4" creationId="{BE8BB206-DB06-03AD-E3FA-28EAABC1587F}"/>
          </ac:spMkLst>
        </pc:spChg>
      </pc:sldChg>
      <pc:sldChg chg="delSp add del">
        <pc:chgData name="Xuesu Xiao" userId="2da2dc19-76a6-42ca-a03e-a5becae5e7dc" providerId="ADAL" clId="{861D8F39-5C37-0F48-94E0-16FDDABA774A}" dt="2022-11-20T04:34:53.110" v="283" actId="2696"/>
        <pc:sldMkLst>
          <pc:docMk/>
          <pc:sldMk cId="78224016" sldId="484"/>
        </pc:sldMkLst>
        <pc:spChg chg="del">
          <ac:chgData name="Xuesu Xiao" userId="2da2dc19-76a6-42ca-a03e-a5becae5e7dc" providerId="ADAL" clId="{861D8F39-5C37-0F48-94E0-16FDDABA774A}" dt="2022-11-20T04:14:25.040" v="162"/>
          <ac:spMkLst>
            <pc:docMk/>
            <pc:sldMk cId="78224016" sldId="484"/>
            <ac:spMk id="4" creationId="{BE8BB206-DB06-03AD-E3FA-28EAABC1587F}"/>
          </ac:spMkLst>
        </pc:spChg>
      </pc:sldChg>
      <pc:sldChg chg="delSp add del">
        <pc:chgData name="Xuesu Xiao" userId="2da2dc19-76a6-42ca-a03e-a5becae5e7dc" providerId="ADAL" clId="{861D8F39-5C37-0F48-94E0-16FDDABA774A}" dt="2022-11-20T04:34:54.853" v="284" actId="2696"/>
        <pc:sldMkLst>
          <pc:docMk/>
          <pc:sldMk cId="3150152679" sldId="485"/>
        </pc:sldMkLst>
        <pc:spChg chg="del">
          <ac:chgData name="Xuesu Xiao" userId="2da2dc19-76a6-42ca-a03e-a5becae5e7dc" providerId="ADAL" clId="{861D8F39-5C37-0F48-94E0-16FDDABA774A}" dt="2022-11-20T04:14:25.040" v="162"/>
          <ac:spMkLst>
            <pc:docMk/>
            <pc:sldMk cId="3150152679" sldId="485"/>
            <ac:spMk id="4" creationId="{9371B995-1AAE-CC38-3A5C-E74FDD1895DE}"/>
          </ac:spMkLst>
        </pc:spChg>
      </pc:sldChg>
      <pc:sldChg chg="delSp modSp add del mod">
        <pc:chgData name="Xuesu Xiao" userId="2da2dc19-76a6-42ca-a03e-a5becae5e7dc" providerId="ADAL" clId="{861D8F39-5C37-0F48-94E0-16FDDABA774A}" dt="2022-11-20T04:34:57.940" v="286" actId="2696"/>
        <pc:sldMkLst>
          <pc:docMk/>
          <pc:sldMk cId="2717112735" sldId="486"/>
        </pc:sldMkLst>
        <pc:spChg chg="mod">
          <ac:chgData name="Xuesu Xiao" userId="2da2dc19-76a6-42ca-a03e-a5becae5e7dc" providerId="ADAL" clId="{861D8F39-5C37-0F48-94E0-16FDDABA774A}" dt="2022-11-20T04:13:24.791" v="85" actId="27636"/>
          <ac:spMkLst>
            <pc:docMk/>
            <pc:sldMk cId="2717112735" sldId="486"/>
            <ac:spMk id="3" creationId="{C51D5123-3E32-6FCE-E9A9-7DC356C9B710}"/>
          </ac:spMkLst>
        </pc:spChg>
        <pc:spChg chg="del">
          <ac:chgData name="Xuesu Xiao" userId="2da2dc19-76a6-42ca-a03e-a5becae5e7dc" providerId="ADAL" clId="{861D8F39-5C37-0F48-94E0-16FDDABA774A}" dt="2022-11-20T04:14:25.040" v="162"/>
          <ac:spMkLst>
            <pc:docMk/>
            <pc:sldMk cId="2717112735" sldId="486"/>
            <ac:spMk id="4" creationId="{61F1B9E8-0F70-6937-0885-FDFEA052E20A}"/>
          </ac:spMkLst>
        </pc:spChg>
      </pc:sldChg>
      <pc:sldChg chg="delSp modSp add del mod">
        <pc:chgData name="Xuesu Xiao" userId="2da2dc19-76a6-42ca-a03e-a5becae5e7dc" providerId="ADAL" clId="{861D8F39-5C37-0F48-94E0-16FDDABA774A}" dt="2022-11-20T04:34:58.935" v="287" actId="2696"/>
        <pc:sldMkLst>
          <pc:docMk/>
          <pc:sldMk cId="1685435461" sldId="487"/>
        </pc:sldMkLst>
        <pc:spChg chg="mod">
          <ac:chgData name="Xuesu Xiao" userId="2da2dc19-76a6-42ca-a03e-a5becae5e7dc" providerId="ADAL" clId="{861D8F39-5C37-0F48-94E0-16FDDABA774A}" dt="2022-11-20T04:13:24.844" v="86" actId="27636"/>
          <ac:spMkLst>
            <pc:docMk/>
            <pc:sldMk cId="1685435461" sldId="487"/>
            <ac:spMk id="3" creationId="{C51D5123-3E32-6FCE-E9A9-7DC356C9B710}"/>
          </ac:spMkLst>
        </pc:spChg>
        <pc:spChg chg="del">
          <ac:chgData name="Xuesu Xiao" userId="2da2dc19-76a6-42ca-a03e-a5becae5e7dc" providerId="ADAL" clId="{861D8F39-5C37-0F48-94E0-16FDDABA774A}" dt="2022-11-20T04:14:25.040" v="162"/>
          <ac:spMkLst>
            <pc:docMk/>
            <pc:sldMk cId="1685435461" sldId="487"/>
            <ac:spMk id="4" creationId="{61F1B9E8-0F70-6937-0885-FDFEA052E20A}"/>
          </ac:spMkLst>
        </pc:spChg>
      </pc:sldChg>
      <pc:sldChg chg="delSp modSp add del mod">
        <pc:chgData name="Xuesu Xiao" userId="2da2dc19-76a6-42ca-a03e-a5becae5e7dc" providerId="ADAL" clId="{861D8F39-5C37-0F48-94E0-16FDDABA774A}" dt="2022-11-20T04:35:39.893" v="301" actId="20577"/>
        <pc:sldMkLst>
          <pc:docMk/>
          <pc:sldMk cId="3310608038" sldId="488"/>
        </pc:sldMkLst>
        <pc:spChg chg="mod">
          <ac:chgData name="Xuesu Xiao" userId="2da2dc19-76a6-42ca-a03e-a5becae5e7dc" providerId="ADAL" clId="{861D8F39-5C37-0F48-94E0-16FDDABA774A}" dt="2022-11-20T04:35:39.893" v="301" actId="20577"/>
          <ac:spMkLst>
            <pc:docMk/>
            <pc:sldMk cId="3310608038" sldId="488"/>
            <ac:spMk id="3" creationId="{C51D5123-3E32-6FCE-E9A9-7DC356C9B710}"/>
          </ac:spMkLst>
        </pc:spChg>
        <pc:spChg chg="del">
          <ac:chgData name="Xuesu Xiao" userId="2da2dc19-76a6-42ca-a03e-a5becae5e7dc" providerId="ADAL" clId="{861D8F39-5C37-0F48-94E0-16FDDABA774A}" dt="2022-11-20T04:14:25.040" v="162"/>
          <ac:spMkLst>
            <pc:docMk/>
            <pc:sldMk cId="3310608038" sldId="488"/>
            <ac:spMk id="4" creationId="{61F1B9E8-0F70-6937-0885-FDFEA052E20A}"/>
          </ac:spMkLst>
        </pc:spChg>
      </pc:sldChg>
      <pc:sldChg chg="delSp modSp add del mod">
        <pc:chgData name="Xuesu Xiao" userId="2da2dc19-76a6-42ca-a03e-a5becae5e7dc" providerId="ADAL" clId="{861D8F39-5C37-0F48-94E0-16FDDABA774A}" dt="2022-11-20T04:39:25.262" v="363" actId="1036"/>
        <pc:sldMkLst>
          <pc:docMk/>
          <pc:sldMk cId="4198181289" sldId="489"/>
        </pc:sldMkLst>
        <pc:spChg chg="mod">
          <ac:chgData name="Xuesu Xiao" userId="2da2dc19-76a6-42ca-a03e-a5becae5e7dc" providerId="ADAL" clId="{861D8F39-5C37-0F48-94E0-16FDDABA774A}" dt="2022-11-20T04:35:46.250" v="302"/>
          <ac:spMkLst>
            <pc:docMk/>
            <pc:sldMk cId="4198181289" sldId="489"/>
            <ac:spMk id="3" creationId="{C51D5123-3E32-6FCE-E9A9-7DC356C9B710}"/>
          </ac:spMkLst>
        </pc:spChg>
        <pc:spChg chg="del">
          <ac:chgData name="Xuesu Xiao" userId="2da2dc19-76a6-42ca-a03e-a5becae5e7dc" providerId="ADAL" clId="{861D8F39-5C37-0F48-94E0-16FDDABA774A}" dt="2022-11-20T04:14:25.040" v="162"/>
          <ac:spMkLst>
            <pc:docMk/>
            <pc:sldMk cId="4198181289" sldId="489"/>
            <ac:spMk id="4" creationId="{61F1B9E8-0F70-6937-0885-FDFEA052E20A}"/>
          </ac:spMkLst>
        </pc:spChg>
        <pc:picChg chg="mod">
          <ac:chgData name="Xuesu Xiao" userId="2da2dc19-76a6-42ca-a03e-a5becae5e7dc" providerId="ADAL" clId="{861D8F39-5C37-0F48-94E0-16FDDABA774A}" dt="2022-11-20T04:39:25.262" v="363" actId="1036"/>
          <ac:picMkLst>
            <pc:docMk/>
            <pc:sldMk cId="4198181289" sldId="489"/>
            <ac:picMk id="1026" creationId="{0155D6DE-D092-CF39-5766-06B049D08637}"/>
          </ac:picMkLst>
        </pc:picChg>
      </pc:sldChg>
      <pc:sldChg chg="delSp modSp add mod">
        <pc:chgData name="Xuesu Xiao" userId="2da2dc19-76a6-42ca-a03e-a5becae5e7dc" providerId="ADAL" clId="{861D8F39-5C37-0F48-94E0-16FDDABA774A}" dt="2022-11-20T04:35:59.780" v="322" actId="1036"/>
        <pc:sldMkLst>
          <pc:docMk/>
          <pc:sldMk cId="656616517" sldId="490"/>
        </pc:sldMkLst>
        <pc:spChg chg="del">
          <ac:chgData name="Xuesu Xiao" userId="2da2dc19-76a6-42ca-a03e-a5becae5e7dc" providerId="ADAL" clId="{861D8F39-5C37-0F48-94E0-16FDDABA774A}" dt="2022-11-20T04:14:25.040" v="162"/>
          <ac:spMkLst>
            <pc:docMk/>
            <pc:sldMk cId="656616517" sldId="490"/>
            <ac:spMk id="4" creationId="{E1D712CB-AE85-6390-02F2-987D78D19815}"/>
          </ac:spMkLst>
        </pc:spChg>
        <pc:picChg chg="mod">
          <ac:chgData name="Xuesu Xiao" userId="2da2dc19-76a6-42ca-a03e-a5becae5e7dc" providerId="ADAL" clId="{861D8F39-5C37-0F48-94E0-16FDDABA774A}" dt="2022-11-20T04:35:59.780" v="322" actId="1036"/>
          <ac:picMkLst>
            <pc:docMk/>
            <pc:sldMk cId="656616517" sldId="490"/>
            <ac:picMk id="6" creationId="{549F0E59-689C-7784-0957-D7E289E81119}"/>
          </ac:picMkLst>
        </pc:picChg>
      </pc:sldChg>
      <pc:sldChg chg="addSp delSp modSp add mod">
        <pc:chgData name="Xuesu Xiao" userId="2da2dc19-76a6-42ca-a03e-a5becae5e7dc" providerId="ADAL" clId="{861D8F39-5C37-0F48-94E0-16FDDABA774A}" dt="2022-11-20T04:41:28.957" v="382" actId="1076"/>
        <pc:sldMkLst>
          <pc:docMk/>
          <pc:sldMk cId="1428632584" sldId="491"/>
        </pc:sldMkLst>
        <pc:spChg chg="mod">
          <ac:chgData name="Xuesu Xiao" userId="2da2dc19-76a6-42ca-a03e-a5becae5e7dc" providerId="ADAL" clId="{861D8F39-5C37-0F48-94E0-16FDDABA774A}" dt="2022-11-20T04:36:54.575" v="342" actId="167"/>
          <ac:spMkLst>
            <pc:docMk/>
            <pc:sldMk cId="1428632584" sldId="491"/>
            <ac:spMk id="3" creationId="{A31C962F-32CC-057E-6FFC-C586330FAC07}"/>
          </ac:spMkLst>
        </pc:spChg>
        <pc:spChg chg="del">
          <ac:chgData name="Xuesu Xiao" userId="2da2dc19-76a6-42ca-a03e-a5becae5e7dc" providerId="ADAL" clId="{861D8F39-5C37-0F48-94E0-16FDDABA774A}" dt="2022-11-20T04:14:25.040" v="162"/>
          <ac:spMkLst>
            <pc:docMk/>
            <pc:sldMk cId="1428632584" sldId="491"/>
            <ac:spMk id="4" creationId="{E1D712CB-AE85-6390-02F2-987D78D19815}"/>
          </ac:spMkLst>
        </pc:spChg>
        <pc:picChg chg="del">
          <ac:chgData name="Xuesu Xiao" userId="2da2dc19-76a6-42ca-a03e-a5becae5e7dc" providerId="ADAL" clId="{861D8F39-5C37-0F48-94E0-16FDDABA774A}" dt="2022-11-20T04:36:40.839" v="340" actId="478"/>
          <ac:picMkLst>
            <pc:docMk/>
            <pc:sldMk cId="1428632584" sldId="491"/>
            <ac:picMk id="6" creationId="{549F0E59-689C-7784-0957-D7E289E81119}"/>
          </ac:picMkLst>
        </pc:picChg>
        <pc:picChg chg="mod">
          <ac:chgData name="Xuesu Xiao" userId="2da2dc19-76a6-42ca-a03e-a5becae5e7dc" providerId="ADAL" clId="{861D8F39-5C37-0F48-94E0-16FDDABA774A}" dt="2022-11-20T04:41:28.957" v="382" actId="1076"/>
          <ac:picMkLst>
            <pc:docMk/>
            <pc:sldMk cId="1428632584" sldId="491"/>
            <ac:picMk id="7" creationId="{643171E8-997A-9C93-4037-EE43CF39BBAE}"/>
          </ac:picMkLst>
        </pc:picChg>
        <pc:picChg chg="add del mod">
          <ac:chgData name="Xuesu Xiao" userId="2da2dc19-76a6-42ca-a03e-a5becae5e7dc" providerId="ADAL" clId="{861D8F39-5C37-0F48-94E0-16FDDABA774A}" dt="2022-11-20T04:36:35.417" v="333"/>
          <ac:picMkLst>
            <pc:docMk/>
            <pc:sldMk cId="1428632584" sldId="491"/>
            <ac:picMk id="8" creationId="{3F765D4B-E513-E872-5B05-998D6125AAE0}"/>
          </ac:picMkLst>
        </pc:picChg>
        <pc:picChg chg="add del mod">
          <ac:chgData name="Xuesu Xiao" userId="2da2dc19-76a6-42ca-a03e-a5becae5e7dc" providerId="ADAL" clId="{861D8F39-5C37-0F48-94E0-16FDDABA774A}" dt="2022-11-20T04:36:39.578" v="339"/>
          <ac:picMkLst>
            <pc:docMk/>
            <pc:sldMk cId="1428632584" sldId="491"/>
            <ac:picMk id="9" creationId="{A60A4558-7510-9B76-4749-9EB2B07AF21B}"/>
          </ac:picMkLst>
        </pc:picChg>
        <pc:picChg chg="add mod">
          <ac:chgData name="Xuesu Xiao" userId="2da2dc19-76a6-42ca-a03e-a5becae5e7dc" providerId="ADAL" clId="{861D8F39-5C37-0F48-94E0-16FDDABA774A}" dt="2022-11-20T04:36:41.417" v="341"/>
          <ac:picMkLst>
            <pc:docMk/>
            <pc:sldMk cId="1428632584" sldId="491"/>
            <ac:picMk id="10" creationId="{5BC329AF-B7ED-C83A-AE3C-E50FA97FCD65}"/>
          </ac:picMkLst>
        </pc:picChg>
      </pc:sldChg>
      <pc:sldChg chg="addSp delSp modSp add del mod">
        <pc:chgData name="Xuesu Xiao" userId="2da2dc19-76a6-42ca-a03e-a5becae5e7dc" providerId="ADAL" clId="{861D8F39-5C37-0F48-94E0-16FDDABA774A}" dt="2022-11-20T04:42:03.102" v="383" actId="2696"/>
        <pc:sldMkLst>
          <pc:docMk/>
          <pc:sldMk cId="3767181291" sldId="492"/>
        </pc:sldMkLst>
        <pc:spChg chg="mod">
          <ac:chgData name="Xuesu Xiao" userId="2da2dc19-76a6-42ca-a03e-a5becae5e7dc" providerId="ADAL" clId="{861D8F39-5C37-0F48-94E0-16FDDABA774A}" dt="2022-11-20T04:37:13.560" v="346" actId="167"/>
          <ac:spMkLst>
            <pc:docMk/>
            <pc:sldMk cId="3767181291" sldId="492"/>
            <ac:spMk id="3" creationId="{A31C962F-32CC-057E-6FFC-C586330FAC07}"/>
          </ac:spMkLst>
        </pc:spChg>
        <pc:spChg chg="del">
          <ac:chgData name="Xuesu Xiao" userId="2da2dc19-76a6-42ca-a03e-a5becae5e7dc" providerId="ADAL" clId="{861D8F39-5C37-0F48-94E0-16FDDABA774A}" dt="2022-11-20T04:14:25.040" v="162"/>
          <ac:spMkLst>
            <pc:docMk/>
            <pc:sldMk cId="3767181291" sldId="492"/>
            <ac:spMk id="4" creationId="{E1D712CB-AE85-6390-02F2-987D78D19815}"/>
          </ac:spMkLst>
        </pc:spChg>
        <pc:picChg chg="add del">
          <ac:chgData name="Xuesu Xiao" userId="2da2dc19-76a6-42ca-a03e-a5becae5e7dc" providerId="ADAL" clId="{861D8F39-5C37-0F48-94E0-16FDDABA774A}" dt="2022-11-20T04:41:18.496" v="369" actId="478"/>
          <ac:picMkLst>
            <pc:docMk/>
            <pc:sldMk cId="3767181291" sldId="492"/>
            <ac:picMk id="6" creationId="{549F0E59-689C-7784-0957-D7E289E81119}"/>
          </ac:picMkLst>
        </pc:picChg>
        <pc:picChg chg="mod">
          <ac:chgData name="Xuesu Xiao" userId="2da2dc19-76a6-42ca-a03e-a5becae5e7dc" providerId="ADAL" clId="{861D8F39-5C37-0F48-94E0-16FDDABA774A}" dt="2022-11-20T04:41:13.522" v="368" actId="1076"/>
          <ac:picMkLst>
            <pc:docMk/>
            <pc:sldMk cId="3767181291" sldId="492"/>
            <ac:picMk id="7" creationId="{643171E8-997A-9C93-4037-EE43CF39BBAE}"/>
          </ac:picMkLst>
        </pc:picChg>
        <pc:picChg chg="add del mod">
          <ac:chgData name="Xuesu Xiao" userId="2da2dc19-76a6-42ca-a03e-a5becae5e7dc" providerId="ADAL" clId="{861D8F39-5C37-0F48-94E0-16FDDABA774A}" dt="2022-11-20T04:41:27.716" v="380"/>
          <ac:picMkLst>
            <pc:docMk/>
            <pc:sldMk cId="3767181291" sldId="492"/>
            <ac:picMk id="8" creationId="{397509C4-1E47-1B2C-12CB-6297BFA5FEBA}"/>
          </ac:picMkLst>
        </pc:picChg>
      </pc:sldChg>
      <pc:sldChg chg="delSp add del">
        <pc:chgData name="Xuesu Xiao" userId="2da2dc19-76a6-42ca-a03e-a5becae5e7dc" providerId="ADAL" clId="{861D8F39-5C37-0F48-94E0-16FDDABA774A}" dt="2022-11-20T04:34:55.974" v="285" actId="2696"/>
        <pc:sldMkLst>
          <pc:docMk/>
          <pc:sldMk cId="2564559647" sldId="493"/>
        </pc:sldMkLst>
        <pc:spChg chg="del">
          <ac:chgData name="Xuesu Xiao" userId="2da2dc19-76a6-42ca-a03e-a5becae5e7dc" providerId="ADAL" clId="{861D8F39-5C37-0F48-94E0-16FDDABA774A}" dt="2022-11-20T04:14:25.040" v="162"/>
          <ac:spMkLst>
            <pc:docMk/>
            <pc:sldMk cId="2564559647" sldId="493"/>
            <ac:spMk id="4" creationId="{9371B995-1AAE-CC38-3A5C-E74FDD1895DE}"/>
          </ac:spMkLst>
        </pc:spChg>
      </pc:sldChg>
      <pc:sldChg chg="delSp add del">
        <pc:chgData name="Xuesu Xiao" userId="2da2dc19-76a6-42ca-a03e-a5becae5e7dc" providerId="ADAL" clId="{861D8F39-5C37-0F48-94E0-16FDDABA774A}" dt="2022-11-20T04:42:04.234" v="384" actId="2696"/>
        <pc:sldMkLst>
          <pc:docMk/>
          <pc:sldMk cId="1194739694" sldId="494"/>
        </pc:sldMkLst>
        <pc:spChg chg="del">
          <ac:chgData name="Xuesu Xiao" userId="2da2dc19-76a6-42ca-a03e-a5becae5e7dc" providerId="ADAL" clId="{861D8F39-5C37-0F48-94E0-16FDDABA774A}" dt="2022-11-20T04:14:25.040" v="162"/>
          <ac:spMkLst>
            <pc:docMk/>
            <pc:sldMk cId="1194739694" sldId="494"/>
            <ac:spMk id="4" creationId="{E1D712CB-AE85-6390-02F2-987D78D19815}"/>
          </ac:spMkLst>
        </pc:spChg>
      </pc:sldChg>
      <pc:sldChg chg="delSp add del">
        <pc:chgData name="Xuesu Xiao" userId="2da2dc19-76a6-42ca-a03e-a5becae5e7dc" providerId="ADAL" clId="{861D8F39-5C37-0F48-94E0-16FDDABA774A}" dt="2022-11-20T04:42:04.820" v="385" actId="2696"/>
        <pc:sldMkLst>
          <pc:docMk/>
          <pc:sldMk cId="2736193622" sldId="495"/>
        </pc:sldMkLst>
        <pc:spChg chg="del">
          <ac:chgData name="Xuesu Xiao" userId="2da2dc19-76a6-42ca-a03e-a5becae5e7dc" providerId="ADAL" clId="{861D8F39-5C37-0F48-94E0-16FDDABA774A}" dt="2022-11-20T04:14:25.040" v="162"/>
          <ac:spMkLst>
            <pc:docMk/>
            <pc:sldMk cId="2736193622" sldId="495"/>
            <ac:spMk id="4" creationId="{E1D712CB-AE85-6390-02F2-987D78D19815}"/>
          </ac:spMkLst>
        </pc:spChg>
      </pc:sldChg>
      <pc:sldChg chg="delSp modSp add mod">
        <pc:chgData name="Xuesu Xiao" userId="2da2dc19-76a6-42ca-a03e-a5becae5e7dc" providerId="ADAL" clId="{861D8F39-5C37-0F48-94E0-16FDDABA774A}" dt="2022-11-20T04:42:20.947" v="403" actId="1035"/>
        <pc:sldMkLst>
          <pc:docMk/>
          <pc:sldMk cId="3529416636" sldId="496"/>
        </pc:sldMkLst>
        <pc:spChg chg="mod">
          <ac:chgData name="Xuesu Xiao" userId="2da2dc19-76a6-42ca-a03e-a5becae5e7dc" providerId="ADAL" clId="{861D8F39-5C37-0F48-94E0-16FDDABA774A}" dt="2022-11-20T04:13:25.002" v="90" actId="27636"/>
          <ac:spMkLst>
            <pc:docMk/>
            <pc:sldMk cId="3529416636" sldId="496"/>
            <ac:spMk id="3" creationId="{E9C09194-E3CE-BA18-A64E-34B153E334E8}"/>
          </ac:spMkLst>
        </pc:spChg>
        <pc:spChg chg="del">
          <ac:chgData name="Xuesu Xiao" userId="2da2dc19-76a6-42ca-a03e-a5becae5e7dc" providerId="ADAL" clId="{861D8F39-5C37-0F48-94E0-16FDDABA774A}" dt="2022-11-20T04:14:25.040" v="162"/>
          <ac:spMkLst>
            <pc:docMk/>
            <pc:sldMk cId="3529416636" sldId="496"/>
            <ac:spMk id="4" creationId="{EEF4159F-12F6-D369-EBCA-56BA0F9DD4D8}"/>
          </ac:spMkLst>
        </pc:spChg>
        <pc:picChg chg="mod">
          <ac:chgData name="Xuesu Xiao" userId="2da2dc19-76a6-42ca-a03e-a5becae5e7dc" providerId="ADAL" clId="{861D8F39-5C37-0F48-94E0-16FDDABA774A}" dt="2022-11-20T04:42:20.947" v="403" actId="1035"/>
          <ac:picMkLst>
            <pc:docMk/>
            <pc:sldMk cId="3529416636" sldId="496"/>
            <ac:picMk id="6" creationId="{A02083CD-1548-AFC5-1919-369E7C969C7F}"/>
          </ac:picMkLst>
        </pc:picChg>
      </pc:sldChg>
      <pc:sldChg chg="delSp modSp add mod">
        <pc:chgData name="Xuesu Xiao" userId="2da2dc19-76a6-42ca-a03e-a5becae5e7dc" providerId="ADAL" clId="{861D8F39-5C37-0F48-94E0-16FDDABA774A}" dt="2022-11-20T04:14:25.040" v="162"/>
        <pc:sldMkLst>
          <pc:docMk/>
          <pc:sldMk cId="2679248719" sldId="497"/>
        </pc:sldMkLst>
        <pc:spChg chg="mod">
          <ac:chgData name="Xuesu Xiao" userId="2da2dc19-76a6-42ca-a03e-a5becae5e7dc" providerId="ADAL" clId="{861D8F39-5C37-0F48-94E0-16FDDABA774A}" dt="2022-11-20T04:13:25.016" v="91" actId="27636"/>
          <ac:spMkLst>
            <pc:docMk/>
            <pc:sldMk cId="2679248719" sldId="497"/>
            <ac:spMk id="3" creationId="{3B3C59CB-2407-D5EC-1E0B-8C70967060F0}"/>
          </ac:spMkLst>
        </pc:spChg>
        <pc:spChg chg="del">
          <ac:chgData name="Xuesu Xiao" userId="2da2dc19-76a6-42ca-a03e-a5becae5e7dc" providerId="ADAL" clId="{861D8F39-5C37-0F48-94E0-16FDDABA774A}" dt="2022-11-20T04:14:25.040" v="162"/>
          <ac:spMkLst>
            <pc:docMk/>
            <pc:sldMk cId="2679248719" sldId="497"/>
            <ac:spMk id="4" creationId="{50F4E0E9-C6C5-D1D6-BE39-686D352F6833}"/>
          </ac:spMkLst>
        </pc:spChg>
      </pc:sldChg>
      <pc:sldChg chg="delSp modSp add mod">
        <pc:chgData name="Xuesu Xiao" userId="2da2dc19-76a6-42ca-a03e-a5becae5e7dc" providerId="ADAL" clId="{861D8F39-5C37-0F48-94E0-16FDDABA774A}" dt="2022-11-20T04:42:44.913" v="426" actId="1035"/>
        <pc:sldMkLst>
          <pc:docMk/>
          <pc:sldMk cId="1619102624" sldId="498"/>
        </pc:sldMkLst>
        <pc:spChg chg="del">
          <ac:chgData name="Xuesu Xiao" userId="2da2dc19-76a6-42ca-a03e-a5becae5e7dc" providerId="ADAL" clId="{861D8F39-5C37-0F48-94E0-16FDDABA774A}" dt="2022-11-20T04:14:25.040" v="162"/>
          <ac:spMkLst>
            <pc:docMk/>
            <pc:sldMk cId="1619102624" sldId="498"/>
            <ac:spMk id="4" creationId="{50F4E0E9-C6C5-D1D6-BE39-686D352F6833}"/>
          </ac:spMkLst>
        </pc:spChg>
        <pc:picChg chg="mod">
          <ac:chgData name="Xuesu Xiao" userId="2da2dc19-76a6-42ca-a03e-a5becae5e7dc" providerId="ADAL" clId="{861D8F39-5C37-0F48-94E0-16FDDABA774A}" dt="2022-11-20T04:42:44.913" v="426" actId="1035"/>
          <ac:picMkLst>
            <pc:docMk/>
            <pc:sldMk cId="1619102624" sldId="498"/>
            <ac:picMk id="6" creationId="{90F7A4CE-6053-6E4A-811C-9595712502C5}"/>
          </ac:picMkLst>
        </pc:picChg>
      </pc:sldChg>
      <pc:sldChg chg="delSp add">
        <pc:chgData name="Xuesu Xiao" userId="2da2dc19-76a6-42ca-a03e-a5becae5e7dc" providerId="ADAL" clId="{861D8F39-5C37-0F48-94E0-16FDDABA774A}" dt="2022-11-20T04:14:25.040" v="162"/>
        <pc:sldMkLst>
          <pc:docMk/>
          <pc:sldMk cId="653161323" sldId="499"/>
        </pc:sldMkLst>
        <pc:spChg chg="del">
          <ac:chgData name="Xuesu Xiao" userId="2da2dc19-76a6-42ca-a03e-a5becae5e7dc" providerId="ADAL" clId="{861D8F39-5C37-0F48-94E0-16FDDABA774A}" dt="2022-11-20T04:14:25.040" v="162"/>
          <ac:spMkLst>
            <pc:docMk/>
            <pc:sldMk cId="653161323" sldId="499"/>
            <ac:spMk id="4" creationId="{EFFA94A4-9858-A856-3B44-6EB73601B9C4}"/>
          </ac:spMkLst>
        </pc:spChg>
      </pc:sldChg>
      <pc:sldChg chg="delSp add">
        <pc:chgData name="Xuesu Xiao" userId="2da2dc19-76a6-42ca-a03e-a5becae5e7dc" providerId="ADAL" clId="{861D8F39-5C37-0F48-94E0-16FDDABA774A}" dt="2022-11-20T04:14:25.040" v="162"/>
        <pc:sldMkLst>
          <pc:docMk/>
          <pc:sldMk cId="4127809316" sldId="500"/>
        </pc:sldMkLst>
        <pc:spChg chg="del">
          <ac:chgData name="Xuesu Xiao" userId="2da2dc19-76a6-42ca-a03e-a5becae5e7dc" providerId="ADAL" clId="{861D8F39-5C37-0F48-94E0-16FDDABA774A}" dt="2022-11-20T04:14:25.040" v="162"/>
          <ac:spMkLst>
            <pc:docMk/>
            <pc:sldMk cId="4127809316" sldId="500"/>
            <ac:spMk id="4" creationId="{EFFA94A4-9858-A856-3B44-6EB73601B9C4}"/>
          </ac:spMkLst>
        </pc:spChg>
      </pc:sldChg>
      <pc:sldChg chg="delSp add">
        <pc:chgData name="Xuesu Xiao" userId="2da2dc19-76a6-42ca-a03e-a5becae5e7dc" providerId="ADAL" clId="{861D8F39-5C37-0F48-94E0-16FDDABA774A}" dt="2022-11-20T04:14:25.040" v="162"/>
        <pc:sldMkLst>
          <pc:docMk/>
          <pc:sldMk cId="26690597" sldId="501"/>
        </pc:sldMkLst>
        <pc:spChg chg="del">
          <ac:chgData name="Xuesu Xiao" userId="2da2dc19-76a6-42ca-a03e-a5becae5e7dc" providerId="ADAL" clId="{861D8F39-5C37-0F48-94E0-16FDDABA774A}" dt="2022-11-20T04:14:25.040" v="162"/>
          <ac:spMkLst>
            <pc:docMk/>
            <pc:sldMk cId="26690597" sldId="501"/>
            <ac:spMk id="4" creationId="{EFFA94A4-9858-A856-3B44-6EB73601B9C4}"/>
          </ac:spMkLst>
        </pc:spChg>
      </pc:sldChg>
      <pc:sldChg chg="delSp add">
        <pc:chgData name="Xuesu Xiao" userId="2da2dc19-76a6-42ca-a03e-a5becae5e7dc" providerId="ADAL" clId="{861D8F39-5C37-0F48-94E0-16FDDABA774A}" dt="2022-11-20T04:14:25.040" v="162"/>
        <pc:sldMkLst>
          <pc:docMk/>
          <pc:sldMk cId="3721239332" sldId="502"/>
        </pc:sldMkLst>
        <pc:spChg chg="del">
          <ac:chgData name="Xuesu Xiao" userId="2da2dc19-76a6-42ca-a03e-a5becae5e7dc" providerId="ADAL" clId="{861D8F39-5C37-0F48-94E0-16FDDABA774A}" dt="2022-11-20T04:14:25.040" v="162"/>
          <ac:spMkLst>
            <pc:docMk/>
            <pc:sldMk cId="3721239332" sldId="502"/>
            <ac:spMk id="4" creationId="{EFFA94A4-9858-A856-3B44-6EB73601B9C4}"/>
          </ac:spMkLst>
        </pc:spChg>
      </pc:sldChg>
      <pc:sldChg chg="delSp add">
        <pc:chgData name="Xuesu Xiao" userId="2da2dc19-76a6-42ca-a03e-a5becae5e7dc" providerId="ADAL" clId="{861D8F39-5C37-0F48-94E0-16FDDABA774A}" dt="2022-11-20T04:14:25.040" v="162"/>
        <pc:sldMkLst>
          <pc:docMk/>
          <pc:sldMk cId="1204264808" sldId="503"/>
        </pc:sldMkLst>
        <pc:spChg chg="del">
          <ac:chgData name="Xuesu Xiao" userId="2da2dc19-76a6-42ca-a03e-a5becae5e7dc" providerId="ADAL" clId="{861D8F39-5C37-0F48-94E0-16FDDABA774A}" dt="2022-11-20T04:14:25.040" v="162"/>
          <ac:spMkLst>
            <pc:docMk/>
            <pc:sldMk cId="1204264808" sldId="503"/>
            <ac:spMk id="4" creationId="{EFFA94A4-9858-A856-3B44-6EB73601B9C4}"/>
          </ac:spMkLst>
        </pc:spChg>
      </pc:sldChg>
      <pc:sldChg chg="delSp add">
        <pc:chgData name="Xuesu Xiao" userId="2da2dc19-76a6-42ca-a03e-a5becae5e7dc" providerId="ADAL" clId="{861D8F39-5C37-0F48-94E0-16FDDABA774A}" dt="2022-11-20T04:14:25.040" v="162"/>
        <pc:sldMkLst>
          <pc:docMk/>
          <pc:sldMk cId="132227845" sldId="504"/>
        </pc:sldMkLst>
        <pc:spChg chg="del">
          <ac:chgData name="Xuesu Xiao" userId="2da2dc19-76a6-42ca-a03e-a5becae5e7dc" providerId="ADAL" clId="{861D8F39-5C37-0F48-94E0-16FDDABA774A}" dt="2022-11-20T04:14:25.040" v="162"/>
          <ac:spMkLst>
            <pc:docMk/>
            <pc:sldMk cId="132227845" sldId="504"/>
            <ac:spMk id="4" creationId="{EFFA94A4-9858-A856-3B44-6EB73601B9C4}"/>
          </ac:spMkLst>
        </pc:spChg>
      </pc:sldChg>
      <pc:sldChg chg="delSp add">
        <pc:chgData name="Xuesu Xiao" userId="2da2dc19-76a6-42ca-a03e-a5becae5e7dc" providerId="ADAL" clId="{861D8F39-5C37-0F48-94E0-16FDDABA774A}" dt="2022-11-20T04:14:25.040" v="162"/>
        <pc:sldMkLst>
          <pc:docMk/>
          <pc:sldMk cId="3419903596" sldId="505"/>
        </pc:sldMkLst>
        <pc:spChg chg="del">
          <ac:chgData name="Xuesu Xiao" userId="2da2dc19-76a6-42ca-a03e-a5becae5e7dc" providerId="ADAL" clId="{861D8F39-5C37-0F48-94E0-16FDDABA774A}" dt="2022-11-20T04:14:25.040" v="162"/>
          <ac:spMkLst>
            <pc:docMk/>
            <pc:sldMk cId="3419903596" sldId="505"/>
            <ac:spMk id="4" creationId="{EFFA94A4-9858-A856-3B44-6EB73601B9C4}"/>
          </ac:spMkLst>
        </pc:spChg>
      </pc:sldChg>
      <pc:sldChg chg="delSp add">
        <pc:chgData name="Xuesu Xiao" userId="2da2dc19-76a6-42ca-a03e-a5becae5e7dc" providerId="ADAL" clId="{861D8F39-5C37-0F48-94E0-16FDDABA774A}" dt="2022-11-20T04:14:25.040" v="162"/>
        <pc:sldMkLst>
          <pc:docMk/>
          <pc:sldMk cId="643898032" sldId="506"/>
        </pc:sldMkLst>
        <pc:spChg chg="del">
          <ac:chgData name="Xuesu Xiao" userId="2da2dc19-76a6-42ca-a03e-a5becae5e7dc" providerId="ADAL" clId="{861D8F39-5C37-0F48-94E0-16FDDABA774A}" dt="2022-11-20T04:14:25.040" v="162"/>
          <ac:spMkLst>
            <pc:docMk/>
            <pc:sldMk cId="643898032" sldId="506"/>
            <ac:spMk id="4" creationId="{EFFA94A4-9858-A856-3B44-6EB73601B9C4}"/>
          </ac:spMkLst>
        </pc:spChg>
      </pc:sldChg>
      <pc:sldChg chg="delSp add">
        <pc:chgData name="Xuesu Xiao" userId="2da2dc19-76a6-42ca-a03e-a5becae5e7dc" providerId="ADAL" clId="{861D8F39-5C37-0F48-94E0-16FDDABA774A}" dt="2022-11-20T04:14:25.040" v="162"/>
        <pc:sldMkLst>
          <pc:docMk/>
          <pc:sldMk cId="25167481" sldId="507"/>
        </pc:sldMkLst>
        <pc:spChg chg="del">
          <ac:chgData name="Xuesu Xiao" userId="2da2dc19-76a6-42ca-a03e-a5becae5e7dc" providerId="ADAL" clId="{861D8F39-5C37-0F48-94E0-16FDDABA774A}" dt="2022-11-20T04:14:25.040" v="162"/>
          <ac:spMkLst>
            <pc:docMk/>
            <pc:sldMk cId="25167481" sldId="507"/>
            <ac:spMk id="4" creationId="{EFFA94A4-9858-A856-3B44-6EB73601B9C4}"/>
          </ac:spMkLst>
        </pc:spChg>
      </pc:sldChg>
      <pc:sldChg chg="delSp add">
        <pc:chgData name="Xuesu Xiao" userId="2da2dc19-76a6-42ca-a03e-a5becae5e7dc" providerId="ADAL" clId="{861D8F39-5C37-0F48-94E0-16FDDABA774A}" dt="2022-11-20T04:14:25.040" v="162"/>
        <pc:sldMkLst>
          <pc:docMk/>
          <pc:sldMk cId="1030911792" sldId="508"/>
        </pc:sldMkLst>
        <pc:spChg chg="del">
          <ac:chgData name="Xuesu Xiao" userId="2da2dc19-76a6-42ca-a03e-a5becae5e7dc" providerId="ADAL" clId="{861D8F39-5C37-0F48-94E0-16FDDABA774A}" dt="2022-11-20T04:14:25.040" v="162"/>
          <ac:spMkLst>
            <pc:docMk/>
            <pc:sldMk cId="1030911792" sldId="508"/>
            <ac:spMk id="4" creationId="{8181E33A-FA36-29EE-C607-DE4A332036B4}"/>
          </ac:spMkLst>
        </pc:spChg>
      </pc:sldChg>
      <pc:sldChg chg="delSp add del">
        <pc:chgData name="Xuesu Xiao" userId="2da2dc19-76a6-42ca-a03e-a5becae5e7dc" providerId="ADAL" clId="{861D8F39-5C37-0F48-94E0-16FDDABA774A}" dt="2022-11-20T04:43:02.871" v="427" actId="2696"/>
        <pc:sldMkLst>
          <pc:docMk/>
          <pc:sldMk cId="1873876803" sldId="509"/>
        </pc:sldMkLst>
        <pc:spChg chg="del">
          <ac:chgData name="Xuesu Xiao" userId="2da2dc19-76a6-42ca-a03e-a5becae5e7dc" providerId="ADAL" clId="{861D8F39-5C37-0F48-94E0-16FDDABA774A}" dt="2022-11-20T04:14:25.040" v="162"/>
          <ac:spMkLst>
            <pc:docMk/>
            <pc:sldMk cId="1873876803" sldId="509"/>
            <ac:spMk id="4" creationId="{CFD5344D-63D4-D0CD-DF17-1D9E78DD7F68}"/>
          </ac:spMkLst>
        </pc:spChg>
      </pc:sldChg>
      <pc:sldChg chg="delSp modSp add mod modAnim">
        <pc:chgData name="Xuesu Xiao" userId="2da2dc19-76a6-42ca-a03e-a5becae5e7dc" providerId="ADAL" clId="{861D8F39-5C37-0F48-94E0-16FDDABA774A}" dt="2022-11-20T04:43:24.685" v="429"/>
        <pc:sldMkLst>
          <pc:docMk/>
          <pc:sldMk cId="439518349" sldId="510"/>
        </pc:sldMkLst>
        <pc:spChg chg="mod">
          <ac:chgData name="Xuesu Xiao" userId="2da2dc19-76a6-42ca-a03e-a5becae5e7dc" providerId="ADAL" clId="{861D8F39-5C37-0F48-94E0-16FDDABA774A}" dt="2022-11-20T04:13:25.039" v="92" actId="27636"/>
          <ac:spMkLst>
            <pc:docMk/>
            <pc:sldMk cId="439518349" sldId="510"/>
            <ac:spMk id="3" creationId="{7C25F68E-4386-DB3A-FABD-F44F756D61B5}"/>
          </ac:spMkLst>
        </pc:spChg>
        <pc:spChg chg="del">
          <ac:chgData name="Xuesu Xiao" userId="2da2dc19-76a6-42ca-a03e-a5becae5e7dc" providerId="ADAL" clId="{861D8F39-5C37-0F48-94E0-16FDDABA774A}" dt="2022-11-20T04:14:25.040" v="162"/>
          <ac:spMkLst>
            <pc:docMk/>
            <pc:sldMk cId="439518349" sldId="510"/>
            <ac:spMk id="4" creationId="{CFD5344D-63D4-D0CD-DF17-1D9E78DD7F68}"/>
          </ac:spMkLst>
        </pc:spChg>
      </pc:sldChg>
      <pc:sldChg chg="delSp add">
        <pc:chgData name="Xuesu Xiao" userId="2da2dc19-76a6-42ca-a03e-a5becae5e7dc" providerId="ADAL" clId="{861D8F39-5C37-0F48-94E0-16FDDABA774A}" dt="2022-11-20T04:14:25.040" v="162"/>
        <pc:sldMkLst>
          <pc:docMk/>
          <pc:sldMk cId="1704286767" sldId="511"/>
        </pc:sldMkLst>
        <pc:spChg chg="del">
          <ac:chgData name="Xuesu Xiao" userId="2da2dc19-76a6-42ca-a03e-a5becae5e7dc" providerId="ADAL" clId="{861D8F39-5C37-0F48-94E0-16FDDABA774A}" dt="2022-11-20T04:14:25.040" v="162"/>
          <ac:spMkLst>
            <pc:docMk/>
            <pc:sldMk cId="1704286767" sldId="511"/>
            <ac:spMk id="4" creationId="{95F3F0BC-E2B0-A1ED-FC5C-798F49E5B5CF}"/>
          </ac:spMkLst>
        </pc:spChg>
      </pc:sldChg>
      <pc:sldChg chg="delSp add del">
        <pc:chgData name="Xuesu Xiao" userId="2da2dc19-76a6-42ca-a03e-a5becae5e7dc" providerId="ADAL" clId="{861D8F39-5C37-0F48-94E0-16FDDABA774A}" dt="2022-11-20T04:53:07.295" v="483" actId="2696"/>
        <pc:sldMkLst>
          <pc:docMk/>
          <pc:sldMk cId="3698335073" sldId="512"/>
        </pc:sldMkLst>
        <pc:spChg chg="del">
          <ac:chgData name="Xuesu Xiao" userId="2da2dc19-76a6-42ca-a03e-a5becae5e7dc" providerId="ADAL" clId="{861D8F39-5C37-0F48-94E0-16FDDABA774A}" dt="2022-11-20T04:14:25.040" v="162"/>
          <ac:spMkLst>
            <pc:docMk/>
            <pc:sldMk cId="3698335073" sldId="512"/>
            <ac:spMk id="4" creationId="{90A359FE-AE39-7AC1-6840-BCA1B075420E}"/>
          </ac:spMkLst>
        </pc:spChg>
      </pc:sldChg>
      <pc:sldChg chg="delSp modSp add del mod">
        <pc:chgData name="Xuesu Xiao" userId="2da2dc19-76a6-42ca-a03e-a5becae5e7dc" providerId="ADAL" clId="{861D8F39-5C37-0F48-94E0-16FDDABA774A}" dt="2022-11-20T04:46:28.740" v="434" actId="2696"/>
        <pc:sldMkLst>
          <pc:docMk/>
          <pc:sldMk cId="3496646446" sldId="513"/>
        </pc:sldMkLst>
        <pc:spChg chg="del">
          <ac:chgData name="Xuesu Xiao" userId="2da2dc19-76a6-42ca-a03e-a5becae5e7dc" providerId="ADAL" clId="{861D8F39-5C37-0F48-94E0-16FDDABA774A}" dt="2022-11-20T04:14:25.040" v="162"/>
          <ac:spMkLst>
            <pc:docMk/>
            <pc:sldMk cId="3496646446" sldId="513"/>
            <ac:spMk id="4" creationId="{8181E33A-FA36-29EE-C607-DE4A332036B4}"/>
          </ac:spMkLst>
        </pc:spChg>
        <pc:spChg chg="del mod">
          <ac:chgData name="Xuesu Xiao" userId="2da2dc19-76a6-42ca-a03e-a5becae5e7dc" providerId="ADAL" clId="{861D8F39-5C37-0F48-94E0-16FDDABA774A}" dt="2022-11-20T04:46:19.665" v="432" actId="478"/>
          <ac:spMkLst>
            <pc:docMk/>
            <pc:sldMk cId="3496646446" sldId="513"/>
            <ac:spMk id="9" creationId="{85F8D7E0-5E61-267B-80D1-5BE2205318E6}"/>
          </ac:spMkLst>
        </pc:spChg>
        <pc:cxnChg chg="del">
          <ac:chgData name="Xuesu Xiao" userId="2da2dc19-76a6-42ca-a03e-a5becae5e7dc" providerId="ADAL" clId="{861D8F39-5C37-0F48-94E0-16FDDABA774A}" dt="2022-11-20T04:46:21.655" v="433" actId="478"/>
          <ac:cxnSpMkLst>
            <pc:docMk/>
            <pc:sldMk cId="3496646446" sldId="513"/>
            <ac:cxnSpMk id="8" creationId="{050A5375-6ED8-7A08-EE77-759D7C7195B4}"/>
          </ac:cxnSpMkLst>
        </pc:cxnChg>
      </pc:sldChg>
      <pc:sldChg chg="delSp add">
        <pc:chgData name="Xuesu Xiao" userId="2da2dc19-76a6-42ca-a03e-a5becae5e7dc" providerId="ADAL" clId="{861D8F39-5C37-0F48-94E0-16FDDABA774A}" dt="2022-11-20T04:14:25.040" v="162"/>
        <pc:sldMkLst>
          <pc:docMk/>
          <pc:sldMk cId="1007683941" sldId="514"/>
        </pc:sldMkLst>
        <pc:spChg chg="del">
          <ac:chgData name="Xuesu Xiao" userId="2da2dc19-76a6-42ca-a03e-a5becae5e7dc" providerId="ADAL" clId="{861D8F39-5C37-0F48-94E0-16FDDABA774A}" dt="2022-11-20T04:14:25.040" v="162"/>
          <ac:spMkLst>
            <pc:docMk/>
            <pc:sldMk cId="1007683941" sldId="514"/>
            <ac:spMk id="4" creationId="{0EE2DCC5-6504-564E-8556-8CA627884D31}"/>
          </ac:spMkLst>
        </pc:spChg>
      </pc:sldChg>
      <pc:sldChg chg="delSp modSp add mod">
        <pc:chgData name="Xuesu Xiao" userId="2da2dc19-76a6-42ca-a03e-a5becae5e7dc" providerId="ADAL" clId="{861D8F39-5C37-0F48-94E0-16FDDABA774A}" dt="2022-11-20T04:14:25.040" v="162"/>
        <pc:sldMkLst>
          <pc:docMk/>
          <pc:sldMk cId="648508694" sldId="515"/>
        </pc:sldMkLst>
        <pc:spChg chg="del">
          <ac:chgData name="Xuesu Xiao" userId="2da2dc19-76a6-42ca-a03e-a5becae5e7dc" providerId="ADAL" clId="{861D8F39-5C37-0F48-94E0-16FDDABA774A}" dt="2022-11-20T04:14:25.040" v="162"/>
          <ac:spMkLst>
            <pc:docMk/>
            <pc:sldMk cId="648508694" sldId="515"/>
            <ac:spMk id="4" creationId="{A6B83CA5-7C76-0B8D-B1B7-1BD130580A16}"/>
          </ac:spMkLst>
        </pc:spChg>
        <pc:spChg chg="mod">
          <ac:chgData name="Xuesu Xiao" userId="2da2dc19-76a6-42ca-a03e-a5becae5e7dc" providerId="ADAL" clId="{861D8F39-5C37-0F48-94E0-16FDDABA774A}" dt="2022-11-20T04:13:25.162" v="95" actId="27636"/>
          <ac:spMkLst>
            <pc:docMk/>
            <pc:sldMk cId="648508694" sldId="515"/>
            <ac:spMk id="9" creationId="{BB4F287E-FD9D-734E-205F-CCA2C32001E8}"/>
          </ac:spMkLst>
        </pc:spChg>
      </pc:sldChg>
      <pc:sldChg chg="delSp modSp add mod">
        <pc:chgData name="Xuesu Xiao" userId="2da2dc19-76a6-42ca-a03e-a5becae5e7dc" providerId="ADAL" clId="{861D8F39-5C37-0F48-94E0-16FDDABA774A}" dt="2022-11-20T04:14:25.040" v="162"/>
        <pc:sldMkLst>
          <pc:docMk/>
          <pc:sldMk cId="3223629307" sldId="516"/>
        </pc:sldMkLst>
        <pc:spChg chg="mod">
          <ac:chgData name="Xuesu Xiao" userId="2da2dc19-76a6-42ca-a03e-a5becae5e7dc" providerId="ADAL" clId="{861D8F39-5C37-0F48-94E0-16FDDABA774A}" dt="2022-11-20T04:13:25.096" v="93" actId="27636"/>
          <ac:spMkLst>
            <pc:docMk/>
            <pc:sldMk cId="3223629307" sldId="516"/>
            <ac:spMk id="3" creationId="{B687030A-9DC8-87F0-F309-4529D96539C0}"/>
          </ac:spMkLst>
        </pc:spChg>
        <pc:spChg chg="del">
          <ac:chgData name="Xuesu Xiao" userId="2da2dc19-76a6-42ca-a03e-a5becae5e7dc" providerId="ADAL" clId="{861D8F39-5C37-0F48-94E0-16FDDABA774A}" dt="2022-11-20T04:14:25.040" v="162"/>
          <ac:spMkLst>
            <pc:docMk/>
            <pc:sldMk cId="3223629307" sldId="516"/>
            <ac:spMk id="4" creationId="{873AAB19-A20D-A042-E437-3A56F812C68B}"/>
          </ac:spMkLst>
        </pc:spChg>
      </pc:sldChg>
      <pc:sldChg chg="delSp modSp add mod">
        <pc:chgData name="Xuesu Xiao" userId="2da2dc19-76a6-42ca-a03e-a5becae5e7dc" providerId="ADAL" clId="{861D8F39-5C37-0F48-94E0-16FDDABA774A}" dt="2022-11-20T04:14:25.040" v="162"/>
        <pc:sldMkLst>
          <pc:docMk/>
          <pc:sldMk cId="3787707273" sldId="517"/>
        </pc:sldMkLst>
        <pc:spChg chg="mod">
          <ac:chgData name="Xuesu Xiao" userId="2da2dc19-76a6-42ca-a03e-a5becae5e7dc" providerId="ADAL" clId="{861D8F39-5C37-0F48-94E0-16FDDABA774A}" dt="2022-11-20T04:13:25.144" v="94" actId="27636"/>
          <ac:spMkLst>
            <pc:docMk/>
            <pc:sldMk cId="3787707273" sldId="517"/>
            <ac:spMk id="3" creationId="{B687030A-9DC8-87F0-F309-4529D96539C0}"/>
          </ac:spMkLst>
        </pc:spChg>
        <pc:spChg chg="del">
          <ac:chgData name="Xuesu Xiao" userId="2da2dc19-76a6-42ca-a03e-a5becae5e7dc" providerId="ADAL" clId="{861D8F39-5C37-0F48-94E0-16FDDABA774A}" dt="2022-11-20T04:14:25.040" v="162"/>
          <ac:spMkLst>
            <pc:docMk/>
            <pc:sldMk cId="3787707273" sldId="517"/>
            <ac:spMk id="4" creationId="{873AAB19-A20D-A042-E437-3A56F812C68B}"/>
          </ac:spMkLst>
        </pc:spChg>
      </pc:sldChg>
      <pc:sldChg chg="delSp add">
        <pc:chgData name="Xuesu Xiao" userId="2da2dc19-76a6-42ca-a03e-a5becae5e7dc" providerId="ADAL" clId="{861D8F39-5C37-0F48-94E0-16FDDABA774A}" dt="2022-11-20T04:14:25.040" v="162"/>
        <pc:sldMkLst>
          <pc:docMk/>
          <pc:sldMk cId="1912952687" sldId="518"/>
        </pc:sldMkLst>
        <pc:spChg chg="del">
          <ac:chgData name="Xuesu Xiao" userId="2da2dc19-76a6-42ca-a03e-a5becae5e7dc" providerId="ADAL" clId="{861D8F39-5C37-0F48-94E0-16FDDABA774A}" dt="2022-11-20T04:14:25.040" v="162"/>
          <ac:spMkLst>
            <pc:docMk/>
            <pc:sldMk cId="1912952687" sldId="518"/>
            <ac:spMk id="4" creationId="{816B4CD8-0B36-424E-12BC-2FF492050C18}"/>
          </ac:spMkLst>
        </pc:spChg>
      </pc:sldChg>
      <pc:sldChg chg="delSp add">
        <pc:chgData name="Xuesu Xiao" userId="2da2dc19-76a6-42ca-a03e-a5becae5e7dc" providerId="ADAL" clId="{861D8F39-5C37-0F48-94E0-16FDDABA774A}" dt="2022-11-20T04:14:25.040" v="162"/>
        <pc:sldMkLst>
          <pc:docMk/>
          <pc:sldMk cId="3057166973" sldId="519"/>
        </pc:sldMkLst>
        <pc:spChg chg="del">
          <ac:chgData name="Xuesu Xiao" userId="2da2dc19-76a6-42ca-a03e-a5becae5e7dc" providerId="ADAL" clId="{861D8F39-5C37-0F48-94E0-16FDDABA774A}" dt="2022-11-20T04:14:25.040" v="162"/>
          <ac:spMkLst>
            <pc:docMk/>
            <pc:sldMk cId="3057166973" sldId="519"/>
            <ac:spMk id="4" creationId="{816B4CD8-0B36-424E-12BC-2FF492050C18}"/>
          </ac:spMkLst>
        </pc:spChg>
      </pc:sldChg>
      <pc:sldChg chg="delSp modSp add mod">
        <pc:chgData name="Xuesu Xiao" userId="2da2dc19-76a6-42ca-a03e-a5becae5e7dc" providerId="ADAL" clId="{861D8F39-5C37-0F48-94E0-16FDDABA774A}" dt="2022-11-20T04:14:25.040" v="162"/>
        <pc:sldMkLst>
          <pc:docMk/>
          <pc:sldMk cId="1719367939" sldId="520"/>
        </pc:sldMkLst>
        <pc:spChg chg="mod">
          <ac:chgData name="Xuesu Xiao" userId="2da2dc19-76a6-42ca-a03e-a5becae5e7dc" providerId="ADAL" clId="{861D8F39-5C37-0F48-94E0-16FDDABA774A}" dt="2022-11-20T04:13:25.207" v="96" actId="27636"/>
          <ac:spMkLst>
            <pc:docMk/>
            <pc:sldMk cId="1719367939" sldId="520"/>
            <ac:spMk id="3" creationId="{BE36A9DE-E094-10F1-5F3F-E1ACB2506769}"/>
          </ac:spMkLst>
        </pc:spChg>
        <pc:spChg chg="del">
          <ac:chgData name="Xuesu Xiao" userId="2da2dc19-76a6-42ca-a03e-a5becae5e7dc" providerId="ADAL" clId="{861D8F39-5C37-0F48-94E0-16FDDABA774A}" dt="2022-11-20T04:14:25.040" v="162"/>
          <ac:spMkLst>
            <pc:docMk/>
            <pc:sldMk cId="1719367939" sldId="520"/>
            <ac:spMk id="4" creationId="{04AA42C1-284C-4FE5-A666-02D699C1BC89}"/>
          </ac:spMkLst>
        </pc:spChg>
      </pc:sldChg>
      <pc:sldChg chg="del">
        <pc:chgData name="Xuesu Xiao" userId="2da2dc19-76a6-42ca-a03e-a5becae5e7dc" providerId="ADAL" clId="{861D8F39-5C37-0F48-94E0-16FDDABA774A}" dt="2022-11-20T04:06:26.542" v="39" actId="2696"/>
        <pc:sldMkLst>
          <pc:docMk/>
          <pc:sldMk cId="2118660206" sldId="521"/>
        </pc:sldMkLst>
      </pc:sldChg>
      <pc:sldChg chg="delSp modSp add del mod">
        <pc:chgData name="Xuesu Xiao" userId="2da2dc19-76a6-42ca-a03e-a5becae5e7dc" providerId="ADAL" clId="{861D8F39-5C37-0F48-94E0-16FDDABA774A}" dt="2022-11-20T04:47:39.896" v="435" actId="2696"/>
        <pc:sldMkLst>
          <pc:docMk/>
          <pc:sldMk cId="2779995206" sldId="521"/>
        </pc:sldMkLst>
        <pc:spChg chg="mod">
          <ac:chgData name="Xuesu Xiao" userId="2da2dc19-76a6-42ca-a03e-a5becae5e7dc" providerId="ADAL" clId="{861D8F39-5C37-0F48-94E0-16FDDABA774A}" dt="2022-11-20T04:13:25.221" v="97" actId="27636"/>
          <ac:spMkLst>
            <pc:docMk/>
            <pc:sldMk cId="2779995206" sldId="521"/>
            <ac:spMk id="3" creationId="{BE36A9DE-E094-10F1-5F3F-E1ACB2506769}"/>
          </ac:spMkLst>
        </pc:spChg>
        <pc:spChg chg="del">
          <ac:chgData name="Xuesu Xiao" userId="2da2dc19-76a6-42ca-a03e-a5becae5e7dc" providerId="ADAL" clId="{861D8F39-5C37-0F48-94E0-16FDDABA774A}" dt="2022-11-20T04:14:25.040" v="162"/>
          <ac:spMkLst>
            <pc:docMk/>
            <pc:sldMk cId="2779995206" sldId="521"/>
            <ac:spMk id="4" creationId="{04AA42C1-284C-4FE5-A666-02D699C1BC89}"/>
          </ac:spMkLst>
        </pc:spChg>
      </pc:sldChg>
      <pc:sldChg chg="del">
        <pc:chgData name="Xuesu Xiao" userId="2da2dc19-76a6-42ca-a03e-a5becae5e7dc" providerId="ADAL" clId="{861D8F39-5C37-0F48-94E0-16FDDABA774A}" dt="2022-11-20T04:06:26.573" v="70" actId="2696"/>
        <pc:sldMkLst>
          <pc:docMk/>
          <pc:sldMk cId="3024373490" sldId="522"/>
        </pc:sldMkLst>
      </pc:sldChg>
      <pc:sldChg chg="delSp add">
        <pc:chgData name="Xuesu Xiao" userId="2da2dc19-76a6-42ca-a03e-a5becae5e7dc" providerId="ADAL" clId="{861D8F39-5C37-0F48-94E0-16FDDABA774A}" dt="2022-11-20T04:14:25.040" v="162"/>
        <pc:sldMkLst>
          <pc:docMk/>
          <pc:sldMk cId="3374973549" sldId="522"/>
        </pc:sldMkLst>
        <pc:spChg chg="del">
          <ac:chgData name="Xuesu Xiao" userId="2da2dc19-76a6-42ca-a03e-a5becae5e7dc" providerId="ADAL" clId="{861D8F39-5C37-0F48-94E0-16FDDABA774A}" dt="2022-11-20T04:14:25.040" v="162"/>
          <ac:spMkLst>
            <pc:docMk/>
            <pc:sldMk cId="3374973549" sldId="522"/>
            <ac:spMk id="4" creationId="{55CF9333-FCDC-06A6-F0C2-36E1BBDF444A}"/>
          </ac:spMkLst>
        </pc:spChg>
      </pc:sldChg>
      <pc:sldChg chg="delSp modSp add mod">
        <pc:chgData name="Xuesu Xiao" userId="2da2dc19-76a6-42ca-a03e-a5becae5e7dc" providerId="ADAL" clId="{861D8F39-5C37-0F48-94E0-16FDDABA774A}" dt="2022-11-20T04:14:25.040" v="162"/>
        <pc:sldMkLst>
          <pc:docMk/>
          <pc:sldMk cId="315154482" sldId="523"/>
        </pc:sldMkLst>
        <pc:spChg chg="del">
          <ac:chgData name="Xuesu Xiao" userId="2da2dc19-76a6-42ca-a03e-a5becae5e7dc" providerId="ADAL" clId="{861D8F39-5C37-0F48-94E0-16FDDABA774A}" dt="2022-11-20T04:14:25.040" v="162"/>
          <ac:spMkLst>
            <pc:docMk/>
            <pc:sldMk cId="315154482" sldId="523"/>
            <ac:spMk id="4" creationId="{55CF9333-FCDC-06A6-F0C2-36E1BBDF444A}"/>
          </ac:spMkLst>
        </pc:spChg>
        <pc:spChg chg="mod">
          <ac:chgData name="Xuesu Xiao" userId="2da2dc19-76a6-42ca-a03e-a5becae5e7dc" providerId="ADAL" clId="{861D8F39-5C37-0F48-94E0-16FDDABA774A}" dt="2022-11-20T04:13:25.586" v="107" actId="27636"/>
          <ac:spMkLst>
            <pc:docMk/>
            <pc:sldMk cId="315154482" sldId="523"/>
            <ac:spMk id="7" creationId="{97B58E01-FDA4-3283-9B23-BFEB068113DE}"/>
          </ac:spMkLst>
        </pc:spChg>
      </pc:sldChg>
      <pc:sldChg chg="del">
        <pc:chgData name="Xuesu Xiao" userId="2da2dc19-76a6-42ca-a03e-a5becae5e7dc" providerId="ADAL" clId="{861D8F39-5C37-0F48-94E0-16FDDABA774A}" dt="2022-11-20T04:06:26.567" v="65" actId="2696"/>
        <pc:sldMkLst>
          <pc:docMk/>
          <pc:sldMk cId="3047866080" sldId="523"/>
        </pc:sldMkLst>
      </pc:sldChg>
      <pc:sldChg chg="del">
        <pc:chgData name="Xuesu Xiao" userId="2da2dc19-76a6-42ca-a03e-a5becae5e7dc" providerId="ADAL" clId="{861D8F39-5C37-0F48-94E0-16FDDABA774A}" dt="2022-11-20T04:06:26.566" v="63" actId="2696"/>
        <pc:sldMkLst>
          <pc:docMk/>
          <pc:sldMk cId="1388062194" sldId="524"/>
        </pc:sldMkLst>
      </pc:sldChg>
      <pc:sldChg chg="delSp modSp add mod">
        <pc:chgData name="Xuesu Xiao" userId="2da2dc19-76a6-42ca-a03e-a5becae5e7dc" providerId="ADAL" clId="{861D8F39-5C37-0F48-94E0-16FDDABA774A}" dt="2022-11-20T04:48:18.670" v="439" actId="20577"/>
        <pc:sldMkLst>
          <pc:docMk/>
          <pc:sldMk cId="2133192180" sldId="524"/>
        </pc:sldMkLst>
        <pc:spChg chg="mod">
          <ac:chgData name="Xuesu Xiao" userId="2da2dc19-76a6-42ca-a03e-a5becae5e7dc" providerId="ADAL" clId="{861D8F39-5C37-0F48-94E0-16FDDABA774A}" dt="2022-11-20T04:48:18.670" v="439" actId="20577"/>
          <ac:spMkLst>
            <pc:docMk/>
            <pc:sldMk cId="2133192180" sldId="524"/>
            <ac:spMk id="3" creationId="{6F587C0E-B1C0-5FFA-CF29-95D5D0E9E48C}"/>
          </ac:spMkLst>
        </pc:spChg>
        <pc:spChg chg="del">
          <ac:chgData name="Xuesu Xiao" userId="2da2dc19-76a6-42ca-a03e-a5becae5e7dc" providerId="ADAL" clId="{861D8F39-5C37-0F48-94E0-16FDDABA774A}" dt="2022-11-20T04:14:25.040" v="162"/>
          <ac:spMkLst>
            <pc:docMk/>
            <pc:sldMk cId="2133192180" sldId="524"/>
            <ac:spMk id="4" creationId="{9A325E96-000B-6C79-A68B-CE4ABA5C8C97}"/>
          </ac:spMkLst>
        </pc:spChg>
      </pc:sldChg>
      <pc:sldChg chg="del">
        <pc:chgData name="Xuesu Xiao" userId="2da2dc19-76a6-42ca-a03e-a5becae5e7dc" providerId="ADAL" clId="{861D8F39-5C37-0F48-94E0-16FDDABA774A}" dt="2022-11-20T04:06:26.558" v="51" actId="2696"/>
        <pc:sldMkLst>
          <pc:docMk/>
          <pc:sldMk cId="499620237" sldId="525"/>
        </pc:sldMkLst>
      </pc:sldChg>
      <pc:sldChg chg="addSp delSp modSp add mod delAnim">
        <pc:chgData name="Xuesu Xiao" userId="2da2dc19-76a6-42ca-a03e-a5becae5e7dc" providerId="ADAL" clId="{861D8F39-5C37-0F48-94E0-16FDDABA774A}" dt="2022-11-20T04:51:45.565" v="457" actId="1076"/>
        <pc:sldMkLst>
          <pc:docMk/>
          <pc:sldMk cId="2122376183" sldId="525"/>
        </pc:sldMkLst>
        <pc:spChg chg="mod">
          <ac:chgData name="Xuesu Xiao" userId="2da2dc19-76a6-42ca-a03e-a5becae5e7dc" providerId="ADAL" clId="{861D8F39-5C37-0F48-94E0-16FDDABA774A}" dt="2022-11-20T04:49:17.657" v="440" actId="20577"/>
          <ac:spMkLst>
            <pc:docMk/>
            <pc:sldMk cId="2122376183" sldId="525"/>
            <ac:spMk id="3" creationId="{6F587C0E-B1C0-5FFA-CF29-95D5D0E9E48C}"/>
          </ac:spMkLst>
        </pc:spChg>
        <pc:spChg chg="del">
          <ac:chgData name="Xuesu Xiao" userId="2da2dc19-76a6-42ca-a03e-a5becae5e7dc" providerId="ADAL" clId="{861D8F39-5C37-0F48-94E0-16FDDABA774A}" dt="2022-11-20T04:14:25.040" v="162"/>
          <ac:spMkLst>
            <pc:docMk/>
            <pc:sldMk cId="2122376183" sldId="525"/>
            <ac:spMk id="4" creationId="{9A325E96-000B-6C79-A68B-CE4ABA5C8C97}"/>
          </ac:spMkLst>
        </pc:spChg>
        <pc:spChg chg="add del">
          <ac:chgData name="Xuesu Xiao" userId="2da2dc19-76a6-42ca-a03e-a5becae5e7dc" providerId="ADAL" clId="{861D8F39-5C37-0F48-94E0-16FDDABA774A}" dt="2022-11-20T04:49:41.772" v="447" actId="478"/>
          <ac:spMkLst>
            <pc:docMk/>
            <pc:sldMk cId="2122376183" sldId="525"/>
            <ac:spMk id="10" creationId="{DF4564BD-C82C-C40D-E64D-807D78E58CEE}"/>
          </ac:spMkLst>
        </pc:spChg>
        <pc:spChg chg="del">
          <ac:chgData name="Xuesu Xiao" userId="2da2dc19-76a6-42ca-a03e-a5becae5e7dc" providerId="ADAL" clId="{861D8F39-5C37-0F48-94E0-16FDDABA774A}" dt="2022-11-20T04:50:02.070" v="450" actId="478"/>
          <ac:spMkLst>
            <pc:docMk/>
            <pc:sldMk cId="2122376183" sldId="525"/>
            <ac:spMk id="11" creationId="{4B00283D-71BA-8128-63AA-DDE7492ECA03}"/>
          </ac:spMkLst>
        </pc:spChg>
        <pc:picChg chg="mod">
          <ac:chgData name="Xuesu Xiao" userId="2da2dc19-76a6-42ca-a03e-a5becae5e7dc" providerId="ADAL" clId="{861D8F39-5C37-0F48-94E0-16FDDABA774A}" dt="2022-11-20T04:51:45.565" v="457" actId="1076"/>
          <ac:picMkLst>
            <pc:docMk/>
            <pc:sldMk cId="2122376183" sldId="525"/>
            <ac:picMk id="8" creationId="{91973264-7088-23C2-70CE-FCD7E06519FE}"/>
          </ac:picMkLst>
        </pc:picChg>
        <pc:picChg chg="del mod">
          <ac:chgData name="Xuesu Xiao" userId="2da2dc19-76a6-42ca-a03e-a5becae5e7dc" providerId="ADAL" clId="{861D8F39-5C37-0F48-94E0-16FDDABA774A}" dt="2022-11-20T04:50:02.070" v="450" actId="478"/>
          <ac:picMkLst>
            <pc:docMk/>
            <pc:sldMk cId="2122376183" sldId="525"/>
            <ac:picMk id="9" creationId="{6CD698D8-A282-6B4C-D6EB-7031EB61D4EF}"/>
          </ac:picMkLst>
        </pc:picChg>
      </pc:sldChg>
      <pc:sldChg chg="del">
        <pc:chgData name="Xuesu Xiao" userId="2da2dc19-76a6-42ca-a03e-a5becae5e7dc" providerId="ADAL" clId="{861D8F39-5C37-0F48-94E0-16FDDABA774A}" dt="2022-11-20T04:06:26.565" v="62" actId="2696"/>
        <pc:sldMkLst>
          <pc:docMk/>
          <pc:sldMk cId="854659173" sldId="526"/>
        </pc:sldMkLst>
      </pc:sldChg>
      <pc:sldChg chg="delSp modSp add mod">
        <pc:chgData name="Xuesu Xiao" userId="2da2dc19-76a6-42ca-a03e-a5becae5e7dc" providerId="ADAL" clId="{861D8F39-5C37-0F48-94E0-16FDDABA774A}" dt="2022-11-20T04:14:25.040" v="162"/>
        <pc:sldMkLst>
          <pc:docMk/>
          <pc:sldMk cId="1048590421" sldId="526"/>
        </pc:sldMkLst>
        <pc:spChg chg="mod">
          <ac:chgData name="Xuesu Xiao" userId="2da2dc19-76a6-42ca-a03e-a5becae5e7dc" providerId="ADAL" clId="{861D8F39-5C37-0F48-94E0-16FDDABA774A}" dt="2022-11-20T04:13:25.230" v="98" actId="27636"/>
          <ac:spMkLst>
            <pc:docMk/>
            <pc:sldMk cId="1048590421" sldId="526"/>
            <ac:spMk id="2" creationId="{DDDF95CC-A2DF-95E4-C076-4C1014218364}"/>
          </ac:spMkLst>
        </pc:spChg>
        <pc:spChg chg="del">
          <ac:chgData name="Xuesu Xiao" userId="2da2dc19-76a6-42ca-a03e-a5becae5e7dc" providerId="ADAL" clId="{861D8F39-5C37-0F48-94E0-16FDDABA774A}" dt="2022-11-20T04:14:25.040" v="162"/>
          <ac:spMkLst>
            <pc:docMk/>
            <pc:sldMk cId="1048590421" sldId="526"/>
            <ac:spMk id="4" creationId="{1091D37A-93FC-0FA2-1E34-37BECA4345F6}"/>
          </ac:spMkLst>
        </pc:spChg>
      </pc:sldChg>
      <pc:sldChg chg="del">
        <pc:chgData name="Xuesu Xiao" userId="2da2dc19-76a6-42ca-a03e-a5becae5e7dc" providerId="ADAL" clId="{861D8F39-5C37-0F48-94E0-16FDDABA774A}" dt="2022-11-20T04:06:26.562" v="57" actId="2696"/>
        <pc:sldMkLst>
          <pc:docMk/>
          <pc:sldMk cId="1873024031" sldId="527"/>
        </pc:sldMkLst>
      </pc:sldChg>
      <pc:sldChg chg="delSp add">
        <pc:chgData name="Xuesu Xiao" userId="2da2dc19-76a6-42ca-a03e-a5becae5e7dc" providerId="ADAL" clId="{861D8F39-5C37-0F48-94E0-16FDDABA774A}" dt="2022-11-20T04:14:25.040" v="162"/>
        <pc:sldMkLst>
          <pc:docMk/>
          <pc:sldMk cId="2412778936" sldId="527"/>
        </pc:sldMkLst>
        <pc:spChg chg="del">
          <ac:chgData name="Xuesu Xiao" userId="2da2dc19-76a6-42ca-a03e-a5becae5e7dc" providerId="ADAL" clId="{861D8F39-5C37-0F48-94E0-16FDDABA774A}" dt="2022-11-20T04:14:25.040" v="162"/>
          <ac:spMkLst>
            <pc:docMk/>
            <pc:sldMk cId="2412778936" sldId="527"/>
            <ac:spMk id="4" creationId="{1091D37A-93FC-0FA2-1E34-37BECA4345F6}"/>
          </ac:spMkLst>
        </pc:spChg>
      </pc:sldChg>
      <pc:sldChg chg="del">
        <pc:chgData name="Xuesu Xiao" userId="2da2dc19-76a6-42ca-a03e-a5becae5e7dc" providerId="ADAL" clId="{861D8F39-5C37-0F48-94E0-16FDDABA774A}" dt="2022-11-20T04:06:26.541" v="38" actId="2696"/>
        <pc:sldMkLst>
          <pc:docMk/>
          <pc:sldMk cId="2269864000" sldId="528"/>
        </pc:sldMkLst>
      </pc:sldChg>
      <pc:sldChg chg="delSp modSp add mod">
        <pc:chgData name="Xuesu Xiao" userId="2da2dc19-76a6-42ca-a03e-a5becae5e7dc" providerId="ADAL" clId="{861D8F39-5C37-0F48-94E0-16FDDABA774A}" dt="2022-11-20T04:14:25.040" v="162"/>
        <pc:sldMkLst>
          <pc:docMk/>
          <pc:sldMk cId="2964937778" sldId="528"/>
        </pc:sldMkLst>
        <pc:spChg chg="mod">
          <ac:chgData name="Xuesu Xiao" userId="2da2dc19-76a6-42ca-a03e-a5becae5e7dc" providerId="ADAL" clId="{861D8F39-5C37-0F48-94E0-16FDDABA774A}" dt="2022-11-20T04:13:25.250" v="99" actId="27636"/>
          <ac:spMkLst>
            <pc:docMk/>
            <pc:sldMk cId="2964937778" sldId="528"/>
            <ac:spMk id="3" creationId="{E20F3DB6-2593-1250-57CE-13C0A2C31194}"/>
          </ac:spMkLst>
        </pc:spChg>
        <pc:spChg chg="del">
          <ac:chgData name="Xuesu Xiao" userId="2da2dc19-76a6-42ca-a03e-a5becae5e7dc" providerId="ADAL" clId="{861D8F39-5C37-0F48-94E0-16FDDABA774A}" dt="2022-11-20T04:14:25.040" v="162"/>
          <ac:spMkLst>
            <pc:docMk/>
            <pc:sldMk cId="2964937778" sldId="528"/>
            <ac:spMk id="4" creationId="{5591795E-FFC2-9DA9-B327-67D141AD791C}"/>
          </ac:spMkLst>
        </pc:spChg>
      </pc:sldChg>
      <pc:sldChg chg="delSp modSp add mod">
        <pc:chgData name="Xuesu Xiao" userId="2da2dc19-76a6-42ca-a03e-a5becae5e7dc" providerId="ADAL" clId="{861D8F39-5C37-0F48-94E0-16FDDABA774A}" dt="2022-11-20T04:52:14.054" v="480" actId="1036"/>
        <pc:sldMkLst>
          <pc:docMk/>
          <pc:sldMk cId="3809500417" sldId="529"/>
        </pc:sldMkLst>
        <pc:spChg chg="mod">
          <ac:chgData name="Xuesu Xiao" userId="2da2dc19-76a6-42ca-a03e-a5becae5e7dc" providerId="ADAL" clId="{861D8F39-5C37-0F48-94E0-16FDDABA774A}" dt="2022-11-20T04:52:14.054" v="480" actId="1036"/>
          <ac:spMkLst>
            <pc:docMk/>
            <pc:sldMk cId="3809500417" sldId="529"/>
            <ac:spMk id="3" creationId="{0A155E4C-3A75-A183-3835-EBCB6718F2F9}"/>
          </ac:spMkLst>
        </pc:spChg>
        <pc:spChg chg="del">
          <ac:chgData name="Xuesu Xiao" userId="2da2dc19-76a6-42ca-a03e-a5becae5e7dc" providerId="ADAL" clId="{861D8F39-5C37-0F48-94E0-16FDDABA774A}" dt="2022-11-20T04:14:25.040" v="162"/>
          <ac:spMkLst>
            <pc:docMk/>
            <pc:sldMk cId="3809500417" sldId="529"/>
            <ac:spMk id="4" creationId="{5EBD5358-5E1A-A30E-9621-F07213386368}"/>
          </ac:spMkLst>
        </pc:spChg>
        <pc:spChg chg="mod">
          <ac:chgData name="Xuesu Xiao" userId="2da2dc19-76a6-42ca-a03e-a5becae5e7dc" providerId="ADAL" clId="{861D8F39-5C37-0F48-94E0-16FDDABA774A}" dt="2022-11-20T04:52:10.236" v="469" actId="1076"/>
          <ac:spMkLst>
            <pc:docMk/>
            <pc:sldMk cId="3809500417" sldId="529"/>
            <ac:spMk id="7" creationId="{9A3CDE23-5FF3-E8A4-3851-54509DF07B98}"/>
          </ac:spMkLst>
        </pc:spChg>
        <pc:picChg chg="mod">
          <ac:chgData name="Xuesu Xiao" userId="2da2dc19-76a6-42ca-a03e-a5becae5e7dc" providerId="ADAL" clId="{861D8F39-5C37-0F48-94E0-16FDDABA774A}" dt="2022-11-20T04:52:14.054" v="480" actId="1036"/>
          <ac:picMkLst>
            <pc:docMk/>
            <pc:sldMk cId="3809500417" sldId="529"/>
            <ac:picMk id="6" creationId="{47A2E109-54DA-3CE0-A4A9-BB3ADF60114E}"/>
          </ac:picMkLst>
        </pc:picChg>
      </pc:sldChg>
      <pc:sldChg chg="del">
        <pc:chgData name="Xuesu Xiao" userId="2da2dc19-76a6-42ca-a03e-a5becae5e7dc" providerId="ADAL" clId="{861D8F39-5C37-0F48-94E0-16FDDABA774A}" dt="2022-11-20T04:06:26.550" v="43" actId="2696"/>
        <pc:sldMkLst>
          <pc:docMk/>
          <pc:sldMk cId="4181181105" sldId="529"/>
        </pc:sldMkLst>
      </pc:sldChg>
      <pc:sldChg chg="del">
        <pc:chgData name="Xuesu Xiao" userId="2da2dc19-76a6-42ca-a03e-a5becae5e7dc" providerId="ADAL" clId="{861D8F39-5C37-0F48-94E0-16FDDABA774A}" dt="2022-11-20T04:06:26.567" v="64" actId="2696"/>
        <pc:sldMkLst>
          <pc:docMk/>
          <pc:sldMk cId="1978960568" sldId="530"/>
        </pc:sldMkLst>
      </pc:sldChg>
      <pc:sldChg chg="delSp add del">
        <pc:chgData name="Xuesu Xiao" userId="2da2dc19-76a6-42ca-a03e-a5becae5e7dc" providerId="ADAL" clId="{861D8F39-5C37-0F48-94E0-16FDDABA774A}" dt="2022-11-20T04:52:33.264" v="481" actId="2696"/>
        <pc:sldMkLst>
          <pc:docMk/>
          <pc:sldMk cId="2510540986" sldId="530"/>
        </pc:sldMkLst>
        <pc:spChg chg="del">
          <ac:chgData name="Xuesu Xiao" userId="2da2dc19-76a6-42ca-a03e-a5becae5e7dc" providerId="ADAL" clId="{861D8F39-5C37-0F48-94E0-16FDDABA774A}" dt="2022-11-20T04:14:25.040" v="162"/>
          <ac:spMkLst>
            <pc:docMk/>
            <pc:sldMk cId="2510540986" sldId="530"/>
            <ac:spMk id="4" creationId="{69A87057-B65B-0AA8-9462-34CB225C9D35}"/>
          </ac:spMkLst>
        </pc:spChg>
      </pc:sldChg>
      <pc:sldChg chg="del">
        <pc:chgData name="Xuesu Xiao" userId="2da2dc19-76a6-42ca-a03e-a5becae5e7dc" providerId="ADAL" clId="{861D8F39-5C37-0F48-94E0-16FDDABA774A}" dt="2022-11-20T04:06:26.574" v="71" actId="2696"/>
        <pc:sldMkLst>
          <pc:docMk/>
          <pc:sldMk cId="442529977" sldId="531"/>
        </pc:sldMkLst>
      </pc:sldChg>
      <pc:sldChg chg="delSp add">
        <pc:chgData name="Xuesu Xiao" userId="2da2dc19-76a6-42ca-a03e-a5becae5e7dc" providerId="ADAL" clId="{861D8F39-5C37-0F48-94E0-16FDDABA774A}" dt="2022-11-20T04:14:25.040" v="162"/>
        <pc:sldMkLst>
          <pc:docMk/>
          <pc:sldMk cId="3144213272" sldId="531"/>
        </pc:sldMkLst>
        <pc:spChg chg="del">
          <ac:chgData name="Xuesu Xiao" userId="2da2dc19-76a6-42ca-a03e-a5becae5e7dc" providerId="ADAL" clId="{861D8F39-5C37-0F48-94E0-16FDDABA774A}" dt="2022-11-20T04:14:25.040" v="162"/>
          <ac:spMkLst>
            <pc:docMk/>
            <pc:sldMk cId="3144213272" sldId="531"/>
            <ac:spMk id="4" creationId="{320FF8BE-4469-F1A8-8ED5-C7C1C1D2C101}"/>
          </ac:spMkLst>
        </pc:spChg>
      </pc:sldChg>
      <pc:sldChg chg="del">
        <pc:chgData name="Xuesu Xiao" userId="2da2dc19-76a6-42ca-a03e-a5becae5e7dc" providerId="ADAL" clId="{861D8F39-5C37-0F48-94E0-16FDDABA774A}" dt="2022-11-20T04:06:26.559" v="53" actId="2696"/>
        <pc:sldMkLst>
          <pc:docMk/>
          <pc:sldMk cId="1015582044" sldId="532"/>
        </pc:sldMkLst>
      </pc:sldChg>
      <pc:sldChg chg="delSp add">
        <pc:chgData name="Xuesu Xiao" userId="2da2dc19-76a6-42ca-a03e-a5becae5e7dc" providerId="ADAL" clId="{861D8F39-5C37-0F48-94E0-16FDDABA774A}" dt="2022-11-20T04:14:25.040" v="162"/>
        <pc:sldMkLst>
          <pc:docMk/>
          <pc:sldMk cId="3239477948" sldId="532"/>
        </pc:sldMkLst>
        <pc:spChg chg="del">
          <ac:chgData name="Xuesu Xiao" userId="2da2dc19-76a6-42ca-a03e-a5becae5e7dc" providerId="ADAL" clId="{861D8F39-5C37-0F48-94E0-16FDDABA774A}" dt="2022-11-20T04:14:25.040" v="162"/>
          <ac:spMkLst>
            <pc:docMk/>
            <pc:sldMk cId="3239477948" sldId="532"/>
            <ac:spMk id="4" creationId="{80342081-CD83-0C12-01F5-4C22B455C8DF}"/>
          </ac:spMkLst>
        </pc:spChg>
      </pc:sldChg>
      <pc:sldChg chg="delSp modSp add mod">
        <pc:chgData name="Xuesu Xiao" userId="2da2dc19-76a6-42ca-a03e-a5becae5e7dc" providerId="ADAL" clId="{861D8F39-5C37-0F48-94E0-16FDDABA774A}" dt="2022-11-20T04:14:25.040" v="162"/>
        <pc:sldMkLst>
          <pc:docMk/>
          <pc:sldMk cId="153472613" sldId="533"/>
        </pc:sldMkLst>
        <pc:spChg chg="del">
          <ac:chgData name="Xuesu Xiao" userId="2da2dc19-76a6-42ca-a03e-a5becae5e7dc" providerId="ADAL" clId="{861D8F39-5C37-0F48-94E0-16FDDABA774A}" dt="2022-11-20T04:14:25.040" v="162"/>
          <ac:spMkLst>
            <pc:docMk/>
            <pc:sldMk cId="153472613" sldId="533"/>
            <ac:spMk id="4" creationId="{FF66C2E5-815B-6A28-C28F-134AFF457F65}"/>
          </ac:spMkLst>
        </pc:spChg>
        <pc:spChg chg="mod">
          <ac:chgData name="Xuesu Xiao" userId="2da2dc19-76a6-42ca-a03e-a5becae5e7dc" providerId="ADAL" clId="{861D8F39-5C37-0F48-94E0-16FDDABA774A}" dt="2022-11-20T04:13:25.338" v="102" actId="27636"/>
          <ac:spMkLst>
            <pc:docMk/>
            <pc:sldMk cId="153472613" sldId="533"/>
            <ac:spMk id="7" creationId="{C4915017-1758-450F-FCE7-3669F4D7603B}"/>
          </ac:spMkLst>
        </pc:spChg>
      </pc:sldChg>
      <pc:sldChg chg="delSp modSp add del mod">
        <pc:chgData name="Xuesu Xiao" userId="2da2dc19-76a6-42ca-a03e-a5becae5e7dc" providerId="ADAL" clId="{861D8F39-5C37-0F48-94E0-16FDDABA774A}" dt="2022-11-20T04:59:11.797" v="555" actId="2696"/>
        <pc:sldMkLst>
          <pc:docMk/>
          <pc:sldMk cId="240128565" sldId="534"/>
        </pc:sldMkLst>
        <pc:spChg chg="mod">
          <ac:chgData name="Xuesu Xiao" userId="2da2dc19-76a6-42ca-a03e-a5becae5e7dc" providerId="ADAL" clId="{861D8F39-5C37-0F48-94E0-16FDDABA774A}" dt="2022-11-20T04:57:34.870" v="547" actId="14100"/>
          <ac:spMkLst>
            <pc:docMk/>
            <pc:sldMk cId="240128565" sldId="534"/>
            <ac:spMk id="3" creationId="{4442275E-16B7-5DD9-FAA0-483FE404B2A9}"/>
          </ac:spMkLst>
        </pc:spChg>
        <pc:spChg chg="del">
          <ac:chgData name="Xuesu Xiao" userId="2da2dc19-76a6-42ca-a03e-a5becae5e7dc" providerId="ADAL" clId="{861D8F39-5C37-0F48-94E0-16FDDABA774A}" dt="2022-11-20T04:14:25.040" v="162"/>
          <ac:spMkLst>
            <pc:docMk/>
            <pc:sldMk cId="240128565" sldId="534"/>
            <ac:spMk id="4" creationId="{3DD73991-E708-AC6A-B44D-94C86DE20F72}"/>
          </ac:spMkLst>
        </pc:spChg>
        <pc:picChg chg="mod">
          <ac:chgData name="Xuesu Xiao" userId="2da2dc19-76a6-42ca-a03e-a5becae5e7dc" providerId="ADAL" clId="{861D8F39-5C37-0F48-94E0-16FDDABA774A}" dt="2022-11-20T04:57:37.658" v="548" actId="1076"/>
          <ac:picMkLst>
            <pc:docMk/>
            <pc:sldMk cId="240128565" sldId="534"/>
            <ac:picMk id="9" creationId="{0A5B8492-EDAC-26C3-2AB9-6C9C2B3D81AF}"/>
          </ac:picMkLst>
        </pc:picChg>
      </pc:sldChg>
      <pc:sldChg chg="delSp modSp add mod modAnim">
        <pc:chgData name="Xuesu Xiao" userId="2da2dc19-76a6-42ca-a03e-a5becae5e7dc" providerId="ADAL" clId="{861D8F39-5C37-0F48-94E0-16FDDABA774A}" dt="2022-11-20T04:58:54.745" v="554"/>
        <pc:sldMkLst>
          <pc:docMk/>
          <pc:sldMk cId="680043796" sldId="535"/>
        </pc:sldMkLst>
        <pc:spChg chg="mod">
          <ac:chgData name="Xuesu Xiao" userId="2da2dc19-76a6-42ca-a03e-a5becae5e7dc" providerId="ADAL" clId="{861D8F39-5C37-0F48-94E0-16FDDABA774A}" dt="2022-11-20T04:58:42.215" v="553" actId="20577"/>
          <ac:spMkLst>
            <pc:docMk/>
            <pc:sldMk cId="680043796" sldId="535"/>
            <ac:spMk id="3" creationId="{4442275E-16B7-5DD9-FAA0-483FE404B2A9}"/>
          </ac:spMkLst>
        </pc:spChg>
        <pc:spChg chg="del">
          <ac:chgData name="Xuesu Xiao" userId="2da2dc19-76a6-42ca-a03e-a5becae5e7dc" providerId="ADAL" clId="{861D8F39-5C37-0F48-94E0-16FDDABA774A}" dt="2022-11-20T04:14:25.040" v="162"/>
          <ac:spMkLst>
            <pc:docMk/>
            <pc:sldMk cId="680043796" sldId="535"/>
            <ac:spMk id="4" creationId="{3DD73991-E708-AC6A-B44D-94C86DE20F72}"/>
          </ac:spMkLst>
        </pc:spChg>
        <pc:picChg chg="mod">
          <ac:chgData name="Xuesu Xiao" userId="2da2dc19-76a6-42ca-a03e-a5becae5e7dc" providerId="ADAL" clId="{861D8F39-5C37-0F48-94E0-16FDDABA774A}" dt="2022-11-20T04:58:32.998" v="550" actId="1076"/>
          <ac:picMkLst>
            <pc:docMk/>
            <pc:sldMk cId="680043796" sldId="535"/>
            <ac:picMk id="9" creationId="{0A5B8492-EDAC-26C3-2AB9-6C9C2B3D81AF}"/>
          </ac:picMkLst>
        </pc:picChg>
      </pc:sldChg>
      <pc:sldChg chg="delSp modSp add del mod">
        <pc:chgData name="Xuesu Xiao" userId="2da2dc19-76a6-42ca-a03e-a5becae5e7dc" providerId="ADAL" clId="{861D8F39-5C37-0F48-94E0-16FDDABA774A}" dt="2022-11-20T04:59:33.772" v="560" actId="2696"/>
        <pc:sldMkLst>
          <pc:docMk/>
          <pc:sldMk cId="2670338935" sldId="537"/>
        </pc:sldMkLst>
        <pc:spChg chg="mod">
          <ac:chgData name="Xuesu Xiao" userId="2da2dc19-76a6-42ca-a03e-a5becae5e7dc" providerId="ADAL" clId="{861D8F39-5C37-0F48-94E0-16FDDABA774A}" dt="2022-11-20T04:13:25.449" v="104" actId="27636"/>
          <ac:spMkLst>
            <pc:docMk/>
            <pc:sldMk cId="2670338935" sldId="537"/>
            <ac:spMk id="3" creationId="{4442275E-16B7-5DD9-FAA0-483FE404B2A9}"/>
          </ac:spMkLst>
        </pc:spChg>
        <pc:spChg chg="del">
          <ac:chgData name="Xuesu Xiao" userId="2da2dc19-76a6-42ca-a03e-a5becae5e7dc" providerId="ADAL" clId="{861D8F39-5C37-0F48-94E0-16FDDABA774A}" dt="2022-11-20T04:14:25.040" v="162"/>
          <ac:spMkLst>
            <pc:docMk/>
            <pc:sldMk cId="2670338935" sldId="537"/>
            <ac:spMk id="4" creationId="{3DD73991-E708-AC6A-B44D-94C86DE20F72}"/>
          </ac:spMkLst>
        </pc:spChg>
      </pc:sldChg>
      <pc:sldChg chg="delSp modSp add mod">
        <pc:chgData name="Xuesu Xiao" userId="2da2dc19-76a6-42ca-a03e-a5becae5e7dc" providerId="ADAL" clId="{861D8F39-5C37-0F48-94E0-16FDDABA774A}" dt="2022-11-20T05:00:12.177" v="567" actId="20577"/>
        <pc:sldMkLst>
          <pc:docMk/>
          <pc:sldMk cId="3664673882" sldId="538"/>
        </pc:sldMkLst>
        <pc:spChg chg="mod">
          <ac:chgData name="Xuesu Xiao" userId="2da2dc19-76a6-42ca-a03e-a5becae5e7dc" providerId="ADAL" clId="{861D8F39-5C37-0F48-94E0-16FDDABA774A}" dt="2022-11-20T05:00:12.177" v="567" actId="20577"/>
          <ac:spMkLst>
            <pc:docMk/>
            <pc:sldMk cId="3664673882" sldId="538"/>
            <ac:spMk id="3" creationId="{4442275E-16B7-5DD9-FAA0-483FE404B2A9}"/>
          </ac:spMkLst>
        </pc:spChg>
        <pc:spChg chg="del">
          <ac:chgData name="Xuesu Xiao" userId="2da2dc19-76a6-42ca-a03e-a5becae5e7dc" providerId="ADAL" clId="{861D8F39-5C37-0F48-94E0-16FDDABA774A}" dt="2022-11-20T04:14:25.040" v="162"/>
          <ac:spMkLst>
            <pc:docMk/>
            <pc:sldMk cId="3664673882" sldId="538"/>
            <ac:spMk id="4" creationId="{3DD73991-E708-AC6A-B44D-94C86DE20F72}"/>
          </ac:spMkLst>
        </pc:spChg>
        <pc:picChg chg="mod">
          <ac:chgData name="Xuesu Xiao" userId="2da2dc19-76a6-42ca-a03e-a5becae5e7dc" providerId="ADAL" clId="{861D8F39-5C37-0F48-94E0-16FDDABA774A}" dt="2022-11-20T04:59:50.268" v="562" actId="1076"/>
          <ac:picMkLst>
            <pc:docMk/>
            <pc:sldMk cId="3664673882" sldId="538"/>
            <ac:picMk id="10" creationId="{CAFF418C-BAC5-B48C-496F-712E95434EED}"/>
          </ac:picMkLst>
        </pc:picChg>
      </pc:sldChg>
      <pc:sldChg chg="delSp modSp add mod">
        <pc:chgData name="Xuesu Xiao" userId="2da2dc19-76a6-42ca-a03e-a5becae5e7dc" providerId="ADAL" clId="{861D8F39-5C37-0F48-94E0-16FDDABA774A}" dt="2022-11-20T04:59:57.546" v="563" actId="14100"/>
        <pc:sldMkLst>
          <pc:docMk/>
          <pc:sldMk cId="3662808779" sldId="539"/>
        </pc:sldMkLst>
        <pc:spChg chg="mod">
          <ac:chgData name="Xuesu Xiao" userId="2da2dc19-76a6-42ca-a03e-a5becae5e7dc" providerId="ADAL" clId="{861D8F39-5C37-0F48-94E0-16FDDABA774A}" dt="2022-11-20T04:59:57.546" v="563" actId="14100"/>
          <ac:spMkLst>
            <pc:docMk/>
            <pc:sldMk cId="3662808779" sldId="539"/>
            <ac:spMk id="3" creationId="{4442275E-16B7-5DD9-FAA0-483FE404B2A9}"/>
          </ac:spMkLst>
        </pc:spChg>
        <pc:spChg chg="del">
          <ac:chgData name="Xuesu Xiao" userId="2da2dc19-76a6-42ca-a03e-a5becae5e7dc" providerId="ADAL" clId="{861D8F39-5C37-0F48-94E0-16FDDABA774A}" dt="2022-11-20T04:14:25.040" v="162"/>
          <ac:spMkLst>
            <pc:docMk/>
            <pc:sldMk cId="3662808779" sldId="539"/>
            <ac:spMk id="4" creationId="{3DD73991-E708-AC6A-B44D-94C86DE20F72}"/>
          </ac:spMkLst>
        </pc:spChg>
      </pc:sldChg>
      <pc:sldChg chg="delSp modSp add mod">
        <pc:chgData name="Xuesu Xiao" userId="2da2dc19-76a6-42ca-a03e-a5becae5e7dc" providerId="ADAL" clId="{861D8F39-5C37-0F48-94E0-16FDDABA774A}" dt="2022-11-20T04:14:25.040" v="162"/>
        <pc:sldMkLst>
          <pc:docMk/>
          <pc:sldMk cId="4154373762" sldId="540"/>
        </pc:sldMkLst>
        <pc:spChg chg="mod">
          <ac:chgData name="Xuesu Xiao" userId="2da2dc19-76a6-42ca-a03e-a5becae5e7dc" providerId="ADAL" clId="{861D8F39-5C37-0F48-94E0-16FDDABA774A}" dt="2022-11-20T04:13:25.525" v="106" actId="27636"/>
          <ac:spMkLst>
            <pc:docMk/>
            <pc:sldMk cId="4154373762" sldId="540"/>
            <ac:spMk id="3" creationId="{0BB2BCDA-C4F2-6739-8483-E1EF9B60CAA2}"/>
          </ac:spMkLst>
        </pc:spChg>
        <pc:spChg chg="del">
          <ac:chgData name="Xuesu Xiao" userId="2da2dc19-76a6-42ca-a03e-a5becae5e7dc" providerId="ADAL" clId="{861D8F39-5C37-0F48-94E0-16FDDABA774A}" dt="2022-11-20T04:14:25.040" v="162"/>
          <ac:spMkLst>
            <pc:docMk/>
            <pc:sldMk cId="4154373762" sldId="540"/>
            <ac:spMk id="4" creationId="{DBCA4E64-23A3-6510-C4AE-6D5A460BE0DF}"/>
          </ac:spMkLst>
        </pc:spChg>
      </pc:sldChg>
      <pc:sldChg chg="delSp modSp add mod">
        <pc:chgData name="Xuesu Xiao" userId="2da2dc19-76a6-42ca-a03e-a5becae5e7dc" providerId="ADAL" clId="{861D8F39-5C37-0F48-94E0-16FDDABA774A}" dt="2022-11-20T05:00:24.904" v="568" actId="14100"/>
        <pc:sldMkLst>
          <pc:docMk/>
          <pc:sldMk cId="258991690" sldId="541"/>
        </pc:sldMkLst>
        <pc:spChg chg="mod">
          <ac:chgData name="Xuesu Xiao" userId="2da2dc19-76a6-42ca-a03e-a5becae5e7dc" providerId="ADAL" clId="{861D8F39-5C37-0F48-94E0-16FDDABA774A}" dt="2022-11-20T05:00:24.904" v="568" actId="14100"/>
          <ac:spMkLst>
            <pc:docMk/>
            <pc:sldMk cId="258991690" sldId="541"/>
            <ac:spMk id="3" creationId="{4442275E-16B7-5DD9-FAA0-483FE404B2A9}"/>
          </ac:spMkLst>
        </pc:spChg>
        <pc:spChg chg="del">
          <ac:chgData name="Xuesu Xiao" userId="2da2dc19-76a6-42ca-a03e-a5becae5e7dc" providerId="ADAL" clId="{861D8F39-5C37-0F48-94E0-16FDDABA774A}" dt="2022-11-20T04:14:25.040" v="162"/>
          <ac:spMkLst>
            <pc:docMk/>
            <pc:sldMk cId="258991690" sldId="541"/>
            <ac:spMk id="4" creationId="{3DD73991-E708-AC6A-B44D-94C86DE20F72}"/>
          </ac:spMkLst>
        </pc:spChg>
      </pc:sldChg>
      <pc:sldChg chg="delSp modSp add mod">
        <pc:chgData name="Xuesu Xiao" userId="2da2dc19-76a6-42ca-a03e-a5becae5e7dc" providerId="ADAL" clId="{861D8F39-5C37-0F48-94E0-16FDDABA774A}" dt="2022-11-20T05:00:41.032" v="570" actId="1076"/>
        <pc:sldMkLst>
          <pc:docMk/>
          <pc:sldMk cId="3504695865" sldId="542"/>
        </pc:sldMkLst>
        <pc:spChg chg="mod">
          <ac:chgData name="Xuesu Xiao" userId="2da2dc19-76a6-42ca-a03e-a5becae5e7dc" providerId="ADAL" clId="{861D8F39-5C37-0F48-94E0-16FDDABA774A}" dt="2022-11-20T04:13:25.501" v="105" actId="27636"/>
          <ac:spMkLst>
            <pc:docMk/>
            <pc:sldMk cId="3504695865" sldId="542"/>
            <ac:spMk id="3" creationId="{A4557897-A319-1D84-4461-E9AF7A9FCAAC}"/>
          </ac:spMkLst>
        </pc:spChg>
        <pc:spChg chg="del">
          <ac:chgData name="Xuesu Xiao" userId="2da2dc19-76a6-42ca-a03e-a5becae5e7dc" providerId="ADAL" clId="{861D8F39-5C37-0F48-94E0-16FDDABA774A}" dt="2022-11-20T04:14:25.040" v="162"/>
          <ac:spMkLst>
            <pc:docMk/>
            <pc:sldMk cId="3504695865" sldId="542"/>
            <ac:spMk id="4" creationId="{FF91B8C7-AB46-D869-98E2-21BC153EC000}"/>
          </ac:spMkLst>
        </pc:spChg>
        <pc:picChg chg="mod">
          <ac:chgData name="Xuesu Xiao" userId="2da2dc19-76a6-42ca-a03e-a5becae5e7dc" providerId="ADAL" clId="{861D8F39-5C37-0F48-94E0-16FDDABA774A}" dt="2022-11-20T05:00:41.032" v="570" actId="1076"/>
          <ac:picMkLst>
            <pc:docMk/>
            <pc:sldMk cId="3504695865" sldId="542"/>
            <ac:picMk id="6" creationId="{4214FA31-6364-271D-A8E0-164BA2A999E8}"/>
          </ac:picMkLst>
        </pc:picChg>
      </pc:sldChg>
      <pc:sldChg chg="delSp add">
        <pc:chgData name="Xuesu Xiao" userId="2da2dc19-76a6-42ca-a03e-a5becae5e7dc" providerId="ADAL" clId="{861D8F39-5C37-0F48-94E0-16FDDABA774A}" dt="2022-11-20T04:14:25.040" v="162"/>
        <pc:sldMkLst>
          <pc:docMk/>
          <pc:sldMk cId="2901534414" sldId="543"/>
        </pc:sldMkLst>
        <pc:spChg chg="del">
          <ac:chgData name="Xuesu Xiao" userId="2da2dc19-76a6-42ca-a03e-a5becae5e7dc" providerId="ADAL" clId="{861D8F39-5C37-0F48-94E0-16FDDABA774A}" dt="2022-11-20T04:14:25.040" v="162"/>
          <ac:spMkLst>
            <pc:docMk/>
            <pc:sldMk cId="2901534414" sldId="543"/>
            <ac:spMk id="4" creationId="{746F49AD-3411-B362-9316-57326F712959}"/>
          </ac:spMkLst>
        </pc:spChg>
      </pc:sldChg>
      <pc:sldChg chg="del">
        <pc:chgData name="Xuesu Xiao" userId="2da2dc19-76a6-42ca-a03e-a5becae5e7dc" providerId="ADAL" clId="{861D8F39-5C37-0F48-94E0-16FDDABA774A}" dt="2022-11-20T04:06:26.573" v="69" actId="2696"/>
        <pc:sldMkLst>
          <pc:docMk/>
          <pc:sldMk cId="906586153" sldId="550"/>
        </pc:sldMkLst>
      </pc:sldChg>
      <pc:sldChg chg="delSp modSp add mod">
        <pc:chgData name="Xuesu Xiao" userId="2da2dc19-76a6-42ca-a03e-a5becae5e7dc" providerId="ADAL" clId="{861D8F39-5C37-0F48-94E0-16FDDABA774A}" dt="2022-11-20T04:14:25.040" v="162"/>
        <pc:sldMkLst>
          <pc:docMk/>
          <pc:sldMk cId="1187179596" sldId="551"/>
        </pc:sldMkLst>
        <pc:spChg chg="mod">
          <ac:chgData name="Xuesu Xiao" userId="2da2dc19-76a6-42ca-a03e-a5becae5e7dc" providerId="ADAL" clId="{861D8F39-5C37-0F48-94E0-16FDDABA774A}" dt="2022-11-20T04:13:25.643" v="109" actId="27636"/>
          <ac:spMkLst>
            <pc:docMk/>
            <pc:sldMk cId="1187179596" sldId="551"/>
            <ac:spMk id="3" creationId="{DDBB0681-C8C4-DD4C-82BF-60048B6B977F}"/>
          </ac:spMkLst>
        </pc:spChg>
        <pc:spChg chg="del">
          <ac:chgData name="Xuesu Xiao" userId="2da2dc19-76a6-42ca-a03e-a5becae5e7dc" providerId="ADAL" clId="{861D8F39-5C37-0F48-94E0-16FDDABA774A}" dt="2022-11-20T04:14:25.040" v="162"/>
          <ac:spMkLst>
            <pc:docMk/>
            <pc:sldMk cId="1187179596" sldId="551"/>
            <ac:spMk id="4" creationId="{CBC30F79-AAC8-FC46-A23E-C0B1033F3E59}"/>
          </ac:spMkLst>
        </pc:spChg>
      </pc:sldChg>
      <pc:sldChg chg="del">
        <pc:chgData name="Xuesu Xiao" userId="2da2dc19-76a6-42ca-a03e-a5becae5e7dc" providerId="ADAL" clId="{861D8F39-5C37-0F48-94E0-16FDDABA774A}" dt="2022-11-20T04:06:26.538" v="36" actId="2696"/>
        <pc:sldMkLst>
          <pc:docMk/>
          <pc:sldMk cId="1825099269" sldId="551"/>
        </pc:sldMkLst>
      </pc:sldChg>
      <pc:sldChg chg="del">
        <pc:chgData name="Xuesu Xiao" userId="2da2dc19-76a6-42ca-a03e-a5becae5e7dc" providerId="ADAL" clId="{861D8F39-5C37-0F48-94E0-16FDDABA774A}" dt="2022-11-20T04:06:26.577" v="73" actId="2696"/>
        <pc:sldMkLst>
          <pc:docMk/>
          <pc:sldMk cId="2186420898" sldId="552"/>
        </pc:sldMkLst>
      </pc:sldChg>
      <pc:sldChg chg="delSp add">
        <pc:chgData name="Xuesu Xiao" userId="2da2dc19-76a6-42ca-a03e-a5becae5e7dc" providerId="ADAL" clId="{861D8F39-5C37-0F48-94E0-16FDDABA774A}" dt="2022-11-20T04:14:25.040" v="162"/>
        <pc:sldMkLst>
          <pc:docMk/>
          <pc:sldMk cId="3115449360" sldId="552"/>
        </pc:sldMkLst>
        <pc:spChg chg="del">
          <ac:chgData name="Xuesu Xiao" userId="2da2dc19-76a6-42ca-a03e-a5becae5e7dc" providerId="ADAL" clId="{861D8F39-5C37-0F48-94E0-16FDDABA774A}" dt="2022-11-20T04:14:25.040" v="162"/>
          <ac:spMkLst>
            <pc:docMk/>
            <pc:sldMk cId="3115449360" sldId="552"/>
            <ac:spMk id="4" creationId="{CBC30F79-AAC8-FC46-A23E-C0B1033F3E59}"/>
          </ac:spMkLst>
        </pc:spChg>
      </pc:sldChg>
      <pc:sldChg chg="delSp add">
        <pc:chgData name="Xuesu Xiao" userId="2da2dc19-76a6-42ca-a03e-a5becae5e7dc" providerId="ADAL" clId="{861D8F39-5C37-0F48-94E0-16FDDABA774A}" dt="2022-11-20T04:14:25.040" v="162"/>
        <pc:sldMkLst>
          <pc:docMk/>
          <pc:sldMk cId="3574793329" sldId="553"/>
        </pc:sldMkLst>
        <pc:spChg chg="del">
          <ac:chgData name="Xuesu Xiao" userId="2da2dc19-76a6-42ca-a03e-a5becae5e7dc" providerId="ADAL" clId="{861D8F39-5C37-0F48-94E0-16FDDABA774A}" dt="2022-11-20T04:14:25.040" v="162"/>
          <ac:spMkLst>
            <pc:docMk/>
            <pc:sldMk cId="3574793329" sldId="553"/>
            <ac:spMk id="4" creationId="{CBC30F79-AAC8-FC46-A23E-C0B1033F3E59}"/>
          </ac:spMkLst>
        </pc:spChg>
      </pc:sldChg>
      <pc:sldChg chg="del">
        <pc:chgData name="Xuesu Xiao" userId="2da2dc19-76a6-42ca-a03e-a5becae5e7dc" providerId="ADAL" clId="{861D8F39-5C37-0F48-94E0-16FDDABA774A}" dt="2022-11-20T04:06:26.581" v="78" actId="2696"/>
        <pc:sldMkLst>
          <pc:docMk/>
          <pc:sldMk cId="3764514349" sldId="553"/>
        </pc:sldMkLst>
      </pc:sldChg>
      <pc:sldChg chg="del">
        <pc:chgData name="Xuesu Xiao" userId="2da2dc19-76a6-42ca-a03e-a5becae5e7dc" providerId="ADAL" clId="{861D8F39-5C37-0F48-94E0-16FDDABA774A}" dt="2022-11-20T04:06:26.534" v="33" actId="2696"/>
        <pc:sldMkLst>
          <pc:docMk/>
          <pc:sldMk cId="2462347418" sldId="554"/>
        </pc:sldMkLst>
      </pc:sldChg>
      <pc:sldChg chg="delSp add">
        <pc:chgData name="Xuesu Xiao" userId="2da2dc19-76a6-42ca-a03e-a5becae5e7dc" providerId="ADAL" clId="{861D8F39-5C37-0F48-94E0-16FDDABA774A}" dt="2022-11-20T04:14:25.040" v="162"/>
        <pc:sldMkLst>
          <pc:docMk/>
          <pc:sldMk cId="3607561481" sldId="554"/>
        </pc:sldMkLst>
        <pc:spChg chg="del">
          <ac:chgData name="Xuesu Xiao" userId="2da2dc19-76a6-42ca-a03e-a5becae5e7dc" providerId="ADAL" clId="{861D8F39-5C37-0F48-94E0-16FDDABA774A}" dt="2022-11-20T04:14:25.040" v="162"/>
          <ac:spMkLst>
            <pc:docMk/>
            <pc:sldMk cId="3607561481" sldId="554"/>
            <ac:spMk id="4" creationId="{CBC30F79-AAC8-FC46-A23E-C0B1033F3E59}"/>
          </ac:spMkLst>
        </pc:spChg>
      </pc:sldChg>
      <pc:sldChg chg="del">
        <pc:chgData name="Xuesu Xiao" userId="2da2dc19-76a6-42ca-a03e-a5becae5e7dc" providerId="ADAL" clId="{861D8F39-5C37-0F48-94E0-16FDDABA774A}" dt="2022-11-20T04:06:26.540" v="37" actId="2696"/>
        <pc:sldMkLst>
          <pc:docMk/>
          <pc:sldMk cId="1829646673" sldId="555"/>
        </pc:sldMkLst>
      </pc:sldChg>
      <pc:sldChg chg="delSp add">
        <pc:chgData name="Xuesu Xiao" userId="2da2dc19-76a6-42ca-a03e-a5becae5e7dc" providerId="ADAL" clId="{861D8F39-5C37-0F48-94E0-16FDDABA774A}" dt="2022-11-20T04:14:25.040" v="162"/>
        <pc:sldMkLst>
          <pc:docMk/>
          <pc:sldMk cId="2111647405" sldId="555"/>
        </pc:sldMkLst>
        <pc:spChg chg="del">
          <ac:chgData name="Xuesu Xiao" userId="2da2dc19-76a6-42ca-a03e-a5becae5e7dc" providerId="ADAL" clId="{861D8F39-5C37-0F48-94E0-16FDDABA774A}" dt="2022-11-20T04:14:25.040" v="162"/>
          <ac:spMkLst>
            <pc:docMk/>
            <pc:sldMk cId="2111647405" sldId="555"/>
            <ac:spMk id="4" creationId="{955DCE7C-6DAA-8C47-9AB7-21700267E739}"/>
          </ac:spMkLst>
        </pc:spChg>
      </pc:sldChg>
      <pc:sldChg chg="delSp modSp add mod">
        <pc:chgData name="Xuesu Xiao" userId="2da2dc19-76a6-42ca-a03e-a5becae5e7dc" providerId="ADAL" clId="{861D8F39-5C37-0F48-94E0-16FDDABA774A}" dt="2022-11-20T04:14:25.040" v="162"/>
        <pc:sldMkLst>
          <pc:docMk/>
          <pc:sldMk cId="1846932586" sldId="556"/>
        </pc:sldMkLst>
        <pc:spChg chg="mod">
          <ac:chgData name="Xuesu Xiao" userId="2da2dc19-76a6-42ca-a03e-a5becae5e7dc" providerId="ADAL" clId="{861D8F39-5C37-0F48-94E0-16FDDABA774A}" dt="2022-11-20T04:13:25.680" v="110" actId="27636"/>
          <ac:spMkLst>
            <pc:docMk/>
            <pc:sldMk cId="1846932586" sldId="556"/>
            <ac:spMk id="3" creationId="{5BD968C2-B9B5-FA41-87BB-65E8D4D5D1DD}"/>
          </ac:spMkLst>
        </pc:spChg>
        <pc:spChg chg="del">
          <ac:chgData name="Xuesu Xiao" userId="2da2dc19-76a6-42ca-a03e-a5becae5e7dc" providerId="ADAL" clId="{861D8F39-5C37-0F48-94E0-16FDDABA774A}" dt="2022-11-20T04:14:25.040" v="162"/>
          <ac:spMkLst>
            <pc:docMk/>
            <pc:sldMk cId="1846932586" sldId="556"/>
            <ac:spMk id="4" creationId="{23F7FAC5-C9F6-8648-A46F-0E36160985E3}"/>
          </ac:spMkLst>
        </pc:spChg>
      </pc:sldChg>
      <pc:sldChg chg="del">
        <pc:chgData name="Xuesu Xiao" userId="2da2dc19-76a6-42ca-a03e-a5becae5e7dc" providerId="ADAL" clId="{861D8F39-5C37-0F48-94E0-16FDDABA774A}" dt="2022-11-20T04:06:26.568" v="67" actId="2696"/>
        <pc:sldMkLst>
          <pc:docMk/>
          <pc:sldMk cId="3719156662" sldId="556"/>
        </pc:sldMkLst>
      </pc:sldChg>
      <pc:sldChg chg="del">
        <pc:chgData name="Xuesu Xiao" userId="2da2dc19-76a6-42ca-a03e-a5becae5e7dc" providerId="ADAL" clId="{861D8F39-5C37-0F48-94E0-16FDDABA774A}" dt="2022-11-20T04:06:26.564" v="60" actId="2696"/>
        <pc:sldMkLst>
          <pc:docMk/>
          <pc:sldMk cId="2284345746" sldId="557"/>
        </pc:sldMkLst>
      </pc:sldChg>
      <pc:sldChg chg="del">
        <pc:chgData name="Xuesu Xiao" userId="2da2dc19-76a6-42ca-a03e-a5becae5e7dc" providerId="ADAL" clId="{861D8F39-5C37-0F48-94E0-16FDDABA774A}" dt="2022-11-20T04:06:26.556" v="49" actId="2696"/>
        <pc:sldMkLst>
          <pc:docMk/>
          <pc:sldMk cId="2552631947" sldId="558"/>
        </pc:sldMkLst>
      </pc:sldChg>
      <pc:sldChg chg="delSp add">
        <pc:chgData name="Xuesu Xiao" userId="2da2dc19-76a6-42ca-a03e-a5becae5e7dc" providerId="ADAL" clId="{861D8F39-5C37-0F48-94E0-16FDDABA774A}" dt="2022-11-20T04:14:25.040" v="162"/>
        <pc:sldMkLst>
          <pc:docMk/>
          <pc:sldMk cId="3764398760" sldId="558"/>
        </pc:sldMkLst>
        <pc:spChg chg="del">
          <ac:chgData name="Xuesu Xiao" userId="2da2dc19-76a6-42ca-a03e-a5becae5e7dc" providerId="ADAL" clId="{861D8F39-5C37-0F48-94E0-16FDDABA774A}" dt="2022-11-20T04:14:25.040" v="162"/>
          <ac:spMkLst>
            <pc:docMk/>
            <pc:sldMk cId="3764398760" sldId="558"/>
            <ac:spMk id="4" creationId="{1BB74980-2C7C-A443-A28B-5E53B387D86C}"/>
          </ac:spMkLst>
        </pc:spChg>
      </pc:sldChg>
      <pc:sldChg chg="del">
        <pc:chgData name="Xuesu Xiao" userId="2da2dc19-76a6-42ca-a03e-a5becae5e7dc" providerId="ADAL" clId="{861D8F39-5C37-0F48-94E0-16FDDABA774A}" dt="2022-11-20T04:06:26.579" v="77" actId="2696"/>
        <pc:sldMkLst>
          <pc:docMk/>
          <pc:sldMk cId="254068852" sldId="559"/>
        </pc:sldMkLst>
      </pc:sldChg>
      <pc:sldChg chg="delSp add">
        <pc:chgData name="Xuesu Xiao" userId="2da2dc19-76a6-42ca-a03e-a5becae5e7dc" providerId="ADAL" clId="{861D8F39-5C37-0F48-94E0-16FDDABA774A}" dt="2022-11-20T04:14:25.040" v="162"/>
        <pc:sldMkLst>
          <pc:docMk/>
          <pc:sldMk cId="4101754803" sldId="559"/>
        </pc:sldMkLst>
        <pc:spChg chg="del">
          <ac:chgData name="Xuesu Xiao" userId="2da2dc19-76a6-42ca-a03e-a5becae5e7dc" providerId="ADAL" clId="{861D8F39-5C37-0F48-94E0-16FDDABA774A}" dt="2022-11-20T04:14:25.040" v="162"/>
          <ac:spMkLst>
            <pc:docMk/>
            <pc:sldMk cId="4101754803" sldId="559"/>
            <ac:spMk id="4" creationId="{25ECF366-CBC2-534B-84D7-2B44F01BCDCA}"/>
          </ac:spMkLst>
        </pc:spChg>
      </pc:sldChg>
      <pc:sldChg chg="del">
        <pc:chgData name="Xuesu Xiao" userId="2da2dc19-76a6-42ca-a03e-a5becae5e7dc" providerId="ADAL" clId="{861D8F39-5C37-0F48-94E0-16FDDABA774A}" dt="2022-11-20T04:06:26.532" v="32" actId="2696"/>
        <pc:sldMkLst>
          <pc:docMk/>
          <pc:sldMk cId="2050445415" sldId="560"/>
        </pc:sldMkLst>
      </pc:sldChg>
      <pc:sldChg chg="delSp add">
        <pc:chgData name="Xuesu Xiao" userId="2da2dc19-76a6-42ca-a03e-a5becae5e7dc" providerId="ADAL" clId="{861D8F39-5C37-0F48-94E0-16FDDABA774A}" dt="2022-11-20T04:14:25.040" v="162"/>
        <pc:sldMkLst>
          <pc:docMk/>
          <pc:sldMk cId="3840762746" sldId="560"/>
        </pc:sldMkLst>
        <pc:spChg chg="del">
          <ac:chgData name="Xuesu Xiao" userId="2da2dc19-76a6-42ca-a03e-a5becae5e7dc" providerId="ADAL" clId="{861D8F39-5C37-0F48-94E0-16FDDABA774A}" dt="2022-11-20T04:14:25.040" v="162"/>
          <ac:spMkLst>
            <pc:docMk/>
            <pc:sldMk cId="3840762746" sldId="560"/>
            <ac:spMk id="4" creationId="{F74F886C-B55F-0345-9CFA-B2A8C9B8690F}"/>
          </ac:spMkLst>
        </pc:spChg>
      </pc:sldChg>
      <pc:sldChg chg="delSp modSp add mod">
        <pc:chgData name="Xuesu Xiao" userId="2da2dc19-76a6-42ca-a03e-a5becae5e7dc" providerId="ADAL" clId="{861D8F39-5C37-0F48-94E0-16FDDABA774A}" dt="2022-11-20T05:03:02.177" v="607" actId="1036"/>
        <pc:sldMkLst>
          <pc:docMk/>
          <pc:sldMk cId="3259795678" sldId="561"/>
        </pc:sldMkLst>
        <pc:spChg chg="mod">
          <ac:chgData name="Xuesu Xiao" userId="2da2dc19-76a6-42ca-a03e-a5becae5e7dc" providerId="ADAL" clId="{861D8F39-5C37-0F48-94E0-16FDDABA774A}" dt="2022-11-20T04:13:25.701" v="111" actId="27636"/>
          <ac:spMkLst>
            <pc:docMk/>
            <pc:sldMk cId="3259795678" sldId="561"/>
            <ac:spMk id="3" creationId="{6C41D748-47EB-E045-95FE-0D891ED29AD3}"/>
          </ac:spMkLst>
        </pc:spChg>
        <pc:spChg chg="del">
          <ac:chgData name="Xuesu Xiao" userId="2da2dc19-76a6-42ca-a03e-a5becae5e7dc" providerId="ADAL" clId="{861D8F39-5C37-0F48-94E0-16FDDABA774A}" dt="2022-11-20T04:14:25.040" v="162"/>
          <ac:spMkLst>
            <pc:docMk/>
            <pc:sldMk cId="3259795678" sldId="561"/>
            <ac:spMk id="4" creationId="{F74F886C-B55F-0345-9CFA-B2A8C9B8690F}"/>
          </ac:spMkLst>
        </pc:spChg>
        <pc:picChg chg="mod">
          <ac:chgData name="Xuesu Xiao" userId="2da2dc19-76a6-42ca-a03e-a5becae5e7dc" providerId="ADAL" clId="{861D8F39-5C37-0F48-94E0-16FDDABA774A}" dt="2022-11-20T05:03:02.177" v="607" actId="1036"/>
          <ac:picMkLst>
            <pc:docMk/>
            <pc:sldMk cId="3259795678" sldId="561"/>
            <ac:picMk id="6" creationId="{368FA638-68C3-9642-A8A0-BFE13BA4BA25}"/>
          </ac:picMkLst>
        </pc:picChg>
      </pc:sldChg>
      <pc:sldChg chg="del">
        <pc:chgData name="Xuesu Xiao" userId="2da2dc19-76a6-42ca-a03e-a5becae5e7dc" providerId="ADAL" clId="{861D8F39-5C37-0F48-94E0-16FDDABA774A}" dt="2022-11-20T04:06:26.555" v="48" actId="2696"/>
        <pc:sldMkLst>
          <pc:docMk/>
          <pc:sldMk cId="3847747662" sldId="561"/>
        </pc:sldMkLst>
      </pc:sldChg>
      <pc:sldChg chg="del">
        <pc:chgData name="Xuesu Xiao" userId="2da2dc19-76a6-42ca-a03e-a5becae5e7dc" providerId="ADAL" clId="{861D8F39-5C37-0F48-94E0-16FDDABA774A}" dt="2022-11-20T04:06:26.554" v="47" actId="2696"/>
        <pc:sldMkLst>
          <pc:docMk/>
          <pc:sldMk cId="2885830857" sldId="562"/>
        </pc:sldMkLst>
      </pc:sldChg>
      <pc:sldChg chg="delSp modSp add mod">
        <pc:chgData name="Xuesu Xiao" userId="2da2dc19-76a6-42ca-a03e-a5becae5e7dc" providerId="ADAL" clId="{861D8F39-5C37-0F48-94E0-16FDDABA774A}" dt="2022-11-20T05:02:02.059" v="578" actId="20577"/>
        <pc:sldMkLst>
          <pc:docMk/>
          <pc:sldMk cId="3773831647" sldId="562"/>
        </pc:sldMkLst>
        <pc:spChg chg="mod">
          <ac:chgData name="Xuesu Xiao" userId="2da2dc19-76a6-42ca-a03e-a5becae5e7dc" providerId="ADAL" clId="{861D8F39-5C37-0F48-94E0-16FDDABA774A}" dt="2022-11-20T05:02:02.059" v="578" actId="20577"/>
          <ac:spMkLst>
            <pc:docMk/>
            <pc:sldMk cId="3773831647" sldId="562"/>
            <ac:spMk id="3" creationId="{8EE1247F-8CAB-AA46-9B50-C708670F3061}"/>
          </ac:spMkLst>
        </pc:spChg>
        <pc:spChg chg="del">
          <ac:chgData name="Xuesu Xiao" userId="2da2dc19-76a6-42ca-a03e-a5becae5e7dc" providerId="ADAL" clId="{861D8F39-5C37-0F48-94E0-16FDDABA774A}" dt="2022-11-20T04:14:25.040" v="162"/>
          <ac:spMkLst>
            <pc:docMk/>
            <pc:sldMk cId="3773831647" sldId="562"/>
            <ac:spMk id="4" creationId="{25ECF366-CBC2-534B-84D7-2B44F01BCDCA}"/>
          </ac:spMkLst>
        </pc:spChg>
        <pc:picChg chg="mod">
          <ac:chgData name="Xuesu Xiao" userId="2da2dc19-76a6-42ca-a03e-a5becae5e7dc" providerId="ADAL" clId="{861D8F39-5C37-0F48-94E0-16FDDABA774A}" dt="2022-11-20T05:02:00.868" v="577" actId="1036"/>
          <ac:picMkLst>
            <pc:docMk/>
            <pc:sldMk cId="3773831647" sldId="562"/>
            <ac:picMk id="6" creationId="{993281D2-42CD-B447-BF14-DB2E2D19F8D7}"/>
          </ac:picMkLst>
        </pc:picChg>
      </pc:sldChg>
      <pc:sldChg chg="del">
        <pc:chgData name="Xuesu Xiao" userId="2da2dc19-76a6-42ca-a03e-a5becae5e7dc" providerId="ADAL" clId="{861D8F39-5C37-0F48-94E0-16FDDABA774A}" dt="2022-11-20T04:06:26.578" v="76" actId="2696"/>
        <pc:sldMkLst>
          <pc:docMk/>
          <pc:sldMk cId="869157005" sldId="563"/>
        </pc:sldMkLst>
      </pc:sldChg>
      <pc:sldChg chg="delSp add del">
        <pc:chgData name="Xuesu Xiao" userId="2da2dc19-76a6-42ca-a03e-a5becae5e7dc" providerId="ADAL" clId="{861D8F39-5C37-0F48-94E0-16FDDABA774A}" dt="2022-11-20T05:02:25.588" v="580" actId="2696"/>
        <pc:sldMkLst>
          <pc:docMk/>
          <pc:sldMk cId="2094404739" sldId="563"/>
        </pc:sldMkLst>
        <pc:spChg chg="del">
          <ac:chgData name="Xuesu Xiao" userId="2da2dc19-76a6-42ca-a03e-a5becae5e7dc" providerId="ADAL" clId="{861D8F39-5C37-0F48-94E0-16FDDABA774A}" dt="2022-11-20T04:14:25.040" v="162"/>
          <ac:spMkLst>
            <pc:docMk/>
            <pc:sldMk cId="2094404739" sldId="563"/>
            <ac:spMk id="4" creationId="{0659743A-C536-F544-B48C-B41D0C28626E}"/>
          </ac:spMkLst>
        </pc:spChg>
      </pc:sldChg>
      <pc:sldChg chg="delSp modSp add mod modAnim">
        <pc:chgData name="Xuesu Xiao" userId="2da2dc19-76a6-42ca-a03e-a5becae5e7dc" providerId="ADAL" clId="{861D8F39-5C37-0F48-94E0-16FDDABA774A}" dt="2022-11-20T05:02:20.828" v="579"/>
        <pc:sldMkLst>
          <pc:docMk/>
          <pc:sldMk cId="3603279904" sldId="564"/>
        </pc:sldMkLst>
        <pc:spChg chg="mod">
          <ac:chgData name="Xuesu Xiao" userId="2da2dc19-76a6-42ca-a03e-a5becae5e7dc" providerId="ADAL" clId="{861D8F39-5C37-0F48-94E0-16FDDABA774A}" dt="2022-11-20T04:13:25.711" v="112" actId="27636"/>
          <ac:spMkLst>
            <pc:docMk/>
            <pc:sldMk cId="3603279904" sldId="564"/>
            <ac:spMk id="3" creationId="{29353BA1-7DD3-8548-B640-DD30FF515E1D}"/>
          </ac:spMkLst>
        </pc:spChg>
        <pc:spChg chg="del">
          <ac:chgData name="Xuesu Xiao" userId="2da2dc19-76a6-42ca-a03e-a5becae5e7dc" providerId="ADAL" clId="{861D8F39-5C37-0F48-94E0-16FDDABA774A}" dt="2022-11-20T04:14:25.040" v="162"/>
          <ac:spMkLst>
            <pc:docMk/>
            <pc:sldMk cId="3603279904" sldId="564"/>
            <ac:spMk id="4" creationId="{0659743A-C536-F544-B48C-B41D0C28626E}"/>
          </ac:spMkLst>
        </pc:spChg>
      </pc:sldChg>
      <pc:sldChg chg="delSp add">
        <pc:chgData name="Xuesu Xiao" userId="2da2dc19-76a6-42ca-a03e-a5becae5e7dc" providerId="ADAL" clId="{861D8F39-5C37-0F48-94E0-16FDDABA774A}" dt="2022-11-20T04:14:25.040" v="162"/>
        <pc:sldMkLst>
          <pc:docMk/>
          <pc:sldMk cId="1596148285" sldId="565"/>
        </pc:sldMkLst>
        <pc:spChg chg="del">
          <ac:chgData name="Xuesu Xiao" userId="2da2dc19-76a6-42ca-a03e-a5becae5e7dc" providerId="ADAL" clId="{861D8F39-5C37-0F48-94E0-16FDDABA774A}" dt="2022-11-20T04:14:25.040" v="162"/>
          <ac:spMkLst>
            <pc:docMk/>
            <pc:sldMk cId="1596148285" sldId="565"/>
            <ac:spMk id="4" creationId="{3D08CC10-14BE-9644-ABD5-B620E0E845C8}"/>
          </ac:spMkLst>
        </pc:spChg>
      </pc:sldChg>
      <pc:sldChg chg="del">
        <pc:chgData name="Xuesu Xiao" userId="2da2dc19-76a6-42ca-a03e-a5becae5e7dc" providerId="ADAL" clId="{861D8F39-5C37-0F48-94E0-16FDDABA774A}" dt="2022-11-20T04:06:26.558" v="52" actId="2696"/>
        <pc:sldMkLst>
          <pc:docMk/>
          <pc:sldMk cId="1822573885" sldId="565"/>
        </pc:sldMkLst>
      </pc:sldChg>
      <pc:sldChg chg="del">
        <pc:chgData name="Xuesu Xiao" userId="2da2dc19-76a6-42ca-a03e-a5becae5e7dc" providerId="ADAL" clId="{861D8F39-5C37-0F48-94E0-16FDDABA774A}" dt="2022-11-20T04:06:26.552" v="45" actId="2696"/>
        <pc:sldMkLst>
          <pc:docMk/>
          <pc:sldMk cId="1627664344" sldId="566"/>
        </pc:sldMkLst>
      </pc:sldChg>
      <pc:sldChg chg="del">
        <pc:chgData name="Xuesu Xiao" userId="2da2dc19-76a6-42ca-a03e-a5becae5e7dc" providerId="ADAL" clId="{861D8F39-5C37-0F48-94E0-16FDDABA774A}" dt="2022-11-20T04:06:26.563" v="59" actId="2696"/>
        <pc:sldMkLst>
          <pc:docMk/>
          <pc:sldMk cId="511523215" sldId="567"/>
        </pc:sldMkLst>
      </pc:sldChg>
      <pc:sldChg chg="delSp add">
        <pc:chgData name="Xuesu Xiao" userId="2da2dc19-76a6-42ca-a03e-a5becae5e7dc" providerId="ADAL" clId="{861D8F39-5C37-0F48-94E0-16FDDABA774A}" dt="2022-11-20T04:14:25.040" v="162"/>
        <pc:sldMkLst>
          <pc:docMk/>
          <pc:sldMk cId="4260042503" sldId="568"/>
        </pc:sldMkLst>
        <pc:spChg chg="del">
          <ac:chgData name="Xuesu Xiao" userId="2da2dc19-76a6-42ca-a03e-a5becae5e7dc" providerId="ADAL" clId="{861D8F39-5C37-0F48-94E0-16FDDABA774A}" dt="2022-11-20T04:14:25.040" v="162"/>
          <ac:spMkLst>
            <pc:docMk/>
            <pc:sldMk cId="4260042503" sldId="568"/>
            <ac:spMk id="4" creationId="{AA256325-02DA-2F43-A4E8-5ED09DE1C053}"/>
          </ac:spMkLst>
        </pc:spChg>
      </pc:sldChg>
      <pc:sldChg chg="del">
        <pc:chgData name="Xuesu Xiao" userId="2da2dc19-76a6-42ca-a03e-a5becae5e7dc" providerId="ADAL" clId="{861D8F39-5C37-0F48-94E0-16FDDABA774A}" dt="2022-11-20T04:06:26.568" v="66" actId="2696"/>
        <pc:sldMkLst>
          <pc:docMk/>
          <pc:sldMk cId="3521333101" sldId="569"/>
        </pc:sldMkLst>
      </pc:sldChg>
      <pc:sldChg chg="delSp add">
        <pc:chgData name="Xuesu Xiao" userId="2da2dc19-76a6-42ca-a03e-a5becae5e7dc" providerId="ADAL" clId="{861D8F39-5C37-0F48-94E0-16FDDABA774A}" dt="2022-11-20T04:14:25.040" v="162"/>
        <pc:sldMkLst>
          <pc:docMk/>
          <pc:sldMk cId="4062567460" sldId="569"/>
        </pc:sldMkLst>
        <pc:spChg chg="del">
          <ac:chgData name="Xuesu Xiao" userId="2da2dc19-76a6-42ca-a03e-a5becae5e7dc" providerId="ADAL" clId="{861D8F39-5C37-0F48-94E0-16FDDABA774A}" dt="2022-11-20T04:14:25.040" v="162"/>
          <ac:spMkLst>
            <pc:docMk/>
            <pc:sldMk cId="4062567460" sldId="569"/>
            <ac:spMk id="4" creationId="{AA256325-02DA-2F43-A4E8-5ED09DE1C053}"/>
          </ac:spMkLst>
        </pc:spChg>
      </pc:sldChg>
      <pc:sldChg chg="delSp add">
        <pc:chgData name="Xuesu Xiao" userId="2da2dc19-76a6-42ca-a03e-a5becae5e7dc" providerId="ADAL" clId="{861D8F39-5C37-0F48-94E0-16FDDABA774A}" dt="2022-11-20T04:14:25.040" v="162"/>
        <pc:sldMkLst>
          <pc:docMk/>
          <pc:sldMk cId="470184505" sldId="570"/>
        </pc:sldMkLst>
        <pc:spChg chg="del">
          <ac:chgData name="Xuesu Xiao" userId="2da2dc19-76a6-42ca-a03e-a5becae5e7dc" providerId="ADAL" clId="{861D8F39-5C37-0F48-94E0-16FDDABA774A}" dt="2022-11-20T04:14:25.040" v="162"/>
          <ac:spMkLst>
            <pc:docMk/>
            <pc:sldMk cId="470184505" sldId="570"/>
            <ac:spMk id="4" creationId="{AA256325-02DA-2F43-A4E8-5ED09DE1C053}"/>
          </ac:spMkLst>
        </pc:spChg>
      </pc:sldChg>
      <pc:sldChg chg="del">
        <pc:chgData name="Xuesu Xiao" userId="2da2dc19-76a6-42ca-a03e-a5becae5e7dc" providerId="ADAL" clId="{861D8F39-5C37-0F48-94E0-16FDDABA774A}" dt="2022-11-20T04:06:26.551" v="44" actId="2696"/>
        <pc:sldMkLst>
          <pc:docMk/>
          <pc:sldMk cId="1610729716" sldId="570"/>
        </pc:sldMkLst>
      </pc:sldChg>
      <pc:sldChg chg="del">
        <pc:chgData name="Xuesu Xiao" userId="2da2dc19-76a6-42ca-a03e-a5becae5e7dc" providerId="ADAL" clId="{861D8F39-5C37-0F48-94E0-16FDDABA774A}" dt="2022-11-20T04:06:26.560" v="54" actId="2696"/>
        <pc:sldMkLst>
          <pc:docMk/>
          <pc:sldMk cId="2210852587" sldId="571"/>
        </pc:sldMkLst>
      </pc:sldChg>
      <pc:sldChg chg="delSp modSp add mod">
        <pc:chgData name="Xuesu Xiao" userId="2da2dc19-76a6-42ca-a03e-a5becae5e7dc" providerId="ADAL" clId="{861D8F39-5C37-0F48-94E0-16FDDABA774A}" dt="2022-11-20T04:14:25.040" v="162"/>
        <pc:sldMkLst>
          <pc:docMk/>
          <pc:sldMk cId="3955770251" sldId="571"/>
        </pc:sldMkLst>
        <pc:spChg chg="mod">
          <ac:chgData name="Xuesu Xiao" userId="2da2dc19-76a6-42ca-a03e-a5becae5e7dc" providerId="ADAL" clId="{861D8F39-5C37-0F48-94E0-16FDDABA774A}" dt="2022-11-20T04:13:25.727" v="113" actId="27636"/>
          <ac:spMkLst>
            <pc:docMk/>
            <pc:sldMk cId="3955770251" sldId="571"/>
            <ac:spMk id="3" creationId="{66FBE08B-7434-9A4F-91E2-D9DE54B817CD}"/>
          </ac:spMkLst>
        </pc:spChg>
        <pc:spChg chg="del">
          <ac:chgData name="Xuesu Xiao" userId="2da2dc19-76a6-42ca-a03e-a5becae5e7dc" providerId="ADAL" clId="{861D8F39-5C37-0F48-94E0-16FDDABA774A}" dt="2022-11-20T04:14:25.040" v="162"/>
          <ac:spMkLst>
            <pc:docMk/>
            <pc:sldMk cId="3955770251" sldId="571"/>
            <ac:spMk id="4" creationId="{AA256325-02DA-2F43-A4E8-5ED09DE1C053}"/>
          </ac:spMkLst>
        </pc:spChg>
      </pc:sldChg>
      <pc:sldChg chg="del">
        <pc:chgData name="Xuesu Xiao" userId="2da2dc19-76a6-42ca-a03e-a5becae5e7dc" providerId="ADAL" clId="{861D8F39-5C37-0F48-94E0-16FDDABA774A}" dt="2022-11-20T04:06:26.563" v="58" actId="2696"/>
        <pc:sldMkLst>
          <pc:docMk/>
          <pc:sldMk cId="300413120" sldId="572"/>
        </pc:sldMkLst>
      </pc:sldChg>
      <pc:sldChg chg="delSp modSp add mod">
        <pc:chgData name="Xuesu Xiao" userId="2da2dc19-76a6-42ca-a03e-a5becae5e7dc" providerId="ADAL" clId="{861D8F39-5C37-0F48-94E0-16FDDABA774A}" dt="2022-11-20T04:14:25.040" v="162"/>
        <pc:sldMkLst>
          <pc:docMk/>
          <pc:sldMk cId="575985837" sldId="572"/>
        </pc:sldMkLst>
        <pc:spChg chg="mod">
          <ac:chgData name="Xuesu Xiao" userId="2da2dc19-76a6-42ca-a03e-a5becae5e7dc" providerId="ADAL" clId="{861D8F39-5C37-0F48-94E0-16FDDABA774A}" dt="2022-11-20T04:13:25.752" v="114" actId="27636"/>
          <ac:spMkLst>
            <pc:docMk/>
            <pc:sldMk cId="575985837" sldId="572"/>
            <ac:spMk id="3" creationId="{66FBE08B-7434-9A4F-91E2-D9DE54B817CD}"/>
          </ac:spMkLst>
        </pc:spChg>
        <pc:spChg chg="del">
          <ac:chgData name="Xuesu Xiao" userId="2da2dc19-76a6-42ca-a03e-a5becae5e7dc" providerId="ADAL" clId="{861D8F39-5C37-0F48-94E0-16FDDABA774A}" dt="2022-11-20T04:14:25.040" v="162"/>
          <ac:spMkLst>
            <pc:docMk/>
            <pc:sldMk cId="575985837" sldId="572"/>
            <ac:spMk id="4" creationId="{AA256325-02DA-2F43-A4E8-5ED09DE1C053}"/>
          </ac:spMkLst>
        </pc:spChg>
      </pc:sldChg>
      <pc:sldChg chg="delSp add">
        <pc:chgData name="Xuesu Xiao" userId="2da2dc19-76a6-42ca-a03e-a5becae5e7dc" providerId="ADAL" clId="{861D8F39-5C37-0F48-94E0-16FDDABA774A}" dt="2022-11-20T04:14:25.040" v="162"/>
        <pc:sldMkLst>
          <pc:docMk/>
          <pc:sldMk cId="238455881" sldId="573"/>
        </pc:sldMkLst>
        <pc:spChg chg="del">
          <ac:chgData name="Xuesu Xiao" userId="2da2dc19-76a6-42ca-a03e-a5becae5e7dc" providerId="ADAL" clId="{861D8F39-5C37-0F48-94E0-16FDDABA774A}" dt="2022-11-20T04:14:25.040" v="162"/>
          <ac:spMkLst>
            <pc:docMk/>
            <pc:sldMk cId="238455881" sldId="573"/>
            <ac:spMk id="4" creationId="{C3958316-8389-E442-9034-DA96345A6E72}"/>
          </ac:spMkLst>
        </pc:spChg>
      </pc:sldChg>
      <pc:sldChg chg="delSp add">
        <pc:chgData name="Xuesu Xiao" userId="2da2dc19-76a6-42ca-a03e-a5becae5e7dc" providerId="ADAL" clId="{861D8F39-5C37-0F48-94E0-16FDDABA774A}" dt="2022-11-20T04:14:25.040" v="162"/>
        <pc:sldMkLst>
          <pc:docMk/>
          <pc:sldMk cId="1418782740" sldId="574"/>
        </pc:sldMkLst>
        <pc:spChg chg="del">
          <ac:chgData name="Xuesu Xiao" userId="2da2dc19-76a6-42ca-a03e-a5becae5e7dc" providerId="ADAL" clId="{861D8F39-5C37-0F48-94E0-16FDDABA774A}" dt="2022-11-20T04:14:25.040" v="162"/>
          <ac:spMkLst>
            <pc:docMk/>
            <pc:sldMk cId="1418782740" sldId="574"/>
            <ac:spMk id="4" creationId="{C3958316-8389-E442-9034-DA96345A6E72}"/>
          </ac:spMkLst>
        </pc:spChg>
      </pc:sldChg>
      <pc:sldChg chg="del">
        <pc:chgData name="Xuesu Xiao" userId="2da2dc19-76a6-42ca-a03e-a5becae5e7dc" providerId="ADAL" clId="{861D8F39-5C37-0F48-94E0-16FDDABA774A}" dt="2022-11-20T04:06:26.557" v="50" actId="2696"/>
        <pc:sldMkLst>
          <pc:docMk/>
          <pc:sldMk cId="4250606674" sldId="575"/>
        </pc:sldMkLst>
      </pc:sldChg>
      <pc:sldChg chg="del">
        <pc:chgData name="Xuesu Xiao" userId="2da2dc19-76a6-42ca-a03e-a5becae5e7dc" providerId="ADAL" clId="{861D8F39-5C37-0F48-94E0-16FDDABA774A}" dt="2022-11-20T04:06:26.569" v="68" actId="2696"/>
        <pc:sldMkLst>
          <pc:docMk/>
          <pc:sldMk cId="3170227208" sldId="576"/>
        </pc:sldMkLst>
      </pc:sldChg>
      <pc:sldChg chg="delSp add">
        <pc:chgData name="Xuesu Xiao" userId="2da2dc19-76a6-42ca-a03e-a5becae5e7dc" providerId="ADAL" clId="{861D8F39-5C37-0F48-94E0-16FDDABA774A}" dt="2022-11-20T04:14:25.040" v="162"/>
        <pc:sldMkLst>
          <pc:docMk/>
          <pc:sldMk cId="3340369385" sldId="576"/>
        </pc:sldMkLst>
        <pc:spChg chg="del">
          <ac:chgData name="Xuesu Xiao" userId="2da2dc19-76a6-42ca-a03e-a5becae5e7dc" providerId="ADAL" clId="{861D8F39-5C37-0F48-94E0-16FDDABA774A}" dt="2022-11-20T04:14:25.040" v="162"/>
          <ac:spMkLst>
            <pc:docMk/>
            <pc:sldMk cId="3340369385" sldId="576"/>
            <ac:spMk id="4" creationId="{0C43DB6E-11DB-9D41-905A-717FAA8A7EFE}"/>
          </ac:spMkLst>
        </pc:spChg>
      </pc:sldChg>
      <pc:sldChg chg="del">
        <pc:chgData name="Xuesu Xiao" userId="2da2dc19-76a6-42ca-a03e-a5becae5e7dc" providerId="ADAL" clId="{861D8F39-5C37-0F48-94E0-16FDDABA774A}" dt="2022-11-20T04:06:26.574" v="72" actId="2696"/>
        <pc:sldMkLst>
          <pc:docMk/>
          <pc:sldMk cId="2114030096" sldId="577"/>
        </pc:sldMkLst>
      </pc:sldChg>
      <pc:sldChg chg="delSp add">
        <pc:chgData name="Xuesu Xiao" userId="2da2dc19-76a6-42ca-a03e-a5becae5e7dc" providerId="ADAL" clId="{861D8F39-5C37-0F48-94E0-16FDDABA774A}" dt="2022-11-20T04:14:25.040" v="162"/>
        <pc:sldMkLst>
          <pc:docMk/>
          <pc:sldMk cId="2241536575" sldId="577"/>
        </pc:sldMkLst>
        <pc:spChg chg="del">
          <ac:chgData name="Xuesu Xiao" userId="2da2dc19-76a6-42ca-a03e-a5becae5e7dc" providerId="ADAL" clId="{861D8F39-5C37-0F48-94E0-16FDDABA774A}" dt="2022-11-20T04:14:25.040" v="162"/>
          <ac:spMkLst>
            <pc:docMk/>
            <pc:sldMk cId="2241536575" sldId="577"/>
            <ac:spMk id="4" creationId="{0C43DB6E-11DB-9D41-905A-717FAA8A7EFE}"/>
          </ac:spMkLst>
        </pc:spChg>
      </pc:sldChg>
      <pc:sldChg chg="delSp add">
        <pc:chgData name="Xuesu Xiao" userId="2da2dc19-76a6-42ca-a03e-a5becae5e7dc" providerId="ADAL" clId="{861D8F39-5C37-0F48-94E0-16FDDABA774A}" dt="2022-11-20T04:14:25.040" v="162"/>
        <pc:sldMkLst>
          <pc:docMk/>
          <pc:sldMk cId="2505435162" sldId="578"/>
        </pc:sldMkLst>
        <pc:spChg chg="del">
          <ac:chgData name="Xuesu Xiao" userId="2da2dc19-76a6-42ca-a03e-a5becae5e7dc" providerId="ADAL" clId="{861D8F39-5C37-0F48-94E0-16FDDABA774A}" dt="2022-11-20T04:14:25.040" v="162"/>
          <ac:spMkLst>
            <pc:docMk/>
            <pc:sldMk cId="2505435162" sldId="578"/>
            <ac:spMk id="4" creationId="{489B0BAE-7DB0-D245-AE77-46A252124D30}"/>
          </ac:spMkLst>
        </pc:spChg>
      </pc:sldChg>
      <pc:sldChg chg="del">
        <pc:chgData name="Xuesu Xiao" userId="2da2dc19-76a6-42ca-a03e-a5becae5e7dc" providerId="ADAL" clId="{861D8F39-5C37-0F48-94E0-16FDDABA774A}" dt="2022-11-20T04:06:26.550" v="42" actId="2696"/>
        <pc:sldMkLst>
          <pc:docMk/>
          <pc:sldMk cId="157026869" sldId="579"/>
        </pc:sldMkLst>
      </pc:sldChg>
      <pc:sldChg chg="delSp modSp add mod">
        <pc:chgData name="Xuesu Xiao" userId="2da2dc19-76a6-42ca-a03e-a5becae5e7dc" providerId="ADAL" clId="{861D8F39-5C37-0F48-94E0-16FDDABA774A}" dt="2022-11-20T04:14:25.040" v="162"/>
        <pc:sldMkLst>
          <pc:docMk/>
          <pc:sldMk cId="1602085219" sldId="579"/>
        </pc:sldMkLst>
        <pc:spChg chg="mod">
          <ac:chgData name="Xuesu Xiao" userId="2da2dc19-76a6-42ca-a03e-a5becae5e7dc" providerId="ADAL" clId="{861D8F39-5C37-0F48-94E0-16FDDABA774A}" dt="2022-11-20T04:13:25.783" v="115" actId="27636"/>
          <ac:spMkLst>
            <pc:docMk/>
            <pc:sldMk cId="1602085219" sldId="579"/>
            <ac:spMk id="3" creationId="{5D096F56-C1CD-9F4F-947E-69DAC9BE03BB}"/>
          </ac:spMkLst>
        </pc:spChg>
        <pc:spChg chg="del">
          <ac:chgData name="Xuesu Xiao" userId="2da2dc19-76a6-42ca-a03e-a5becae5e7dc" providerId="ADAL" clId="{861D8F39-5C37-0F48-94E0-16FDDABA774A}" dt="2022-11-20T04:14:25.040" v="162"/>
          <ac:spMkLst>
            <pc:docMk/>
            <pc:sldMk cId="1602085219" sldId="579"/>
            <ac:spMk id="4" creationId="{489B0BAE-7DB0-D245-AE77-46A252124D30}"/>
          </ac:spMkLst>
        </pc:spChg>
      </pc:sldChg>
      <pc:sldChg chg="delSp add">
        <pc:chgData name="Xuesu Xiao" userId="2da2dc19-76a6-42ca-a03e-a5becae5e7dc" providerId="ADAL" clId="{861D8F39-5C37-0F48-94E0-16FDDABA774A}" dt="2022-11-20T04:14:25.040" v="162"/>
        <pc:sldMkLst>
          <pc:docMk/>
          <pc:sldMk cId="1450728088" sldId="580"/>
        </pc:sldMkLst>
        <pc:spChg chg="del">
          <ac:chgData name="Xuesu Xiao" userId="2da2dc19-76a6-42ca-a03e-a5becae5e7dc" providerId="ADAL" clId="{861D8F39-5C37-0F48-94E0-16FDDABA774A}" dt="2022-11-20T04:14:25.040" v="162"/>
          <ac:spMkLst>
            <pc:docMk/>
            <pc:sldMk cId="1450728088" sldId="580"/>
            <ac:spMk id="4" creationId="{E2CC3517-EF42-F34B-B36E-BD49E01AC72D}"/>
          </ac:spMkLst>
        </pc:spChg>
      </pc:sldChg>
      <pc:sldChg chg="del">
        <pc:chgData name="Xuesu Xiao" userId="2da2dc19-76a6-42ca-a03e-a5becae5e7dc" providerId="ADAL" clId="{861D8F39-5C37-0F48-94E0-16FDDABA774A}" dt="2022-11-20T04:06:26.561" v="56" actId="2696"/>
        <pc:sldMkLst>
          <pc:docMk/>
          <pc:sldMk cId="1768079579" sldId="581"/>
        </pc:sldMkLst>
      </pc:sldChg>
      <pc:sldChg chg="delSp add">
        <pc:chgData name="Xuesu Xiao" userId="2da2dc19-76a6-42ca-a03e-a5becae5e7dc" providerId="ADAL" clId="{861D8F39-5C37-0F48-94E0-16FDDABA774A}" dt="2022-11-20T04:14:25.040" v="162"/>
        <pc:sldMkLst>
          <pc:docMk/>
          <pc:sldMk cId="2418434937" sldId="581"/>
        </pc:sldMkLst>
        <pc:spChg chg="del">
          <ac:chgData name="Xuesu Xiao" userId="2da2dc19-76a6-42ca-a03e-a5becae5e7dc" providerId="ADAL" clId="{861D8F39-5C37-0F48-94E0-16FDDABA774A}" dt="2022-11-20T04:14:25.040" v="162"/>
          <ac:spMkLst>
            <pc:docMk/>
            <pc:sldMk cId="2418434937" sldId="581"/>
            <ac:spMk id="4" creationId="{489B0BAE-7DB0-D245-AE77-46A252124D30}"/>
          </ac:spMkLst>
        </pc:spChg>
      </pc:sldChg>
      <pc:sldChg chg="delSp add">
        <pc:chgData name="Xuesu Xiao" userId="2da2dc19-76a6-42ca-a03e-a5becae5e7dc" providerId="ADAL" clId="{861D8F39-5C37-0F48-94E0-16FDDABA774A}" dt="2022-11-20T04:14:25.040" v="162"/>
        <pc:sldMkLst>
          <pc:docMk/>
          <pc:sldMk cId="3944599857" sldId="582"/>
        </pc:sldMkLst>
        <pc:spChg chg="del">
          <ac:chgData name="Xuesu Xiao" userId="2da2dc19-76a6-42ca-a03e-a5becae5e7dc" providerId="ADAL" clId="{861D8F39-5C37-0F48-94E0-16FDDABA774A}" dt="2022-11-20T04:14:25.040" v="162"/>
          <ac:spMkLst>
            <pc:docMk/>
            <pc:sldMk cId="3944599857" sldId="582"/>
            <ac:spMk id="4" creationId="{489B0BAE-7DB0-D245-AE77-46A252124D30}"/>
          </ac:spMkLst>
        </pc:spChg>
      </pc:sldChg>
      <pc:sldChg chg="delSp add">
        <pc:chgData name="Xuesu Xiao" userId="2da2dc19-76a6-42ca-a03e-a5becae5e7dc" providerId="ADAL" clId="{861D8F39-5C37-0F48-94E0-16FDDABA774A}" dt="2022-11-20T04:14:25.040" v="162"/>
        <pc:sldMkLst>
          <pc:docMk/>
          <pc:sldMk cId="2902254666" sldId="583"/>
        </pc:sldMkLst>
        <pc:spChg chg="del">
          <ac:chgData name="Xuesu Xiao" userId="2da2dc19-76a6-42ca-a03e-a5becae5e7dc" providerId="ADAL" clId="{861D8F39-5C37-0F48-94E0-16FDDABA774A}" dt="2022-11-20T04:14:25.040" v="162"/>
          <ac:spMkLst>
            <pc:docMk/>
            <pc:sldMk cId="2902254666" sldId="583"/>
            <ac:spMk id="4" creationId="{489B0BAE-7DB0-D245-AE77-46A252124D30}"/>
          </ac:spMkLst>
        </pc:spChg>
      </pc:sldChg>
      <pc:sldChg chg="delSp add del">
        <pc:chgData name="Xuesu Xiao" userId="2da2dc19-76a6-42ca-a03e-a5becae5e7dc" providerId="ADAL" clId="{861D8F39-5C37-0F48-94E0-16FDDABA774A}" dt="2022-11-20T05:05:46.793" v="611" actId="2696"/>
        <pc:sldMkLst>
          <pc:docMk/>
          <pc:sldMk cId="3664629107" sldId="584"/>
        </pc:sldMkLst>
        <pc:spChg chg="del">
          <ac:chgData name="Xuesu Xiao" userId="2da2dc19-76a6-42ca-a03e-a5becae5e7dc" providerId="ADAL" clId="{861D8F39-5C37-0F48-94E0-16FDDABA774A}" dt="2022-11-20T04:14:25.040" v="162"/>
          <ac:spMkLst>
            <pc:docMk/>
            <pc:sldMk cId="3664629107" sldId="584"/>
            <ac:spMk id="4" creationId="{A7BCBD77-80E4-EB42-A9E7-07D77D490E8B}"/>
          </ac:spMkLst>
        </pc:spChg>
      </pc:sldChg>
      <pc:sldChg chg="delSp modSp add mod modAnim">
        <pc:chgData name="Xuesu Xiao" userId="2da2dc19-76a6-42ca-a03e-a5becae5e7dc" providerId="ADAL" clId="{861D8F39-5C37-0F48-94E0-16FDDABA774A}" dt="2022-11-20T05:05:12.941" v="610"/>
        <pc:sldMkLst>
          <pc:docMk/>
          <pc:sldMk cId="3929122740" sldId="585"/>
        </pc:sldMkLst>
        <pc:spChg chg="mod">
          <ac:chgData name="Xuesu Xiao" userId="2da2dc19-76a6-42ca-a03e-a5becae5e7dc" providerId="ADAL" clId="{861D8F39-5C37-0F48-94E0-16FDDABA774A}" dt="2022-11-20T04:13:25.817" v="116" actId="27636"/>
          <ac:spMkLst>
            <pc:docMk/>
            <pc:sldMk cId="3929122740" sldId="585"/>
            <ac:spMk id="3" creationId="{29AE9606-6870-6C4D-8F49-2EDC35FD7A2F}"/>
          </ac:spMkLst>
        </pc:spChg>
        <pc:spChg chg="del">
          <ac:chgData name="Xuesu Xiao" userId="2da2dc19-76a6-42ca-a03e-a5becae5e7dc" providerId="ADAL" clId="{861D8F39-5C37-0F48-94E0-16FDDABA774A}" dt="2022-11-20T04:14:25.040" v="162"/>
          <ac:spMkLst>
            <pc:docMk/>
            <pc:sldMk cId="3929122740" sldId="585"/>
            <ac:spMk id="4" creationId="{A7BCBD77-80E4-EB42-A9E7-07D77D490E8B}"/>
          </ac:spMkLst>
        </pc:spChg>
      </pc:sldChg>
      <pc:sldChg chg="del">
        <pc:chgData name="Xuesu Xiao" userId="2da2dc19-76a6-42ca-a03e-a5becae5e7dc" providerId="ADAL" clId="{861D8F39-5C37-0F48-94E0-16FDDABA774A}" dt="2022-11-20T04:06:26.543" v="40" actId="2696"/>
        <pc:sldMkLst>
          <pc:docMk/>
          <pc:sldMk cId="61520634" sldId="586"/>
        </pc:sldMkLst>
      </pc:sldChg>
      <pc:sldChg chg="delSp add">
        <pc:chgData name="Xuesu Xiao" userId="2da2dc19-76a6-42ca-a03e-a5becae5e7dc" providerId="ADAL" clId="{861D8F39-5C37-0F48-94E0-16FDDABA774A}" dt="2022-11-20T04:14:25.040" v="162"/>
        <pc:sldMkLst>
          <pc:docMk/>
          <pc:sldMk cId="627899184" sldId="586"/>
        </pc:sldMkLst>
        <pc:spChg chg="del">
          <ac:chgData name="Xuesu Xiao" userId="2da2dc19-76a6-42ca-a03e-a5becae5e7dc" providerId="ADAL" clId="{861D8F39-5C37-0F48-94E0-16FDDABA774A}" dt="2022-11-20T04:14:25.040" v="162"/>
          <ac:spMkLst>
            <pc:docMk/>
            <pc:sldMk cId="627899184" sldId="586"/>
            <ac:spMk id="4" creationId="{A7BCBD77-80E4-EB42-A9E7-07D77D490E8B}"/>
          </ac:spMkLst>
        </pc:spChg>
      </pc:sldChg>
      <pc:sldChg chg="delSp modSp add mod">
        <pc:chgData name="Xuesu Xiao" userId="2da2dc19-76a6-42ca-a03e-a5becae5e7dc" providerId="ADAL" clId="{861D8F39-5C37-0F48-94E0-16FDDABA774A}" dt="2022-11-20T05:08:03.918" v="708" actId="1076"/>
        <pc:sldMkLst>
          <pc:docMk/>
          <pc:sldMk cId="975939031" sldId="587"/>
        </pc:sldMkLst>
        <pc:spChg chg="del">
          <ac:chgData name="Xuesu Xiao" userId="2da2dc19-76a6-42ca-a03e-a5becae5e7dc" providerId="ADAL" clId="{861D8F39-5C37-0F48-94E0-16FDDABA774A}" dt="2022-11-20T04:14:25.040" v="162"/>
          <ac:spMkLst>
            <pc:docMk/>
            <pc:sldMk cId="975939031" sldId="587"/>
            <ac:spMk id="4" creationId="{01F5B37C-4BD9-634C-97BF-67EBE1F3819C}"/>
          </ac:spMkLst>
        </pc:spChg>
        <pc:picChg chg="mod">
          <ac:chgData name="Xuesu Xiao" userId="2da2dc19-76a6-42ca-a03e-a5becae5e7dc" providerId="ADAL" clId="{861D8F39-5C37-0F48-94E0-16FDDABA774A}" dt="2022-11-20T05:06:27.633" v="633" actId="1076"/>
          <ac:picMkLst>
            <pc:docMk/>
            <pc:sldMk cId="975939031" sldId="587"/>
            <ac:picMk id="6" creationId="{C1AC223A-0283-B249-BBA2-C61A0D6F8F6B}"/>
          </ac:picMkLst>
        </pc:picChg>
        <pc:picChg chg="mod">
          <ac:chgData name="Xuesu Xiao" userId="2da2dc19-76a6-42ca-a03e-a5becae5e7dc" providerId="ADAL" clId="{861D8F39-5C37-0F48-94E0-16FDDABA774A}" dt="2022-11-20T05:06:32.096" v="638" actId="1038"/>
          <ac:picMkLst>
            <pc:docMk/>
            <pc:sldMk cId="975939031" sldId="587"/>
            <ac:picMk id="7" creationId="{27C26C6E-ED92-9C47-85EA-8B75E48EF6A4}"/>
          </ac:picMkLst>
        </pc:picChg>
        <pc:picChg chg="mod">
          <ac:chgData name="Xuesu Xiao" userId="2da2dc19-76a6-42ca-a03e-a5becae5e7dc" providerId="ADAL" clId="{861D8F39-5C37-0F48-94E0-16FDDABA774A}" dt="2022-11-20T05:06:35.658" v="639" actId="1076"/>
          <ac:picMkLst>
            <pc:docMk/>
            <pc:sldMk cId="975939031" sldId="587"/>
            <ac:picMk id="9" creationId="{412E3444-023B-8C46-98A6-D083DDCB6635}"/>
          </ac:picMkLst>
        </pc:picChg>
        <pc:picChg chg="mod">
          <ac:chgData name="Xuesu Xiao" userId="2da2dc19-76a6-42ca-a03e-a5becae5e7dc" providerId="ADAL" clId="{861D8F39-5C37-0F48-94E0-16FDDABA774A}" dt="2022-11-20T05:08:03.918" v="708" actId="1076"/>
          <ac:picMkLst>
            <pc:docMk/>
            <pc:sldMk cId="975939031" sldId="587"/>
            <ac:picMk id="10" creationId="{CA5D765B-6234-F340-A635-AE5A8512B0C1}"/>
          </ac:picMkLst>
        </pc:picChg>
      </pc:sldChg>
      <pc:sldChg chg="delSp add">
        <pc:chgData name="Xuesu Xiao" userId="2da2dc19-76a6-42ca-a03e-a5becae5e7dc" providerId="ADAL" clId="{861D8F39-5C37-0F48-94E0-16FDDABA774A}" dt="2022-11-20T04:14:25.040" v="162"/>
        <pc:sldMkLst>
          <pc:docMk/>
          <pc:sldMk cId="839611139" sldId="588"/>
        </pc:sldMkLst>
        <pc:spChg chg="del">
          <ac:chgData name="Xuesu Xiao" userId="2da2dc19-76a6-42ca-a03e-a5becae5e7dc" providerId="ADAL" clId="{861D8F39-5C37-0F48-94E0-16FDDABA774A}" dt="2022-11-20T04:14:25.040" v="162"/>
          <ac:spMkLst>
            <pc:docMk/>
            <pc:sldMk cId="839611139" sldId="588"/>
            <ac:spMk id="4" creationId="{0EE2DCC5-6504-564E-8556-8CA627884D31}"/>
          </ac:spMkLst>
        </pc:spChg>
      </pc:sldChg>
      <pc:sldChg chg="del">
        <pc:chgData name="Xuesu Xiao" userId="2da2dc19-76a6-42ca-a03e-a5becae5e7dc" providerId="ADAL" clId="{861D8F39-5C37-0F48-94E0-16FDDABA774A}" dt="2022-11-20T04:06:26.578" v="75" actId="2696"/>
        <pc:sldMkLst>
          <pc:docMk/>
          <pc:sldMk cId="34047299" sldId="589"/>
        </pc:sldMkLst>
      </pc:sldChg>
      <pc:sldChg chg="delSp add">
        <pc:chgData name="Xuesu Xiao" userId="2da2dc19-76a6-42ca-a03e-a5becae5e7dc" providerId="ADAL" clId="{861D8F39-5C37-0F48-94E0-16FDDABA774A}" dt="2022-11-20T04:14:25.040" v="162"/>
        <pc:sldMkLst>
          <pc:docMk/>
          <pc:sldMk cId="103021500" sldId="589"/>
        </pc:sldMkLst>
        <pc:spChg chg="del">
          <ac:chgData name="Xuesu Xiao" userId="2da2dc19-76a6-42ca-a03e-a5becae5e7dc" providerId="ADAL" clId="{861D8F39-5C37-0F48-94E0-16FDDABA774A}" dt="2022-11-20T04:14:25.040" v="162"/>
          <ac:spMkLst>
            <pc:docMk/>
            <pc:sldMk cId="103021500" sldId="589"/>
            <ac:spMk id="4" creationId="{0EE2DCC5-6504-564E-8556-8CA627884D31}"/>
          </ac:spMkLst>
        </pc:spChg>
      </pc:sldChg>
      <pc:sldChg chg="del">
        <pc:chgData name="Xuesu Xiao" userId="2da2dc19-76a6-42ca-a03e-a5becae5e7dc" providerId="ADAL" clId="{861D8F39-5C37-0F48-94E0-16FDDABA774A}" dt="2022-11-20T04:06:26.537" v="35" actId="2696"/>
        <pc:sldMkLst>
          <pc:docMk/>
          <pc:sldMk cId="1462603498" sldId="590"/>
        </pc:sldMkLst>
      </pc:sldChg>
      <pc:sldChg chg="delSp add">
        <pc:chgData name="Xuesu Xiao" userId="2da2dc19-76a6-42ca-a03e-a5becae5e7dc" providerId="ADAL" clId="{861D8F39-5C37-0F48-94E0-16FDDABA774A}" dt="2022-11-20T04:14:25.040" v="162"/>
        <pc:sldMkLst>
          <pc:docMk/>
          <pc:sldMk cId="3656873702" sldId="590"/>
        </pc:sldMkLst>
        <pc:spChg chg="del">
          <ac:chgData name="Xuesu Xiao" userId="2da2dc19-76a6-42ca-a03e-a5becae5e7dc" providerId="ADAL" clId="{861D8F39-5C37-0F48-94E0-16FDDABA774A}" dt="2022-11-20T04:14:25.040" v="162"/>
          <ac:spMkLst>
            <pc:docMk/>
            <pc:sldMk cId="3656873702" sldId="590"/>
            <ac:spMk id="4" creationId="{0EE2DCC5-6504-564E-8556-8CA627884D31}"/>
          </ac:spMkLst>
        </pc:spChg>
      </pc:sldChg>
      <pc:sldChg chg="delSp add">
        <pc:chgData name="Xuesu Xiao" userId="2da2dc19-76a6-42ca-a03e-a5becae5e7dc" providerId="ADAL" clId="{861D8F39-5C37-0F48-94E0-16FDDABA774A}" dt="2022-11-20T04:14:25.040" v="162"/>
        <pc:sldMkLst>
          <pc:docMk/>
          <pc:sldMk cId="3454210482" sldId="591"/>
        </pc:sldMkLst>
        <pc:spChg chg="del">
          <ac:chgData name="Xuesu Xiao" userId="2da2dc19-76a6-42ca-a03e-a5becae5e7dc" providerId="ADAL" clId="{861D8F39-5C37-0F48-94E0-16FDDABA774A}" dt="2022-11-20T04:14:25.040" v="162"/>
          <ac:spMkLst>
            <pc:docMk/>
            <pc:sldMk cId="3454210482" sldId="591"/>
            <ac:spMk id="4" creationId="{0EE2DCC5-6504-564E-8556-8CA627884D31}"/>
          </ac:spMkLst>
        </pc:spChg>
      </pc:sldChg>
      <pc:sldChg chg="delSp add">
        <pc:chgData name="Xuesu Xiao" userId="2da2dc19-76a6-42ca-a03e-a5becae5e7dc" providerId="ADAL" clId="{861D8F39-5C37-0F48-94E0-16FDDABA774A}" dt="2022-11-20T04:14:25.040" v="162"/>
        <pc:sldMkLst>
          <pc:docMk/>
          <pc:sldMk cId="172932525" sldId="592"/>
        </pc:sldMkLst>
        <pc:spChg chg="del">
          <ac:chgData name="Xuesu Xiao" userId="2da2dc19-76a6-42ca-a03e-a5becae5e7dc" providerId="ADAL" clId="{861D8F39-5C37-0F48-94E0-16FDDABA774A}" dt="2022-11-20T04:14:25.040" v="162"/>
          <ac:spMkLst>
            <pc:docMk/>
            <pc:sldMk cId="172932525" sldId="592"/>
            <ac:spMk id="4" creationId="{0EE2DCC5-6504-564E-8556-8CA627884D31}"/>
          </ac:spMkLst>
        </pc:spChg>
      </pc:sldChg>
      <pc:sldChg chg="del">
        <pc:chgData name="Xuesu Xiao" userId="2da2dc19-76a6-42ca-a03e-a5becae5e7dc" providerId="ADAL" clId="{861D8F39-5C37-0F48-94E0-16FDDABA774A}" dt="2022-11-20T04:06:26.561" v="55" actId="2696"/>
        <pc:sldMkLst>
          <pc:docMk/>
          <pc:sldMk cId="2653884021" sldId="592"/>
        </pc:sldMkLst>
      </pc:sldChg>
      <pc:sldChg chg="delSp add">
        <pc:chgData name="Xuesu Xiao" userId="2da2dc19-76a6-42ca-a03e-a5becae5e7dc" providerId="ADAL" clId="{861D8F39-5C37-0F48-94E0-16FDDABA774A}" dt="2022-11-20T04:14:25.040" v="162"/>
        <pc:sldMkLst>
          <pc:docMk/>
          <pc:sldMk cId="3229880861" sldId="593"/>
        </pc:sldMkLst>
        <pc:spChg chg="del">
          <ac:chgData name="Xuesu Xiao" userId="2da2dc19-76a6-42ca-a03e-a5becae5e7dc" providerId="ADAL" clId="{861D8F39-5C37-0F48-94E0-16FDDABA774A}" dt="2022-11-20T04:14:25.040" v="162"/>
          <ac:spMkLst>
            <pc:docMk/>
            <pc:sldMk cId="3229880861" sldId="593"/>
            <ac:spMk id="4" creationId="{0CE017F8-FE03-9841-A402-95B99C769298}"/>
          </ac:spMkLst>
        </pc:spChg>
      </pc:sldChg>
      <pc:sldChg chg="delSp add">
        <pc:chgData name="Xuesu Xiao" userId="2da2dc19-76a6-42ca-a03e-a5becae5e7dc" providerId="ADAL" clId="{861D8F39-5C37-0F48-94E0-16FDDABA774A}" dt="2022-11-20T04:14:25.040" v="162"/>
        <pc:sldMkLst>
          <pc:docMk/>
          <pc:sldMk cId="2728069650" sldId="594"/>
        </pc:sldMkLst>
        <pc:spChg chg="del">
          <ac:chgData name="Xuesu Xiao" userId="2da2dc19-76a6-42ca-a03e-a5becae5e7dc" providerId="ADAL" clId="{861D8F39-5C37-0F48-94E0-16FDDABA774A}" dt="2022-11-20T04:14:25.040" v="162"/>
          <ac:spMkLst>
            <pc:docMk/>
            <pc:sldMk cId="2728069650" sldId="594"/>
            <ac:spMk id="4" creationId="{0CE017F8-FE03-9841-A402-95B99C769298}"/>
          </ac:spMkLst>
        </pc:spChg>
      </pc:sldChg>
      <pc:sldChg chg="delSp add">
        <pc:chgData name="Xuesu Xiao" userId="2da2dc19-76a6-42ca-a03e-a5becae5e7dc" providerId="ADAL" clId="{861D8F39-5C37-0F48-94E0-16FDDABA774A}" dt="2022-11-20T04:14:25.040" v="162"/>
        <pc:sldMkLst>
          <pc:docMk/>
          <pc:sldMk cId="2329966976" sldId="595"/>
        </pc:sldMkLst>
        <pc:spChg chg="del">
          <ac:chgData name="Xuesu Xiao" userId="2da2dc19-76a6-42ca-a03e-a5becae5e7dc" providerId="ADAL" clId="{861D8F39-5C37-0F48-94E0-16FDDABA774A}" dt="2022-11-20T04:14:25.040" v="162"/>
          <ac:spMkLst>
            <pc:docMk/>
            <pc:sldMk cId="2329966976" sldId="595"/>
            <ac:spMk id="4" creationId="{EB241A9D-5A9B-C346-B2CB-A0BFDE8B684D}"/>
          </ac:spMkLst>
        </pc:spChg>
      </pc:sldChg>
      <pc:sldChg chg="delSp add">
        <pc:chgData name="Xuesu Xiao" userId="2da2dc19-76a6-42ca-a03e-a5becae5e7dc" providerId="ADAL" clId="{861D8F39-5C37-0F48-94E0-16FDDABA774A}" dt="2022-11-20T04:14:25.040" v="162"/>
        <pc:sldMkLst>
          <pc:docMk/>
          <pc:sldMk cId="3738866819" sldId="596"/>
        </pc:sldMkLst>
        <pc:spChg chg="del">
          <ac:chgData name="Xuesu Xiao" userId="2da2dc19-76a6-42ca-a03e-a5becae5e7dc" providerId="ADAL" clId="{861D8F39-5C37-0F48-94E0-16FDDABA774A}" dt="2022-11-20T04:14:25.040" v="162"/>
          <ac:spMkLst>
            <pc:docMk/>
            <pc:sldMk cId="3738866819" sldId="596"/>
            <ac:spMk id="4" creationId="{84BB10E7-B0F8-B042-BDF8-5080C20E4379}"/>
          </ac:spMkLst>
        </pc:spChg>
      </pc:sldChg>
      <pc:sldChg chg="delSp add">
        <pc:chgData name="Xuesu Xiao" userId="2da2dc19-76a6-42ca-a03e-a5becae5e7dc" providerId="ADAL" clId="{861D8F39-5C37-0F48-94E0-16FDDABA774A}" dt="2022-11-20T04:14:25.040" v="162"/>
        <pc:sldMkLst>
          <pc:docMk/>
          <pc:sldMk cId="3248046028" sldId="597"/>
        </pc:sldMkLst>
        <pc:spChg chg="del">
          <ac:chgData name="Xuesu Xiao" userId="2da2dc19-76a6-42ca-a03e-a5becae5e7dc" providerId="ADAL" clId="{861D8F39-5C37-0F48-94E0-16FDDABA774A}" dt="2022-11-20T04:14:25.040" v="162"/>
          <ac:spMkLst>
            <pc:docMk/>
            <pc:sldMk cId="3248046028" sldId="597"/>
            <ac:spMk id="4" creationId="{84BB10E7-B0F8-B042-BDF8-5080C20E4379}"/>
          </ac:spMkLst>
        </pc:spChg>
      </pc:sldChg>
      <pc:sldChg chg="delSp add">
        <pc:chgData name="Xuesu Xiao" userId="2da2dc19-76a6-42ca-a03e-a5becae5e7dc" providerId="ADAL" clId="{861D8F39-5C37-0F48-94E0-16FDDABA774A}" dt="2022-11-20T04:14:25.040" v="162"/>
        <pc:sldMkLst>
          <pc:docMk/>
          <pc:sldMk cId="901145663" sldId="598"/>
        </pc:sldMkLst>
        <pc:spChg chg="del">
          <ac:chgData name="Xuesu Xiao" userId="2da2dc19-76a6-42ca-a03e-a5becae5e7dc" providerId="ADAL" clId="{861D8F39-5C37-0F48-94E0-16FDDABA774A}" dt="2022-11-20T04:14:25.040" v="162"/>
          <ac:spMkLst>
            <pc:docMk/>
            <pc:sldMk cId="901145663" sldId="598"/>
            <ac:spMk id="4" creationId="{84BB10E7-B0F8-B042-BDF8-5080C20E4379}"/>
          </ac:spMkLst>
        </pc:spChg>
      </pc:sldChg>
      <pc:sldChg chg="delSp add">
        <pc:chgData name="Xuesu Xiao" userId="2da2dc19-76a6-42ca-a03e-a5becae5e7dc" providerId="ADAL" clId="{861D8F39-5C37-0F48-94E0-16FDDABA774A}" dt="2022-11-20T04:14:25.040" v="162"/>
        <pc:sldMkLst>
          <pc:docMk/>
          <pc:sldMk cId="631122589" sldId="599"/>
        </pc:sldMkLst>
        <pc:spChg chg="del">
          <ac:chgData name="Xuesu Xiao" userId="2da2dc19-76a6-42ca-a03e-a5becae5e7dc" providerId="ADAL" clId="{861D8F39-5C37-0F48-94E0-16FDDABA774A}" dt="2022-11-20T04:14:25.040" v="162"/>
          <ac:spMkLst>
            <pc:docMk/>
            <pc:sldMk cId="631122589" sldId="599"/>
            <ac:spMk id="4" creationId="{84BB10E7-B0F8-B042-BDF8-5080C20E4379}"/>
          </ac:spMkLst>
        </pc:spChg>
      </pc:sldChg>
      <pc:sldChg chg="delSp modSp add mod">
        <pc:chgData name="Xuesu Xiao" userId="2da2dc19-76a6-42ca-a03e-a5becae5e7dc" providerId="ADAL" clId="{861D8F39-5C37-0F48-94E0-16FDDABA774A}" dt="2022-11-20T05:08:19.102" v="717" actId="1035"/>
        <pc:sldMkLst>
          <pc:docMk/>
          <pc:sldMk cId="1087977116" sldId="600"/>
        </pc:sldMkLst>
        <pc:spChg chg="mod">
          <ac:chgData name="Xuesu Xiao" userId="2da2dc19-76a6-42ca-a03e-a5becae5e7dc" providerId="ADAL" clId="{861D8F39-5C37-0F48-94E0-16FDDABA774A}" dt="2022-11-20T05:08:19.102" v="717" actId="1035"/>
          <ac:spMkLst>
            <pc:docMk/>
            <pc:sldMk cId="1087977116" sldId="600"/>
            <ac:spMk id="3" creationId="{AB68123C-C652-FC49-B74D-E02083A76AB7}"/>
          </ac:spMkLst>
        </pc:spChg>
        <pc:spChg chg="del">
          <ac:chgData name="Xuesu Xiao" userId="2da2dc19-76a6-42ca-a03e-a5becae5e7dc" providerId="ADAL" clId="{861D8F39-5C37-0F48-94E0-16FDDABA774A}" dt="2022-11-20T04:14:25.040" v="162"/>
          <ac:spMkLst>
            <pc:docMk/>
            <pc:sldMk cId="1087977116" sldId="600"/>
            <ac:spMk id="4" creationId="{84BB10E7-B0F8-B042-BDF8-5080C20E4379}"/>
          </ac:spMkLst>
        </pc:spChg>
        <pc:spChg chg="mod">
          <ac:chgData name="Xuesu Xiao" userId="2da2dc19-76a6-42ca-a03e-a5becae5e7dc" providerId="ADAL" clId="{861D8F39-5C37-0F48-94E0-16FDDABA774A}" dt="2022-11-20T05:08:05.400" v="710" actId="1036"/>
          <ac:spMkLst>
            <pc:docMk/>
            <pc:sldMk cId="1087977116" sldId="600"/>
            <ac:spMk id="17" creationId="{DD48F340-90AE-9845-AD2D-8CCFD3CB87F2}"/>
          </ac:spMkLst>
        </pc:spChg>
        <pc:spChg chg="mod">
          <ac:chgData name="Xuesu Xiao" userId="2da2dc19-76a6-42ca-a03e-a5becae5e7dc" providerId="ADAL" clId="{861D8F39-5C37-0F48-94E0-16FDDABA774A}" dt="2022-11-20T05:08:05.400" v="710" actId="1036"/>
          <ac:spMkLst>
            <pc:docMk/>
            <pc:sldMk cId="1087977116" sldId="600"/>
            <ac:spMk id="18" creationId="{CEDA77B8-1E65-AD4C-9F2C-E8C9A5A6AD97}"/>
          </ac:spMkLst>
        </pc:spChg>
        <pc:spChg chg="mod">
          <ac:chgData name="Xuesu Xiao" userId="2da2dc19-76a6-42ca-a03e-a5becae5e7dc" providerId="ADAL" clId="{861D8F39-5C37-0F48-94E0-16FDDABA774A}" dt="2022-11-20T05:08:05.400" v="710" actId="1036"/>
          <ac:spMkLst>
            <pc:docMk/>
            <pc:sldMk cId="1087977116" sldId="600"/>
            <ac:spMk id="19" creationId="{404BEC51-B595-6D49-88DE-0BE91D5B14BE}"/>
          </ac:spMkLst>
        </pc:spChg>
        <pc:spChg chg="mod">
          <ac:chgData name="Xuesu Xiao" userId="2da2dc19-76a6-42ca-a03e-a5becae5e7dc" providerId="ADAL" clId="{861D8F39-5C37-0F48-94E0-16FDDABA774A}" dt="2022-11-20T05:08:05.400" v="710" actId="1036"/>
          <ac:spMkLst>
            <pc:docMk/>
            <pc:sldMk cId="1087977116" sldId="600"/>
            <ac:spMk id="20" creationId="{4E7ADDD2-FB3E-514E-B002-C2FF818BEDF4}"/>
          </ac:spMkLst>
        </pc:spChg>
        <pc:spChg chg="mod">
          <ac:chgData name="Xuesu Xiao" userId="2da2dc19-76a6-42ca-a03e-a5becae5e7dc" providerId="ADAL" clId="{861D8F39-5C37-0F48-94E0-16FDDABA774A}" dt="2022-11-20T05:08:05.400" v="710" actId="1036"/>
          <ac:spMkLst>
            <pc:docMk/>
            <pc:sldMk cId="1087977116" sldId="600"/>
            <ac:spMk id="21" creationId="{7F3F758C-E637-3042-8986-75ACB7C09620}"/>
          </ac:spMkLst>
        </pc:spChg>
        <pc:spChg chg="mod">
          <ac:chgData name="Xuesu Xiao" userId="2da2dc19-76a6-42ca-a03e-a5becae5e7dc" providerId="ADAL" clId="{861D8F39-5C37-0F48-94E0-16FDDABA774A}" dt="2022-11-20T05:08:05.400" v="710" actId="1036"/>
          <ac:spMkLst>
            <pc:docMk/>
            <pc:sldMk cId="1087977116" sldId="600"/>
            <ac:spMk id="22" creationId="{81B8038C-F88C-1C4D-90BD-66868AF34604}"/>
          </ac:spMkLst>
        </pc:spChg>
        <pc:spChg chg="mod">
          <ac:chgData name="Xuesu Xiao" userId="2da2dc19-76a6-42ca-a03e-a5becae5e7dc" providerId="ADAL" clId="{861D8F39-5C37-0F48-94E0-16FDDABA774A}" dt="2022-11-20T05:08:05.400" v="710" actId="1036"/>
          <ac:spMkLst>
            <pc:docMk/>
            <pc:sldMk cId="1087977116" sldId="600"/>
            <ac:spMk id="23" creationId="{CD86F982-8921-6A41-A207-5919D8EB10B2}"/>
          </ac:spMkLst>
        </pc:spChg>
        <pc:spChg chg="mod">
          <ac:chgData name="Xuesu Xiao" userId="2da2dc19-76a6-42ca-a03e-a5becae5e7dc" providerId="ADAL" clId="{861D8F39-5C37-0F48-94E0-16FDDABA774A}" dt="2022-11-20T05:08:05.400" v="710" actId="1036"/>
          <ac:spMkLst>
            <pc:docMk/>
            <pc:sldMk cId="1087977116" sldId="600"/>
            <ac:spMk id="24" creationId="{E0196981-9225-C24B-A452-25E846D75D10}"/>
          </ac:spMkLst>
        </pc:spChg>
        <pc:spChg chg="mod">
          <ac:chgData name="Xuesu Xiao" userId="2da2dc19-76a6-42ca-a03e-a5becae5e7dc" providerId="ADAL" clId="{861D8F39-5C37-0F48-94E0-16FDDABA774A}" dt="2022-11-20T05:08:05.400" v="710" actId="1036"/>
          <ac:spMkLst>
            <pc:docMk/>
            <pc:sldMk cId="1087977116" sldId="600"/>
            <ac:spMk id="25" creationId="{D1AA53FB-36B4-A14E-9766-E96760783B22}"/>
          </ac:spMkLst>
        </pc:spChg>
        <pc:spChg chg="mod">
          <ac:chgData name="Xuesu Xiao" userId="2da2dc19-76a6-42ca-a03e-a5becae5e7dc" providerId="ADAL" clId="{861D8F39-5C37-0F48-94E0-16FDDABA774A}" dt="2022-11-20T05:08:05.400" v="710" actId="1036"/>
          <ac:spMkLst>
            <pc:docMk/>
            <pc:sldMk cId="1087977116" sldId="600"/>
            <ac:spMk id="30" creationId="{73858B16-EBEF-8D49-89E2-B232C14BE4F5}"/>
          </ac:spMkLst>
        </pc:spChg>
        <pc:spChg chg="mod">
          <ac:chgData name="Xuesu Xiao" userId="2da2dc19-76a6-42ca-a03e-a5becae5e7dc" providerId="ADAL" clId="{861D8F39-5C37-0F48-94E0-16FDDABA774A}" dt="2022-11-20T05:08:05.400" v="710" actId="1036"/>
          <ac:spMkLst>
            <pc:docMk/>
            <pc:sldMk cId="1087977116" sldId="600"/>
            <ac:spMk id="31" creationId="{78DC9401-EFB6-B949-A011-AB6BA122977B}"/>
          </ac:spMkLst>
        </pc:spChg>
        <pc:spChg chg="mod">
          <ac:chgData name="Xuesu Xiao" userId="2da2dc19-76a6-42ca-a03e-a5becae5e7dc" providerId="ADAL" clId="{861D8F39-5C37-0F48-94E0-16FDDABA774A}" dt="2022-11-20T05:08:05.400" v="710" actId="1036"/>
          <ac:spMkLst>
            <pc:docMk/>
            <pc:sldMk cId="1087977116" sldId="600"/>
            <ac:spMk id="32" creationId="{BAEFF404-BB76-C349-BFE2-EF023ABAF60C}"/>
          </ac:spMkLst>
        </pc:spChg>
        <pc:spChg chg="mod">
          <ac:chgData name="Xuesu Xiao" userId="2da2dc19-76a6-42ca-a03e-a5becae5e7dc" providerId="ADAL" clId="{861D8F39-5C37-0F48-94E0-16FDDABA774A}" dt="2022-11-20T05:08:05.400" v="710" actId="1036"/>
          <ac:spMkLst>
            <pc:docMk/>
            <pc:sldMk cId="1087977116" sldId="600"/>
            <ac:spMk id="33" creationId="{4E153D84-3CAE-BE4D-B6B3-E73B426F672B}"/>
          </ac:spMkLst>
        </pc:spChg>
        <pc:spChg chg="mod">
          <ac:chgData name="Xuesu Xiao" userId="2da2dc19-76a6-42ca-a03e-a5becae5e7dc" providerId="ADAL" clId="{861D8F39-5C37-0F48-94E0-16FDDABA774A}" dt="2022-11-20T05:08:05.400" v="710" actId="1036"/>
          <ac:spMkLst>
            <pc:docMk/>
            <pc:sldMk cId="1087977116" sldId="600"/>
            <ac:spMk id="34" creationId="{9D5B1A86-5BE4-5C42-BE05-F48B06BEF2C7}"/>
          </ac:spMkLst>
        </pc:spChg>
        <pc:spChg chg="mod">
          <ac:chgData name="Xuesu Xiao" userId="2da2dc19-76a6-42ca-a03e-a5becae5e7dc" providerId="ADAL" clId="{861D8F39-5C37-0F48-94E0-16FDDABA774A}" dt="2022-11-20T05:08:05.400" v="710" actId="1036"/>
          <ac:spMkLst>
            <pc:docMk/>
            <pc:sldMk cId="1087977116" sldId="600"/>
            <ac:spMk id="35" creationId="{262948A9-8914-894D-BE2B-99F043995015}"/>
          </ac:spMkLst>
        </pc:spChg>
        <pc:spChg chg="mod">
          <ac:chgData name="Xuesu Xiao" userId="2da2dc19-76a6-42ca-a03e-a5becae5e7dc" providerId="ADAL" clId="{861D8F39-5C37-0F48-94E0-16FDDABA774A}" dt="2022-11-20T05:08:05.400" v="710" actId="1036"/>
          <ac:spMkLst>
            <pc:docMk/>
            <pc:sldMk cId="1087977116" sldId="600"/>
            <ac:spMk id="36" creationId="{786F42ED-BC94-104B-B8E7-B24F44490FA3}"/>
          </ac:spMkLst>
        </pc:spChg>
        <pc:picChg chg="mod">
          <ac:chgData name="Xuesu Xiao" userId="2da2dc19-76a6-42ca-a03e-a5becae5e7dc" providerId="ADAL" clId="{861D8F39-5C37-0F48-94E0-16FDDABA774A}" dt="2022-11-20T05:08:05.400" v="710" actId="1036"/>
          <ac:picMkLst>
            <pc:docMk/>
            <pc:sldMk cId="1087977116" sldId="600"/>
            <ac:picMk id="16" creationId="{4C6754E8-A6EA-6F4A-BE34-A3CC36CE89B3}"/>
          </ac:picMkLst>
        </pc:picChg>
        <pc:picChg chg="mod">
          <ac:chgData name="Xuesu Xiao" userId="2da2dc19-76a6-42ca-a03e-a5becae5e7dc" providerId="ADAL" clId="{861D8F39-5C37-0F48-94E0-16FDDABA774A}" dt="2022-11-20T05:08:05.400" v="710" actId="1036"/>
          <ac:picMkLst>
            <pc:docMk/>
            <pc:sldMk cId="1087977116" sldId="600"/>
            <ac:picMk id="29" creationId="{46F6C776-C247-4B40-8330-E22657B121D9}"/>
          </ac:picMkLst>
        </pc:picChg>
      </pc:sldChg>
      <pc:sldChg chg="addSp delSp modSp add mod">
        <pc:chgData name="Xuesu Xiao" userId="2da2dc19-76a6-42ca-a03e-a5becae5e7dc" providerId="ADAL" clId="{861D8F39-5C37-0F48-94E0-16FDDABA774A}" dt="2022-11-20T05:08:42.780" v="721"/>
        <pc:sldMkLst>
          <pc:docMk/>
          <pc:sldMk cId="1020903188" sldId="601"/>
        </pc:sldMkLst>
        <pc:spChg chg="del">
          <ac:chgData name="Xuesu Xiao" userId="2da2dc19-76a6-42ca-a03e-a5becae5e7dc" providerId="ADAL" clId="{861D8F39-5C37-0F48-94E0-16FDDABA774A}" dt="2022-11-20T05:08:39.091" v="718" actId="478"/>
          <ac:spMkLst>
            <pc:docMk/>
            <pc:sldMk cId="1020903188" sldId="601"/>
            <ac:spMk id="3" creationId="{AB68123C-C652-FC49-B74D-E02083A76AB7}"/>
          </ac:spMkLst>
        </pc:spChg>
        <pc:spChg chg="del">
          <ac:chgData name="Xuesu Xiao" userId="2da2dc19-76a6-42ca-a03e-a5becae5e7dc" providerId="ADAL" clId="{861D8F39-5C37-0F48-94E0-16FDDABA774A}" dt="2022-11-20T04:14:25.040" v="162"/>
          <ac:spMkLst>
            <pc:docMk/>
            <pc:sldMk cId="1020903188" sldId="601"/>
            <ac:spMk id="4" creationId="{84BB10E7-B0F8-B042-BDF8-5080C20E4379}"/>
          </ac:spMkLst>
        </pc:spChg>
        <pc:spChg chg="add del mod">
          <ac:chgData name="Xuesu Xiao" userId="2da2dc19-76a6-42ca-a03e-a5becae5e7dc" providerId="ADAL" clId="{861D8F39-5C37-0F48-94E0-16FDDABA774A}" dt="2022-11-20T05:08:42.332" v="720" actId="478"/>
          <ac:spMkLst>
            <pc:docMk/>
            <pc:sldMk cId="1020903188" sldId="601"/>
            <ac:spMk id="10" creationId="{95A6D750-E8A2-1FDA-ADE2-26308878C2A5}"/>
          </ac:spMkLst>
        </pc:spChg>
        <pc:spChg chg="add mod">
          <ac:chgData name="Xuesu Xiao" userId="2da2dc19-76a6-42ca-a03e-a5becae5e7dc" providerId="ADAL" clId="{861D8F39-5C37-0F48-94E0-16FDDABA774A}" dt="2022-11-20T05:08:42.780" v="721"/>
          <ac:spMkLst>
            <pc:docMk/>
            <pc:sldMk cId="1020903188" sldId="601"/>
            <ac:spMk id="11" creationId="{7AD5AF46-D3BF-2EA9-EB29-8EFB18589FB0}"/>
          </ac:spMkLst>
        </pc:spChg>
      </pc:sldChg>
      <pc:sldChg chg="delSp modSp add mod">
        <pc:chgData name="Xuesu Xiao" userId="2da2dc19-76a6-42ca-a03e-a5becae5e7dc" providerId="ADAL" clId="{861D8F39-5C37-0F48-94E0-16FDDABA774A}" dt="2022-11-20T04:14:25.040" v="162"/>
        <pc:sldMkLst>
          <pc:docMk/>
          <pc:sldMk cId="1853067093" sldId="602"/>
        </pc:sldMkLst>
        <pc:spChg chg="mod">
          <ac:chgData name="Xuesu Xiao" userId="2da2dc19-76a6-42ca-a03e-a5becae5e7dc" providerId="ADAL" clId="{861D8F39-5C37-0F48-94E0-16FDDABA774A}" dt="2022-11-20T04:13:25.847" v="117" actId="27636"/>
          <ac:spMkLst>
            <pc:docMk/>
            <pc:sldMk cId="1853067093" sldId="602"/>
            <ac:spMk id="3" creationId="{CA66A77E-2B70-A345-AA68-E48A80075BF6}"/>
          </ac:spMkLst>
        </pc:spChg>
        <pc:spChg chg="del">
          <ac:chgData name="Xuesu Xiao" userId="2da2dc19-76a6-42ca-a03e-a5becae5e7dc" providerId="ADAL" clId="{861D8F39-5C37-0F48-94E0-16FDDABA774A}" dt="2022-11-20T04:14:25.040" v="162"/>
          <ac:spMkLst>
            <pc:docMk/>
            <pc:sldMk cId="1853067093" sldId="602"/>
            <ac:spMk id="4" creationId="{649E7502-A835-954F-ACB4-47C07B1238B0}"/>
          </ac:spMkLst>
        </pc:spChg>
      </pc:sldChg>
      <pc:sldChg chg="delSp add del">
        <pc:chgData name="Xuesu Xiao" userId="2da2dc19-76a6-42ca-a03e-a5becae5e7dc" providerId="ADAL" clId="{861D8F39-5C37-0F48-94E0-16FDDABA774A}" dt="2022-11-20T05:18:24.820" v="784" actId="2696"/>
        <pc:sldMkLst>
          <pc:docMk/>
          <pc:sldMk cId="889080793" sldId="603"/>
        </pc:sldMkLst>
        <pc:spChg chg="del">
          <ac:chgData name="Xuesu Xiao" userId="2da2dc19-76a6-42ca-a03e-a5becae5e7dc" providerId="ADAL" clId="{861D8F39-5C37-0F48-94E0-16FDDABA774A}" dt="2022-11-20T04:14:25.040" v="162"/>
          <ac:spMkLst>
            <pc:docMk/>
            <pc:sldMk cId="889080793" sldId="603"/>
            <ac:spMk id="4" creationId="{F7D5B622-8CD8-4F48-AE4F-31763E621EC3}"/>
          </ac:spMkLst>
        </pc:spChg>
      </pc:sldChg>
      <pc:sldChg chg="delSp add del">
        <pc:chgData name="Xuesu Xiao" userId="2da2dc19-76a6-42ca-a03e-a5becae5e7dc" providerId="ADAL" clId="{861D8F39-5C37-0F48-94E0-16FDDABA774A}" dt="2022-11-20T05:18:25.500" v="786" actId="2696"/>
        <pc:sldMkLst>
          <pc:docMk/>
          <pc:sldMk cId="3126203670" sldId="604"/>
        </pc:sldMkLst>
        <pc:spChg chg="del">
          <ac:chgData name="Xuesu Xiao" userId="2da2dc19-76a6-42ca-a03e-a5becae5e7dc" providerId="ADAL" clId="{861D8F39-5C37-0F48-94E0-16FDDABA774A}" dt="2022-11-20T04:14:25.040" v="162"/>
          <ac:spMkLst>
            <pc:docMk/>
            <pc:sldMk cId="3126203670" sldId="604"/>
            <ac:spMk id="4" creationId="{F7D5B622-8CD8-4F48-AE4F-31763E621EC3}"/>
          </ac:spMkLst>
        </pc:spChg>
      </pc:sldChg>
      <pc:sldChg chg="delSp add del">
        <pc:chgData name="Xuesu Xiao" userId="2da2dc19-76a6-42ca-a03e-a5becae5e7dc" providerId="ADAL" clId="{861D8F39-5C37-0F48-94E0-16FDDABA774A}" dt="2022-11-20T05:18:25.165" v="785" actId="2696"/>
        <pc:sldMkLst>
          <pc:docMk/>
          <pc:sldMk cId="2005859557" sldId="605"/>
        </pc:sldMkLst>
        <pc:spChg chg="del">
          <ac:chgData name="Xuesu Xiao" userId="2da2dc19-76a6-42ca-a03e-a5becae5e7dc" providerId="ADAL" clId="{861D8F39-5C37-0F48-94E0-16FDDABA774A}" dt="2022-11-20T04:14:25.040" v="162"/>
          <ac:spMkLst>
            <pc:docMk/>
            <pc:sldMk cId="2005859557" sldId="605"/>
            <ac:spMk id="4" creationId="{F7D5B622-8CD8-4F48-AE4F-31763E621EC3}"/>
          </ac:spMkLst>
        </pc:spChg>
      </pc:sldChg>
      <pc:sldChg chg="delSp add del">
        <pc:chgData name="Xuesu Xiao" userId="2da2dc19-76a6-42ca-a03e-a5becae5e7dc" providerId="ADAL" clId="{861D8F39-5C37-0F48-94E0-16FDDABA774A}" dt="2022-11-20T05:18:26.010" v="787" actId="2696"/>
        <pc:sldMkLst>
          <pc:docMk/>
          <pc:sldMk cId="2699941913" sldId="606"/>
        </pc:sldMkLst>
        <pc:spChg chg="del">
          <ac:chgData name="Xuesu Xiao" userId="2da2dc19-76a6-42ca-a03e-a5becae5e7dc" providerId="ADAL" clId="{861D8F39-5C37-0F48-94E0-16FDDABA774A}" dt="2022-11-20T04:14:25.040" v="162"/>
          <ac:spMkLst>
            <pc:docMk/>
            <pc:sldMk cId="2699941913" sldId="606"/>
            <ac:spMk id="4" creationId="{F7D5B622-8CD8-4F48-AE4F-31763E621EC3}"/>
          </ac:spMkLst>
        </pc:spChg>
      </pc:sldChg>
      <pc:sldChg chg="delSp modSp add mod">
        <pc:chgData name="Xuesu Xiao" userId="2da2dc19-76a6-42ca-a03e-a5becae5e7dc" providerId="ADAL" clId="{861D8F39-5C37-0F48-94E0-16FDDABA774A}" dt="2022-11-20T04:14:25.040" v="162"/>
        <pc:sldMkLst>
          <pc:docMk/>
          <pc:sldMk cId="1341022803" sldId="607"/>
        </pc:sldMkLst>
        <pc:spChg chg="mod">
          <ac:chgData name="Xuesu Xiao" userId="2da2dc19-76a6-42ca-a03e-a5becae5e7dc" providerId="ADAL" clId="{861D8F39-5C37-0F48-94E0-16FDDABA774A}" dt="2022-11-20T04:13:26.059" v="131" actId="27636"/>
          <ac:spMkLst>
            <pc:docMk/>
            <pc:sldMk cId="1341022803" sldId="607"/>
            <ac:spMk id="3" creationId="{8F556FD4-70EF-3341-83BA-B5E95F71BDD8}"/>
          </ac:spMkLst>
        </pc:spChg>
        <pc:spChg chg="del">
          <ac:chgData name="Xuesu Xiao" userId="2da2dc19-76a6-42ca-a03e-a5becae5e7dc" providerId="ADAL" clId="{861D8F39-5C37-0F48-94E0-16FDDABA774A}" dt="2022-11-20T04:14:25.040" v="162"/>
          <ac:spMkLst>
            <pc:docMk/>
            <pc:sldMk cId="1341022803" sldId="607"/>
            <ac:spMk id="4" creationId="{ED9A72F4-C947-8A4B-8823-9935BBF60C76}"/>
          </ac:spMkLst>
        </pc:spChg>
      </pc:sldChg>
      <pc:sldChg chg="delSp add">
        <pc:chgData name="Xuesu Xiao" userId="2da2dc19-76a6-42ca-a03e-a5becae5e7dc" providerId="ADAL" clId="{861D8F39-5C37-0F48-94E0-16FDDABA774A}" dt="2022-11-20T04:14:25.040" v="162"/>
        <pc:sldMkLst>
          <pc:docMk/>
          <pc:sldMk cId="667106493" sldId="610"/>
        </pc:sldMkLst>
        <pc:spChg chg="del">
          <ac:chgData name="Xuesu Xiao" userId="2da2dc19-76a6-42ca-a03e-a5becae5e7dc" providerId="ADAL" clId="{861D8F39-5C37-0F48-94E0-16FDDABA774A}" dt="2022-11-20T04:14:25.040" v="162"/>
          <ac:spMkLst>
            <pc:docMk/>
            <pc:sldMk cId="667106493" sldId="610"/>
            <ac:spMk id="4" creationId="{0239E077-8A98-7B41-A121-8C51FD00AB04}"/>
          </ac:spMkLst>
        </pc:spChg>
      </pc:sldChg>
      <pc:sldChg chg="delSp add">
        <pc:chgData name="Xuesu Xiao" userId="2da2dc19-76a6-42ca-a03e-a5becae5e7dc" providerId="ADAL" clId="{861D8F39-5C37-0F48-94E0-16FDDABA774A}" dt="2022-11-20T04:14:25.040" v="162"/>
        <pc:sldMkLst>
          <pc:docMk/>
          <pc:sldMk cId="3162960992" sldId="611"/>
        </pc:sldMkLst>
        <pc:spChg chg="del">
          <ac:chgData name="Xuesu Xiao" userId="2da2dc19-76a6-42ca-a03e-a5becae5e7dc" providerId="ADAL" clId="{861D8F39-5C37-0F48-94E0-16FDDABA774A}" dt="2022-11-20T04:14:25.040" v="162"/>
          <ac:spMkLst>
            <pc:docMk/>
            <pc:sldMk cId="3162960992" sldId="611"/>
            <ac:spMk id="4" creationId="{5E5E01A4-D12E-174F-9D05-8FA92A884073}"/>
          </ac:spMkLst>
        </pc:spChg>
      </pc:sldChg>
      <pc:sldChg chg="delSp add">
        <pc:chgData name="Xuesu Xiao" userId="2da2dc19-76a6-42ca-a03e-a5becae5e7dc" providerId="ADAL" clId="{861D8F39-5C37-0F48-94E0-16FDDABA774A}" dt="2022-11-20T04:14:25.040" v="162"/>
        <pc:sldMkLst>
          <pc:docMk/>
          <pc:sldMk cId="1542036777" sldId="612"/>
        </pc:sldMkLst>
        <pc:spChg chg="del">
          <ac:chgData name="Xuesu Xiao" userId="2da2dc19-76a6-42ca-a03e-a5becae5e7dc" providerId="ADAL" clId="{861D8F39-5C37-0F48-94E0-16FDDABA774A}" dt="2022-11-20T04:14:25.040" v="162"/>
          <ac:spMkLst>
            <pc:docMk/>
            <pc:sldMk cId="1542036777" sldId="612"/>
            <ac:spMk id="4" creationId="{87A2E678-42CA-434B-ABAE-9306F512579A}"/>
          </ac:spMkLst>
        </pc:spChg>
      </pc:sldChg>
      <pc:sldChg chg="delSp add">
        <pc:chgData name="Xuesu Xiao" userId="2da2dc19-76a6-42ca-a03e-a5becae5e7dc" providerId="ADAL" clId="{861D8F39-5C37-0F48-94E0-16FDDABA774A}" dt="2022-11-20T04:14:25.040" v="162"/>
        <pc:sldMkLst>
          <pc:docMk/>
          <pc:sldMk cId="4044669008" sldId="613"/>
        </pc:sldMkLst>
        <pc:spChg chg="del">
          <ac:chgData name="Xuesu Xiao" userId="2da2dc19-76a6-42ca-a03e-a5becae5e7dc" providerId="ADAL" clId="{861D8F39-5C37-0F48-94E0-16FDDABA774A}" dt="2022-11-20T04:14:25.040" v="162"/>
          <ac:spMkLst>
            <pc:docMk/>
            <pc:sldMk cId="4044669008" sldId="613"/>
            <ac:spMk id="4" creationId="{3816F50D-D278-214C-9607-AAB76DB4BC07}"/>
          </ac:spMkLst>
        </pc:spChg>
      </pc:sldChg>
      <pc:sldChg chg="delSp add del">
        <pc:chgData name="Xuesu Xiao" userId="2da2dc19-76a6-42ca-a03e-a5becae5e7dc" providerId="ADAL" clId="{861D8F39-5C37-0F48-94E0-16FDDABA774A}" dt="2022-11-20T05:19:18.243" v="815" actId="2696"/>
        <pc:sldMkLst>
          <pc:docMk/>
          <pc:sldMk cId="333219929" sldId="614"/>
        </pc:sldMkLst>
        <pc:spChg chg="del">
          <ac:chgData name="Xuesu Xiao" userId="2da2dc19-76a6-42ca-a03e-a5becae5e7dc" providerId="ADAL" clId="{861D8F39-5C37-0F48-94E0-16FDDABA774A}" dt="2022-11-20T04:14:25.040" v="162"/>
          <ac:spMkLst>
            <pc:docMk/>
            <pc:sldMk cId="333219929" sldId="614"/>
            <ac:spMk id="4" creationId="{86727294-36BE-6341-895A-9AD0A7D19DF2}"/>
          </ac:spMkLst>
        </pc:spChg>
      </pc:sldChg>
      <pc:sldChg chg="delSp add">
        <pc:chgData name="Xuesu Xiao" userId="2da2dc19-76a6-42ca-a03e-a5becae5e7dc" providerId="ADAL" clId="{861D8F39-5C37-0F48-94E0-16FDDABA774A}" dt="2022-11-20T04:14:25.040" v="162"/>
        <pc:sldMkLst>
          <pc:docMk/>
          <pc:sldMk cId="2711353472" sldId="616"/>
        </pc:sldMkLst>
        <pc:spChg chg="del">
          <ac:chgData name="Xuesu Xiao" userId="2da2dc19-76a6-42ca-a03e-a5becae5e7dc" providerId="ADAL" clId="{861D8F39-5C37-0F48-94E0-16FDDABA774A}" dt="2022-11-20T04:14:25.040" v="162"/>
          <ac:spMkLst>
            <pc:docMk/>
            <pc:sldMk cId="2711353472" sldId="616"/>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544724943" sldId="617"/>
        </pc:sldMkLst>
        <pc:spChg chg="mod">
          <ac:chgData name="Xuesu Xiao" userId="2da2dc19-76a6-42ca-a03e-a5becae5e7dc" providerId="ADAL" clId="{861D8F39-5C37-0F48-94E0-16FDDABA774A}" dt="2022-11-20T04:13:26.069" v="132" actId="27636"/>
          <ac:spMkLst>
            <pc:docMk/>
            <pc:sldMk cId="544724943" sldId="617"/>
            <ac:spMk id="3" creationId="{5C5140D5-3017-4449-A3F7-DD42CB2170F6}"/>
          </ac:spMkLst>
        </pc:spChg>
        <pc:spChg chg="del">
          <ac:chgData name="Xuesu Xiao" userId="2da2dc19-76a6-42ca-a03e-a5becae5e7dc" providerId="ADAL" clId="{861D8F39-5C37-0F48-94E0-16FDDABA774A}" dt="2022-11-20T04:14:25.040" v="162"/>
          <ac:spMkLst>
            <pc:docMk/>
            <pc:sldMk cId="544724943" sldId="617"/>
            <ac:spMk id="4" creationId="{4212E5FE-A901-8740-9DE3-872D51A484F5}"/>
          </ac:spMkLst>
        </pc:spChg>
      </pc:sldChg>
      <pc:sldChg chg="delSp modSp add mod">
        <pc:chgData name="Xuesu Xiao" userId="2da2dc19-76a6-42ca-a03e-a5becae5e7dc" providerId="ADAL" clId="{861D8F39-5C37-0F48-94E0-16FDDABA774A}" dt="2022-11-20T04:14:25.040" v="162"/>
        <pc:sldMkLst>
          <pc:docMk/>
          <pc:sldMk cId="1668479977" sldId="618"/>
        </pc:sldMkLst>
        <pc:spChg chg="mod">
          <ac:chgData name="Xuesu Xiao" userId="2da2dc19-76a6-42ca-a03e-a5becae5e7dc" providerId="ADAL" clId="{861D8F39-5C37-0F48-94E0-16FDDABA774A}" dt="2022-11-20T04:13:26.076" v="133" actId="27636"/>
          <ac:spMkLst>
            <pc:docMk/>
            <pc:sldMk cId="1668479977" sldId="618"/>
            <ac:spMk id="3" creationId="{5C5140D5-3017-4449-A3F7-DD42CB2170F6}"/>
          </ac:spMkLst>
        </pc:spChg>
        <pc:spChg chg="del">
          <ac:chgData name="Xuesu Xiao" userId="2da2dc19-76a6-42ca-a03e-a5becae5e7dc" providerId="ADAL" clId="{861D8F39-5C37-0F48-94E0-16FDDABA774A}" dt="2022-11-20T04:14:25.040" v="162"/>
          <ac:spMkLst>
            <pc:docMk/>
            <pc:sldMk cId="1668479977" sldId="618"/>
            <ac:spMk id="4" creationId="{4212E5FE-A901-8740-9DE3-872D51A484F5}"/>
          </ac:spMkLst>
        </pc:spChg>
      </pc:sldChg>
      <pc:sldChg chg="delSp add">
        <pc:chgData name="Xuesu Xiao" userId="2da2dc19-76a6-42ca-a03e-a5becae5e7dc" providerId="ADAL" clId="{861D8F39-5C37-0F48-94E0-16FDDABA774A}" dt="2022-11-20T04:14:25.040" v="162"/>
        <pc:sldMkLst>
          <pc:docMk/>
          <pc:sldMk cId="849935815" sldId="619"/>
        </pc:sldMkLst>
        <pc:spChg chg="del">
          <ac:chgData name="Xuesu Xiao" userId="2da2dc19-76a6-42ca-a03e-a5becae5e7dc" providerId="ADAL" clId="{861D8F39-5C37-0F48-94E0-16FDDABA774A}" dt="2022-11-20T04:14:25.040" v="162"/>
          <ac:spMkLst>
            <pc:docMk/>
            <pc:sldMk cId="849935815" sldId="619"/>
            <ac:spMk id="4" creationId="{0239E077-8A98-7B41-A121-8C51FD00AB04}"/>
          </ac:spMkLst>
        </pc:spChg>
      </pc:sldChg>
      <pc:sldChg chg="delSp add">
        <pc:chgData name="Xuesu Xiao" userId="2da2dc19-76a6-42ca-a03e-a5becae5e7dc" providerId="ADAL" clId="{861D8F39-5C37-0F48-94E0-16FDDABA774A}" dt="2022-11-20T04:14:25.040" v="162"/>
        <pc:sldMkLst>
          <pc:docMk/>
          <pc:sldMk cId="2307547678" sldId="620"/>
        </pc:sldMkLst>
        <pc:spChg chg="del">
          <ac:chgData name="Xuesu Xiao" userId="2da2dc19-76a6-42ca-a03e-a5becae5e7dc" providerId="ADAL" clId="{861D8F39-5C37-0F48-94E0-16FDDABA774A}" dt="2022-11-20T04:14:25.040" v="162"/>
          <ac:spMkLst>
            <pc:docMk/>
            <pc:sldMk cId="2307547678" sldId="620"/>
            <ac:spMk id="4" creationId="{0239E077-8A98-7B41-A121-8C51FD00AB04}"/>
          </ac:spMkLst>
        </pc:spChg>
      </pc:sldChg>
      <pc:sldChg chg="delSp add">
        <pc:chgData name="Xuesu Xiao" userId="2da2dc19-76a6-42ca-a03e-a5becae5e7dc" providerId="ADAL" clId="{861D8F39-5C37-0F48-94E0-16FDDABA774A}" dt="2022-11-20T04:14:25.040" v="162"/>
        <pc:sldMkLst>
          <pc:docMk/>
          <pc:sldMk cId="4025269740" sldId="621"/>
        </pc:sldMkLst>
        <pc:spChg chg="del">
          <ac:chgData name="Xuesu Xiao" userId="2da2dc19-76a6-42ca-a03e-a5becae5e7dc" providerId="ADAL" clId="{861D8F39-5C37-0F48-94E0-16FDDABA774A}" dt="2022-11-20T04:14:25.040" v="162"/>
          <ac:spMkLst>
            <pc:docMk/>
            <pc:sldMk cId="4025269740" sldId="621"/>
            <ac:spMk id="4" creationId="{0239E077-8A98-7B41-A121-8C51FD00AB04}"/>
          </ac:spMkLst>
        </pc:spChg>
      </pc:sldChg>
      <pc:sldChg chg="delSp add">
        <pc:chgData name="Xuesu Xiao" userId="2da2dc19-76a6-42ca-a03e-a5becae5e7dc" providerId="ADAL" clId="{861D8F39-5C37-0F48-94E0-16FDDABA774A}" dt="2022-11-20T04:14:25.040" v="162"/>
        <pc:sldMkLst>
          <pc:docMk/>
          <pc:sldMk cId="3781514186" sldId="622"/>
        </pc:sldMkLst>
        <pc:spChg chg="del">
          <ac:chgData name="Xuesu Xiao" userId="2da2dc19-76a6-42ca-a03e-a5becae5e7dc" providerId="ADAL" clId="{861D8F39-5C37-0F48-94E0-16FDDABA774A}" dt="2022-11-20T04:14:25.040" v="162"/>
          <ac:spMkLst>
            <pc:docMk/>
            <pc:sldMk cId="3781514186" sldId="622"/>
            <ac:spMk id="4" creationId="{8F0D5828-89AC-0C49-8C3B-3863B07C2D5D}"/>
          </ac:spMkLst>
        </pc:spChg>
      </pc:sldChg>
      <pc:sldChg chg="delSp modSp add mod">
        <pc:chgData name="Xuesu Xiao" userId="2da2dc19-76a6-42ca-a03e-a5becae5e7dc" providerId="ADAL" clId="{861D8F39-5C37-0F48-94E0-16FDDABA774A}" dt="2022-11-20T04:14:25.040" v="162"/>
        <pc:sldMkLst>
          <pc:docMk/>
          <pc:sldMk cId="2461917139" sldId="631"/>
        </pc:sldMkLst>
        <pc:spChg chg="mod">
          <ac:chgData name="Xuesu Xiao" userId="2da2dc19-76a6-42ca-a03e-a5becae5e7dc" providerId="ADAL" clId="{861D8F39-5C37-0F48-94E0-16FDDABA774A}" dt="2022-11-20T04:13:25.866" v="118" actId="27636"/>
          <ac:spMkLst>
            <pc:docMk/>
            <pc:sldMk cId="2461917139" sldId="631"/>
            <ac:spMk id="3" creationId="{C59F6EDA-AA7D-E34D-9308-EBEC419C8BFA}"/>
          </ac:spMkLst>
        </pc:spChg>
        <pc:spChg chg="del">
          <ac:chgData name="Xuesu Xiao" userId="2da2dc19-76a6-42ca-a03e-a5becae5e7dc" providerId="ADAL" clId="{861D8F39-5C37-0F48-94E0-16FDDABA774A}" dt="2022-11-20T04:14:25.040" v="162"/>
          <ac:spMkLst>
            <pc:docMk/>
            <pc:sldMk cId="2461917139" sldId="631"/>
            <ac:spMk id="4" creationId="{EB345DC5-A058-0E47-A572-B39248FCAC7E}"/>
          </ac:spMkLst>
        </pc:spChg>
      </pc:sldChg>
      <pc:sldChg chg="delSp add">
        <pc:chgData name="Xuesu Xiao" userId="2da2dc19-76a6-42ca-a03e-a5becae5e7dc" providerId="ADAL" clId="{861D8F39-5C37-0F48-94E0-16FDDABA774A}" dt="2022-11-20T04:14:25.040" v="162"/>
        <pc:sldMkLst>
          <pc:docMk/>
          <pc:sldMk cId="2501825183" sldId="636"/>
        </pc:sldMkLst>
        <pc:spChg chg="del">
          <ac:chgData name="Xuesu Xiao" userId="2da2dc19-76a6-42ca-a03e-a5becae5e7dc" providerId="ADAL" clId="{861D8F39-5C37-0F48-94E0-16FDDABA774A}" dt="2022-11-20T04:14:25.040" v="162"/>
          <ac:spMkLst>
            <pc:docMk/>
            <pc:sldMk cId="2501825183" sldId="636"/>
            <ac:spMk id="4" creationId="{1EE7A26C-1FA0-3D4D-A1C4-425C542A31B5}"/>
          </ac:spMkLst>
        </pc:spChg>
      </pc:sldChg>
      <pc:sldChg chg="delSp modSp add mod">
        <pc:chgData name="Xuesu Xiao" userId="2da2dc19-76a6-42ca-a03e-a5becae5e7dc" providerId="ADAL" clId="{861D8F39-5C37-0F48-94E0-16FDDABA774A}" dt="2022-11-20T04:14:25.040" v="162"/>
        <pc:sldMkLst>
          <pc:docMk/>
          <pc:sldMk cId="632577557" sldId="637"/>
        </pc:sldMkLst>
        <pc:spChg chg="mod">
          <ac:chgData name="Xuesu Xiao" userId="2da2dc19-76a6-42ca-a03e-a5becae5e7dc" providerId="ADAL" clId="{861D8F39-5C37-0F48-94E0-16FDDABA774A}" dt="2022-11-20T04:13:25.878" v="119" actId="27636"/>
          <ac:spMkLst>
            <pc:docMk/>
            <pc:sldMk cId="632577557" sldId="637"/>
            <ac:spMk id="3" creationId="{5A54B201-68E9-5A44-AF51-D0918C0C5559}"/>
          </ac:spMkLst>
        </pc:spChg>
        <pc:spChg chg="del">
          <ac:chgData name="Xuesu Xiao" userId="2da2dc19-76a6-42ca-a03e-a5becae5e7dc" providerId="ADAL" clId="{861D8F39-5C37-0F48-94E0-16FDDABA774A}" dt="2022-11-20T04:14:25.040" v="162"/>
          <ac:spMkLst>
            <pc:docMk/>
            <pc:sldMk cId="632577557" sldId="637"/>
            <ac:spMk id="4" creationId="{1EE7A26C-1FA0-3D4D-A1C4-425C542A31B5}"/>
          </ac:spMkLst>
        </pc:spChg>
      </pc:sldChg>
      <pc:sldChg chg="delSp add">
        <pc:chgData name="Xuesu Xiao" userId="2da2dc19-76a6-42ca-a03e-a5becae5e7dc" providerId="ADAL" clId="{861D8F39-5C37-0F48-94E0-16FDDABA774A}" dt="2022-11-20T04:14:25.040" v="162"/>
        <pc:sldMkLst>
          <pc:docMk/>
          <pc:sldMk cId="340547363" sldId="644"/>
        </pc:sldMkLst>
        <pc:spChg chg="del">
          <ac:chgData name="Xuesu Xiao" userId="2da2dc19-76a6-42ca-a03e-a5becae5e7dc" providerId="ADAL" clId="{861D8F39-5C37-0F48-94E0-16FDDABA774A}" dt="2022-11-20T04:14:25.040" v="162"/>
          <ac:spMkLst>
            <pc:docMk/>
            <pc:sldMk cId="340547363" sldId="644"/>
            <ac:spMk id="4" creationId="{1EE7A26C-1FA0-3D4D-A1C4-425C542A31B5}"/>
          </ac:spMkLst>
        </pc:spChg>
      </pc:sldChg>
      <pc:sldChg chg="delSp add">
        <pc:chgData name="Xuesu Xiao" userId="2da2dc19-76a6-42ca-a03e-a5becae5e7dc" providerId="ADAL" clId="{861D8F39-5C37-0F48-94E0-16FDDABA774A}" dt="2022-11-20T04:14:25.040" v="162"/>
        <pc:sldMkLst>
          <pc:docMk/>
          <pc:sldMk cId="3015404516" sldId="672"/>
        </pc:sldMkLst>
        <pc:spChg chg="del">
          <ac:chgData name="Xuesu Xiao" userId="2da2dc19-76a6-42ca-a03e-a5becae5e7dc" providerId="ADAL" clId="{861D8F39-5C37-0F48-94E0-16FDDABA774A}" dt="2022-11-20T04:14:25.040" v="162"/>
          <ac:spMkLst>
            <pc:docMk/>
            <pc:sldMk cId="3015404516" sldId="672"/>
            <ac:spMk id="4" creationId="{F86E22A7-B815-1240-B3A2-918032EEF61C}"/>
          </ac:spMkLst>
        </pc:spChg>
      </pc:sldChg>
      <pc:sldChg chg="delSp add">
        <pc:chgData name="Xuesu Xiao" userId="2da2dc19-76a6-42ca-a03e-a5becae5e7dc" providerId="ADAL" clId="{861D8F39-5C37-0F48-94E0-16FDDABA774A}" dt="2022-11-20T04:14:25.040" v="162"/>
        <pc:sldMkLst>
          <pc:docMk/>
          <pc:sldMk cId="3754768350" sldId="673"/>
        </pc:sldMkLst>
        <pc:spChg chg="del">
          <ac:chgData name="Xuesu Xiao" userId="2da2dc19-76a6-42ca-a03e-a5becae5e7dc" providerId="ADAL" clId="{861D8F39-5C37-0F48-94E0-16FDDABA774A}" dt="2022-11-20T04:14:25.040" v="162"/>
          <ac:spMkLst>
            <pc:docMk/>
            <pc:sldMk cId="3754768350" sldId="673"/>
            <ac:spMk id="4" creationId="{3B9CDAFB-AE87-B749-A43A-329D0D844C5F}"/>
          </ac:spMkLst>
        </pc:spChg>
      </pc:sldChg>
      <pc:sldChg chg="delSp add">
        <pc:chgData name="Xuesu Xiao" userId="2da2dc19-76a6-42ca-a03e-a5becae5e7dc" providerId="ADAL" clId="{861D8F39-5C37-0F48-94E0-16FDDABA774A}" dt="2022-11-20T04:14:25.040" v="162"/>
        <pc:sldMkLst>
          <pc:docMk/>
          <pc:sldMk cId="3437174548" sldId="674"/>
        </pc:sldMkLst>
        <pc:spChg chg="del">
          <ac:chgData name="Xuesu Xiao" userId="2da2dc19-76a6-42ca-a03e-a5becae5e7dc" providerId="ADAL" clId="{861D8F39-5C37-0F48-94E0-16FDDABA774A}" dt="2022-11-20T04:14:25.040" v="162"/>
          <ac:spMkLst>
            <pc:docMk/>
            <pc:sldMk cId="3437174548" sldId="674"/>
            <ac:spMk id="4" creationId="{3B9CDAFB-AE87-B749-A43A-329D0D844C5F}"/>
          </ac:spMkLst>
        </pc:spChg>
      </pc:sldChg>
      <pc:sldChg chg="delSp add">
        <pc:chgData name="Xuesu Xiao" userId="2da2dc19-76a6-42ca-a03e-a5becae5e7dc" providerId="ADAL" clId="{861D8F39-5C37-0F48-94E0-16FDDABA774A}" dt="2022-11-20T04:14:25.040" v="162"/>
        <pc:sldMkLst>
          <pc:docMk/>
          <pc:sldMk cId="3935123386" sldId="675"/>
        </pc:sldMkLst>
        <pc:spChg chg="del">
          <ac:chgData name="Xuesu Xiao" userId="2da2dc19-76a6-42ca-a03e-a5becae5e7dc" providerId="ADAL" clId="{861D8F39-5C37-0F48-94E0-16FDDABA774A}" dt="2022-11-20T04:14:25.040" v="162"/>
          <ac:spMkLst>
            <pc:docMk/>
            <pc:sldMk cId="3935123386" sldId="675"/>
            <ac:spMk id="4" creationId="{3B9CDAFB-AE87-B749-A43A-329D0D844C5F}"/>
          </ac:spMkLst>
        </pc:spChg>
      </pc:sldChg>
      <pc:sldChg chg="delSp add">
        <pc:chgData name="Xuesu Xiao" userId="2da2dc19-76a6-42ca-a03e-a5becae5e7dc" providerId="ADAL" clId="{861D8F39-5C37-0F48-94E0-16FDDABA774A}" dt="2022-11-20T04:14:25.040" v="162"/>
        <pc:sldMkLst>
          <pc:docMk/>
          <pc:sldMk cId="578629246" sldId="676"/>
        </pc:sldMkLst>
        <pc:spChg chg="del">
          <ac:chgData name="Xuesu Xiao" userId="2da2dc19-76a6-42ca-a03e-a5becae5e7dc" providerId="ADAL" clId="{861D8F39-5C37-0F48-94E0-16FDDABA774A}" dt="2022-11-20T04:14:25.040" v="162"/>
          <ac:spMkLst>
            <pc:docMk/>
            <pc:sldMk cId="578629246" sldId="676"/>
            <ac:spMk id="4" creationId="{3B9CDAFB-AE87-B749-A43A-329D0D844C5F}"/>
          </ac:spMkLst>
        </pc:spChg>
      </pc:sldChg>
      <pc:sldChg chg="delSp add">
        <pc:chgData name="Xuesu Xiao" userId="2da2dc19-76a6-42ca-a03e-a5becae5e7dc" providerId="ADAL" clId="{861D8F39-5C37-0F48-94E0-16FDDABA774A}" dt="2022-11-20T04:14:25.040" v="162"/>
        <pc:sldMkLst>
          <pc:docMk/>
          <pc:sldMk cId="2768960095" sldId="678"/>
        </pc:sldMkLst>
        <pc:spChg chg="del">
          <ac:chgData name="Xuesu Xiao" userId="2da2dc19-76a6-42ca-a03e-a5becae5e7dc" providerId="ADAL" clId="{861D8F39-5C37-0F48-94E0-16FDDABA774A}" dt="2022-11-20T04:14:25.040" v="162"/>
          <ac:spMkLst>
            <pc:docMk/>
            <pc:sldMk cId="2768960095" sldId="678"/>
            <ac:spMk id="4" creationId="{7085D253-150E-1D45-8C7E-E644BC6F65D1}"/>
          </ac:spMkLst>
        </pc:spChg>
      </pc:sldChg>
      <pc:sldChg chg="delSp modSp add mod">
        <pc:chgData name="Xuesu Xiao" userId="2da2dc19-76a6-42ca-a03e-a5becae5e7dc" providerId="ADAL" clId="{861D8F39-5C37-0F48-94E0-16FDDABA774A}" dt="2022-11-20T05:12:57.353" v="750" actId="1076"/>
        <pc:sldMkLst>
          <pc:docMk/>
          <pc:sldMk cId="1347543124" sldId="679"/>
        </pc:sldMkLst>
        <pc:spChg chg="del">
          <ac:chgData name="Xuesu Xiao" userId="2da2dc19-76a6-42ca-a03e-a5becae5e7dc" providerId="ADAL" clId="{861D8F39-5C37-0F48-94E0-16FDDABA774A}" dt="2022-11-20T04:14:25.040" v="162"/>
          <ac:spMkLst>
            <pc:docMk/>
            <pc:sldMk cId="1347543124" sldId="679"/>
            <ac:spMk id="4" creationId="{7D8B3688-1A1D-874B-A992-9C9DB4F406E0}"/>
          </ac:spMkLst>
        </pc:spChg>
        <pc:spChg chg="mod">
          <ac:chgData name="Xuesu Xiao" userId="2da2dc19-76a6-42ca-a03e-a5becae5e7dc" providerId="ADAL" clId="{861D8F39-5C37-0F48-94E0-16FDDABA774A}" dt="2022-11-20T05:12:32.112" v="747" actId="27636"/>
          <ac:spMkLst>
            <pc:docMk/>
            <pc:sldMk cId="1347543124" sldId="679"/>
            <ac:spMk id="6" creationId="{82E30BAB-443A-5445-8BAA-1BC8D57447D5}"/>
          </ac:spMkLst>
        </pc:spChg>
        <pc:spChg chg="mod">
          <ac:chgData name="Xuesu Xiao" userId="2da2dc19-76a6-42ca-a03e-a5becae5e7dc" providerId="ADAL" clId="{861D8F39-5C37-0F48-94E0-16FDDABA774A}" dt="2022-11-20T05:12:48.565" v="748" actId="167"/>
          <ac:spMkLst>
            <pc:docMk/>
            <pc:sldMk cId="1347543124" sldId="679"/>
            <ac:spMk id="7" creationId="{A171A0D9-F760-0045-B676-9F18A7FFAA53}"/>
          </ac:spMkLst>
        </pc:spChg>
        <pc:picChg chg="mod">
          <ac:chgData name="Xuesu Xiao" userId="2da2dc19-76a6-42ca-a03e-a5becae5e7dc" providerId="ADAL" clId="{861D8F39-5C37-0F48-94E0-16FDDABA774A}" dt="2022-11-20T05:12:28.262" v="745" actId="1076"/>
          <ac:picMkLst>
            <pc:docMk/>
            <pc:sldMk cId="1347543124" sldId="679"/>
            <ac:picMk id="8" creationId="{404ABF78-A812-BE43-BA8F-108489CEC218}"/>
          </ac:picMkLst>
        </pc:picChg>
        <pc:picChg chg="mod">
          <ac:chgData name="Xuesu Xiao" userId="2da2dc19-76a6-42ca-a03e-a5becae5e7dc" providerId="ADAL" clId="{861D8F39-5C37-0F48-94E0-16FDDABA774A}" dt="2022-11-20T05:12:57.353" v="750" actId="1076"/>
          <ac:picMkLst>
            <pc:docMk/>
            <pc:sldMk cId="1347543124" sldId="679"/>
            <ac:picMk id="10" creationId="{D72353D0-CE1B-A649-8DC3-32DE4E61F710}"/>
          </ac:picMkLst>
        </pc:picChg>
      </pc:sldChg>
      <pc:sldChg chg="delSp modSp add del mod">
        <pc:chgData name="Xuesu Xiao" userId="2da2dc19-76a6-42ca-a03e-a5becae5e7dc" providerId="ADAL" clId="{861D8F39-5C37-0F48-94E0-16FDDABA774A}" dt="2022-11-20T05:14:25.863" v="774" actId="2696"/>
        <pc:sldMkLst>
          <pc:docMk/>
          <pc:sldMk cId="445563148" sldId="680"/>
        </pc:sldMkLst>
        <pc:spChg chg="del">
          <ac:chgData name="Xuesu Xiao" userId="2da2dc19-76a6-42ca-a03e-a5becae5e7dc" providerId="ADAL" clId="{861D8F39-5C37-0F48-94E0-16FDDABA774A}" dt="2022-11-20T04:14:25.040" v="162"/>
          <ac:spMkLst>
            <pc:docMk/>
            <pc:sldMk cId="445563148" sldId="680"/>
            <ac:spMk id="4" creationId="{7D8B3688-1A1D-874B-A992-9C9DB4F406E0}"/>
          </ac:spMkLst>
        </pc:spChg>
        <pc:picChg chg="mod">
          <ac:chgData name="Xuesu Xiao" userId="2da2dc19-76a6-42ca-a03e-a5becae5e7dc" providerId="ADAL" clId="{861D8F39-5C37-0F48-94E0-16FDDABA774A}" dt="2022-11-20T05:13:04.341" v="751" actId="1076"/>
          <ac:picMkLst>
            <pc:docMk/>
            <pc:sldMk cId="445563148" sldId="680"/>
            <ac:picMk id="9" creationId="{98008EF7-AA8A-E049-A118-95494620C6E2}"/>
          </ac:picMkLst>
        </pc:picChg>
      </pc:sldChg>
      <pc:sldChg chg="delSp modSp add del mod">
        <pc:chgData name="Xuesu Xiao" userId="2da2dc19-76a6-42ca-a03e-a5becae5e7dc" providerId="ADAL" clId="{861D8F39-5C37-0F48-94E0-16FDDABA774A}" dt="2022-11-20T05:14:45.136" v="776" actId="2696"/>
        <pc:sldMkLst>
          <pc:docMk/>
          <pc:sldMk cId="365554110" sldId="681"/>
        </pc:sldMkLst>
        <pc:spChg chg="mod">
          <ac:chgData name="Xuesu Xiao" userId="2da2dc19-76a6-42ca-a03e-a5becae5e7dc" providerId="ADAL" clId="{861D8F39-5C37-0F48-94E0-16FDDABA774A}" dt="2022-11-20T05:14:37.321" v="775" actId="1076"/>
          <ac:spMkLst>
            <pc:docMk/>
            <pc:sldMk cId="365554110" sldId="681"/>
            <ac:spMk id="3" creationId="{9A1FEAA0-9275-AE42-AF57-277D861F20A6}"/>
          </ac:spMkLst>
        </pc:spChg>
        <pc:spChg chg="del">
          <ac:chgData name="Xuesu Xiao" userId="2da2dc19-76a6-42ca-a03e-a5becae5e7dc" providerId="ADAL" clId="{861D8F39-5C37-0F48-94E0-16FDDABA774A}" dt="2022-11-20T04:14:25.040" v="162"/>
          <ac:spMkLst>
            <pc:docMk/>
            <pc:sldMk cId="365554110" sldId="681"/>
            <ac:spMk id="4" creationId="{7D8B3688-1A1D-874B-A992-9C9DB4F406E0}"/>
          </ac:spMkLst>
        </pc:spChg>
      </pc:sldChg>
      <pc:sldChg chg="delSp add del">
        <pc:chgData name="Xuesu Xiao" userId="2da2dc19-76a6-42ca-a03e-a5becae5e7dc" providerId="ADAL" clId="{861D8F39-5C37-0F48-94E0-16FDDABA774A}" dt="2022-11-20T05:15:08.062" v="777" actId="2696"/>
        <pc:sldMkLst>
          <pc:docMk/>
          <pc:sldMk cId="2801810988" sldId="682"/>
        </pc:sldMkLst>
        <pc:spChg chg="del">
          <ac:chgData name="Xuesu Xiao" userId="2da2dc19-76a6-42ca-a03e-a5becae5e7dc" providerId="ADAL" clId="{861D8F39-5C37-0F48-94E0-16FDDABA774A}" dt="2022-11-20T04:14:25.040" v="162"/>
          <ac:spMkLst>
            <pc:docMk/>
            <pc:sldMk cId="2801810988" sldId="682"/>
            <ac:spMk id="4" creationId="{7D8B3688-1A1D-874B-A992-9C9DB4F406E0}"/>
          </ac:spMkLst>
        </pc:spChg>
      </pc:sldChg>
      <pc:sldChg chg="delSp add">
        <pc:chgData name="Xuesu Xiao" userId="2da2dc19-76a6-42ca-a03e-a5becae5e7dc" providerId="ADAL" clId="{861D8F39-5C37-0F48-94E0-16FDDABA774A}" dt="2022-11-20T04:14:25.040" v="162"/>
        <pc:sldMkLst>
          <pc:docMk/>
          <pc:sldMk cId="3081496584" sldId="683"/>
        </pc:sldMkLst>
        <pc:spChg chg="del">
          <ac:chgData name="Xuesu Xiao" userId="2da2dc19-76a6-42ca-a03e-a5becae5e7dc" providerId="ADAL" clId="{861D8F39-5C37-0F48-94E0-16FDDABA774A}" dt="2022-11-20T04:14:25.040" v="162"/>
          <ac:spMkLst>
            <pc:docMk/>
            <pc:sldMk cId="3081496584" sldId="683"/>
            <ac:spMk id="4" creationId="{7D8B3688-1A1D-874B-A992-9C9DB4F406E0}"/>
          </ac:spMkLst>
        </pc:spChg>
      </pc:sldChg>
      <pc:sldChg chg="delSp modSp add mod">
        <pc:chgData name="Xuesu Xiao" userId="2da2dc19-76a6-42ca-a03e-a5becae5e7dc" providerId="ADAL" clId="{861D8F39-5C37-0F48-94E0-16FDDABA774A}" dt="2022-11-20T04:14:25.040" v="162"/>
        <pc:sldMkLst>
          <pc:docMk/>
          <pc:sldMk cId="129389494" sldId="684"/>
        </pc:sldMkLst>
        <pc:spChg chg="del">
          <ac:chgData name="Xuesu Xiao" userId="2da2dc19-76a6-42ca-a03e-a5becae5e7dc" providerId="ADAL" clId="{861D8F39-5C37-0F48-94E0-16FDDABA774A}" dt="2022-11-20T04:14:25.040" v="162"/>
          <ac:spMkLst>
            <pc:docMk/>
            <pc:sldMk cId="129389494" sldId="684"/>
            <ac:spMk id="4" creationId="{86137C84-2798-1E4B-AE3E-E813D33E9AA1}"/>
          </ac:spMkLst>
        </pc:spChg>
        <pc:spChg chg="mod">
          <ac:chgData name="Xuesu Xiao" userId="2da2dc19-76a6-42ca-a03e-a5becae5e7dc" providerId="ADAL" clId="{861D8F39-5C37-0F48-94E0-16FDDABA774A}" dt="2022-11-20T04:13:25.888" v="120" actId="27636"/>
          <ac:spMkLst>
            <pc:docMk/>
            <pc:sldMk cId="129389494" sldId="684"/>
            <ac:spMk id="7" creationId="{DF0D4EAA-BEE7-E54F-94E9-EBA22E1B48CD}"/>
          </ac:spMkLst>
        </pc:spChg>
      </pc:sldChg>
      <pc:sldChg chg="delSp add">
        <pc:chgData name="Xuesu Xiao" userId="2da2dc19-76a6-42ca-a03e-a5becae5e7dc" providerId="ADAL" clId="{861D8F39-5C37-0F48-94E0-16FDDABA774A}" dt="2022-11-20T04:14:25.040" v="162"/>
        <pc:sldMkLst>
          <pc:docMk/>
          <pc:sldMk cId="85860571" sldId="685"/>
        </pc:sldMkLst>
        <pc:spChg chg="del">
          <ac:chgData name="Xuesu Xiao" userId="2da2dc19-76a6-42ca-a03e-a5becae5e7dc" providerId="ADAL" clId="{861D8F39-5C37-0F48-94E0-16FDDABA774A}" dt="2022-11-20T04:14:25.040" v="162"/>
          <ac:spMkLst>
            <pc:docMk/>
            <pc:sldMk cId="85860571" sldId="685"/>
            <ac:spMk id="4" creationId="{86137C84-2798-1E4B-AE3E-E813D33E9AA1}"/>
          </ac:spMkLst>
        </pc:spChg>
      </pc:sldChg>
      <pc:sldChg chg="delSp modSp add mod">
        <pc:chgData name="Xuesu Xiao" userId="2da2dc19-76a6-42ca-a03e-a5becae5e7dc" providerId="ADAL" clId="{861D8F39-5C37-0F48-94E0-16FDDABA774A}" dt="2022-11-20T04:14:25.040" v="162"/>
        <pc:sldMkLst>
          <pc:docMk/>
          <pc:sldMk cId="3494423622" sldId="686"/>
        </pc:sldMkLst>
        <pc:spChg chg="mod">
          <ac:chgData name="Xuesu Xiao" userId="2da2dc19-76a6-42ca-a03e-a5becae5e7dc" providerId="ADAL" clId="{861D8F39-5C37-0F48-94E0-16FDDABA774A}" dt="2022-11-20T04:13:25.909" v="121" actId="27636"/>
          <ac:spMkLst>
            <pc:docMk/>
            <pc:sldMk cId="3494423622" sldId="686"/>
            <ac:spMk id="3" creationId="{73792B7B-5FA9-394A-BB7F-8AD713D75735}"/>
          </ac:spMkLst>
        </pc:spChg>
        <pc:spChg chg="del">
          <ac:chgData name="Xuesu Xiao" userId="2da2dc19-76a6-42ca-a03e-a5becae5e7dc" providerId="ADAL" clId="{861D8F39-5C37-0F48-94E0-16FDDABA774A}" dt="2022-11-20T04:14:25.040" v="162"/>
          <ac:spMkLst>
            <pc:docMk/>
            <pc:sldMk cId="3494423622" sldId="686"/>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3785991771" sldId="687"/>
        </pc:sldMkLst>
        <pc:spChg chg="mod">
          <ac:chgData name="Xuesu Xiao" userId="2da2dc19-76a6-42ca-a03e-a5becae5e7dc" providerId="ADAL" clId="{861D8F39-5C37-0F48-94E0-16FDDABA774A}" dt="2022-11-20T04:13:25.928" v="122" actId="27636"/>
          <ac:spMkLst>
            <pc:docMk/>
            <pc:sldMk cId="3785991771" sldId="687"/>
            <ac:spMk id="3" creationId="{73792B7B-5FA9-394A-BB7F-8AD713D75735}"/>
          </ac:spMkLst>
        </pc:spChg>
        <pc:spChg chg="del">
          <ac:chgData name="Xuesu Xiao" userId="2da2dc19-76a6-42ca-a03e-a5becae5e7dc" providerId="ADAL" clId="{861D8F39-5C37-0F48-94E0-16FDDABA774A}" dt="2022-11-20T04:14:25.040" v="162"/>
          <ac:spMkLst>
            <pc:docMk/>
            <pc:sldMk cId="3785991771" sldId="687"/>
            <ac:spMk id="4" creationId="{2D5E9561-B5CD-1243-BD8E-83E0E546BAD0}"/>
          </ac:spMkLst>
        </pc:spChg>
      </pc:sldChg>
      <pc:sldChg chg="delSp modSp add mod">
        <pc:chgData name="Xuesu Xiao" userId="2da2dc19-76a6-42ca-a03e-a5becae5e7dc" providerId="ADAL" clId="{861D8F39-5C37-0F48-94E0-16FDDABA774A}" dt="2022-11-20T04:14:25.040" v="162"/>
        <pc:sldMkLst>
          <pc:docMk/>
          <pc:sldMk cId="82913130" sldId="688"/>
        </pc:sldMkLst>
        <pc:spChg chg="mod">
          <ac:chgData name="Xuesu Xiao" userId="2da2dc19-76a6-42ca-a03e-a5becae5e7dc" providerId="ADAL" clId="{861D8F39-5C37-0F48-94E0-16FDDABA774A}" dt="2022-11-20T04:13:25.971" v="123" actId="27636"/>
          <ac:spMkLst>
            <pc:docMk/>
            <pc:sldMk cId="82913130" sldId="688"/>
            <ac:spMk id="3" creationId="{2993CC8E-E4C3-CC44-930C-87EE78F2D4CF}"/>
          </ac:spMkLst>
        </pc:spChg>
        <pc:spChg chg="del">
          <ac:chgData name="Xuesu Xiao" userId="2da2dc19-76a6-42ca-a03e-a5becae5e7dc" providerId="ADAL" clId="{861D8F39-5C37-0F48-94E0-16FDDABA774A}" dt="2022-11-20T04:14:25.040" v="162"/>
          <ac:spMkLst>
            <pc:docMk/>
            <pc:sldMk cId="82913130" sldId="688"/>
            <ac:spMk id="4" creationId="{F69D7542-0395-624A-94AE-83218085C0EA}"/>
          </ac:spMkLst>
        </pc:spChg>
      </pc:sldChg>
      <pc:sldChg chg="delSp add">
        <pc:chgData name="Xuesu Xiao" userId="2da2dc19-76a6-42ca-a03e-a5becae5e7dc" providerId="ADAL" clId="{861D8F39-5C37-0F48-94E0-16FDDABA774A}" dt="2022-11-20T04:14:25.040" v="162"/>
        <pc:sldMkLst>
          <pc:docMk/>
          <pc:sldMk cId="2360903140" sldId="689"/>
        </pc:sldMkLst>
        <pc:spChg chg="del">
          <ac:chgData name="Xuesu Xiao" userId="2da2dc19-76a6-42ca-a03e-a5becae5e7dc" providerId="ADAL" clId="{861D8F39-5C37-0F48-94E0-16FDDABA774A}" dt="2022-11-20T04:14:25.040" v="162"/>
          <ac:spMkLst>
            <pc:docMk/>
            <pc:sldMk cId="2360903140" sldId="689"/>
            <ac:spMk id="4" creationId="{E28D7B6C-5686-4949-96E8-0BDDE67C0282}"/>
          </ac:spMkLst>
        </pc:spChg>
      </pc:sldChg>
      <pc:sldChg chg="delSp modSp add mod">
        <pc:chgData name="Xuesu Xiao" userId="2da2dc19-76a6-42ca-a03e-a5becae5e7dc" providerId="ADAL" clId="{861D8F39-5C37-0F48-94E0-16FDDABA774A}" dt="2022-11-20T05:17:05.322" v="780" actId="20577"/>
        <pc:sldMkLst>
          <pc:docMk/>
          <pc:sldMk cId="3282667399" sldId="690"/>
        </pc:sldMkLst>
        <pc:spChg chg="mod">
          <ac:chgData name="Xuesu Xiao" userId="2da2dc19-76a6-42ca-a03e-a5becae5e7dc" providerId="ADAL" clId="{861D8F39-5C37-0F48-94E0-16FDDABA774A}" dt="2022-11-20T05:17:05.322" v="780" actId="20577"/>
          <ac:spMkLst>
            <pc:docMk/>
            <pc:sldMk cId="3282667399" sldId="690"/>
            <ac:spMk id="3" creationId="{B06157DF-2F52-8F41-B302-5155945386BB}"/>
          </ac:spMkLst>
        </pc:spChg>
        <pc:spChg chg="del">
          <ac:chgData name="Xuesu Xiao" userId="2da2dc19-76a6-42ca-a03e-a5becae5e7dc" providerId="ADAL" clId="{861D8F39-5C37-0F48-94E0-16FDDABA774A}" dt="2022-11-20T04:14:25.040" v="162"/>
          <ac:spMkLst>
            <pc:docMk/>
            <pc:sldMk cId="3282667399" sldId="690"/>
            <ac:spMk id="4" creationId="{E28D7B6C-5686-4949-96E8-0BDDE67C0282}"/>
          </ac:spMkLst>
        </pc:spChg>
      </pc:sldChg>
      <pc:sldChg chg="delSp add">
        <pc:chgData name="Xuesu Xiao" userId="2da2dc19-76a6-42ca-a03e-a5becae5e7dc" providerId="ADAL" clId="{861D8F39-5C37-0F48-94E0-16FDDABA774A}" dt="2022-11-20T04:14:25.040" v="162"/>
        <pc:sldMkLst>
          <pc:docMk/>
          <pc:sldMk cId="3772226775" sldId="691"/>
        </pc:sldMkLst>
        <pc:spChg chg="del">
          <ac:chgData name="Xuesu Xiao" userId="2da2dc19-76a6-42ca-a03e-a5becae5e7dc" providerId="ADAL" clId="{861D8F39-5C37-0F48-94E0-16FDDABA774A}" dt="2022-11-20T04:14:25.040" v="162"/>
          <ac:spMkLst>
            <pc:docMk/>
            <pc:sldMk cId="3772226775" sldId="691"/>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3260193700" sldId="692"/>
        </pc:sldMkLst>
        <pc:spChg chg="mod">
          <ac:chgData name="Xuesu Xiao" userId="2da2dc19-76a6-42ca-a03e-a5becae5e7dc" providerId="ADAL" clId="{861D8F39-5C37-0F48-94E0-16FDDABA774A}" dt="2022-11-20T04:13:25.996" v="124" actId="27636"/>
          <ac:spMkLst>
            <pc:docMk/>
            <pc:sldMk cId="3260193700" sldId="692"/>
            <ac:spMk id="3" creationId="{B06157DF-2F52-8F41-B302-5155945386BB}"/>
          </ac:spMkLst>
        </pc:spChg>
        <pc:spChg chg="del">
          <ac:chgData name="Xuesu Xiao" userId="2da2dc19-76a6-42ca-a03e-a5becae5e7dc" providerId="ADAL" clId="{861D8F39-5C37-0F48-94E0-16FDDABA774A}" dt="2022-11-20T04:14:25.040" v="162"/>
          <ac:spMkLst>
            <pc:docMk/>
            <pc:sldMk cId="3260193700" sldId="692"/>
            <ac:spMk id="4" creationId="{E28D7B6C-5686-4949-96E8-0BDDE67C0282}"/>
          </ac:spMkLst>
        </pc:spChg>
      </pc:sldChg>
      <pc:sldChg chg="delSp modSp add mod">
        <pc:chgData name="Xuesu Xiao" userId="2da2dc19-76a6-42ca-a03e-a5becae5e7dc" providerId="ADAL" clId="{861D8F39-5C37-0F48-94E0-16FDDABA774A}" dt="2022-11-20T04:14:25.040" v="162"/>
        <pc:sldMkLst>
          <pc:docMk/>
          <pc:sldMk cId="1836788809" sldId="693"/>
        </pc:sldMkLst>
        <pc:spChg chg="mod">
          <ac:chgData name="Xuesu Xiao" userId="2da2dc19-76a6-42ca-a03e-a5becae5e7dc" providerId="ADAL" clId="{861D8F39-5C37-0F48-94E0-16FDDABA774A}" dt="2022-11-20T04:13:26.004" v="125" actId="27636"/>
          <ac:spMkLst>
            <pc:docMk/>
            <pc:sldMk cId="1836788809" sldId="693"/>
            <ac:spMk id="3" creationId="{B06157DF-2F52-8F41-B302-5155945386BB}"/>
          </ac:spMkLst>
        </pc:spChg>
        <pc:spChg chg="del">
          <ac:chgData name="Xuesu Xiao" userId="2da2dc19-76a6-42ca-a03e-a5becae5e7dc" providerId="ADAL" clId="{861D8F39-5C37-0F48-94E0-16FDDABA774A}" dt="2022-11-20T04:14:25.040" v="162"/>
          <ac:spMkLst>
            <pc:docMk/>
            <pc:sldMk cId="1836788809" sldId="693"/>
            <ac:spMk id="4" creationId="{E28D7B6C-5686-4949-96E8-0BDDE67C0282}"/>
          </ac:spMkLst>
        </pc:spChg>
      </pc:sldChg>
      <pc:sldChg chg="delSp add">
        <pc:chgData name="Xuesu Xiao" userId="2da2dc19-76a6-42ca-a03e-a5becae5e7dc" providerId="ADAL" clId="{861D8F39-5C37-0F48-94E0-16FDDABA774A}" dt="2022-11-20T04:14:25.040" v="162"/>
        <pc:sldMkLst>
          <pc:docMk/>
          <pc:sldMk cId="3961741475" sldId="694"/>
        </pc:sldMkLst>
        <pc:spChg chg="del">
          <ac:chgData name="Xuesu Xiao" userId="2da2dc19-76a6-42ca-a03e-a5becae5e7dc" providerId="ADAL" clId="{861D8F39-5C37-0F48-94E0-16FDDABA774A}" dt="2022-11-20T04:14:25.040" v="162"/>
          <ac:spMkLst>
            <pc:docMk/>
            <pc:sldMk cId="3961741475" sldId="694"/>
            <ac:spMk id="4" creationId="{48295D2B-4BB4-CC4F-B3AF-A62489E68348}"/>
          </ac:spMkLst>
        </pc:spChg>
      </pc:sldChg>
      <pc:sldChg chg="delSp add">
        <pc:chgData name="Xuesu Xiao" userId="2da2dc19-76a6-42ca-a03e-a5becae5e7dc" providerId="ADAL" clId="{861D8F39-5C37-0F48-94E0-16FDDABA774A}" dt="2022-11-20T04:14:25.040" v="162"/>
        <pc:sldMkLst>
          <pc:docMk/>
          <pc:sldMk cId="3347548226" sldId="695"/>
        </pc:sldMkLst>
        <pc:spChg chg="del">
          <ac:chgData name="Xuesu Xiao" userId="2da2dc19-76a6-42ca-a03e-a5becae5e7dc" providerId="ADAL" clId="{861D8F39-5C37-0F48-94E0-16FDDABA774A}" dt="2022-11-20T04:14:25.040" v="162"/>
          <ac:spMkLst>
            <pc:docMk/>
            <pc:sldMk cId="3347548226" sldId="695"/>
            <ac:spMk id="4" creationId="{48295D2B-4BB4-CC4F-B3AF-A62489E68348}"/>
          </ac:spMkLst>
        </pc:spChg>
      </pc:sldChg>
      <pc:sldChg chg="delSp add">
        <pc:chgData name="Xuesu Xiao" userId="2da2dc19-76a6-42ca-a03e-a5becae5e7dc" providerId="ADAL" clId="{861D8F39-5C37-0F48-94E0-16FDDABA774A}" dt="2022-11-20T04:14:25.040" v="162"/>
        <pc:sldMkLst>
          <pc:docMk/>
          <pc:sldMk cId="420911502" sldId="696"/>
        </pc:sldMkLst>
        <pc:spChg chg="del">
          <ac:chgData name="Xuesu Xiao" userId="2da2dc19-76a6-42ca-a03e-a5becae5e7dc" providerId="ADAL" clId="{861D8F39-5C37-0F48-94E0-16FDDABA774A}" dt="2022-11-20T04:14:25.040" v="162"/>
          <ac:spMkLst>
            <pc:docMk/>
            <pc:sldMk cId="420911502" sldId="696"/>
            <ac:spMk id="4" creationId="{48295D2B-4BB4-CC4F-B3AF-A62489E68348}"/>
          </ac:spMkLst>
        </pc:spChg>
      </pc:sldChg>
      <pc:sldChg chg="delSp add">
        <pc:chgData name="Xuesu Xiao" userId="2da2dc19-76a6-42ca-a03e-a5becae5e7dc" providerId="ADAL" clId="{861D8F39-5C37-0F48-94E0-16FDDABA774A}" dt="2022-11-20T04:14:25.040" v="162"/>
        <pc:sldMkLst>
          <pc:docMk/>
          <pc:sldMk cId="1125410821" sldId="697"/>
        </pc:sldMkLst>
        <pc:spChg chg="del">
          <ac:chgData name="Xuesu Xiao" userId="2da2dc19-76a6-42ca-a03e-a5becae5e7dc" providerId="ADAL" clId="{861D8F39-5C37-0F48-94E0-16FDDABA774A}" dt="2022-11-20T04:14:25.040" v="162"/>
          <ac:spMkLst>
            <pc:docMk/>
            <pc:sldMk cId="1125410821" sldId="697"/>
            <ac:spMk id="4" creationId="{48295D2B-4BB4-CC4F-B3AF-A62489E68348}"/>
          </ac:spMkLst>
        </pc:spChg>
      </pc:sldChg>
      <pc:sldChg chg="delSp add">
        <pc:chgData name="Xuesu Xiao" userId="2da2dc19-76a6-42ca-a03e-a5becae5e7dc" providerId="ADAL" clId="{861D8F39-5C37-0F48-94E0-16FDDABA774A}" dt="2022-11-20T04:14:25.040" v="162"/>
        <pc:sldMkLst>
          <pc:docMk/>
          <pc:sldMk cId="2106770756" sldId="698"/>
        </pc:sldMkLst>
        <pc:spChg chg="del">
          <ac:chgData name="Xuesu Xiao" userId="2da2dc19-76a6-42ca-a03e-a5becae5e7dc" providerId="ADAL" clId="{861D8F39-5C37-0F48-94E0-16FDDABA774A}" dt="2022-11-20T04:14:25.040" v="162"/>
          <ac:spMkLst>
            <pc:docMk/>
            <pc:sldMk cId="2106770756" sldId="698"/>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446126016" sldId="699"/>
        </pc:sldMkLst>
        <pc:spChg chg="mod">
          <ac:chgData name="Xuesu Xiao" userId="2da2dc19-76a6-42ca-a03e-a5becae5e7dc" providerId="ADAL" clId="{861D8F39-5C37-0F48-94E0-16FDDABA774A}" dt="2022-11-20T04:13:26.014" v="126" actId="27636"/>
          <ac:spMkLst>
            <pc:docMk/>
            <pc:sldMk cId="446126016" sldId="699"/>
            <ac:spMk id="3" creationId="{26B57C93-62DA-5645-93F0-06AF1B304C44}"/>
          </ac:spMkLst>
        </pc:spChg>
        <pc:spChg chg="del">
          <ac:chgData name="Xuesu Xiao" userId="2da2dc19-76a6-42ca-a03e-a5becae5e7dc" providerId="ADAL" clId="{861D8F39-5C37-0F48-94E0-16FDDABA774A}" dt="2022-11-20T04:14:25.040" v="162"/>
          <ac:spMkLst>
            <pc:docMk/>
            <pc:sldMk cId="446126016" sldId="699"/>
            <ac:spMk id="4" creationId="{EA8F5D3D-AC78-E74C-80B5-535A002E5B9F}"/>
          </ac:spMkLst>
        </pc:spChg>
      </pc:sldChg>
      <pc:sldChg chg="delSp modSp add mod">
        <pc:chgData name="Xuesu Xiao" userId="2da2dc19-76a6-42ca-a03e-a5becae5e7dc" providerId="ADAL" clId="{861D8F39-5C37-0F48-94E0-16FDDABA774A}" dt="2022-11-20T04:14:25.040" v="162"/>
        <pc:sldMkLst>
          <pc:docMk/>
          <pc:sldMk cId="3095994719" sldId="700"/>
        </pc:sldMkLst>
        <pc:spChg chg="mod">
          <ac:chgData name="Xuesu Xiao" userId="2da2dc19-76a6-42ca-a03e-a5becae5e7dc" providerId="ADAL" clId="{861D8F39-5C37-0F48-94E0-16FDDABA774A}" dt="2022-11-20T04:13:26.019" v="127" actId="27636"/>
          <ac:spMkLst>
            <pc:docMk/>
            <pc:sldMk cId="3095994719" sldId="700"/>
            <ac:spMk id="3" creationId="{B235743B-59B3-214B-836F-37D5A88130EC}"/>
          </ac:spMkLst>
        </pc:spChg>
        <pc:spChg chg="del">
          <ac:chgData name="Xuesu Xiao" userId="2da2dc19-76a6-42ca-a03e-a5becae5e7dc" providerId="ADAL" clId="{861D8F39-5C37-0F48-94E0-16FDDABA774A}" dt="2022-11-20T04:14:25.040" v="162"/>
          <ac:spMkLst>
            <pc:docMk/>
            <pc:sldMk cId="3095994719" sldId="700"/>
            <ac:spMk id="4" creationId="{170A98D1-8ED9-5A40-978B-760D6EF4391E}"/>
          </ac:spMkLst>
        </pc:spChg>
      </pc:sldChg>
      <pc:sldChg chg="delSp add">
        <pc:chgData name="Xuesu Xiao" userId="2da2dc19-76a6-42ca-a03e-a5becae5e7dc" providerId="ADAL" clId="{861D8F39-5C37-0F48-94E0-16FDDABA774A}" dt="2022-11-20T04:14:25.040" v="162"/>
        <pc:sldMkLst>
          <pc:docMk/>
          <pc:sldMk cId="3197960572" sldId="701"/>
        </pc:sldMkLst>
        <pc:spChg chg="del">
          <ac:chgData name="Xuesu Xiao" userId="2da2dc19-76a6-42ca-a03e-a5becae5e7dc" providerId="ADAL" clId="{861D8F39-5C37-0F48-94E0-16FDDABA774A}" dt="2022-11-20T04:14:25.040" v="162"/>
          <ac:spMkLst>
            <pc:docMk/>
            <pc:sldMk cId="3197960572" sldId="701"/>
            <ac:spMk id="4" creationId="{72C3B37B-4FE5-4641-A2FD-7BFC28A2FF7D}"/>
          </ac:spMkLst>
        </pc:spChg>
      </pc:sldChg>
      <pc:sldChg chg="delSp add">
        <pc:chgData name="Xuesu Xiao" userId="2da2dc19-76a6-42ca-a03e-a5becae5e7dc" providerId="ADAL" clId="{861D8F39-5C37-0F48-94E0-16FDDABA774A}" dt="2022-11-20T04:14:25.040" v="162"/>
        <pc:sldMkLst>
          <pc:docMk/>
          <pc:sldMk cId="1780172420" sldId="702"/>
        </pc:sldMkLst>
        <pc:spChg chg="del">
          <ac:chgData name="Xuesu Xiao" userId="2da2dc19-76a6-42ca-a03e-a5becae5e7dc" providerId="ADAL" clId="{861D8F39-5C37-0F48-94E0-16FDDABA774A}" dt="2022-11-20T04:14:25.040" v="162"/>
          <ac:spMkLst>
            <pc:docMk/>
            <pc:sldMk cId="1780172420" sldId="702"/>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1436329181" sldId="703"/>
        </pc:sldMkLst>
        <pc:spChg chg="mod">
          <ac:chgData name="Xuesu Xiao" userId="2da2dc19-76a6-42ca-a03e-a5becae5e7dc" providerId="ADAL" clId="{861D8F39-5C37-0F48-94E0-16FDDABA774A}" dt="2022-11-20T04:13:26.027" v="128" actId="27636"/>
          <ac:spMkLst>
            <pc:docMk/>
            <pc:sldMk cId="1436329181" sldId="703"/>
            <ac:spMk id="3" creationId="{112B09F9-B672-6C43-8589-21409A556167}"/>
          </ac:spMkLst>
        </pc:spChg>
        <pc:spChg chg="del">
          <ac:chgData name="Xuesu Xiao" userId="2da2dc19-76a6-42ca-a03e-a5becae5e7dc" providerId="ADAL" clId="{861D8F39-5C37-0F48-94E0-16FDDABA774A}" dt="2022-11-20T04:14:25.040" v="162"/>
          <ac:spMkLst>
            <pc:docMk/>
            <pc:sldMk cId="1436329181" sldId="703"/>
            <ac:spMk id="4" creationId="{72C3B37B-4FE5-4641-A2FD-7BFC28A2FF7D}"/>
          </ac:spMkLst>
        </pc:spChg>
      </pc:sldChg>
      <pc:sldChg chg="delSp modSp add mod">
        <pc:chgData name="Xuesu Xiao" userId="2da2dc19-76a6-42ca-a03e-a5becae5e7dc" providerId="ADAL" clId="{861D8F39-5C37-0F48-94E0-16FDDABA774A}" dt="2022-11-20T04:14:25.040" v="162"/>
        <pc:sldMkLst>
          <pc:docMk/>
          <pc:sldMk cId="3335512224" sldId="704"/>
        </pc:sldMkLst>
        <pc:spChg chg="mod">
          <ac:chgData name="Xuesu Xiao" userId="2da2dc19-76a6-42ca-a03e-a5becae5e7dc" providerId="ADAL" clId="{861D8F39-5C37-0F48-94E0-16FDDABA774A}" dt="2022-11-20T04:13:26.035" v="129" actId="27636"/>
          <ac:spMkLst>
            <pc:docMk/>
            <pc:sldMk cId="3335512224" sldId="704"/>
            <ac:spMk id="3" creationId="{112B09F9-B672-6C43-8589-21409A556167}"/>
          </ac:spMkLst>
        </pc:spChg>
        <pc:spChg chg="del">
          <ac:chgData name="Xuesu Xiao" userId="2da2dc19-76a6-42ca-a03e-a5becae5e7dc" providerId="ADAL" clId="{861D8F39-5C37-0F48-94E0-16FDDABA774A}" dt="2022-11-20T04:14:25.040" v="162"/>
          <ac:spMkLst>
            <pc:docMk/>
            <pc:sldMk cId="3335512224" sldId="704"/>
            <ac:spMk id="4" creationId="{72C3B37B-4FE5-4641-A2FD-7BFC28A2FF7D}"/>
          </ac:spMkLst>
        </pc:spChg>
      </pc:sldChg>
      <pc:sldChg chg="delSp add">
        <pc:chgData name="Xuesu Xiao" userId="2da2dc19-76a6-42ca-a03e-a5becae5e7dc" providerId="ADAL" clId="{861D8F39-5C37-0F48-94E0-16FDDABA774A}" dt="2022-11-20T04:14:25.040" v="162"/>
        <pc:sldMkLst>
          <pc:docMk/>
          <pc:sldMk cId="729826291" sldId="705"/>
        </pc:sldMkLst>
        <pc:spChg chg="del">
          <ac:chgData name="Xuesu Xiao" userId="2da2dc19-76a6-42ca-a03e-a5becae5e7dc" providerId="ADAL" clId="{861D8F39-5C37-0F48-94E0-16FDDABA774A}" dt="2022-11-20T04:14:25.040" v="162"/>
          <ac:spMkLst>
            <pc:docMk/>
            <pc:sldMk cId="729826291" sldId="705"/>
            <ac:spMk id="4" creationId="{72C3B37B-4FE5-4641-A2FD-7BFC28A2FF7D}"/>
          </ac:spMkLst>
        </pc:spChg>
      </pc:sldChg>
      <pc:sldChg chg="delSp add">
        <pc:chgData name="Xuesu Xiao" userId="2da2dc19-76a6-42ca-a03e-a5becae5e7dc" providerId="ADAL" clId="{861D8F39-5C37-0F48-94E0-16FDDABA774A}" dt="2022-11-20T04:14:25.040" v="162"/>
        <pc:sldMkLst>
          <pc:docMk/>
          <pc:sldMk cId="1850081896" sldId="706"/>
        </pc:sldMkLst>
        <pc:spChg chg="del">
          <ac:chgData name="Xuesu Xiao" userId="2da2dc19-76a6-42ca-a03e-a5becae5e7dc" providerId="ADAL" clId="{861D8F39-5C37-0F48-94E0-16FDDABA774A}" dt="2022-11-20T04:14:25.040" v="162"/>
          <ac:spMkLst>
            <pc:docMk/>
            <pc:sldMk cId="1850081896" sldId="706"/>
            <ac:spMk id="4" creationId="{72C3B37B-4FE5-4641-A2FD-7BFC28A2FF7D}"/>
          </ac:spMkLst>
        </pc:spChg>
      </pc:sldChg>
      <pc:sldChg chg="delSp add del">
        <pc:chgData name="Xuesu Xiao" userId="2da2dc19-76a6-42ca-a03e-a5becae5e7dc" providerId="ADAL" clId="{861D8F39-5C37-0F48-94E0-16FDDABA774A}" dt="2022-11-20T05:18:23.565" v="781" actId="2696"/>
        <pc:sldMkLst>
          <pc:docMk/>
          <pc:sldMk cId="1226952961" sldId="707"/>
        </pc:sldMkLst>
        <pc:spChg chg="del">
          <ac:chgData name="Xuesu Xiao" userId="2da2dc19-76a6-42ca-a03e-a5becae5e7dc" providerId="ADAL" clId="{861D8F39-5C37-0F48-94E0-16FDDABA774A}" dt="2022-11-20T04:14:25.040" v="162"/>
          <ac:spMkLst>
            <pc:docMk/>
            <pc:sldMk cId="1226952961" sldId="707"/>
            <ac:spMk id="4" creationId="{F7D5B622-8CD8-4F48-AE4F-31763E621EC3}"/>
          </ac:spMkLst>
        </pc:spChg>
      </pc:sldChg>
      <pc:sldChg chg="delSp add del">
        <pc:chgData name="Xuesu Xiao" userId="2da2dc19-76a6-42ca-a03e-a5becae5e7dc" providerId="ADAL" clId="{861D8F39-5C37-0F48-94E0-16FDDABA774A}" dt="2022-11-20T05:18:24.047" v="782" actId="2696"/>
        <pc:sldMkLst>
          <pc:docMk/>
          <pc:sldMk cId="4235400824" sldId="708"/>
        </pc:sldMkLst>
        <pc:spChg chg="del">
          <ac:chgData name="Xuesu Xiao" userId="2da2dc19-76a6-42ca-a03e-a5becae5e7dc" providerId="ADAL" clId="{861D8F39-5C37-0F48-94E0-16FDDABA774A}" dt="2022-11-20T04:14:25.040" v="162"/>
          <ac:spMkLst>
            <pc:docMk/>
            <pc:sldMk cId="4235400824" sldId="708"/>
            <ac:spMk id="4" creationId="{F7D5B622-8CD8-4F48-AE4F-31763E621EC3}"/>
          </ac:spMkLst>
        </pc:spChg>
      </pc:sldChg>
      <pc:sldChg chg="delSp add del">
        <pc:chgData name="Xuesu Xiao" userId="2da2dc19-76a6-42ca-a03e-a5becae5e7dc" providerId="ADAL" clId="{861D8F39-5C37-0F48-94E0-16FDDABA774A}" dt="2022-11-20T05:18:24.397" v="783" actId="2696"/>
        <pc:sldMkLst>
          <pc:docMk/>
          <pc:sldMk cId="1499413427" sldId="709"/>
        </pc:sldMkLst>
        <pc:spChg chg="del">
          <ac:chgData name="Xuesu Xiao" userId="2da2dc19-76a6-42ca-a03e-a5becae5e7dc" providerId="ADAL" clId="{861D8F39-5C37-0F48-94E0-16FDDABA774A}" dt="2022-11-20T04:14:25.040" v="162"/>
          <ac:spMkLst>
            <pc:docMk/>
            <pc:sldMk cId="1499413427" sldId="709"/>
            <ac:spMk id="4" creationId="{F7D5B622-8CD8-4F48-AE4F-31763E621EC3}"/>
          </ac:spMkLst>
        </pc:spChg>
      </pc:sldChg>
      <pc:sldChg chg="delSp modSp add del mod">
        <pc:chgData name="Xuesu Xiao" userId="2da2dc19-76a6-42ca-a03e-a5becae5e7dc" providerId="ADAL" clId="{861D8F39-5C37-0F48-94E0-16FDDABA774A}" dt="2022-11-20T05:18:26.766" v="788" actId="2696"/>
        <pc:sldMkLst>
          <pc:docMk/>
          <pc:sldMk cId="313064021" sldId="710"/>
        </pc:sldMkLst>
        <pc:spChg chg="mod">
          <ac:chgData name="Xuesu Xiao" userId="2da2dc19-76a6-42ca-a03e-a5becae5e7dc" providerId="ADAL" clId="{861D8F39-5C37-0F48-94E0-16FDDABA774A}" dt="2022-11-20T04:13:26.045" v="130" actId="27636"/>
          <ac:spMkLst>
            <pc:docMk/>
            <pc:sldMk cId="313064021" sldId="710"/>
            <ac:spMk id="3" creationId="{035F39D4-E26E-9A4F-81B7-30D7D68EAC24}"/>
          </ac:spMkLst>
        </pc:spChg>
        <pc:spChg chg="del">
          <ac:chgData name="Xuesu Xiao" userId="2da2dc19-76a6-42ca-a03e-a5becae5e7dc" providerId="ADAL" clId="{861D8F39-5C37-0F48-94E0-16FDDABA774A}" dt="2022-11-20T04:14:25.040" v="162"/>
          <ac:spMkLst>
            <pc:docMk/>
            <pc:sldMk cId="313064021" sldId="710"/>
            <ac:spMk id="4" creationId="{F7D5B622-8CD8-4F48-AE4F-31763E621EC3}"/>
          </ac:spMkLst>
        </pc:spChg>
      </pc:sldChg>
      <pc:sldChg chg="delSp add">
        <pc:chgData name="Xuesu Xiao" userId="2da2dc19-76a6-42ca-a03e-a5becae5e7dc" providerId="ADAL" clId="{861D8F39-5C37-0F48-94E0-16FDDABA774A}" dt="2022-11-20T04:14:25.040" v="162"/>
        <pc:sldMkLst>
          <pc:docMk/>
          <pc:sldMk cId="3127122518" sldId="711"/>
        </pc:sldMkLst>
        <pc:spChg chg="del">
          <ac:chgData name="Xuesu Xiao" userId="2da2dc19-76a6-42ca-a03e-a5becae5e7dc" providerId="ADAL" clId="{861D8F39-5C37-0F48-94E0-16FDDABA774A}" dt="2022-11-20T04:14:25.040" v="162"/>
          <ac:spMkLst>
            <pc:docMk/>
            <pc:sldMk cId="3127122518" sldId="711"/>
            <ac:spMk id="4" creationId="{72C3B37B-4FE5-4641-A2FD-7BFC28A2FF7D}"/>
          </ac:spMkLst>
        </pc:spChg>
      </pc:sldChg>
      <pc:sldChg chg="delSp modSp add mod">
        <pc:chgData name="Xuesu Xiao" userId="2da2dc19-76a6-42ca-a03e-a5becae5e7dc" providerId="ADAL" clId="{861D8F39-5C37-0F48-94E0-16FDDABA774A}" dt="2022-11-20T05:18:48.218" v="814" actId="1076"/>
        <pc:sldMkLst>
          <pc:docMk/>
          <pc:sldMk cId="2704203769" sldId="712"/>
        </pc:sldMkLst>
        <pc:spChg chg="mod">
          <ac:chgData name="Xuesu Xiao" userId="2da2dc19-76a6-42ca-a03e-a5becae5e7dc" providerId="ADAL" clId="{861D8F39-5C37-0F48-94E0-16FDDABA774A}" dt="2022-11-20T05:18:40.023" v="790" actId="14100"/>
          <ac:spMkLst>
            <pc:docMk/>
            <pc:sldMk cId="2704203769" sldId="712"/>
            <ac:spMk id="3" creationId="{F0CCBD09-49AC-694E-ADEE-29FB3E9D6490}"/>
          </ac:spMkLst>
        </pc:spChg>
        <pc:spChg chg="del">
          <ac:chgData name="Xuesu Xiao" userId="2da2dc19-76a6-42ca-a03e-a5becae5e7dc" providerId="ADAL" clId="{861D8F39-5C37-0F48-94E0-16FDDABA774A}" dt="2022-11-20T04:14:25.040" v="162"/>
          <ac:spMkLst>
            <pc:docMk/>
            <pc:sldMk cId="2704203769" sldId="712"/>
            <ac:spMk id="4" creationId="{86727294-36BE-6341-895A-9AD0A7D19DF2}"/>
          </ac:spMkLst>
        </pc:spChg>
        <pc:spChg chg="mod">
          <ac:chgData name="Xuesu Xiao" userId="2da2dc19-76a6-42ca-a03e-a5becae5e7dc" providerId="ADAL" clId="{861D8F39-5C37-0F48-94E0-16FDDABA774A}" dt="2022-11-20T05:18:45.262" v="813" actId="1038"/>
          <ac:spMkLst>
            <pc:docMk/>
            <pc:sldMk cId="2704203769" sldId="712"/>
            <ac:spMk id="6" creationId="{BE87B8A3-74EC-CD40-8EBC-537736142C53}"/>
          </ac:spMkLst>
        </pc:spChg>
        <pc:picChg chg="mod">
          <ac:chgData name="Xuesu Xiao" userId="2da2dc19-76a6-42ca-a03e-a5becae5e7dc" providerId="ADAL" clId="{861D8F39-5C37-0F48-94E0-16FDDABA774A}" dt="2022-11-20T05:18:48.218" v="814" actId="1076"/>
          <ac:picMkLst>
            <pc:docMk/>
            <pc:sldMk cId="2704203769" sldId="712"/>
            <ac:picMk id="7" creationId="{1EB659BC-4356-B349-873C-D8ADE6B80D37}"/>
          </ac:picMkLst>
        </pc:picChg>
        <pc:picChg chg="mod">
          <ac:chgData name="Xuesu Xiao" userId="2da2dc19-76a6-42ca-a03e-a5becae5e7dc" providerId="ADAL" clId="{861D8F39-5C37-0F48-94E0-16FDDABA774A}" dt="2022-11-20T05:18:45.262" v="813" actId="1038"/>
          <ac:picMkLst>
            <pc:docMk/>
            <pc:sldMk cId="2704203769" sldId="712"/>
            <ac:picMk id="8" creationId="{AB61125D-B855-AB49-90CF-0A30DB759814}"/>
          </ac:picMkLst>
        </pc:picChg>
      </pc:sldChg>
      <pc:sldChg chg="delSp modSp add mod">
        <pc:chgData name="Xuesu Xiao" userId="2da2dc19-76a6-42ca-a03e-a5becae5e7dc" providerId="ADAL" clId="{861D8F39-5C37-0F48-94E0-16FDDABA774A}" dt="2022-11-20T04:14:25.040" v="162"/>
        <pc:sldMkLst>
          <pc:docMk/>
          <pc:sldMk cId="4282223815" sldId="713"/>
        </pc:sldMkLst>
        <pc:spChg chg="mod">
          <ac:chgData name="Xuesu Xiao" userId="2da2dc19-76a6-42ca-a03e-a5becae5e7dc" providerId="ADAL" clId="{861D8F39-5C37-0F48-94E0-16FDDABA774A}" dt="2022-11-20T04:13:26.092" v="134" actId="27636"/>
          <ac:spMkLst>
            <pc:docMk/>
            <pc:sldMk cId="4282223815" sldId="713"/>
            <ac:spMk id="3" creationId="{33BCAC12-F708-DF4A-BECC-26FCA733B75B}"/>
          </ac:spMkLst>
        </pc:spChg>
        <pc:spChg chg="del">
          <ac:chgData name="Xuesu Xiao" userId="2da2dc19-76a6-42ca-a03e-a5becae5e7dc" providerId="ADAL" clId="{861D8F39-5C37-0F48-94E0-16FDDABA774A}" dt="2022-11-20T04:14:25.040" v="162"/>
          <ac:spMkLst>
            <pc:docMk/>
            <pc:sldMk cId="4282223815" sldId="713"/>
            <ac:spMk id="4" creationId="{32506998-ED53-2843-86DA-18093AB975D6}"/>
          </ac:spMkLst>
        </pc:spChg>
      </pc:sldChg>
      <pc:sldChg chg="delSp add del">
        <pc:chgData name="Xuesu Xiao" userId="2da2dc19-76a6-42ca-a03e-a5becae5e7dc" providerId="ADAL" clId="{861D8F39-5C37-0F48-94E0-16FDDABA774A}" dt="2022-11-20T05:19:43.703" v="817" actId="2696"/>
        <pc:sldMkLst>
          <pc:docMk/>
          <pc:sldMk cId="3541193188" sldId="714"/>
        </pc:sldMkLst>
        <pc:spChg chg="del">
          <ac:chgData name="Xuesu Xiao" userId="2da2dc19-76a6-42ca-a03e-a5becae5e7dc" providerId="ADAL" clId="{861D8F39-5C37-0F48-94E0-16FDDABA774A}" dt="2022-11-20T04:14:25.040" v="162"/>
          <ac:spMkLst>
            <pc:docMk/>
            <pc:sldMk cId="3541193188" sldId="714"/>
            <ac:spMk id="4" creationId="{00E377FA-AEFA-B84D-A341-BC388936C828}"/>
          </ac:spMkLst>
        </pc:spChg>
      </pc:sldChg>
      <pc:sldChg chg="delSp add del">
        <pc:chgData name="Xuesu Xiao" userId="2da2dc19-76a6-42ca-a03e-a5becae5e7dc" providerId="ADAL" clId="{861D8F39-5C37-0F48-94E0-16FDDABA774A}" dt="2022-11-20T05:19:42.985" v="816" actId="2696"/>
        <pc:sldMkLst>
          <pc:docMk/>
          <pc:sldMk cId="747993572" sldId="715"/>
        </pc:sldMkLst>
        <pc:spChg chg="del">
          <ac:chgData name="Xuesu Xiao" userId="2da2dc19-76a6-42ca-a03e-a5becae5e7dc" providerId="ADAL" clId="{861D8F39-5C37-0F48-94E0-16FDDABA774A}" dt="2022-11-20T04:14:25.040" v="162"/>
          <ac:spMkLst>
            <pc:docMk/>
            <pc:sldMk cId="747993572" sldId="715"/>
            <ac:spMk id="4" creationId="{68E3D827-B9E8-2943-818B-72067BB4FF39}"/>
          </ac:spMkLst>
        </pc:spChg>
      </pc:sldChg>
      <pc:sldChg chg="delSp add del">
        <pc:chgData name="Xuesu Xiao" userId="2da2dc19-76a6-42ca-a03e-a5becae5e7dc" providerId="ADAL" clId="{861D8F39-5C37-0F48-94E0-16FDDABA774A}" dt="2022-11-20T05:09:23.996" v="722" actId="2696"/>
        <pc:sldMkLst>
          <pc:docMk/>
          <pc:sldMk cId="3105977531" sldId="720"/>
        </pc:sldMkLst>
        <pc:spChg chg="del">
          <ac:chgData name="Xuesu Xiao" userId="2da2dc19-76a6-42ca-a03e-a5becae5e7dc" providerId="ADAL" clId="{861D8F39-5C37-0F48-94E0-16FDDABA774A}" dt="2022-11-20T04:14:25.040" v="162"/>
          <ac:spMkLst>
            <pc:docMk/>
            <pc:sldMk cId="3105977531" sldId="720"/>
            <ac:spMk id="4" creationId="{26B163E4-9D0E-648C-1659-93CB7D095901}"/>
          </ac:spMkLst>
        </pc:spChg>
      </pc:sldChg>
      <pc:sldChg chg="delSp add del">
        <pc:chgData name="Xuesu Xiao" userId="2da2dc19-76a6-42ca-a03e-a5becae5e7dc" providerId="ADAL" clId="{861D8F39-5C37-0F48-94E0-16FDDABA774A}" dt="2022-11-20T05:02:00.049" v="575" actId="2696"/>
        <pc:sldMkLst>
          <pc:docMk/>
          <pc:sldMk cId="2382975269" sldId="721"/>
        </pc:sldMkLst>
        <pc:spChg chg="del">
          <ac:chgData name="Xuesu Xiao" userId="2da2dc19-76a6-42ca-a03e-a5becae5e7dc" providerId="ADAL" clId="{861D8F39-5C37-0F48-94E0-16FDDABA774A}" dt="2022-11-20T04:14:25.040" v="162"/>
          <ac:spMkLst>
            <pc:docMk/>
            <pc:sldMk cId="2382975269" sldId="721"/>
            <ac:spMk id="4" creationId="{26B163E4-9D0E-648C-1659-93CB7D095901}"/>
          </ac:spMkLst>
        </pc:spChg>
      </pc:sldChg>
      <pc:sldChg chg="modSp add del mod">
        <pc:chgData name="Xuesu Xiao" userId="2da2dc19-76a6-42ca-a03e-a5becae5e7dc" providerId="ADAL" clId="{861D8F39-5C37-0F48-94E0-16FDDABA774A}" dt="2022-11-20T04:13:30.024" v="138" actId="2696"/>
        <pc:sldMkLst>
          <pc:docMk/>
          <pc:sldMk cId="1066114807" sldId="722"/>
        </pc:sldMkLst>
        <pc:spChg chg="mod">
          <ac:chgData name="Xuesu Xiao" userId="2da2dc19-76a6-42ca-a03e-a5becae5e7dc" providerId="ADAL" clId="{861D8F39-5C37-0F48-94E0-16FDDABA774A}" dt="2022-11-20T04:13:26.111" v="135" actId="27636"/>
          <ac:spMkLst>
            <pc:docMk/>
            <pc:sldMk cId="1066114807" sldId="722"/>
            <ac:spMk id="3" creationId="{E3D0201D-40F5-6408-57B9-EEC62D814149}"/>
          </ac:spMkLst>
        </pc:spChg>
      </pc:sldChg>
      <pc:sldChg chg="add del">
        <pc:chgData name="Xuesu Xiao" userId="2da2dc19-76a6-42ca-a03e-a5becae5e7dc" providerId="ADAL" clId="{861D8F39-5C37-0F48-94E0-16FDDABA774A}" dt="2022-11-20T04:13:31.061" v="139" actId="2696"/>
        <pc:sldMkLst>
          <pc:docMk/>
          <pc:sldMk cId="1861322685" sldId="723"/>
        </pc:sldMkLst>
      </pc:sldChg>
      <pc:sldChg chg="add del">
        <pc:chgData name="Xuesu Xiao" userId="2da2dc19-76a6-42ca-a03e-a5becae5e7dc" providerId="ADAL" clId="{861D8F39-5C37-0F48-94E0-16FDDABA774A}" dt="2022-11-20T04:13:57.730" v="160" actId="2696"/>
        <pc:sldMkLst>
          <pc:docMk/>
          <pc:sldMk cId="2969544125" sldId="724"/>
        </pc:sldMkLst>
      </pc:sldChg>
      <pc:sldChg chg="delSp add del">
        <pc:chgData name="Xuesu Xiao" userId="2da2dc19-76a6-42ca-a03e-a5becae5e7dc" providerId="ADAL" clId="{861D8F39-5C37-0F48-94E0-16FDDABA774A}" dt="2022-11-20T04:47:48.887" v="438" actId="2696"/>
        <pc:sldMkLst>
          <pc:docMk/>
          <pc:sldMk cId="2348658033" sldId="725"/>
        </pc:sldMkLst>
        <pc:spChg chg="del">
          <ac:chgData name="Xuesu Xiao" userId="2da2dc19-76a6-42ca-a03e-a5becae5e7dc" providerId="ADAL" clId="{861D8F39-5C37-0F48-94E0-16FDDABA774A}" dt="2022-11-20T04:14:25.040" v="162"/>
          <ac:spMkLst>
            <pc:docMk/>
            <pc:sldMk cId="2348658033" sldId="725"/>
            <ac:spMk id="4" creationId="{688D6FA1-3BA2-2902-CD7E-CAC2CAC70C3B}"/>
          </ac:spMkLst>
        </pc:spChg>
      </pc:sldChg>
      <pc:sldChg chg="delSp modSp add mod modAnim">
        <pc:chgData name="Xuesu Xiao" userId="2da2dc19-76a6-42ca-a03e-a5becae5e7dc" providerId="ADAL" clId="{861D8F39-5C37-0F48-94E0-16FDDABA774A}" dt="2022-11-20T04:52:47.376" v="482"/>
        <pc:sldMkLst>
          <pc:docMk/>
          <pc:sldMk cId="3753738643" sldId="726"/>
        </pc:sldMkLst>
        <pc:spChg chg="mod">
          <ac:chgData name="Xuesu Xiao" userId="2da2dc19-76a6-42ca-a03e-a5becae5e7dc" providerId="ADAL" clId="{861D8F39-5C37-0F48-94E0-16FDDABA774A}" dt="2022-11-20T04:13:25.302" v="101" actId="27636"/>
          <ac:spMkLst>
            <pc:docMk/>
            <pc:sldMk cId="3753738643" sldId="726"/>
            <ac:spMk id="3" creationId="{1891B2A7-FB80-A594-366A-07E476EA0FD7}"/>
          </ac:spMkLst>
        </pc:spChg>
        <pc:spChg chg="del">
          <ac:chgData name="Xuesu Xiao" userId="2da2dc19-76a6-42ca-a03e-a5becae5e7dc" providerId="ADAL" clId="{861D8F39-5C37-0F48-94E0-16FDDABA774A}" dt="2022-11-20T04:14:25.040" v="162"/>
          <ac:spMkLst>
            <pc:docMk/>
            <pc:sldMk cId="3753738643" sldId="726"/>
            <ac:spMk id="4" creationId="{69A87057-B65B-0AA8-9462-34CB225C9D35}"/>
          </ac:spMkLst>
        </pc:spChg>
      </pc:sldChg>
      <pc:sldChg chg="delSp add del">
        <pc:chgData name="Xuesu Xiao" userId="2da2dc19-76a6-42ca-a03e-a5becae5e7dc" providerId="ADAL" clId="{861D8F39-5C37-0F48-94E0-16FDDABA774A}" dt="2022-11-20T05:19:45.199" v="819" actId="2696"/>
        <pc:sldMkLst>
          <pc:docMk/>
          <pc:sldMk cId="1740663066" sldId="727"/>
        </pc:sldMkLst>
        <pc:spChg chg="del">
          <ac:chgData name="Xuesu Xiao" userId="2da2dc19-76a6-42ca-a03e-a5becae5e7dc" providerId="ADAL" clId="{861D8F39-5C37-0F48-94E0-16FDDABA774A}" dt="2022-11-20T04:14:25.040" v="162"/>
          <ac:spMkLst>
            <pc:docMk/>
            <pc:sldMk cId="1740663066" sldId="727"/>
            <ac:spMk id="4" creationId="{A9139CF5-2312-E033-32BA-DF8C2A0B79F0}"/>
          </ac:spMkLst>
        </pc:spChg>
      </pc:sldChg>
      <pc:sldChg chg="delSp modSp add mod">
        <pc:chgData name="Xuesu Xiao" userId="2da2dc19-76a6-42ca-a03e-a5becae5e7dc" providerId="ADAL" clId="{861D8F39-5C37-0F48-94E0-16FDDABA774A}" dt="2022-11-20T04:14:25.040" v="162"/>
        <pc:sldMkLst>
          <pc:docMk/>
          <pc:sldMk cId="2918958790" sldId="728"/>
        </pc:sldMkLst>
        <pc:spChg chg="del">
          <ac:chgData name="Xuesu Xiao" userId="2da2dc19-76a6-42ca-a03e-a5becae5e7dc" providerId="ADAL" clId="{861D8F39-5C37-0F48-94E0-16FDDABA774A}" dt="2022-11-20T04:14:25.040" v="162"/>
          <ac:spMkLst>
            <pc:docMk/>
            <pc:sldMk cId="2918958790" sldId="728"/>
            <ac:spMk id="4" creationId="{55CF9333-FCDC-06A6-F0C2-36E1BBDF444A}"/>
          </ac:spMkLst>
        </pc:spChg>
        <pc:spChg chg="mod">
          <ac:chgData name="Xuesu Xiao" userId="2da2dc19-76a6-42ca-a03e-a5becae5e7dc" providerId="ADAL" clId="{861D8F39-5C37-0F48-94E0-16FDDABA774A}" dt="2022-11-20T04:13:25.628" v="108" actId="27636"/>
          <ac:spMkLst>
            <pc:docMk/>
            <pc:sldMk cId="2918958790" sldId="728"/>
            <ac:spMk id="7" creationId="{97B58E01-FDA4-3283-9B23-BFEB068113DE}"/>
          </ac:spMkLst>
        </pc:spChg>
      </pc:sldChg>
      <pc:sldChg chg="delSp modSp add mod">
        <pc:chgData name="Xuesu Xiao" userId="2da2dc19-76a6-42ca-a03e-a5becae5e7dc" providerId="ADAL" clId="{861D8F39-5C37-0F48-94E0-16FDDABA774A}" dt="2022-11-20T04:14:25.040" v="162"/>
        <pc:sldMkLst>
          <pc:docMk/>
          <pc:sldMk cId="2809207500" sldId="731"/>
        </pc:sldMkLst>
        <pc:spChg chg="mod">
          <ac:chgData name="Xuesu Xiao" userId="2da2dc19-76a6-42ca-a03e-a5becae5e7dc" providerId="ADAL" clId="{861D8F39-5C37-0F48-94E0-16FDDABA774A}" dt="2022-11-20T04:13:24.689" v="83" actId="27636"/>
          <ac:spMkLst>
            <pc:docMk/>
            <pc:sldMk cId="2809207500" sldId="731"/>
            <ac:spMk id="3" creationId="{1E72ACE8-E2CE-4B86-93E4-96BF4FA32B00}"/>
          </ac:spMkLst>
        </pc:spChg>
        <pc:spChg chg="del">
          <ac:chgData name="Xuesu Xiao" userId="2da2dc19-76a6-42ca-a03e-a5becae5e7dc" providerId="ADAL" clId="{861D8F39-5C37-0F48-94E0-16FDDABA774A}" dt="2022-11-20T04:14:25.040" v="162"/>
          <ac:spMkLst>
            <pc:docMk/>
            <pc:sldMk cId="2809207500" sldId="731"/>
            <ac:spMk id="4" creationId="{FA86CEEF-3538-EE00-0E75-7C0ED4B394B3}"/>
          </ac:spMkLst>
        </pc:spChg>
      </pc:sldChg>
      <pc:sldChg chg="delSp add del">
        <pc:chgData name="Xuesu Xiao" userId="2da2dc19-76a6-42ca-a03e-a5becae5e7dc" providerId="ADAL" clId="{861D8F39-5C37-0F48-94E0-16FDDABA774A}" dt="2022-11-20T04:42:05.553" v="386" actId="2696"/>
        <pc:sldMkLst>
          <pc:docMk/>
          <pc:sldMk cId="2782707798" sldId="732"/>
        </pc:sldMkLst>
        <pc:spChg chg="del">
          <ac:chgData name="Xuesu Xiao" userId="2da2dc19-76a6-42ca-a03e-a5becae5e7dc" providerId="ADAL" clId="{861D8F39-5C37-0F48-94E0-16FDDABA774A}" dt="2022-11-20T04:14:25.040" v="162"/>
          <ac:spMkLst>
            <pc:docMk/>
            <pc:sldMk cId="2782707798" sldId="732"/>
            <ac:spMk id="4" creationId="{E1D712CB-AE85-6390-02F2-987D78D19815}"/>
          </ac:spMkLst>
        </pc:spChg>
      </pc:sldChg>
      <pc:sldChg chg="delSp add">
        <pc:chgData name="Xuesu Xiao" userId="2da2dc19-76a6-42ca-a03e-a5becae5e7dc" providerId="ADAL" clId="{861D8F39-5C37-0F48-94E0-16FDDABA774A}" dt="2022-11-20T04:14:25.040" v="162"/>
        <pc:sldMkLst>
          <pc:docMk/>
          <pc:sldMk cId="1226639660" sldId="733"/>
        </pc:sldMkLst>
        <pc:spChg chg="del">
          <ac:chgData name="Xuesu Xiao" userId="2da2dc19-76a6-42ca-a03e-a5becae5e7dc" providerId="ADAL" clId="{861D8F39-5C37-0F48-94E0-16FDDABA774A}" dt="2022-11-20T04:14:25.040" v="162"/>
          <ac:spMkLst>
            <pc:docMk/>
            <pc:sldMk cId="1226639660" sldId="733"/>
            <ac:spMk id="4" creationId="{A8B961B0-9CC7-2DDB-28A4-43EB2CFF14BB}"/>
          </ac:spMkLst>
        </pc:spChg>
      </pc:sldChg>
      <pc:sldChg chg="delSp add">
        <pc:chgData name="Xuesu Xiao" userId="2da2dc19-76a6-42ca-a03e-a5becae5e7dc" providerId="ADAL" clId="{861D8F39-5C37-0F48-94E0-16FDDABA774A}" dt="2022-11-20T04:14:25.040" v="162"/>
        <pc:sldMkLst>
          <pc:docMk/>
          <pc:sldMk cId="3487132830" sldId="734"/>
        </pc:sldMkLst>
        <pc:spChg chg="del">
          <ac:chgData name="Xuesu Xiao" userId="2da2dc19-76a6-42ca-a03e-a5becae5e7dc" providerId="ADAL" clId="{861D8F39-5C37-0F48-94E0-16FDDABA774A}" dt="2022-11-20T04:14:25.040" v="162"/>
          <ac:spMkLst>
            <pc:docMk/>
            <pc:sldMk cId="3487132830" sldId="734"/>
            <ac:spMk id="4" creationId="{68A8AF2C-22F6-1D1C-430F-75330A948339}"/>
          </ac:spMkLst>
        </pc:spChg>
      </pc:sldChg>
      <pc:sldChg chg="delSp add">
        <pc:chgData name="Xuesu Xiao" userId="2da2dc19-76a6-42ca-a03e-a5becae5e7dc" providerId="ADAL" clId="{861D8F39-5C37-0F48-94E0-16FDDABA774A}" dt="2022-11-20T04:14:25.040" v="162"/>
        <pc:sldMkLst>
          <pc:docMk/>
          <pc:sldMk cId="2952684842" sldId="735"/>
        </pc:sldMkLst>
        <pc:spChg chg="del">
          <ac:chgData name="Xuesu Xiao" userId="2da2dc19-76a6-42ca-a03e-a5becae5e7dc" providerId="ADAL" clId="{861D8F39-5C37-0F48-94E0-16FDDABA774A}" dt="2022-11-20T04:14:25.040" v="162"/>
          <ac:spMkLst>
            <pc:docMk/>
            <pc:sldMk cId="2952684842" sldId="735"/>
            <ac:spMk id="4" creationId="{68A8AF2C-22F6-1D1C-430F-75330A948339}"/>
          </ac:spMkLst>
        </pc:spChg>
      </pc:sldChg>
      <pc:sldChg chg="delSp add">
        <pc:chgData name="Xuesu Xiao" userId="2da2dc19-76a6-42ca-a03e-a5becae5e7dc" providerId="ADAL" clId="{861D8F39-5C37-0F48-94E0-16FDDABA774A}" dt="2022-11-20T04:14:25.040" v="162"/>
        <pc:sldMkLst>
          <pc:docMk/>
          <pc:sldMk cId="2511588277" sldId="736"/>
        </pc:sldMkLst>
        <pc:spChg chg="del">
          <ac:chgData name="Xuesu Xiao" userId="2da2dc19-76a6-42ca-a03e-a5becae5e7dc" providerId="ADAL" clId="{861D8F39-5C37-0F48-94E0-16FDDABA774A}" dt="2022-11-20T04:14:25.040" v="162"/>
          <ac:spMkLst>
            <pc:docMk/>
            <pc:sldMk cId="2511588277" sldId="736"/>
            <ac:spMk id="4" creationId="{1A31A939-2AB4-3F53-D221-4339AD662CCD}"/>
          </ac:spMkLst>
        </pc:spChg>
      </pc:sldChg>
      <pc:sldChg chg="delSp add del">
        <pc:chgData name="Xuesu Xiao" userId="2da2dc19-76a6-42ca-a03e-a5becae5e7dc" providerId="ADAL" clId="{861D8F39-5C37-0F48-94E0-16FDDABA774A}" dt="2022-11-20T05:19:44.248" v="818" actId="2696"/>
        <pc:sldMkLst>
          <pc:docMk/>
          <pc:sldMk cId="39595160" sldId="737"/>
        </pc:sldMkLst>
        <pc:spChg chg="del">
          <ac:chgData name="Xuesu Xiao" userId="2da2dc19-76a6-42ca-a03e-a5becae5e7dc" providerId="ADAL" clId="{861D8F39-5C37-0F48-94E0-16FDDABA774A}" dt="2022-11-20T04:14:25.040" v="162"/>
          <ac:spMkLst>
            <pc:docMk/>
            <pc:sldMk cId="39595160" sldId="737"/>
            <ac:spMk id="4" creationId="{C7FA964B-0AAF-585E-9626-6D788BE4747D}"/>
          </ac:spMkLst>
        </pc:spChg>
      </pc:sldChg>
      <pc:sldChg chg="addSp modSp add mod">
        <pc:chgData name="Xuesu Xiao" userId="2da2dc19-76a6-42ca-a03e-a5becae5e7dc" providerId="ADAL" clId="{861D8F39-5C37-0F48-94E0-16FDDABA774A}" dt="2022-11-20T04:29:15.139" v="198" actId="1076"/>
        <pc:sldMkLst>
          <pc:docMk/>
          <pc:sldMk cId="3234864020" sldId="738"/>
        </pc:sldMkLst>
        <pc:spChg chg="add mod">
          <ac:chgData name="Xuesu Xiao" userId="2da2dc19-76a6-42ca-a03e-a5becae5e7dc" providerId="ADAL" clId="{861D8F39-5C37-0F48-94E0-16FDDABA774A}" dt="2022-11-20T04:29:15.139" v="198" actId="1076"/>
          <ac:spMkLst>
            <pc:docMk/>
            <pc:sldMk cId="3234864020" sldId="738"/>
            <ac:spMk id="4" creationId="{350023DC-E00D-3D38-5722-8EE828DAE775}"/>
          </ac:spMkLst>
        </pc:spChg>
      </pc:sldChg>
      <pc:sldChg chg="addSp delSp modSp new mod">
        <pc:chgData name="Xuesu Xiao" userId="2da2dc19-76a6-42ca-a03e-a5becae5e7dc" providerId="ADAL" clId="{861D8F39-5C37-0F48-94E0-16FDDABA774A}" dt="2022-11-20T04:57:29.853" v="543" actId="692"/>
        <pc:sldMkLst>
          <pc:docMk/>
          <pc:sldMk cId="707204639" sldId="739"/>
        </pc:sldMkLst>
        <pc:spChg chg="mod">
          <ac:chgData name="Xuesu Xiao" userId="2da2dc19-76a6-42ca-a03e-a5becae5e7dc" providerId="ADAL" clId="{861D8F39-5C37-0F48-94E0-16FDDABA774A}" dt="2022-11-20T04:55:25.447" v="519" actId="5793"/>
          <ac:spMkLst>
            <pc:docMk/>
            <pc:sldMk cId="707204639" sldId="739"/>
            <ac:spMk id="2" creationId="{DFEB7237-CCC2-E093-AE08-5C72F35D45FD}"/>
          </ac:spMkLst>
        </pc:spChg>
        <pc:spChg chg="del">
          <ac:chgData name="Xuesu Xiao" userId="2da2dc19-76a6-42ca-a03e-a5becae5e7dc" providerId="ADAL" clId="{861D8F39-5C37-0F48-94E0-16FDDABA774A}" dt="2022-11-20T04:55:08.410" v="513"/>
          <ac:spMkLst>
            <pc:docMk/>
            <pc:sldMk cId="707204639" sldId="739"/>
            <ac:spMk id="3" creationId="{17DED2FA-77AF-618F-D0F7-AD1174118711}"/>
          </ac:spMkLst>
        </pc:spChg>
        <pc:picChg chg="add mod">
          <ac:chgData name="Xuesu Xiao" userId="2da2dc19-76a6-42ca-a03e-a5becae5e7dc" providerId="ADAL" clId="{861D8F39-5C37-0F48-94E0-16FDDABA774A}" dt="2022-11-20T04:55:48.975" v="525" actId="1076"/>
          <ac:picMkLst>
            <pc:docMk/>
            <pc:sldMk cId="707204639" sldId="739"/>
            <ac:picMk id="5" creationId="{1FE9D187-22FC-6978-F624-5E9A940D6173}"/>
          </ac:picMkLst>
        </pc:picChg>
        <pc:picChg chg="add mod">
          <ac:chgData name="Xuesu Xiao" userId="2da2dc19-76a6-42ca-a03e-a5becae5e7dc" providerId="ADAL" clId="{861D8F39-5C37-0F48-94E0-16FDDABA774A}" dt="2022-11-20T04:55:51.476" v="526" actId="1076"/>
          <ac:picMkLst>
            <pc:docMk/>
            <pc:sldMk cId="707204639" sldId="739"/>
            <ac:picMk id="6" creationId="{3B6BE430-9D8F-03BD-5144-C35D13697743}"/>
          </ac:picMkLst>
        </pc:picChg>
        <pc:cxnChg chg="add mod">
          <ac:chgData name="Xuesu Xiao" userId="2da2dc19-76a6-42ca-a03e-a5becae5e7dc" providerId="ADAL" clId="{861D8F39-5C37-0F48-94E0-16FDDABA774A}" dt="2022-11-20T04:57:29.853" v="543" actId="692"/>
          <ac:cxnSpMkLst>
            <pc:docMk/>
            <pc:sldMk cId="707204639" sldId="739"/>
            <ac:cxnSpMk id="8" creationId="{573068A5-4C1A-BE6E-0D5D-5FC0CE252F17}"/>
          </ac:cxnSpMkLst>
        </pc:cxnChg>
      </pc:sldChg>
      <pc:sldChg chg="addSp modSp add modAnim">
        <pc:chgData name="Xuesu Xiao" userId="2da2dc19-76a6-42ca-a03e-a5becae5e7dc" providerId="ADAL" clId="{861D8F39-5C37-0F48-94E0-16FDDABA774A}" dt="2022-11-20T04:59:31.934" v="559"/>
        <pc:sldMkLst>
          <pc:docMk/>
          <pc:sldMk cId="2490905786" sldId="740"/>
        </pc:sldMkLst>
        <pc:spChg chg="add mod">
          <ac:chgData name="Xuesu Xiao" userId="2da2dc19-76a6-42ca-a03e-a5becae5e7dc" providerId="ADAL" clId="{861D8F39-5C37-0F48-94E0-16FDDABA774A}" dt="2022-11-20T04:59:22.679" v="557"/>
          <ac:spMkLst>
            <pc:docMk/>
            <pc:sldMk cId="2490905786" sldId="740"/>
            <ac:spMk id="4" creationId="{D5E798D0-5BD8-2D98-85CC-2E7A68BD7827}"/>
          </ac:spMkLst>
        </pc:spChg>
      </pc:sldChg>
      <pc:sldChg chg="addSp delSp modSp add mod">
        <pc:chgData name="Xuesu Xiao" userId="2da2dc19-76a6-42ca-a03e-a5becae5e7dc" providerId="ADAL" clId="{861D8F39-5C37-0F48-94E0-16FDDABA774A}" dt="2022-11-20T05:14:23.020" v="773" actId="1076"/>
        <pc:sldMkLst>
          <pc:docMk/>
          <pc:sldMk cId="2248535624" sldId="741"/>
        </pc:sldMkLst>
        <pc:spChg chg="add mod">
          <ac:chgData name="Xuesu Xiao" userId="2da2dc19-76a6-42ca-a03e-a5becae5e7dc" providerId="ADAL" clId="{861D8F39-5C37-0F48-94E0-16FDDABA774A}" dt="2022-11-20T05:14:23.020" v="773" actId="1076"/>
          <ac:spMkLst>
            <pc:docMk/>
            <pc:sldMk cId="2248535624" sldId="741"/>
            <ac:spMk id="3" creationId="{45A50BBD-F1EB-EF96-9E5E-D2DF3FF015E5}"/>
          </ac:spMkLst>
        </pc:spChg>
        <pc:spChg chg="mod">
          <ac:chgData name="Xuesu Xiao" userId="2da2dc19-76a6-42ca-a03e-a5becae5e7dc" providerId="ADAL" clId="{861D8F39-5C37-0F48-94E0-16FDDABA774A}" dt="2022-11-20T05:13:34.527" v="763" actId="20577"/>
          <ac:spMkLst>
            <pc:docMk/>
            <pc:sldMk cId="2248535624" sldId="741"/>
            <ac:spMk id="7" creationId="{A171A0D9-F760-0045-B676-9F18A7FFAA53}"/>
          </ac:spMkLst>
        </pc:spChg>
        <pc:spChg chg="del">
          <ac:chgData name="Xuesu Xiao" userId="2da2dc19-76a6-42ca-a03e-a5becae5e7dc" providerId="ADAL" clId="{861D8F39-5C37-0F48-94E0-16FDDABA774A}" dt="2022-11-20T05:13:41.954" v="764" actId="478"/>
          <ac:spMkLst>
            <pc:docMk/>
            <pc:sldMk cId="2248535624" sldId="741"/>
            <ac:spMk id="9" creationId="{81A40E8A-DE6E-904A-B21C-DEC4C691D2DF}"/>
          </ac:spMkLst>
        </pc:spChg>
        <pc:picChg chg="add mod">
          <ac:chgData name="Xuesu Xiao" userId="2da2dc19-76a6-42ca-a03e-a5becae5e7dc" providerId="ADAL" clId="{861D8F39-5C37-0F48-94E0-16FDDABA774A}" dt="2022-11-20T05:14:20.354" v="772" actId="1076"/>
          <ac:picMkLst>
            <pc:docMk/>
            <pc:sldMk cId="2248535624" sldId="741"/>
            <ac:picMk id="2" creationId="{669BB6CD-0A1E-BC7E-5842-87B43026B641}"/>
          </ac:picMkLst>
        </pc:picChg>
        <pc:picChg chg="del">
          <ac:chgData name="Xuesu Xiao" userId="2da2dc19-76a6-42ca-a03e-a5becae5e7dc" providerId="ADAL" clId="{861D8F39-5C37-0F48-94E0-16FDDABA774A}" dt="2022-11-20T05:13:41.954" v="764" actId="478"/>
          <ac:picMkLst>
            <pc:docMk/>
            <pc:sldMk cId="2248535624" sldId="741"/>
            <ac:picMk id="8" creationId="{404ABF78-A812-BE43-BA8F-108489CEC218}"/>
          </ac:picMkLst>
        </pc:picChg>
        <pc:picChg chg="del">
          <ac:chgData name="Xuesu Xiao" userId="2da2dc19-76a6-42ca-a03e-a5becae5e7dc" providerId="ADAL" clId="{861D8F39-5C37-0F48-94E0-16FDDABA774A}" dt="2022-11-20T05:13:41.954" v="764" actId="478"/>
          <ac:picMkLst>
            <pc:docMk/>
            <pc:sldMk cId="2248535624" sldId="741"/>
            <ac:picMk id="10" creationId="{D72353D0-CE1B-A649-8DC3-32DE4E61F710}"/>
          </ac:picMkLst>
        </pc:picChg>
      </pc:sldChg>
      <pc:sldChg chg="add del">
        <pc:chgData name="Xuesu Xiao" userId="2da2dc19-76a6-42ca-a03e-a5becae5e7dc" providerId="ADAL" clId="{861D8F39-5C37-0F48-94E0-16FDDABA774A}" dt="2022-11-20T05:15:18.362" v="779"/>
        <pc:sldMkLst>
          <pc:docMk/>
          <pc:sldMk cId="3959372020" sldId="742"/>
        </pc:sldMkLst>
      </pc:sldChg>
    </pc:docChg>
  </pc:docChgLst>
  <pc:docChgLst>
    <pc:chgData name="Xuesu Xiao" userId="2da2dc19-76a6-42ca-a03e-a5becae5e7dc" providerId="ADAL" clId="{83D18FFD-2B9E-AE41-918F-AC4E607B7A0E}"/>
    <pc:docChg chg="undo redo custSel addSld delSld modSld">
      <pc:chgData name="Xuesu Xiao" userId="2da2dc19-76a6-42ca-a03e-a5becae5e7dc" providerId="ADAL" clId="{83D18FFD-2B9E-AE41-918F-AC4E607B7A0E}" dt="2023-02-15T22:58:17.187" v="141" actId="478"/>
      <pc:docMkLst>
        <pc:docMk/>
      </pc:docMkLst>
      <pc:sldChg chg="del">
        <pc:chgData name="Xuesu Xiao" userId="2da2dc19-76a6-42ca-a03e-a5becae5e7dc" providerId="ADAL" clId="{83D18FFD-2B9E-AE41-918F-AC4E607B7A0E}" dt="2023-02-14T02:50:02.399" v="83" actId="2696"/>
        <pc:sldMkLst>
          <pc:docMk/>
          <pc:sldMk cId="652257861" sldId="456"/>
        </pc:sldMkLst>
      </pc:sldChg>
      <pc:sldChg chg="add del">
        <pc:chgData name="Xuesu Xiao" userId="2da2dc19-76a6-42ca-a03e-a5becae5e7dc" providerId="ADAL" clId="{83D18FFD-2B9E-AE41-918F-AC4E607B7A0E}" dt="2023-02-14T02:48:15.564" v="68" actId="2696"/>
        <pc:sldMkLst>
          <pc:docMk/>
          <pc:sldMk cId="259192492" sldId="459"/>
        </pc:sldMkLst>
      </pc:sldChg>
      <pc:sldChg chg="modSp mod">
        <pc:chgData name="Xuesu Xiao" userId="2da2dc19-76a6-42ca-a03e-a5becae5e7dc" providerId="ADAL" clId="{83D18FFD-2B9E-AE41-918F-AC4E607B7A0E}" dt="2023-02-14T02:50:15.128" v="89" actId="20577"/>
        <pc:sldMkLst>
          <pc:docMk/>
          <pc:sldMk cId="357879904" sldId="460"/>
        </pc:sldMkLst>
        <pc:spChg chg="mod">
          <ac:chgData name="Xuesu Xiao" userId="2da2dc19-76a6-42ca-a03e-a5becae5e7dc" providerId="ADAL" clId="{83D18FFD-2B9E-AE41-918F-AC4E607B7A0E}" dt="2023-02-14T02:50:15.128" v="89" actId="20577"/>
          <ac:spMkLst>
            <pc:docMk/>
            <pc:sldMk cId="357879904" sldId="460"/>
            <ac:spMk id="2" creationId="{E7D06887-BA6F-2F44-9EF0-E6CA716111C1}"/>
          </ac:spMkLst>
        </pc:spChg>
      </pc:sldChg>
      <pc:sldChg chg="add del">
        <pc:chgData name="Xuesu Xiao" userId="2da2dc19-76a6-42ca-a03e-a5becae5e7dc" providerId="ADAL" clId="{83D18FFD-2B9E-AE41-918F-AC4E607B7A0E}" dt="2023-02-14T02:48:16.799" v="70" actId="2696"/>
        <pc:sldMkLst>
          <pc:docMk/>
          <pc:sldMk cId="444025566" sldId="584"/>
        </pc:sldMkLst>
      </pc:sldChg>
      <pc:sldChg chg="add del">
        <pc:chgData name="Xuesu Xiao" userId="2da2dc19-76a6-42ca-a03e-a5becae5e7dc" providerId="ADAL" clId="{83D18FFD-2B9E-AE41-918F-AC4E607B7A0E}" dt="2023-02-14T02:48:17.320" v="71" actId="2696"/>
        <pc:sldMkLst>
          <pc:docMk/>
          <pc:sldMk cId="4009296259" sldId="585"/>
        </pc:sldMkLst>
      </pc:sldChg>
      <pc:sldChg chg="modSp del mod">
        <pc:chgData name="Xuesu Xiao" userId="2da2dc19-76a6-42ca-a03e-a5becae5e7dc" providerId="ADAL" clId="{83D18FFD-2B9E-AE41-918F-AC4E607B7A0E}" dt="2023-02-14T02:49:59.465" v="82" actId="2696"/>
        <pc:sldMkLst>
          <pc:docMk/>
          <pc:sldMk cId="1502385913" sldId="586"/>
        </pc:sldMkLst>
        <pc:spChg chg="mod">
          <ac:chgData name="Xuesu Xiao" userId="2da2dc19-76a6-42ca-a03e-a5becae5e7dc" providerId="ADAL" clId="{83D18FFD-2B9E-AE41-918F-AC4E607B7A0E}" dt="2023-02-14T02:48:17.620" v="72"/>
          <ac:spMkLst>
            <pc:docMk/>
            <pc:sldMk cId="1502385913" sldId="586"/>
            <ac:spMk id="3" creationId="{17B7DEC6-B124-1D43-8CFD-049E8AA0DD2C}"/>
          </ac:spMkLst>
        </pc:spChg>
        <pc:spChg chg="mod">
          <ac:chgData name="Xuesu Xiao" userId="2da2dc19-76a6-42ca-a03e-a5becae5e7dc" providerId="ADAL" clId="{83D18FFD-2B9E-AE41-918F-AC4E607B7A0E}" dt="2023-02-14T02:49:38.941" v="81" actId="20577"/>
          <ac:spMkLst>
            <pc:docMk/>
            <pc:sldMk cId="1502385913" sldId="586"/>
            <ac:spMk id="7" creationId="{BFEEEFC8-B6AC-B045-A35F-7DED28AB16CF}"/>
          </ac:spMkLst>
        </pc:spChg>
      </pc:sldChg>
      <pc:sldChg chg="add del">
        <pc:chgData name="Xuesu Xiao" userId="2da2dc19-76a6-42ca-a03e-a5becae5e7dc" providerId="ADAL" clId="{83D18FFD-2B9E-AE41-918F-AC4E607B7A0E}" dt="2023-02-14T02:48:16.210" v="69" actId="2696"/>
        <pc:sldMkLst>
          <pc:docMk/>
          <pc:sldMk cId="1145162940" sldId="587"/>
        </pc:sldMkLst>
      </pc:sldChg>
      <pc:sldChg chg="delSp modSp mod">
        <pc:chgData name="Xuesu Xiao" userId="2da2dc19-76a6-42ca-a03e-a5becae5e7dc" providerId="ADAL" clId="{83D18FFD-2B9E-AE41-918F-AC4E607B7A0E}" dt="2023-02-15T22:58:17.187" v="141" actId="478"/>
        <pc:sldMkLst>
          <pc:docMk/>
          <pc:sldMk cId="2501640610" sldId="606"/>
        </pc:sldMkLst>
        <pc:spChg chg="mod">
          <ac:chgData name="Xuesu Xiao" userId="2da2dc19-76a6-42ca-a03e-a5becae5e7dc" providerId="ADAL" clId="{83D18FFD-2B9E-AE41-918F-AC4E607B7A0E}" dt="2023-02-15T22:58:15.829" v="140" actId="20577"/>
          <ac:spMkLst>
            <pc:docMk/>
            <pc:sldMk cId="2501640610" sldId="606"/>
            <ac:spMk id="8" creationId="{6F6102FD-719C-104E-9EFD-913DEE72C143}"/>
          </ac:spMkLst>
        </pc:spChg>
        <pc:picChg chg="del">
          <ac:chgData name="Xuesu Xiao" userId="2da2dc19-76a6-42ca-a03e-a5becae5e7dc" providerId="ADAL" clId="{83D18FFD-2B9E-AE41-918F-AC4E607B7A0E}" dt="2023-02-15T22:58:17.187" v="141" actId="478"/>
          <ac:picMkLst>
            <pc:docMk/>
            <pc:sldMk cId="2501640610" sldId="606"/>
            <ac:picMk id="3" creationId="{E848C83B-9BED-A546-BE2F-F5156A65A08B}"/>
          </ac:picMkLst>
        </pc:picChg>
      </pc:sldChg>
      <pc:sldChg chg="modSp mod">
        <pc:chgData name="Xuesu Xiao" userId="2da2dc19-76a6-42ca-a03e-a5becae5e7dc" providerId="ADAL" clId="{83D18FFD-2B9E-AE41-918F-AC4E607B7A0E}" dt="2023-02-15T22:50:44.928" v="136" actId="20577"/>
        <pc:sldMkLst>
          <pc:docMk/>
          <pc:sldMk cId="1542036777" sldId="612"/>
        </pc:sldMkLst>
        <pc:spChg chg="mod">
          <ac:chgData name="Xuesu Xiao" userId="2da2dc19-76a6-42ca-a03e-a5becae5e7dc" providerId="ADAL" clId="{83D18FFD-2B9E-AE41-918F-AC4E607B7A0E}" dt="2023-02-15T22:50:44.928" v="136" actId="20577"/>
          <ac:spMkLst>
            <pc:docMk/>
            <pc:sldMk cId="1542036777" sldId="612"/>
            <ac:spMk id="3" creationId="{9E07E9F8-754B-1543-9498-A1B224A62C2B}"/>
          </ac:spMkLst>
        </pc:spChg>
      </pc:sldChg>
      <pc:sldChg chg="addSp delSp modSp mod">
        <pc:chgData name="Xuesu Xiao" userId="2da2dc19-76a6-42ca-a03e-a5becae5e7dc" providerId="ADAL" clId="{83D18FFD-2B9E-AE41-918F-AC4E607B7A0E}" dt="2023-02-14T02:09:31.004" v="13" actId="478"/>
        <pc:sldMkLst>
          <pc:docMk/>
          <pc:sldMk cId="544724943" sldId="617"/>
        </pc:sldMkLst>
        <pc:spChg chg="del">
          <ac:chgData name="Xuesu Xiao" userId="2da2dc19-76a6-42ca-a03e-a5becae5e7dc" providerId="ADAL" clId="{83D18FFD-2B9E-AE41-918F-AC4E607B7A0E}" dt="2023-02-14T02:09:27.773" v="11" actId="478"/>
          <ac:spMkLst>
            <pc:docMk/>
            <pc:sldMk cId="544724943" sldId="617"/>
            <ac:spMk id="3" creationId="{5C5140D5-3017-4449-A3F7-DD42CB2170F6}"/>
          </ac:spMkLst>
        </pc:spChg>
        <pc:spChg chg="add del mod">
          <ac:chgData name="Xuesu Xiao" userId="2da2dc19-76a6-42ca-a03e-a5becae5e7dc" providerId="ADAL" clId="{83D18FFD-2B9E-AE41-918F-AC4E607B7A0E}" dt="2023-02-14T02:09:31.004" v="13" actId="478"/>
          <ac:spMkLst>
            <pc:docMk/>
            <pc:sldMk cId="544724943" sldId="617"/>
            <ac:spMk id="8" creationId="{3F34A103-0711-0247-8B7C-738DFDE3D659}"/>
          </ac:spMkLst>
        </pc:spChg>
        <pc:spChg chg="add mod">
          <ac:chgData name="Xuesu Xiao" userId="2da2dc19-76a6-42ca-a03e-a5becae5e7dc" providerId="ADAL" clId="{83D18FFD-2B9E-AE41-918F-AC4E607B7A0E}" dt="2023-02-14T02:09:28.149" v="12"/>
          <ac:spMkLst>
            <pc:docMk/>
            <pc:sldMk cId="544724943" sldId="617"/>
            <ac:spMk id="9" creationId="{F90CA410-1217-F946-9A1E-B55EBCDCE6B8}"/>
          </ac:spMkLst>
        </pc:spChg>
      </pc:sldChg>
      <pc:sldChg chg="delSp modSp mod">
        <pc:chgData name="Xuesu Xiao" userId="2da2dc19-76a6-42ca-a03e-a5becae5e7dc" providerId="ADAL" clId="{83D18FFD-2B9E-AE41-918F-AC4E607B7A0E}" dt="2023-02-14T02:10:38.383" v="19" actId="1076"/>
        <pc:sldMkLst>
          <pc:docMk/>
          <pc:sldMk cId="1668479977" sldId="618"/>
        </pc:sldMkLst>
        <pc:spChg chg="mod">
          <ac:chgData name="Xuesu Xiao" userId="2da2dc19-76a6-42ca-a03e-a5becae5e7dc" providerId="ADAL" clId="{83D18FFD-2B9E-AE41-918F-AC4E607B7A0E}" dt="2023-02-14T02:10:26.858" v="16" actId="27636"/>
          <ac:spMkLst>
            <pc:docMk/>
            <pc:sldMk cId="1668479977" sldId="618"/>
            <ac:spMk id="3" creationId="{5C5140D5-3017-4449-A3F7-DD42CB2170F6}"/>
          </ac:spMkLst>
        </pc:spChg>
        <pc:picChg chg="mod">
          <ac:chgData name="Xuesu Xiao" userId="2da2dc19-76a6-42ca-a03e-a5becae5e7dc" providerId="ADAL" clId="{83D18FFD-2B9E-AE41-918F-AC4E607B7A0E}" dt="2023-02-14T02:10:38.383" v="19" actId="1076"/>
          <ac:picMkLst>
            <pc:docMk/>
            <pc:sldMk cId="1668479977" sldId="618"/>
            <ac:picMk id="8" creationId="{E8B1CB84-9B3B-C848-91AE-63717E3E08C3}"/>
          </ac:picMkLst>
        </pc:picChg>
        <pc:picChg chg="del">
          <ac:chgData name="Xuesu Xiao" userId="2da2dc19-76a6-42ca-a03e-a5becae5e7dc" providerId="ADAL" clId="{83D18FFD-2B9E-AE41-918F-AC4E607B7A0E}" dt="2023-02-14T02:10:23.593" v="14" actId="478"/>
          <ac:picMkLst>
            <pc:docMk/>
            <pc:sldMk cId="1668479977" sldId="618"/>
            <ac:picMk id="9" creationId="{50C9879B-ED8F-8443-A0BE-BF41573FA98E}"/>
          </ac:picMkLst>
        </pc:picChg>
      </pc:sldChg>
      <pc:sldChg chg="delSp modSp del mod">
        <pc:chgData name="Xuesu Xiao" userId="2da2dc19-76a6-42ca-a03e-a5becae5e7dc" providerId="ADAL" clId="{83D18FFD-2B9E-AE41-918F-AC4E607B7A0E}" dt="2023-02-15T22:50:36.630" v="134" actId="2696"/>
        <pc:sldMkLst>
          <pc:docMk/>
          <pc:sldMk cId="3781514186" sldId="622"/>
        </pc:sldMkLst>
        <pc:spChg chg="del mod">
          <ac:chgData name="Xuesu Xiao" userId="2da2dc19-76a6-42ca-a03e-a5becae5e7dc" providerId="ADAL" clId="{83D18FFD-2B9E-AE41-918F-AC4E607B7A0E}" dt="2023-02-14T02:31:11.041" v="21" actId="478"/>
          <ac:spMkLst>
            <pc:docMk/>
            <pc:sldMk cId="3781514186" sldId="622"/>
            <ac:spMk id="3" creationId="{54C83881-8C1D-8945-8D31-AA2A55C28DFF}"/>
          </ac:spMkLst>
        </pc:spChg>
        <pc:picChg chg="mod">
          <ac:chgData name="Xuesu Xiao" userId="2da2dc19-76a6-42ca-a03e-a5becae5e7dc" providerId="ADAL" clId="{83D18FFD-2B9E-AE41-918F-AC4E607B7A0E}" dt="2023-02-14T02:31:14.661" v="22" actId="1076"/>
          <ac:picMkLst>
            <pc:docMk/>
            <pc:sldMk cId="3781514186" sldId="622"/>
            <ac:picMk id="6" creationId="{9A451F44-D288-B840-A198-0624D6D4732D}"/>
          </ac:picMkLst>
        </pc:picChg>
      </pc:sldChg>
      <pc:sldChg chg="del">
        <pc:chgData name="Xuesu Xiao" userId="2da2dc19-76a6-42ca-a03e-a5becae5e7dc" providerId="ADAL" clId="{83D18FFD-2B9E-AE41-918F-AC4E607B7A0E}" dt="2023-02-14T01:49:30.863" v="0" actId="2696"/>
        <pc:sldMkLst>
          <pc:docMk/>
          <pc:sldMk cId="1347543124" sldId="679"/>
        </pc:sldMkLst>
      </pc:sldChg>
      <pc:sldChg chg="del">
        <pc:chgData name="Xuesu Xiao" userId="2da2dc19-76a6-42ca-a03e-a5becae5e7dc" providerId="ADAL" clId="{83D18FFD-2B9E-AE41-918F-AC4E607B7A0E}" dt="2023-02-14T01:49:32.252" v="2" actId="2696"/>
        <pc:sldMkLst>
          <pc:docMk/>
          <pc:sldMk cId="3081496584" sldId="683"/>
        </pc:sldMkLst>
      </pc:sldChg>
      <pc:sldChg chg="addSp delSp modSp mod">
        <pc:chgData name="Xuesu Xiao" userId="2da2dc19-76a6-42ca-a03e-a5becae5e7dc" providerId="ADAL" clId="{83D18FFD-2B9E-AE41-918F-AC4E607B7A0E}" dt="2023-02-14T01:59:02.563" v="7"/>
        <pc:sldMkLst>
          <pc:docMk/>
          <pc:sldMk cId="3494423622" sldId="686"/>
        </pc:sldMkLst>
        <pc:spChg chg="del">
          <ac:chgData name="Xuesu Xiao" userId="2da2dc19-76a6-42ca-a03e-a5becae5e7dc" providerId="ADAL" clId="{83D18FFD-2B9E-AE41-918F-AC4E607B7A0E}" dt="2023-02-14T01:58:59.291" v="3" actId="478"/>
          <ac:spMkLst>
            <pc:docMk/>
            <pc:sldMk cId="3494423622" sldId="686"/>
            <ac:spMk id="3" creationId="{73792B7B-5FA9-394A-BB7F-8AD713D75735}"/>
          </ac:spMkLst>
        </pc:spChg>
        <pc:spChg chg="add del mod">
          <ac:chgData name="Xuesu Xiao" userId="2da2dc19-76a6-42ca-a03e-a5becae5e7dc" providerId="ADAL" clId="{83D18FFD-2B9E-AE41-918F-AC4E607B7A0E}" dt="2023-02-14T01:59:02.178" v="6" actId="478"/>
          <ac:spMkLst>
            <pc:docMk/>
            <pc:sldMk cId="3494423622" sldId="686"/>
            <ac:spMk id="6" creationId="{CC75E728-D2D4-FC4C-79AA-957BC9585947}"/>
          </ac:spMkLst>
        </pc:spChg>
        <pc:spChg chg="add del mod">
          <ac:chgData name="Xuesu Xiao" userId="2da2dc19-76a6-42ca-a03e-a5becae5e7dc" providerId="ADAL" clId="{83D18FFD-2B9E-AE41-918F-AC4E607B7A0E}" dt="2023-02-14T01:59:00.270" v="5"/>
          <ac:spMkLst>
            <pc:docMk/>
            <pc:sldMk cId="3494423622" sldId="686"/>
            <ac:spMk id="8" creationId="{BF64373C-5717-5915-6EA0-E76F3CBC5998}"/>
          </ac:spMkLst>
        </pc:spChg>
        <pc:spChg chg="add mod">
          <ac:chgData name="Xuesu Xiao" userId="2da2dc19-76a6-42ca-a03e-a5becae5e7dc" providerId="ADAL" clId="{83D18FFD-2B9E-AE41-918F-AC4E607B7A0E}" dt="2023-02-14T01:59:02.563" v="7"/>
          <ac:spMkLst>
            <pc:docMk/>
            <pc:sldMk cId="3494423622" sldId="686"/>
            <ac:spMk id="10" creationId="{AAAFFBD9-D558-F826-AE68-23E099779746}"/>
          </ac:spMkLst>
        </pc:spChg>
      </pc:sldChg>
      <pc:sldChg chg="modSp mod">
        <pc:chgData name="Xuesu Xiao" userId="2da2dc19-76a6-42ca-a03e-a5becae5e7dc" providerId="ADAL" clId="{83D18FFD-2B9E-AE41-918F-AC4E607B7A0E}" dt="2023-02-14T01:59:17.028" v="8" actId="20577"/>
        <pc:sldMkLst>
          <pc:docMk/>
          <pc:sldMk cId="3785991771" sldId="687"/>
        </pc:sldMkLst>
        <pc:spChg chg="mod">
          <ac:chgData name="Xuesu Xiao" userId="2da2dc19-76a6-42ca-a03e-a5becae5e7dc" providerId="ADAL" clId="{83D18FFD-2B9E-AE41-918F-AC4E607B7A0E}" dt="2023-02-14T01:59:17.028" v="8" actId="20577"/>
          <ac:spMkLst>
            <pc:docMk/>
            <pc:sldMk cId="3785991771" sldId="687"/>
            <ac:spMk id="6" creationId="{FED067B0-9F5C-E145-B6D3-0C3D8767C383}"/>
          </ac:spMkLst>
        </pc:spChg>
      </pc:sldChg>
      <pc:sldChg chg="modSp mod">
        <pc:chgData name="Xuesu Xiao" userId="2da2dc19-76a6-42ca-a03e-a5becae5e7dc" providerId="ADAL" clId="{83D18FFD-2B9E-AE41-918F-AC4E607B7A0E}" dt="2023-02-15T22:39:28.920" v="131" actId="114"/>
        <pc:sldMkLst>
          <pc:docMk/>
          <pc:sldMk cId="82913130" sldId="688"/>
        </pc:sldMkLst>
        <pc:spChg chg="mod">
          <ac:chgData name="Xuesu Xiao" userId="2da2dc19-76a6-42ca-a03e-a5becae5e7dc" providerId="ADAL" clId="{83D18FFD-2B9E-AE41-918F-AC4E607B7A0E}" dt="2023-02-15T22:39:28.920" v="131" actId="114"/>
          <ac:spMkLst>
            <pc:docMk/>
            <pc:sldMk cId="82913130" sldId="688"/>
            <ac:spMk id="3" creationId="{2993CC8E-E4C3-CC44-930C-87EE78F2D4CF}"/>
          </ac:spMkLst>
        </pc:spChg>
      </pc:sldChg>
      <pc:sldChg chg="del">
        <pc:chgData name="Xuesu Xiao" userId="2da2dc19-76a6-42ca-a03e-a5becae5e7dc" providerId="ADAL" clId="{83D18FFD-2B9E-AE41-918F-AC4E607B7A0E}" dt="2023-02-14T02:04:20.790" v="9" actId="2696"/>
        <pc:sldMkLst>
          <pc:docMk/>
          <pc:sldMk cId="3260193700" sldId="692"/>
        </pc:sldMkLst>
      </pc:sldChg>
      <pc:sldChg chg="add del">
        <pc:chgData name="Xuesu Xiao" userId="2da2dc19-76a6-42ca-a03e-a5becae5e7dc" providerId="ADAL" clId="{83D18FFD-2B9E-AE41-918F-AC4E607B7A0E}" dt="2023-02-14T02:48:14.430" v="67" actId="2696"/>
        <pc:sldMkLst>
          <pc:docMk/>
          <pc:sldMk cId="446126016" sldId="699"/>
        </pc:sldMkLst>
      </pc:sldChg>
      <pc:sldChg chg="del">
        <pc:chgData name="Xuesu Xiao" userId="2da2dc19-76a6-42ca-a03e-a5becae5e7dc" providerId="ADAL" clId="{83D18FFD-2B9E-AE41-918F-AC4E607B7A0E}" dt="2023-02-14T02:07:24.449" v="10" actId="2696"/>
        <pc:sldMkLst>
          <pc:docMk/>
          <pc:sldMk cId="1850081896" sldId="706"/>
        </pc:sldMkLst>
      </pc:sldChg>
      <pc:sldChg chg="modSp mod">
        <pc:chgData name="Xuesu Xiao" userId="2da2dc19-76a6-42ca-a03e-a5becae5e7dc" providerId="ADAL" clId="{83D18FFD-2B9E-AE41-918F-AC4E607B7A0E}" dt="2023-02-14T02:48:12.259" v="64" actId="20577"/>
        <pc:sldMkLst>
          <pc:docMk/>
          <pc:sldMk cId="4282223815" sldId="713"/>
        </pc:sldMkLst>
        <pc:spChg chg="mod">
          <ac:chgData name="Xuesu Xiao" userId="2da2dc19-76a6-42ca-a03e-a5becae5e7dc" providerId="ADAL" clId="{83D18FFD-2B9E-AE41-918F-AC4E607B7A0E}" dt="2023-02-14T02:48:12.259" v="64" actId="20577"/>
          <ac:spMkLst>
            <pc:docMk/>
            <pc:sldMk cId="4282223815" sldId="713"/>
            <ac:spMk id="3" creationId="{33BCAC12-F708-DF4A-BECC-26FCA733B75B}"/>
          </ac:spMkLst>
        </pc:spChg>
      </pc:sldChg>
      <pc:sldChg chg="del">
        <pc:chgData name="Xuesu Xiao" userId="2da2dc19-76a6-42ca-a03e-a5becae5e7dc" providerId="ADAL" clId="{83D18FFD-2B9E-AE41-918F-AC4E607B7A0E}" dt="2023-02-15T22:50:34.941" v="132" actId="2696"/>
        <pc:sldMkLst>
          <pc:docMk/>
          <pc:sldMk cId="3487132830" sldId="734"/>
        </pc:sldMkLst>
      </pc:sldChg>
      <pc:sldChg chg="del">
        <pc:chgData name="Xuesu Xiao" userId="2da2dc19-76a6-42ca-a03e-a5becae5e7dc" providerId="ADAL" clId="{83D18FFD-2B9E-AE41-918F-AC4E607B7A0E}" dt="2023-02-15T22:50:35.880" v="133" actId="2696"/>
        <pc:sldMkLst>
          <pc:docMk/>
          <pc:sldMk cId="2952684842" sldId="735"/>
        </pc:sldMkLst>
      </pc:sldChg>
      <pc:sldChg chg="del">
        <pc:chgData name="Xuesu Xiao" userId="2da2dc19-76a6-42ca-a03e-a5becae5e7dc" providerId="ADAL" clId="{83D18FFD-2B9E-AE41-918F-AC4E607B7A0E}" dt="2023-02-15T22:50:38.775" v="135" actId="2696"/>
        <pc:sldMkLst>
          <pc:docMk/>
          <pc:sldMk cId="2511588277" sldId="736"/>
        </pc:sldMkLst>
      </pc:sldChg>
      <pc:sldChg chg="del">
        <pc:chgData name="Xuesu Xiao" userId="2da2dc19-76a6-42ca-a03e-a5becae5e7dc" providerId="ADAL" clId="{83D18FFD-2B9E-AE41-918F-AC4E607B7A0E}" dt="2023-02-14T01:49:31.541" v="1" actId="2696"/>
        <pc:sldMkLst>
          <pc:docMk/>
          <pc:sldMk cId="2248535624" sldId="741"/>
        </pc:sldMkLst>
      </pc:sldChg>
      <pc:sldChg chg="modSp new mod">
        <pc:chgData name="Xuesu Xiao" userId="2da2dc19-76a6-42ca-a03e-a5becae5e7dc" providerId="ADAL" clId="{83D18FFD-2B9E-AE41-918F-AC4E607B7A0E}" dt="2023-02-14T03:03:14.474" v="128" actId="20577"/>
        <pc:sldMkLst>
          <pc:docMk/>
          <pc:sldMk cId="3598155108" sldId="882"/>
        </pc:sldMkLst>
        <pc:spChg chg="mod">
          <ac:chgData name="Xuesu Xiao" userId="2da2dc19-76a6-42ca-a03e-a5becae5e7dc" providerId="ADAL" clId="{83D18FFD-2B9E-AE41-918F-AC4E607B7A0E}" dt="2023-02-14T03:03:14.474" v="128" actId="20577"/>
          <ac:spMkLst>
            <pc:docMk/>
            <pc:sldMk cId="3598155108" sldId="882"/>
            <ac:spMk id="2" creationId="{F14F9F60-E284-A452-1F2C-635A4C177D5D}"/>
          </ac:spMkLst>
        </pc:spChg>
      </pc:sldChg>
    </pc:docChg>
  </pc:docChgLst>
  <pc:docChgLst>
    <pc:chgData name="Xuesu Xiao" userId="2da2dc19-76a6-42ca-a03e-a5becae5e7dc" providerId="ADAL" clId="{B74F66C9-E5B3-EF46-B5D8-FD99D1E58699}"/>
    <pc:docChg chg="undo redo custSel addSld delSld modSld addSection delSection modSection">
      <pc:chgData name="Xuesu Xiao" userId="2da2dc19-76a6-42ca-a03e-a5becae5e7dc" providerId="ADAL" clId="{B74F66C9-E5B3-EF46-B5D8-FD99D1E58699}" dt="2022-11-20T04:01:01.846" v="749" actId="17851"/>
      <pc:docMkLst>
        <pc:docMk/>
      </pc:docMkLst>
      <pc:sldChg chg="addSp delSp modSp mod">
        <pc:chgData name="Xuesu Xiao" userId="2da2dc19-76a6-42ca-a03e-a5becae5e7dc" providerId="ADAL" clId="{B74F66C9-E5B3-EF46-B5D8-FD99D1E58699}" dt="2022-11-20T02:46:01.439" v="540" actId="20577"/>
        <pc:sldMkLst>
          <pc:docMk/>
          <pc:sldMk cId="2969206148" sldId="256"/>
        </pc:sldMkLst>
        <pc:spChg chg="mod">
          <ac:chgData name="Xuesu Xiao" userId="2da2dc19-76a6-42ca-a03e-a5becae5e7dc" providerId="ADAL" clId="{B74F66C9-E5B3-EF46-B5D8-FD99D1E58699}" dt="2022-11-20T02:46:01.439" v="540" actId="20577"/>
          <ac:spMkLst>
            <pc:docMk/>
            <pc:sldMk cId="2969206148" sldId="256"/>
            <ac:spMk id="2" creationId="{A600D3CE-C200-DF17-E8F3-428208355F41}"/>
          </ac:spMkLst>
        </pc:spChg>
        <pc:spChg chg="del">
          <ac:chgData name="Xuesu Xiao" userId="2da2dc19-76a6-42ca-a03e-a5becae5e7dc" providerId="ADAL" clId="{B74F66C9-E5B3-EF46-B5D8-FD99D1E58699}" dt="2022-11-19T04:43:04.435" v="99"/>
          <ac:spMkLst>
            <pc:docMk/>
            <pc:sldMk cId="2969206148" sldId="256"/>
            <ac:spMk id="4" creationId="{9B2FDD8C-AA43-D465-0FF8-99093167DB4F}"/>
          </ac:spMkLst>
        </pc:spChg>
        <pc:spChg chg="add mod">
          <ac:chgData name="Xuesu Xiao" userId="2da2dc19-76a6-42ca-a03e-a5becae5e7dc" providerId="ADAL" clId="{B74F66C9-E5B3-EF46-B5D8-FD99D1E58699}" dt="2022-11-19T04:43:11.302" v="100"/>
          <ac:spMkLst>
            <pc:docMk/>
            <pc:sldMk cId="2969206148" sldId="256"/>
            <ac:spMk id="7" creationId="{690316D5-D272-7C36-B9F7-36A06E624D85}"/>
          </ac:spMkLst>
        </pc:spChg>
      </pc:sldChg>
      <pc:sldChg chg="addSp delSp modSp add del">
        <pc:chgData name="Xuesu Xiao" userId="2da2dc19-76a6-42ca-a03e-a5becae5e7dc" providerId="ADAL" clId="{B74F66C9-E5B3-EF46-B5D8-FD99D1E58699}" dt="2022-11-19T04:43:11.302" v="100"/>
        <pc:sldMkLst>
          <pc:docMk/>
          <pc:sldMk cId="2785254642" sldId="414"/>
        </pc:sldMkLst>
        <pc:spChg chg="add mod">
          <ac:chgData name="Xuesu Xiao" userId="2da2dc19-76a6-42ca-a03e-a5becae5e7dc" providerId="ADAL" clId="{B74F66C9-E5B3-EF46-B5D8-FD99D1E58699}" dt="2022-11-19T04:43:11.302" v="100"/>
          <ac:spMkLst>
            <pc:docMk/>
            <pc:sldMk cId="2785254642" sldId="414"/>
            <ac:spMk id="3" creationId="{26943002-2038-7DAC-6489-52255AE3C334}"/>
          </ac:spMkLst>
        </pc:spChg>
        <pc:spChg chg="del">
          <ac:chgData name="Xuesu Xiao" userId="2da2dc19-76a6-42ca-a03e-a5becae5e7dc" providerId="ADAL" clId="{B74F66C9-E5B3-EF46-B5D8-FD99D1E58699}" dt="2022-11-19T04:40:26.516" v="68"/>
          <ac:spMkLst>
            <pc:docMk/>
            <pc:sldMk cId="2785254642" sldId="414"/>
            <ac:spMk id="4" creationId="{CBC30F79-AAC8-FC46-A23E-C0B1033F3E59}"/>
          </ac:spMkLst>
        </pc:spChg>
        <pc:spChg chg="del">
          <ac:chgData name="Xuesu Xiao" userId="2da2dc19-76a6-42ca-a03e-a5becae5e7dc" providerId="ADAL" clId="{B74F66C9-E5B3-EF46-B5D8-FD99D1E58699}" dt="2022-11-19T04:43:04.435" v="99"/>
          <ac:spMkLst>
            <pc:docMk/>
            <pc:sldMk cId="2785254642" sldId="414"/>
            <ac:spMk id="5" creationId="{0EBB07FA-9D21-4F40-88D8-C5EE85501D54}"/>
          </ac:spMkLst>
        </pc:spChg>
      </pc:sldChg>
      <pc:sldChg chg="addSp delSp modSp add del">
        <pc:chgData name="Xuesu Xiao" userId="2da2dc19-76a6-42ca-a03e-a5becae5e7dc" providerId="ADAL" clId="{B74F66C9-E5B3-EF46-B5D8-FD99D1E58699}" dt="2022-11-19T05:19:06.417" v="396" actId="2696"/>
        <pc:sldMkLst>
          <pc:docMk/>
          <pc:sldMk cId="4260048858" sldId="425"/>
        </pc:sldMkLst>
        <pc:spChg chg="add mod">
          <ac:chgData name="Xuesu Xiao" userId="2da2dc19-76a6-42ca-a03e-a5becae5e7dc" providerId="ADAL" clId="{B74F66C9-E5B3-EF46-B5D8-FD99D1E58699}" dt="2022-11-19T04:43:11.302" v="100"/>
          <ac:spMkLst>
            <pc:docMk/>
            <pc:sldMk cId="4260048858" sldId="425"/>
            <ac:spMk id="2" creationId="{B994021A-BAAA-51A4-1A4A-493320B60A08}"/>
          </ac:spMkLst>
        </pc:spChg>
        <pc:spChg chg="del">
          <ac:chgData name="Xuesu Xiao" userId="2da2dc19-76a6-42ca-a03e-a5becae5e7dc" providerId="ADAL" clId="{B74F66C9-E5B3-EF46-B5D8-FD99D1E58699}" dt="2022-11-19T04:40:26.516" v="68"/>
          <ac:spMkLst>
            <pc:docMk/>
            <pc:sldMk cId="4260048858" sldId="425"/>
            <ac:spMk id="4" creationId="{00E377FA-AEFA-B84D-A341-BC388936C828}"/>
          </ac:spMkLst>
        </pc:spChg>
        <pc:spChg chg="del">
          <ac:chgData name="Xuesu Xiao" userId="2da2dc19-76a6-42ca-a03e-a5becae5e7dc" providerId="ADAL" clId="{B74F66C9-E5B3-EF46-B5D8-FD99D1E58699}" dt="2022-11-19T04:43:04.435" v="99"/>
          <ac:spMkLst>
            <pc:docMk/>
            <pc:sldMk cId="4260048858" sldId="425"/>
            <ac:spMk id="5" creationId="{8F17E563-FD64-5649-9BF9-F8727D5999EA}"/>
          </ac:spMkLst>
        </pc:spChg>
      </pc:sldChg>
      <pc:sldChg chg="addSp delSp modSp add mod">
        <pc:chgData name="Xuesu Xiao" userId="2da2dc19-76a6-42ca-a03e-a5becae5e7dc" providerId="ADAL" clId="{B74F66C9-E5B3-EF46-B5D8-FD99D1E58699}" dt="2022-11-19T04:46:32.845" v="155" actId="1036"/>
        <pc:sldMkLst>
          <pc:docMk/>
          <pc:sldMk cId="2792353199" sldId="426"/>
        </pc:sldMkLst>
        <pc:spChg chg="del">
          <ac:chgData name="Xuesu Xiao" userId="2da2dc19-76a6-42ca-a03e-a5becae5e7dc" providerId="ADAL" clId="{B74F66C9-E5B3-EF46-B5D8-FD99D1E58699}" dt="2022-11-19T04:40:26.516" v="68"/>
          <ac:spMkLst>
            <pc:docMk/>
            <pc:sldMk cId="2792353199" sldId="426"/>
            <ac:spMk id="4" creationId="{9C844207-8FAF-9A4C-865F-BC3BBF084E83}"/>
          </ac:spMkLst>
        </pc:spChg>
        <pc:spChg chg="del">
          <ac:chgData name="Xuesu Xiao" userId="2da2dc19-76a6-42ca-a03e-a5becae5e7dc" providerId="ADAL" clId="{B74F66C9-E5B3-EF46-B5D8-FD99D1E58699}" dt="2022-11-19T04:43:04.435" v="99"/>
          <ac:spMkLst>
            <pc:docMk/>
            <pc:sldMk cId="2792353199" sldId="426"/>
            <ac:spMk id="5" creationId="{9D8FE8C2-7183-1343-A61B-DBA177D38810}"/>
          </ac:spMkLst>
        </pc:spChg>
        <pc:spChg chg="add mod">
          <ac:chgData name="Xuesu Xiao" userId="2da2dc19-76a6-42ca-a03e-a5becae5e7dc" providerId="ADAL" clId="{B74F66C9-E5B3-EF46-B5D8-FD99D1E58699}" dt="2022-11-19T04:43:11.302" v="100"/>
          <ac:spMkLst>
            <pc:docMk/>
            <pc:sldMk cId="2792353199" sldId="426"/>
            <ac:spMk id="8" creationId="{F621A72F-091A-07D4-1DBC-2EC8981AE8E8}"/>
          </ac:spMkLst>
        </pc:spChg>
        <pc:picChg chg="mod">
          <ac:chgData name="Xuesu Xiao" userId="2da2dc19-76a6-42ca-a03e-a5becae5e7dc" providerId="ADAL" clId="{B74F66C9-E5B3-EF46-B5D8-FD99D1E58699}" dt="2022-11-19T04:46:32.845" v="155" actId="1036"/>
          <ac:picMkLst>
            <pc:docMk/>
            <pc:sldMk cId="2792353199" sldId="426"/>
            <ac:picMk id="6" creationId="{6848541A-C1F5-BE48-AAAE-BC7DBA03C907}"/>
          </ac:picMkLst>
        </pc:picChg>
        <pc:picChg chg="mod">
          <ac:chgData name="Xuesu Xiao" userId="2da2dc19-76a6-42ca-a03e-a5becae5e7dc" providerId="ADAL" clId="{B74F66C9-E5B3-EF46-B5D8-FD99D1E58699}" dt="2022-11-19T04:46:29.475" v="154" actId="1035"/>
          <ac:picMkLst>
            <pc:docMk/>
            <pc:sldMk cId="2792353199" sldId="426"/>
            <ac:picMk id="7" creationId="{080B2827-05AA-4A48-BEC8-F52CD87C6E05}"/>
          </ac:picMkLst>
        </pc:picChg>
      </pc:sldChg>
      <pc:sldChg chg="addSp delSp modSp add">
        <pc:chgData name="Xuesu Xiao" userId="2da2dc19-76a6-42ca-a03e-a5becae5e7dc" providerId="ADAL" clId="{B74F66C9-E5B3-EF46-B5D8-FD99D1E58699}" dt="2022-11-19T04:43:11.302" v="100"/>
        <pc:sldMkLst>
          <pc:docMk/>
          <pc:sldMk cId="414340722" sldId="427"/>
        </pc:sldMkLst>
        <pc:spChg chg="del">
          <ac:chgData name="Xuesu Xiao" userId="2da2dc19-76a6-42ca-a03e-a5becae5e7dc" providerId="ADAL" clId="{B74F66C9-E5B3-EF46-B5D8-FD99D1E58699}" dt="2022-11-19T04:40:26.516" v="68"/>
          <ac:spMkLst>
            <pc:docMk/>
            <pc:sldMk cId="414340722" sldId="427"/>
            <ac:spMk id="4" creationId="{C64E0E72-1990-294C-AD67-BE8D21DC34DC}"/>
          </ac:spMkLst>
        </pc:spChg>
        <pc:spChg chg="del">
          <ac:chgData name="Xuesu Xiao" userId="2da2dc19-76a6-42ca-a03e-a5becae5e7dc" providerId="ADAL" clId="{B74F66C9-E5B3-EF46-B5D8-FD99D1E58699}" dt="2022-11-19T04:43:04.435" v="99"/>
          <ac:spMkLst>
            <pc:docMk/>
            <pc:sldMk cId="414340722" sldId="427"/>
            <ac:spMk id="5" creationId="{399E0DF1-F382-704B-925D-3C0B4A7B4BD6}"/>
          </ac:spMkLst>
        </pc:spChg>
        <pc:spChg chg="add mod">
          <ac:chgData name="Xuesu Xiao" userId="2da2dc19-76a6-42ca-a03e-a5becae5e7dc" providerId="ADAL" clId="{B74F66C9-E5B3-EF46-B5D8-FD99D1E58699}" dt="2022-11-19T04:43:11.302" v="100"/>
          <ac:spMkLst>
            <pc:docMk/>
            <pc:sldMk cId="414340722" sldId="427"/>
            <ac:spMk id="11" creationId="{EB11A553-C3D2-08AF-308E-0DA23ABF9453}"/>
          </ac:spMkLst>
        </pc:spChg>
      </pc:sldChg>
      <pc:sldChg chg="addSp delSp modSp add">
        <pc:chgData name="Xuesu Xiao" userId="2da2dc19-76a6-42ca-a03e-a5becae5e7dc" providerId="ADAL" clId="{B74F66C9-E5B3-EF46-B5D8-FD99D1E58699}" dt="2022-11-19T04:43:11.302" v="100"/>
        <pc:sldMkLst>
          <pc:docMk/>
          <pc:sldMk cId="2060241144" sldId="428"/>
        </pc:sldMkLst>
        <pc:spChg chg="del">
          <ac:chgData name="Xuesu Xiao" userId="2da2dc19-76a6-42ca-a03e-a5becae5e7dc" providerId="ADAL" clId="{B74F66C9-E5B3-EF46-B5D8-FD99D1E58699}" dt="2022-11-19T04:40:26.516" v="68"/>
          <ac:spMkLst>
            <pc:docMk/>
            <pc:sldMk cId="2060241144" sldId="428"/>
            <ac:spMk id="4" creationId="{3136928E-2330-854A-886D-ED692AB84256}"/>
          </ac:spMkLst>
        </pc:spChg>
        <pc:spChg chg="del">
          <ac:chgData name="Xuesu Xiao" userId="2da2dc19-76a6-42ca-a03e-a5becae5e7dc" providerId="ADAL" clId="{B74F66C9-E5B3-EF46-B5D8-FD99D1E58699}" dt="2022-11-19T04:43:04.435" v="99"/>
          <ac:spMkLst>
            <pc:docMk/>
            <pc:sldMk cId="2060241144" sldId="428"/>
            <ac:spMk id="5" creationId="{2BD85589-9AED-F949-AB6D-2DED51B0F49F}"/>
          </ac:spMkLst>
        </pc:spChg>
        <pc:spChg chg="add mod">
          <ac:chgData name="Xuesu Xiao" userId="2da2dc19-76a6-42ca-a03e-a5becae5e7dc" providerId="ADAL" clId="{B74F66C9-E5B3-EF46-B5D8-FD99D1E58699}" dt="2022-11-19T04:43:11.302" v="100"/>
          <ac:spMkLst>
            <pc:docMk/>
            <pc:sldMk cId="2060241144" sldId="428"/>
            <ac:spMk id="6" creationId="{CCA6FDC3-AAC7-08DF-6457-B9C093D31E2B}"/>
          </ac:spMkLst>
        </pc:spChg>
      </pc:sldChg>
      <pc:sldChg chg="addSp delSp modSp add">
        <pc:chgData name="Xuesu Xiao" userId="2da2dc19-76a6-42ca-a03e-a5becae5e7dc" providerId="ADAL" clId="{B74F66C9-E5B3-EF46-B5D8-FD99D1E58699}" dt="2022-11-19T04:43:11.302" v="100"/>
        <pc:sldMkLst>
          <pc:docMk/>
          <pc:sldMk cId="4119856068" sldId="438"/>
        </pc:sldMkLst>
        <pc:spChg chg="del">
          <ac:chgData name="Xuesu Xiao" userId="2da2dc19-76a6-42ca-a03e-a5becae5e7dc" providerId="ADAL" clId="{B74F66C9-E5B3-EF46-B5D8-FD99D1E58699}" dt="2022-11-19T04:40:26.516" v="68"/>
          <ac:spMkLst>
            <pc:docMk/>
            <pc:sldMk cId="4119856068" sldId="438"/>
            <ac:spMk id="4" creationId="{01D256A1-B8EF-EF45-8BEB-1D1E274A146D}"/>
          </ac:spMkLst>
        </pc:spChg>
        <pc:spChg chg="del">
          <ac:chgData name="Xuesu Xiao" userId="2da2dc19-76a6-42ca-a03e-a5becae5e7dc" providerId="ADAL" clId="{B74F66C9-E5B3-EF46-B5D8-FD99D1E58699}" dt="2022-11-19T04:43:04.435" v="99"/>
          <ac:spMkLst>
            <pc:docMk/>
            <pc:sldMk cId="4119856068" sldId="438"/>
            <ac:spMk id="5" creationId="{8E2A9C84-9560-5847-A902-21131DC2FAAE}"/>
          </ac:spMkLst>
        </pc:spChg>
        <pc:spChg chg="add mod">
          <ac:chgData name="Xuesu Xiao" userId="2da2dc19-76a6-42ca-a03e-a5becae5e7dc" providerId="ADAL" clId="{B74F66C9-E5B3-EF46-B5D8-FD99D1E58699}" dt="2022-11-19T04:43:11.302" v="100"/>
          <ac:spMkLst>
            <pc:docMk/>
            <pc:sldMk cId="4119856068" sldId="438"/>
            <ac:spMk id="13" creationId="{44636D2C-3327-76F1-3B62-F792D74A36F9}"/>
          </ac:spMkLst>
        </pc:spChg>
      </pc:sldChg>
      <pc:sldChg chg="addSp delSp modSp add">
        <pc:chgData name="Xuesu Xiao" userId="2da2dc19-76a6-42ca-a03e-a5becae5e7dc" providerId="ADAL" clId="{B74F66C9-E5B3-EF46-B5D8-FD99D1E58699}" dt="2022-11-19T04:43:11.302" v="100"/>
        <pc:sldMkLst>
          <pc:docMk/>
          <pc:sldMk cId="3336362259" sldId="439"/>
        </pc:sldMkLst>
        <pc:spChg chg="del">
          <ac:chgData name="Xuesu Xiao" userId="2da2dc19-76a6-42ca-a03e-a5becae5e7dc" providerId="ADAL" clId="{B74F66C9-E5B3-EF46-B5D8-FD99D1E58699}" dt="2022-11-19T04:40:26.516" v="68"/>
          <ac:spMkLst>
            <pc:docMk/>
            <pc:sldMk cId="3336362259" sldId="439"/>
            <ac:spMk id="4" creationId="{C64E0E72-1990-294C-AD67-BE8D21DC34DC}"/>
          </ac:spMkLst>
        </pc:spChg>
        <pc:spChg chg="del">
          <ac:chgData name="Xuesu Xiao" userId="2da2dc19-76a6-42ca-a03e-a5becae5e7dc" providerId="ADAL" clId="{B74F66C9-E5B3-EF46-B5D8-FD99D1E58699}" dt="2022-11-19T04:43:04.435" v="99"/>
          <ac:spMkLst>
            <pc:docMk/>
            <pc:sldMk cId="3336362259" sldId="439"/>
            <ac:spMk id="5" creationId="{399E0DF1-F382-704B-925D-3C0B4A7B4BD6}"/>
          </ac:spMkLst>
        </pc:spChg>
        <pc:spChg chg="add mod">
          <ac:chgData name="Xuesu Xiao" userId="2da2dc19-76a6-42ca-a03e-a5becae5e7dc" providerId="ADAL" clId="{B74F66C9-E5B3-EF46-B5D8-FD99D1E58699}" dt="2022-11-19T04:43:11.302" v="100"/>
          <ac:spMkLst>
            <pc:docMk/>
            <pc:sldMk cId="3336362259" sldId="439"/>
            <ac:spMk id="14" creationId="{4D7536F1-6817-79AF-87BE-E90FD0B73B75}"/>
          </ac:spMkLst>
        </pc:spChg>
      </pc:sldChg>
      <pc:sldChg chg="addSp delSp modSp add">
        <pc:chgData name="Xuesu Xiao" userId="2da2dc19-76a6-42ca-a03e-a5becae5e7dc" providerId="ADAL" clId="{B74F66C9-E5B3-EF46-B5D8-FD99D1E58699}" dt="2022-11-19T04:43:11.302" v="100"/>
        <pc:sldMkLst>
          <pc:docMk/>
          <pc:sldMk cId="232814697" sldId="440"/>
        </pc:sldMkLst>
        <pc:spChg chg="del">
          <ac:chgData name="Xuesu Xiao" userId="2da2dc19-76a6-42ca-a03e-a5becae5e7dc" providerId="ADAL" clId="{B74F66C9-E5B3-EF46-B5D8-FD99D1E58699}" dt="2022-11-19T04:40:26.516" v="68"/>
          <ac:spMkLst>
            <pc:docMk/>
            <pc:sldMk cId="232814697" sldId="440"/>
            <ac:spMk id="4" creationId="{C64E0E72-1990-294C-AD67-BE8D21DC34DC}"/>
          </ac:spMkLst>
        </pc:spChg>
        <pc:spChg chg="del">
          <ac:chgData name="Xuesu Xiao" userId="2da2dc19-76a6-42ca-a03e-a5becae5e7dc" providerId="ADAL" clId="{B74F66C9-E5B3-EF46-B5D8-FD99D1E58699}" dt="2022-11-19T04:43:04.435" v="99"/>
          <ac:spMkLst>
            <pc:docMk/>
            <pc:sldMk cId="232814697" sldId="440"/>
            <ac:spMk id="5" creationId="{399E0DF1-F382-704B-925D-3C0B4A7B4BD6}"/>
          </ac:spMkLst>
        </pc:spChg>
        <pc:spChg chg="add mod">
          <ac:chgData name="Xuesu Xiao" userId="2da2dc19-76a6-42ca-a03e-a5becae5e7dc" providerId="ADAL" clId="{B74F66C9-E5B3-EF46-B5D8-FD99D1E58699}" dt="2022-11-19T04:43:11.302" v="100"/>
          <ac:spMkLst>
            <pc:docMk/>
            <pc:sldMk cId="232814697" sldId="440"/>
            <ac:spMk id="12" creationId="{BBDB8EB0-74C1-9582-8808-948454357EB4}"/>
          </ac:spMkLst>
        </pc:spChg>
      </pc:sldChg>
      <pc:sldChg chg="addSp delSp modSp add mod">
        <pc:chgData name="Xuesu Xiao" userId="2da2dc19-76a6-42ca-a03e-a5becae5e7dc" providerId="ADAL" clId="{B74F66C9-E5B3-EF46-B5D8-FD99D1E58699}" dt="2022-11-19T04:50:31.074" v="177" actId="20577"/>
        <pc:sldMkLst>
          <pc:docMk/>
          <pc:sldMk cId="4206366031" sldId="442"/>
        </pc:sldMkLst>
        <pc:spChg chg="add mod">
          <ac:chgData name="Xuesu Xiao" userId="2da2dc19-76a6-42ca-a03e-a5becae5e7dc" providerId="ADAL" clId="{B74F66C9-E5B3-EF46-B5D8-FD99D1E58699}" dt="2022-11-19T04:43:11.302" v="100"/>
          <ac:spMkLst>
            <pc:docMk/>
            <pc:sldMk cId="4206366031" sldId="442"/>
            <ac:spMk id="3" creationId="{B9D44EAB-7A80-B928-BF0D-B3349FBE6207}"/>
          </ac:spMkLst>
        </pc:spChg>
        <pc:spChg chg="del">
          <ac:chgData name="Xuesu Xiao" userId="2da2dc19-76a6-42ca-a03e-a5becae5e7dc" providerId="ADAL" clId="{B74F66C9-E5B3-EF46-B5D8-FD99D1E58699}" dt="2022-11-19T04:40:26.516" v="68"/>
          <ac:spMkLst>
            <pc:docMk/>
            <pc:sldMk cId="4206366031" sldId="442"/>
            <ac:spMk id="4" creationId="{C64E0E72-1990-294C-AD67-BE8D21DC34DC}"/>
          </ac:spMkLst>
        </pc:spChg>
        <pc:spChg chg="del">
          <ac:chgData name="Xuesu Xiao" userId="2da2dc19-76a6-42ca-a03e-a5becae5e7dc" providerId="ADAL" clId="{B74F66C9-E5B3-EF46-B5D8-FD99D1E58699}" dt="2022-11-19T04:43:04.435" v="99"/>
          <ac:spMkLst>
            <pc:docMk/>
            <pc:sldMk cId="4206366031" sldId="442"/>
            <ac:spMk id="5" creationId="{399E0DF1-F382-704B-925D-3C0B4A7B4BD6}"/>
          </ac:spMkLst>
        </pc:spChg>
        <pc:spChg chg="mod">
          <ac:chgData name="Xuesu Xiao" userId="2da2dc19-76a6-42ca-a03e-a5becae5e7dc" providerId="ADAL" clId="{B74F66C9-E5B3-EF46-B5D8-FD99D1E58699}" dt="2022-11-19T04:50:31.074" v="177" actId="20577"/>
          <ac:spMkLst>
            <pc:docMk/>
            <pc:sldMk cId="4206366031" sldId="442"/>
            <ac:spMk id="11" creationId="{4A2CE1B7-075E-9149-AEB0-997F35FBBB83}"/>
          </ac:spMkLst>
        </pc:spChg>
        <pc:spChg chg="mod">
          <ac:chgData name="Xuesu Xiao" userId="2da2dc19-76a6-42ca-a03e-a5becae5e7dc" providerId="ADAL" clId="{B74F66C9-E5B3-EF46-B5D8-FD99D1E58699}" dt="2022-11-19T04:48:50.506" v="174" actId="1036"/>
          <ac:spMkLst>
            <pc:docMk/>
            <pc:sldMk cId="4206366031" sldId="442"/>
            <ac:spMk id="14" creationId="{D7FA70E1-7546-1B4E-9FED-5B4B9B762A13}"/>
          </ac:spMkLst>
        </pc:spChg>
        <pc:picChg chg="mod">
          <ac:chgData name="Xuesu Xiao" userId="2da2dc19-76a6-42ca-a03e-a5becae5e7dc" providerId="ADAL" clId="{B74F66C9-E5B3-EF46-B5D8-FD99D1E58699}" dt="2022-11-19T04:48:50.506" v="174" actId="1036"/>
          <ac:picMkLst>
            <pc:docMk/>
            <pc:sldMk cId="4206366031" sldId="442"/>
            <ac:picMk id="6" creationId="{34419AA3-0759-EC4F-B83F-56F96A3EAFFF}"/>
          </ac:picMkLst>
        </pc:picChg>
        <pc:picChg chg="mod">
          <ac:chgData name="Xuesu Xiao" userId="2da2dc19-76a6-42ca-a03e-a5becae5e7dc" providerId="ADAL" clId="{B74F66C9-E5B3-EF46-B5D8-FD99D1E58699}" dt="2022-11-19T04:48:50.506" v="174" actId="1036"/>
          <ac:picMkLst>
            <pc:docMk/>
            <pc:sldMk cId="4206366031" sldId="442"/>
            <ac:picMk id="12" creationId="{3A394C23-799E-9E41-9EAF-2BF032FE981A}"/>
          </ac:picMkLst>
        </pc:picChg>
      </pc:sldChg>
      <pc:sldChg chg="addSp delSp modSp add">
        <pc:chgData name="Xuesu Xiao" userId="2da2dc19-76a6-42ca-a03e-a5becae5e7dc" providerId="ADAL" clId="{B74F66C9-E5B3-EF46-B5D8-FD99D1E58699}" dt="2022-11-19T04:43:11.302" v="100"/>
        <pc:sldMkLst>
          <pc:docMk/>
          <pc:sldMk cId="1343189778" sldId="443"/>
        </pc:sldMkLst>
        <pc:spChg chg="del">
          <ac:chgData name="Xuesu Xiao" userId="2da2dc19-76a6-42ca-a03e-a5becae5e7dc" providerId="ADAL" clId="{B74F66C9-E5B3-EF46-B5D8-FD99D1E58699}" dt="2022-11-19T04:40:26.516" v="68"/>
          <ac:spMkLst>
            <pc:docMk/>
            <pc:sldMk cId="1343189778" sldId="443"/>
            <ac:spMk id="4" creationId="{C64E0E72-1990-294C-AD67-BE8D21DC34DC}"/>
          </ac:spMkLst>
        </pc:spChg>
        <pc:spChg chg="del">
          <ac:chgData name="Xuesu Xiao" userId="2da2dc19-76a6-42ca-a03e-a5becae5e7dc" providerId="ADAL" clId="{B74F66C9-E5B3-EF46-B5D8-FD99D1E58699}" dt="2022-11-19T04:43:04.435" v="99"/>
          <ac:spMkLst>
            <pc:docMk/>
            <pc:sldMk cId="1343189778" sldId="443"/>
            <ac:spMk id="5" creationId="{399E0DF1-F382-704B-925D-3C0B4A7B4BD6}"/>
          </ac:spMkLst>
        </pc:spChg>
        <pc:spChg chg="add mod">
          <ac:chgData name="Xuesu Xiao" userId="2da2dc19-76a6-42ca-a03e-a5becae5e7dc" providerId="ADAL" clId="{B74F66C9-E5B3-EF46-B5D8-FD99D1E58699}" dt="2022-11-19T04:43:11.302" v="100"/>
          <ac:spMkLst>
            <pc:docMk/>
            <pc:sldMk cId="1343189778" sldId="443"/>
            <ac:spMk id="6" creationId="{410B636B-0E65-4B66-A778-0694EE7F80F3}"/>
          </ac:spMkLst>
        </pc:spChg>
      </pc:sldChg>
      <pc:sldChg chg="addSp delSp modSp add">
        <pc:chgData name="Xuesu Xiao" userId="2da2dc19-76a6-42ca-a03e-a5becae5e7dc" providerId="ADAL" clId="{B74F66C9-E5B3-EF46-B5D8-FD99D1E58699}" dt="2022-11-19T04:43:11.302" v="100"/>
        <pc:sldMkLst>
          <pc:docMk/>
          <pc:sldMk cId="1417212444" sldId="444"/>
        </pc:sldMkLst>
        <pc:spChg chg="del">
          <ac:chgData name="Xuesu Xiao" userId="2da2dc19-76a6-42ca-a03e-a5becae5e7dc" providerId="ADAL" clId="{B74F66C9-E5B3-EF46-B5D8-FD99D1E58699}" dt="2022-11-19T04:40:26.516" v="68"/>
          <ac:spMkLst>
            <pc:docMk/>
            <pc:sldMk cId="1417212444" sldId="444"/>
            <ac:spMk id="4" creationId="{C64E0E72-1990-294C-AD67-BE8D21DC34DC}"/>
          </ac:spMkLst>
        </pc:spChg>
        <pc:spChg chg="del">
          <ac:chgData name="Xuesu Xiao" userId="2da2dc19-76a6-42ca-a03e-a5becae5e7dc" providerId="ADAL" clId="{B74F66C9-E5B3-EF46-B5D8-FD99D1E58699}" dt="2022-11-19T04:43:04.435" v="99"/>
          <ac:spMkLst>
            <pc:docMk/>
            <pc:sldMk cId="1417212444" sldId="444"/>
            <ac:spMk id="5" creationId="{399E0DF1-F382-704B-925D-3C0B4A7B4BD6}"/>
          </ac:spMkLst>
        </pc:spChg>
        <pc:spChg chg="add mod">
          <ac:chgData name="Xuesu Xiao" userId="2da2dc19-76a6-42ca-a03e-a5becae5e7dc" providerId="ADAL" clId="{B74F66C9-E5B3-EF46-B5D8-FD99D1E58699}" dt="2022-11-19T04:43:11.302" v="100"/>
          <ac:spMkLst>
            <pc:docMk/>
            <pc:sldMk cId="1417212444" sldId="444"/>
            <ac:spMk id="7" creationId="{15866D12-13D5-A59D-3315-ABCB0C4422B5}"/>
          </ac:spMkLst>
        </pc:spChg>
      </pc:sldChg>
      <pc:sldChg chg="addSp delSp modSp add mod">
        <pc:chgData name="Xuesu Xiao" userId="2da2dc19-76a6-42ca-a03e-a5becae5e7dc" providerId="ADAL" clId="{B74F66C9-E5B3-EF46-B5D8-FD99D1E58699}" dt="2022-11-19T04:53:12.152" v="221" actId="20577"/>
        <pc:sldMkLst>
          <pc:docMk/>
          <pc:sldMk cId="1632346696" sldId="445"/>
        </pc:sldMkLst>
        <pc:spChg chg="mod">
          <ac:chgData name="Xuesu Xiao" userId="2da2dc19-76a6-42ca-a03e-a5becae5e7dc" providerId="ADAL" clId="{B74F66C9-E5B3-EF46-B5D8-FD99D1E58699}" dt="2022-11-19T04:53:12.152" v="221" actId="20577"/>
          <ac:spMkLst>
            <pc:docMk/>
            <pc:sldMk cId="1632346696" sldId="445"/>
            <ac:spMk id="3" creationId="{5F002607-71B8-7D4A-B06E-DEB0E89BA432}"/>
          </ac:spMkLst>
        </pc:spChg>
        <pc:spChg chg="del">
          <ac:chgData name="Xuesu Xiao" userId="2da2dc19-76a6-42ca-a03e-a5becae5e7dc" providerId="ADAL" clId="{B74F66C9-E5B3-EF46-B5D8-FD99D1E58699}" dt="2022-11-19T04:40:26.516" v="68"/>
          <ac:spMkLst>
            <pc:docMk/>
            <pc:sldMk cId="1632346696" sldId="445"/>
            <ac:spMk id="4" creationId="{3136928E-2330-854A-886D-ED692AB84256}"/>
          </ac:spMkLst>
        </pc:spChg>
        <pc:spChg chg="del">
          <ac:chgData name="Xuesu Xiao" userId="2da2dc19-76a6-42ca-a03e-a5becae5e7dc" providerId="ADAL" clId="{B74F66C9-E5B3-EF46-B5D8-FD99D1E58699}" dt="2022-11-19T04:43:04.435" v="99"/>
          <ac:spMkLst>
            <pc:docMk/>
            <pc:sldMk cId="1632346696" sldId="445"/>
            <ac:spMk id="5" creationId="{2BD85589-9AED-F949-AB6D-2DED51B0F49F}"/>
          </ac:spMkLst>
        </pc:spChg>
        <pc:spChg chg="add mod">
          <ac:chgData name="Xuesu Xiao" userId="2da2dc19-76a6-42ca-a03e-a5becae5e7dc" providerId="ADAL" clId="{B74F66C9-E5B3-EF46-B5D8-FD99D1E58699}" dt="2022-11-19T04:43:11.302" v="100"/>
          <ac:spMkLst>
            <pc:docMk/>
            <pc:sldMk cId="1632346696" sldId="445"/>
            <ac:spMk id="8" creationId="{6F3AAEC8-933F-75A8-B02A-D0911A7AEBCF}"/>
          </ac:spMkLst>
        </pc:spChg>
      </pc:sldChg>
      <pc:sldChg chg="addSp delSp modSp add">
        <pc:chgData name="Xuesu Xiao" userId="2da2dc19-76a6-42ca-a03e-a5becae5e7dc" providerId="ADAL" clId="{B74F66C9-E5B3-EF46-B5D8-FD99D1E58699}" dt="2022-11-19T04:43:11.302" v="100"/>
        <pc:sldMkLst>
          <pc:docMk/>
          <pc:sldMk cId="2643329449" sldId="446"/>
        </pc:sldMkLst>
        <pc:spChg chg="del">
          <ac:chgData name="Xuesu Xiao" userId="2da2dc19-76a6-42ca-a03e-a5becae5e7dc" providerId="ADAL" clId="{B74F66C9-E5B3-EF46-B5D8-FD99D1E58699}" dt="2022-11-19T04:40:26.516" v="68"/>
          <ac:spMkLst>
            <pc:docMk/>
            <pc:sldMk cId="2643329449" sldId="446"/>
            <ac:spMk id="4" creationId="{3136928E-2330-854A-886D-ED692AB84256}"/>
          </ac:spMkLst>
        </pc:spChg>
        <pc:spChg chg="del">
          <ac:chgData name="Xuesu Xiao" userId="2da2dc19-76a6-42ca-a03e-a5becae5e7dc" providerId="ADAL" clId="{B74F66C9-E5B3-EF46-B5D8-FD99D1E58699}" dt="2022-11-19T04:43:04.435" v="99"/>
          <ac:spMkLst>
            <pc:docMk/>
            <pc:sldMk cId="2643329449" sldId="446"/>
            <ac:spMk id="5" creationId="{2BD85589-9AED-F949-AB6D-2DED51B0F49F}"/>
          </ac:spMkLst>
        </pc:spChg>
        <pc:spChg chg="add mod">
          <ac:chgData name="Xuesu Xiao" userId="2da2dc19-76a6-42ca-a03e-a5becae5e7dc" providerId="ADAL" clId="{B74F66C9-E5B3-EF46-B5D8-FD99D1E58699}" dt="2022-11-19T04:43:11.302" v="100"/>
          <ac:spMkLst>
            <pc:docMk/>
            <pc:sldMk cId="2643329449" sldId="446"/>
            <ac:spMk id="6" creationId="{D19CA7E3-3984-1EF3-3AD4-B82FEF4D03CE}"/>
          </ac:spMkLst>
        </pc:spChg>
      </pc:sldChg>
      <pc:sldChg chg="addSp delSp modSp add">
        <pc:chgData name="Xuesu Xiao" userId="2da2dc19-76a6-42ca-a03e-a5becae5e7dc" providerId="ADAL" clId="{B74F66C9-E5B3-EF46-B5D8-FD99D1E58699}" dt="2022-11-19T04:43:11.302" v="100"/>
        <pc:sldMkLst>
          <pc:docMk/>
          <pc:sldMk cId="3035214396" sldId="447"/>
        </pc:sldMkLst>
        <pc:spChg chg="add mod">
          <ac:chgData name="Xuesu Xiao" userId="2da2dc19-76a6-42ca-a03e-a5becae5e7dc" providerId="ADAL" clId="{B74F66C9-E5B3-EF46-B5D8-FD99D1E58699}" dt="2022-11-19T04:43:11.302" v="100"/>
          <ac:spMkLst>
            <pc:docMk/>
            <pc:sldMk cId="3035214396" sldId="447"/>
            <ac:spMk id="3" creationId="{3C821F8A-7E18-C5C3-CE34-8B2FCCD3C204}"/>
          </ac:spMkLst>
        </pc:spChg>
        <pc:spChg chg="del">
          <ac:chgData name="Xuesu Xiao" userId="2da2dc19-76a6-42ca-a03e-a5becae5e7dc" providerId="ADAL" clId="{B74F66C9-E5B3-EF46-B5D8-FD99D1E58699}" dt="2022-11-19T04:40:26.516" v="68"/>
          <ac:spMkLst>
            <pc:docMk/>
            <pc:sldMk cId="3035214396" sldId="447"/>
            <ac:spMk id="4" creationId="{3136928E-2330-854A-886D-ED692AB84256}"/>
          </ac:spMkLst>
        </pc:spChg>
        <pc:spChg chg="del">
          <ac:chgData name="Xuesu Xiao" userId="2da2dc19-76a6-42ca-a03e-a5becae5e7dc" providerId="ADAL" clId="{B74F66C9-E5B3-EF46-B5D8-FD99D1E58699}" dt="2022-11-19T04:43:04.435" v="99"/>
          <ac:spMkLst>
            <pc:docMk/>
            <pc:sldMk cId="3035214396" sldId="447"/>
            <ac:spMk id="5" creationId="{2BD85589-9AED-F949-AB6D-2DED51B0F49F}"/>
          </ac:spMkLst>
        </pc:spChg>
      </pc:sldChg>
      <pc:sldChg chg="addSp delSp modSp add">
        <pc:chgData name="Xuesu Xiao" userId="2da2dc19-76a6-42ca-a03e-a5becae5e7dc" providerId="ADAL" clId="{B74F66C9-E5B3-EF46-B5D8-FD99D1E58699}" dt="2022-11-19T04:43:11.302" v="100"/>
        <pc:sldMkLst>
          <pc:docMk/>
          <pc:sldMk cId="1653244426" sldId="448"/>
        </pc:sldMkLst>
        <pc:spChg chg="del">
          <ac:chgData name="Xuesu Xiao" userId="2da2dc19-76a6-42ca-a03e-a5becae5e7dc" providerId="ADAL" clId="{B74F66C9-E5B3-EF46-B5D8-FD99D1E58699}" dt="2022-11-19T04:40:26.516" v="68"/>
          <ac:spMkLst>
            <pc:docMk/>
            <pc:sldMk cId="1653244426" sldId="448"/>
            <ac:spMk id="4" creationId="{3136928E-2330-854A-886D-ED692AB84256}"/>
          </ac:spMkLst>
        </pc:spChg>
        <pc:spChg chg="del">
          <ac:chgData name="Xuesu Xiao" userId="2da2dc19-76a6-42ca-a03e-a5becae5e7dc" providerId="ADAL" clId="{B74F66C9-E5B3-EF46-B5D8-FD99D1E58699}" dt="2022-11-19T04:43:04.435" v="99"/>
          <ac:spMkLst>
            <pc:docMk/>
            <pc:sldMk cId="1653244426" sldId="448"/>
            <ac:spMk id="5" creationId="{2BD85589-9AED-F949-AB6D-2DED51B0F49F}"/>
          </ac:spMkLst>
        </pc:spChg>
        <pc:spChg chg="add mod">
          <ac:chgData name="Xuesu Xiao" userId="2da2dc19-76a6-42ca-a03e-a5becae5e7dc" providerId="ADAL" clId="{B74F66C9-E5B3-EF46-B5D8-FD99D1E58699}" dt="2022-11-19T04:43:11.302" v="100"/>
          <ac:spMkLst>
            <pc:docMk/>
            <pc:sldMk cId="1653244426" sldId="448"/>
            <ac:spMk id="6" creationId="{CAAD0E0A-2968-0318-8A6F-AE59BFBE6C9E}"/>
          </ac:spMkLst>
        </pc:spChg>
      </pc:sldChg>
      <pc:sldChg chg="addSp delSp modSp add">
        <pc:chgData name="Xuesu Xiao" userId="2da2dc19-76a6-42ca-a03e-a5becae5e7dc" providerId="ADAL" clId="{B74F66C9-E5B3-EF46-B5D8-FD99D1E58699}" dt="2022-11-19T04:43:11.302" v="100"/>
        <pc:sldMkLst>
          <pc:docMk/>
          <pc:sldMk cId="1004256660" sldId="449"/>
        </pc:sldMkLst>
        <pc:spChg chg="del">
          <ac:chgData name="Xuesu Xiao" userId="2da2dc19-76a6-42ca-a03e-a5becae5e7dc" providerId="ADAL" clId="{B74F66C9-E5B3-EF46-B5D8-FD99D1E58699}" dt="2022-11-19T04:40:26.516" v="68"/>
          <ac:spMkLst>
            <pc:docMk/>
            <pc:sldMk cId="1004256660" sldId="449"/>
            <ac:spMk id="4" creationId="{3136928E-2330-854A-886D-ED692AB84256}"/>
          </ac:spMkLst>
        </pc:spChg>
        <pc:spChg chg="del">
          <ac:chgData name="Xuesu Xiao" userId="2da2dc19-76a6-42ca-a03e-a5becae5e7dc" providerId="ADAL" clId="{B74F66C9-E5B3-EF46-B5D8-FD99D1E58699}" dt="2022-11-19T04:43:04.435" v="99"/>
          <ac:spMkLst>
            <pc:docMk/>
            <pc:sldMk cId="1004256660" sldId="449"/>
            <ac:spMk id="5" creationId="{2BD85589-9AED-F949-AB6D-2DED51B0F49F}"/>
          </ac:spMkLst>
        </pc:spChg>
        <pc:spChg chg="add mod">
          <ac:chgData name="Xuesu Xiao" userId="2da2dc19-76a6-42ca-a03e-a5becae5e7dc" providerId="ADAL" clId="{B74F66C9-E5B3-EF46-B5D8-FD99D1E58699}" dt="2022-11-19T04:43:11.302" v="100"/>
          <ac:spMkLst>
            <pc:docMk/>
            <pc:sldMk cId="1004256660" sldId="449"/>
            <ac:spMk id="7" creationId="{0E44A1C1-861A-A701-48B0-FEEB847BC2A1}"/>
          </ac:spMkLst>
        </pc:spChg>
      </pc:sldChg>
      <pc:sldChg chg="addSp delSp modSp add mod">
        <pc:chgData name="Xuesu Xiao" userId="2da2dc19-76a6-42ca-a03e-a5becae5e7dc" providerId="ADAL" clId="{B74F66C9-E5B3-EF46-B5D8-FD99D1E58699}" dt="2022-11-19T04:55:12.949" v="237" actId="1036"/>
        <pc:sldMkLst>
          <pc:docMk/>
          <pc:sldMk cId="1988042690" sldId="450"/>
        </pc:sldMkLst>
        <pc:spChg chg="del">
          <ac:chgData name="Xuesu Xiao" userId="2da2dc19-76a6-42ca-a03e-a5becae5e7dc" providerId="ADAL" clId="{B74F66C9-E5B3-EF46-B5D8-FD99D1E58699}" dt="2022-11-19T04:40:26.516" v="68"/>
          <ac:spMkLst>
            <pc:docMk/>
            <pc:sldMk cId="1988042690" sldId="450"/>
            <ac:spMk id="4" creationId="{51F69D77-A964-6341-9FAE-0CD31BB68DCC}"/>
          </ac:spMkLst>
        </pc:spChg>
        <pc:spChg chg="del">
          <ac:chgData name="Xuesu Xiao" userId="2da2dc19-76a6-42ca-a03e-a5becae5e7dc" providerId="ADAL" clId="{B74F66C9-E5B3-EF46-B5D8-FD99D1E58699}" dt="2022-11-19T04:43:04.435" v="99"/>
          <ac:spMkLst>
            <pc:docMk/>
            <pc:sldMk cId="1988042690" sldId="450"/>
            <ac:spMk id="5" creationId="{1F7C27AF-4ADF-7B47-B4B2-602DEE46F40E}"/>
          </ac:spMkLst>
        </pc:spChg>
        <pc:spChg chg="add mod">
          <ac:chgData name="Xuesu Xiao" userId="2da2dc19-76a6-42ca-a03e-a5becae5e7dc" providerId="ADAL" clId="{B74F66C9-E5B3-EF46-B5D8-FD99D1E58699}" dt="2022-11-19T04:43:11.302" v="100"/>
          <ac:spMkLst>
            <pc:docMk/>
            <pc:sldMk cId="1988042690" sldId="450"/>
            <ac:spMk id="7" creationId="{9C7692D7-6AC7-BF89-C236-69153EFD4A45}"/>
          </ac:spMkLst>
        </pc:spChg>
        <pc:picChg chg="mod">
          <ac:chgData name="Xuesu Xiao" userId="2da2dc19-76a6-42ca-a03e-a5becae5e7dc" providerId="ADAL" clId="{B74F66C9-E5B3-EF46-B5D8-FD99D1E58699}" dt="2022-11-19T04:55:12.949" v="237" actId="1036"/>
          <ac:picMkLst>
            <pc:docMk/>
            <pc:sldMk cId="1988042690" sldId="450"/>
            <ac:picMk id="6" creationId="{642A5BE1-4A2E-8243-9045-4999D80A3D9D}"/>
          </ac:picMkLst>
        </pc:picChg>
      </pc:sldChg>
      <pc:sldChg chg="addSp delSp modSp add">
        <pc:chgData name="Xuesu Xiao" userId="2da2dc19-76a6-42ca-a03e-a5becae5e7dc" providerId="ADAL" clId="{B74F66C9-E5B3-EF46-B5D8-FD99D1E58699}" dt="2022-11-19T04:43:11.302" v="100"/>
        <pc:sldMkLst>
          <pc:docMk/>
          <pc:sldMk cId="222169771" sldId="451"/>
        </pc:sldMkLst>
        <pc:spChg chg="add mod">
          <ac:chgData name="Xuesu Xiao" userId="2da2dc19-76a6-42ca-a03e-a5becae5e7dc" providerId="ADAL" clId="{B74F66C9-E5B3-EF46-B5D8-FD99D1E58699}" dt="2022-11-19T04:43:11.302" v="100"/>
          <ac:spMkLst>
            <pc:docMk/>
            <pc:sldMk cId="222169771" sldId="451"/>
            <ac:spMk id="3" creationId="{D86E9723-DA40-ED0E-C3C4-DFE2F613DC8B}"/>
          </ac:spMkLst>
        </pc:spChg>
        <pc:spChg chg="del">
          <ac:chgData name="Xuesu Xiao" userId="2da2dc19-76a6-42ca-a03e-a5becae5e7dc" providerId="ADAL" clId="{B74F66C9-E5B3-EF46-B5D8-FD99D1E58699}" dt="2022-11-19T04:40:26.516" v="68"/>
          <ac:spMkLst>
            <pc:docMk/>
            <pc:sldMk cId="222169771" sldId="451"/>
            <ac:spMk id="4" creationId="{37C21E0F-BBFF-8F45-B25A-A15AC453A18C}"/>
          </ac:spMkLst>
        </pc:spChg>
        <pc:spChg chg="del">
          <ac:chgData name="Xuesu Xiao" userId="2da2dc19-76a6-42ca-a03e-a5becae5e7dc" providerId="ADAL" clId="{B74F66C9-E5B3-EF46-B5D8-FD99D1E58699}" dt="2022-11-19T04:43:04.435" v="99"/>
          <ac:spMkLst>
            <pc:docMk/>
            <pc:sldMk cId="222169771" sldId="451"/>
            <ac:spMk id="5" creationId="{41E036CD-8BDB-7F4F-AE37-3D02BCB99DDC}"/>
          </ac:spMkLst>
        </pc:spChg>
      </pc:sldChg>
      <pc:sldChg chg="addSp delSp modSp add">
        <pc:chgData name="Xuesu Xiao" userId="2da2dc19-76a6-42ca-a03e-a5becae5e7dc" providerId="ADAL" clId="{B74F66C9-E5B3-EF46-B5D8-FD99D1E58699}" dt="2022-11-19T04:43:11.302" v="100"/>
        <pc:sldMkLst>
          <pc:docMk/>
          <pc:sldMk cId="652257861" sldId="456"/>
        </pc:sldMkLst>
        <pc:spChg chg="del">
          <ac:chgData name="Xuesu Xiao" userId="2da2dc19-76a6-42ca-a03e-a5becae5e7dc" providerId="ADAL" clId="{B74F66C9-E5B3-EF46-B5D8-FD99D1E58699}" dt="2022-11-19T04:40:26.516" v="68"/>
          <ac:spMkLst>
            <pc:docMk/>
            <pc:sldMk cId="652257861" sldId="456"/>
            <ac:spMk id="4" creationId="{23F7FAC5-C9F6-8648-A46F-0E36160985E3}"/>
          </ac:spMkLst>
        </pc:spChg>
        <pc:spChg chg="del">
          <ac:chgData name="Xuesu Xiao" userId="2da2dc19-76a6-42ca-a03e-a5becae5e7dc" providerId="ADAL" clId="{B74F66C9-E5B3-EF46-B5D8-FD99D1E58699}" dt="2022-11-19T04:43:04.435" v="99"/>
          <ac:spMkLst>
            <pc:docMk/>
            <pc:sldMk cId="652257861" sldId="456"/>
            <ac:spMk id="5" creationId="{18B64C47-BD40-F449-9A4A-D1830B7B417B}"/>
          </ac:spMkLst>
        </pc:spChg>
        <pc:spChg chg="add mod">
          <ac:chgData name="Xuesu Xiao" userId="2da2dc19-76a6-42ca-a03e-a5becae5e7dc" providerId="ADAL" clId="{B74F66C9-E5B3-EF46-B5D8-FD99D1E58699}" dt="2022-11-19T04:43:11.302" v="100"/>
          <ac:spMkLst>
            <pc:docMk/>
            <pc:sldMk cId="652257861" sldId="456"/>
            <ac:spMk id="6" creationId="{3E96D81E-CD7B-DFC4-8A27-5A481F69E81A}"/>
          </ac:spMkLst>
        </pc:spChg>
      </pc:sldChg>
      <pc:sldChg chg="del">
        <pc:chgData name="Xuesu Xiao" userId="2da2dc19-76a6-42ca-a03e-a5becae5e7dc" providerId="ADAL" clId="{B74F66C9-E5B3-EF46-B5D8-FD99D1E58699}" dt="2022-11-19T04:40:05.618" v="16" actId="2696"/>
        <pc:sldMkLst>
          <pc:docMk/>
          <pc:sldMk cId="344749237" sldId="457"/>
        </pc:sldMkLst>
      </pc:sldChg>
      <pc:sldChg chg="del">
        <pc:chgData name="Xuesu Xiao" userId="2da2dc19-76a6-42ca-a03e-a5becae5e7dc" providerId="ADAL" clId="{B74F66C9-E5B3-EF46-B5D8-FD99D1E58699}" dt="2022-11-19T04:40:05.609" v="4" actId="2696"/>
        <pc:sldMkLst>
          <pc:docMk/>
          <pc:sldMk cId="4214850307" sldId="459"/>
        </pc:sldMkLst>
      </pc:sldChg>
      <pc:sldChg chg="del">
        <pc:chgData name="Xuesu Xiao" userId="2da2dc19-76a6-42ca-a03e-a5becae5e7dc" providerId="ADAL" clId="{B74F66C9-E5B3-EF46-B5D8-FD99D1E58699}" dt="2022-11-19T04:40:05.646" v="37" actId="2696"/>
        <pc:sldMkLst>
          <pc:docMk/>
          <pc:sldMk cId="2658887374" sldId="460"/>
        </pc:sldMkLst>
      </pc:sldChg>
      <pc:sldChg chg="addSp delSp modSp add mod">
        <pc:chgData name="Xuesu Xiao" userId="2da2dc19-76a6-42ca-a03e-a5becae5e7dc" providerId="ADAL" clId="{B74F66C9-E5B3-EF46-B5D8-FD99D1E58699}" dt="2022-11-19T05:19:15.553" v="398" actId="20577"/>
        <pc:sldMkLst>
          <pc:docMk/>
          <pc:sldMk cId="3216749591" sldId="460"/>
        </pc:sldMkLst>
        <pc:spChg chg="add mod">
          <ac:chgData name="Xuesu Xiao" userId="2da2dc19-76a6-42ca-a03e-a5becae5e7dc" providerId="ADAL" clId="{B74F66C9-E5B3-EF46-B5D8-FD99D1E58699}" dt="2022-11-19T04:43:11.302" v="100"/>
          <ac:spMkLst>
            <pc:docMk/>
            <pc:sldMk cId="3216749591" sldId="460"/>
            <ac:spMk id="2" creationId="{3D54F4C3-5C40-878E-14BE-360215A6633E}"/>
          </ac:spMkLst>
        </pc:spChg>
        <pc:spChg chg="del">
          <ac:chgData name="Xuesu Xiao" userId="2da2dc19-76a6-42ca-a03e-a5becae5e7dc" providerId="ADAL" clId="{B74F66C9-E5B3-EF46-B5D8-FD99D1E58699}" dt="2022-11-19T04:40:26.516" v="68"/>
          <ac:spMkLst>
            <pc:docMk/>
            <pc:sldMk cId="3216749591" sldId="460"/>
            <ac:spMk id="4" creationId="{A5AD51CF-0409-865C-7985-5B7798977B28}"/>
          </ac:spMkLst>
        </pc:spChg>
        <pc:spChg chg="del">
          <ac:chgData name="Xuesu Xiao" userId="2da2dc19-76a6-42ca-a03e-a5becae5e7dc" providerId="ADAL" clId="{B74F66C9-E5B3-EF46-B5D8-FD99D1E58699}" dt="2022-11-19T04:43:04.435" v="99"/>
          <ac:spMkLst>
            <pc:docMk/>
            <pc:sldMk cId="3216749591" sldId="460"/>
            <ac:spMk id="5" creationId="{8325FBE8-07C2-B379-179C-6FC7E6DADE38}"/>
          </ac:spMkLst>
        </pc:spChg>
        <pc:spChg chg="mod">
          <ac:chgData name="Xuesu Xiao" userId="2da2dc19-76a6-42ca-a03e-a5becae5e7dc" providerId="ADAL" clId="{B74F66C9-E5B3-EF46-B5D8-FD99D1E58699}" dt="2022-11-19T05:19:15.553" v="398" actId="20577"/>
          <ac:spMkLst>
            <pc:docMk/>
            <pc:sldMk cId="3216749591" sldId="460"/>
            <ac:spMk id="6" creationId="{6420FF27-7341-6394-4476-DBB842F2B40B}"/>
          </ac:spMkLst>
        </pc:spChg>
      </pc:sldChg>
      <pc:sldChg chg="addSp delSp modSp add mod">
        <pc:chgData name="Xuesu Xiao" userId="2da2dc19-76a6-42ca-a03e-a5becae5e7dc" providerId="ADAL" clId="{B74F66C9-E5B3-EF46-B5D8-FD99D1E58699}" dt="2022-11-19T04:43:11.302" v="100"/>
        <pc:sldMkLst>
          <pc:docMk/>
          <pc:sldMk cId="927423786" sldId="461"/>
        </pc:sldMkLst>
        <pc:spChg chg="mod">
          <ac:chgData name="Xuesu Xiao" userId="2da2dc19-76a6-42ca-a03e-a5becae5e7dc" providerId="ADAL" clId="{B74F66C9-E5B3-EF46-B5D8-FD99D1E58699}" dt="2022-11-19T04:40:07.877" v="60" actId="27636"/>
          <ac:spMkLst>
            <pc:docMk/>
            <pc:sldMk cId="927423786" sldId="461"/>
            <ac:spMk id="3" creationId="{429F21E6-873A-2341-EE2A-9D00C772CDEA}"/>
          </ac:spMkLst>
        </pc:spChg>
        <pc:spChg chg="del">
          <ac:chgData name="Xuesu Xiao" userId="2da2dc19-76a6-42ca-a03e-a5becae5e7dc" providerId="ADAL" clId="{B74F66C9-E5B3-EF46-B5D8-FD99D1E58699}" dt="2022-11-19T04:40:26.516" v="68"/>
          <ac:spMkLst>
            <pc:docMk/>
            <pc:sldMk cId="927423786" sldId="461"/>
            <ac:spMk id="4" creationId="{F3D87778-FD55-1540-7485-B2D353F06021}"/>
          </ac:spMkLst>
        </pc:spChg>
        <pc:spChg chg="del">
          <ac:chgData name="Xuesu Xiao" userId="2da2dc19-76a6-42ca-a03e-a5becae5e7dc" providerId="ADAL" clId="{B74F66C9-E5B3-EF46-B5D8-FD99D1E58699}" dt="2022-11-19T04:43:04.435" v="99"/>
          <ac:spMkLst>
            <pc:docMk/>
            <pc:sldMk cId="927423786" sldId="461"/>
            <ac:spMk id="5" creationId="{0DE69B6C-10AB-21A1-CE1C-3F4D048B2B1B}"/>
          </ac:spMkLst>
        </pc:spChg>
        <pc:spChg chg="add mod">
          <ac:chgData name="Xuesu Xiao" userId="2da2dc19-76a6-42ca-a03e-a5becae5e7dc" providerId="ADAL" clId="{B74F66C9-E5B3-EF46-B5D8-FD99D1E58699}" dt="2022-11-19T04:43:11.302" v="100"/>
          <ac:spMkLst>
            <pc:docMk/>
            <pc:sldMk cId="927423786" sldId="461"/>
            <ac:spMk id="8" creationId="{08E19126-4A18-C49D-B143-C078DD72248F}"/>
          </ac:spMkLst>
        </pc:spChg>
      </pc:sldChg>
      <pc:sldChg chg="del">
        <pc:chgData name="Xuesu Xiao" userId="2da2dc19-76a6-42ca-a03e-a5becae5e7dc" providerId="ADAL" clId="{B74F66C9-E5B3-EF46-B5D8-FD99D1E58699}" dt="2022-11-19T04:40:05.607" v="2" actId="2696"/>
        <pc:sldMkLst>
          <pc:docMk/>
          <pc:sldMk cId="2612433067" sldId="461"/>
        </pc:sldMkLst>
      </pc:sldChg>
      <pc:sldChg chg="addSp delSp modSp add">
        <pc:chgData name="Xuesu Xiao" userId="2da2dc19-76a6-42ca-a03e-a5becae5e7dc" providerId="ADAL" clId="{B74F66C9-E5B3-EF46-B5D8-FD99D1E58699}" dt="2022-11-19T04:43:11.302" v="100"/>
        <pc:sldMkLst>
          <pc:docMk/>
          <pc:sldMk cId="191556469" sldId="462"/>
        </pc:sldMkLst>
        <pc:spChg chg="add mod">
          <ac:chgData name="Xuesu Xiao" userId="2da2dc19-76a6-42ca-a03e-a5becae5e7dc" providerId="ADAL" clId="{B74F66C9-E5B3-EF46-B5D8-FD99D1E58699}" dt="2022-11-19T04:43:11.302" v="100"/>
          <ac:spMkLst>
            <pc:docMk/>
            <pc:sldMk cId="191556469" sldId="462"/>
            <ac:spMk id="3" creationId="{9EE4E488-B865-A383-4E62-A6D475F846CA}"/>
          </ac:spMkLst>
        </pc:spChg>
        <pc:spChg chg="del">
          <ac:chgData name="Xuesu Xiao" userId="2da2dc19-76a6-42ca-a03e-a5becae5e7dc" providerId="ADAL" clId="{B74F66C9-E5B3-EF46-B5D8-FD99D1E58699}" dt="2022-11-19T04:40:26.516" v="68"/>
          <ac:spMkLst>
            <pc:docMk/>
            <pc:sldMk cId="191556469" sldId="462"/>
            <ac:spMk id="4" creationId="{D8D2DCFD-999E-55CE-9758-7009D6E13C3D}"/>
          </ac:spMkLst>
        </pc:spChg>
        <pc:spChg chg="del">
          <ac:chgData name="Xuesu Xiao" userId="2da2dc19-76a6-42ca-a03e-a5becae5e7dc" providerId="ADAL" clId="{B74F66C9-E5B3-EF46-B5D8-FD99D1E58699}" dt="2022-11-19T04:43:04.435" v="99"/>
          <ac:spMkLst>
            <pc:docMk/>
            <pc:sldMk cId="191556469" sldId="462"/>
            <ac:spMk id="5" creationId="{F6A4044F-CFE7-BCA8-7E36-04066A89A026}"/>
          </ac:spMkLst>
        </pc:spChg>
      </pc:sldChg>
      <pc:sldChg chg="addSp delSp modSp add">
        <pc:chgData name="Xuesu Xiao" userId="2da2dc19-76a6-42ca-a03e-a5becae5e7dc" providerId="ADAL" clId="{B74F66C9-E5B3-EF46-B5D8-FD99D1E58699}" dt="2022-11-19T04:43:11.302" v="100"/>
        <pc:sldMkLst>
          <pc:docMk/>
          <pc:sldMk cId="3133028597" sldId="463"/>
        </pc:sldMkLst>
        <pc:spChg chg="del">
          <ac:chgData name="Xuesu Xiao" userId="2da2dc19-76a6-42ca-a03e-a5becae5e7dc" providerId="ADAL" clId="{B74F66C9-E5B3-EF46-B5D8-FD99D1E58699}" dt="2022-11-19T04:40:26.516" v="68"/>
          <ac:spMkLst>
            <pc:docMk/>
            <pc:sldMk cId="3133028597" sldId="463"/>
            <ac:spMk id="4" creationId="{53E966D8-4553-B741-E809-65CF255C48A7}"/>
          </ac:spMkLst>
        </pc:spChg>
        <pc:spChg chg="del">
          <ac:chgData name="Xuesu Xiao" userId="2da2dc19-76a6-42ca-a03e-a5becae5e7dc" providerId="ADAL" clId="{B74F66C9-E5B3-EF46-B5D8-FD99D1E58699}" dt="2022-11-19T04:43:04.435" v="99"/>
          <ac:spMkLst>
            <pc:docMk/>
            <pc:sldMk cId="3133028597" sldId="463"/>
            <ac:spMk id="5" creationId="{ED6212F4-C19C-C080-531E-D4222A000415}"/>
          </ac:spMkLst>
        </pc:spChg>
        <pc:spChg chg="add mod">
          <ac:chgData name="Xuesu Xiao" userId="2da2dc19-76a6-42ca-a03e-a5becae5e7dc" providerId="ADAL" clId="{B74F66C9-E5B3-EF46-B5D8-FD99D1E58699}" dt="2022-11-19T04:43:11.302" v="100"/>
          <ac:spMkLst>
            <pc:docMk/>
            <pc:sldMk cId="3133028597" sldId="463"/>
            <ac:spMk id="7" creationId="{C8D2E5B8-C30E-BED6-3755-3F829E8FBED2}"/>
          </ac:spMkLst>
        </pc:spChg>
      </pc:sldChg>
      <pc:sldChg chg="del">
        <pc:chgData name="Xuesu Xiao" userId="2da2dc19-76a6-42ca-a03e-a5becae5e7dc" providerId="ADAL" clId="{B74F66C9-E5B3-EF46-B5D8-FD99D1E58699}" dt="2022-11-19T04:40:05.605" v="0" actId="2696"/>
        <pc:sldMkLst>
          <pc:docMk/>
          <pc:sldMk cId="4244294782" sldId="463"/>
        </pc:sldMkLst>
      </pc:sldChg>
      <pc:sldChg chg="del">
        <pc:chgData name="Xuesu Xiao" userId="2da2dc19-76a6-42ca-a03e-a5becae5e7dc" providerId="ADAL" clId="{B74F66C9-E5B3-EF46-B5D8-FD99D1E58699}" dt="2022-11-19T04:40:05.619" v="18" actId="2696"/>
        <pc:sldMkLst>
          <pc:docMk/>
          <pc:sldMk cId="1325154083" sldId="464"/>
        </pc:sldMkLst>
      </pc:sldChg>
      <pc:sldChg chg="addSp delSp modSp add mod">
        <pc:chgData name="Xuesu Xiao" userId="2da2dc19-76a6-42ca-a03e-a5becae5e7dc" providerId="ADAL" clId="{B74F66C9-E5B3-EF46-B5D8-FD99D1E58699}" dt="2022-11-19T04:43:11.302" v="100"/>
        <pc:sldMkLst>
          <pc:docMk/>
          <pc:sldMk cId="2102407465" sldId="464"/>
        </pc:sldMkLst>
        <pc:spChg chg="mod">
          <ac:chgData name="Xuesu Xiao" userId="2da2dc19-76a6-42ca-a03e-a5becae5e7dc" providerId="ADAL" clId="{B74F66C9-E5B3-EF46-B5D8-FD99D1E58699}" dt="2022-11-19T04:40:07.586" v="51" actId="27636"/>
          <ac:spMkLst>
            <pc:docMk/>
            <pc:sldMk cId="2102407465" sldId="464"/>
            <ac:spMk id="3" creationId="{1F144A1C-11C1-4394-5041-8A787D124C7E}"/>
          </ac:spMkLst>
        </pc:spChg>
        <pc:spChg chg="del">
          <ac:chgData name="Xuesu Xiao" userId="2da2dc19-76a6-42ca-a03e-a5becae5e7dc" providerId="ADAL" clId="{B74F66C9-E5B3-EF46-B5D8-FD99D1E58699}" dt="2022-11-19T04:40:26.516" v="68"/>
          <ac:spMkLst>
            <pc:docMk/>
            <pc:sldMk cId="2102407465" sldId="464"/>
            <ac:spMk id="4" creationId="{ADF78EA1-381D-5C7B-A39F-6118A6B20033}"/>
          </ac:spMkLst>
        </pc:spChg>
        <pc:spChg chg="del">
          <ac:chgData name="Xuesu Xiao" userId="2da2dc19-76a6-42ca-a03e-a5becae5e7dc" providerId="ADAL" clId="{B74F66C9-E5B3-EF46-B5D8-FD99D1E58699}" dt="2022-11-19T04:43:04.435" v="99"/>
          <ac:spMkLst>
            <pc:docMk/>
            <pc:sldMk cId="2102407465" sldId="464"/>
            <ac:spMk id="5" creationId="{C4023068-49CE-DD54-6C44-9C562973E358}"/>
          </ac:spMkLst>
        </pc:spChg>
        <pc:spChg chg="add mod">
          <ac:chgData name="Xuesu Xiao" userId="2da2dc19-76a6-42ca-a03e-a5becae5e7dc" providerId="ADAL" clId="{B74F66C9-E5B3-EF46-B5D8-FD99D1E58699}" dt="2022-11-19T04:43:11.302" v="100"/>
          <ac:spMkLst>
            <pc:docMk/>
            <pc:sldMk cId="2102407465" sldId="464"/>
            <ac:spMk id="6" creationId="{B131DB61-08A6-4826-1D0F-0784DAF86793}"/>
          </ac:spMkLst>
        </pc:spChg>
      </pc:sldChg>
      <pc:sldChg chg="addSp delSp modSp add mod">
        <pc:chgData name="Xuesu Xiao" userId="2da2dc19-76a6-42ca-a03e-a5becae5e7dc" providerId="ADAL" clId="{B74F66C9-E5B3-EF46-B5D8-FD99D1E58699}" dt="2022-11-19T05:19:04.945" v="389" actId="20577"/>
        <pc:sldMkLst>
          <pc:docMk/>
          <pc:sldMk cId="1019163237" sldId="466"/>
        </pc:sldMkLst>
        <pc:spChg chg="mod">
          <ac:chgData name="Xuesu Xiao" userId="2da2dc19-76a6-42ca-a03e-a5becae5e7dc" providerId="ADAL" clId="{B74F66C9-E5B3-EF46-B5D8-FD99D1E58699}" dt="2022-11-19T05:19:04.945" v="389" actId="20577"/>
          <ac:spMkLst>
            <pc:docMk/>
            <pc:sldMk cId="1019163237" sldId="466"/>
            <ac:spMk id="3" creationId="{429F21E6-873A-2341-EE2A-9D00C772CDEA}"/>
          </ac:spMkLst>
        </pc:spChg>
        <pc:spChg chg="del">
          <ac:chgData name="Xuesu Xiao" userId="2da2dc19-76a6-42ca-a03e-a5becae5e7dc" providerId="ADAL" clId="{B74F66C9-E5B3-EF46-B5D8-FD99D1E58699}" dt="2022-11-19T04:40:26.516" v="68"/>
          <ac:spMkLst>
            <pc:docMk/>
            <pc:sldMk cId="1019163237" sldId="466"/>
            <ac:spMk id="4" creationId="{F3D87778-FD55-1540-7485-B2D353F06021}"/>
          </ac:spMkLst>
        </pc:spChg>
        <pc:spChg chg="del">
          <ac:chgData name="Xuesu Xiao" userId="2da2dc19-76a6-42ca-a03e-a5becae5e7dc" providerId="ADAL" clId="{B74F66C9-E5B3-EF46-B5D8-FD99D1E58699}" dt="2022-11-19T04:43:04.435" v="99"/>
          <ac:spMkLst>
            <pc:docMk/>
            <pc:sldMk cId="1019163237" sldId="466"/>
            <ac:spMk id="5" creationId="{0DE69B6C-10AB-21A1-CE1C-3F4D048B2B1B}"/>
          </ac:spMkLst>
        </pc:spChg>
        <pc:spChg chg="add del mod">
          <ac:chgData name="Xuesu Xiao" userId="2da2dc19-76a6-42ca-a03e-a5becae5e7dc" providerId="ADAL" clId="{B74F66C9-E5B3-EF46-B5D8-FD99D1E58699}" dt="2022-11-19T05:18:59.826" v="381" actId="478"/>
          <ac:spMkLst>
            <pc:docMk/>
            <pc:sldMk cId="1019163237" sldId="466"/>
            <ac:spMk id="7" creationId="{A963DD9F-B27C-1106-28CC-E731AFDD5247}"/>
          </ac:spMkLst>
        </pc:spChg>
        <pc:spChg chg="add mod">
          <ac:chgData name="Xuesu Xiao" userId="2da2dc19-76a6-42ca-a03e-a5becae5e7dc" providerId="ADAL" clId="{B74F66C9-E5B3-EF46-B5D8-FD99D1E58699}" dt="2022-11-19T04:43:11.302" v="100"/>
          <ac:spMkLst>
            <pc:docMk/>
            <pc:sldMk cId="1019163237" sldId="466"/>
            <ac:spMk id="8" creationId="{A5E48795-67FB-F8EA-C277-C897F0C9FD3F}"/>
          </ac:spMkLst>
        </pc:spChg>
      </pc:sldChg>
      <pc:sldChg chg="addSp delSp modSp add del mod">
        <pc:chgData name="Xuesu Xiao" userId="2da2dc19-76a6-42ca-a03e-a5becae5e7dc" providerId="ADAL" clId="{B74F66C9-E5B3-EF46-B5D8-FD99D1E58699}" dt="2022-11-19T05:19:00.785" v="383" actId="2696"/>
        <pc:sldMkLst>
          <pc:docMk/>
          <pc:sldMk cId="1060138097" sldId="467"/>
        </pc:sldMkLst>
        <pc:spChg chg="mod">
          <ac:chgData name="Xuesu Xiao" userId="2da2dc19-76a6-42ca-a03e-a5becae5e7dc" providerId="ADAL" clId="{B74F66C9-E5B3-EF46-B5D8-FD99D1E58699}" dt="2022-11-19T05:14:04.897" v="288" actId="15"/>
          <ac:spMkLst>
            <pc:docMk/>
            <pc:sldMk cId="1060138097" sldId="467"/>
            <ac:spMk id="3" creationId="{429F21E6-873A-2341-EE2A-9D00C772CDEA}"/>
          </ac:spMkLst>
        </pc:spChg>
        <pc:spChg chg="del">
          <ac:chgData name="Xuesu Xiao" userId="2da2dc19-76a6-42ca-a03e-a5becae5e7dc" providerId="ADAL" clId="{B74F66C9-E5B3-EF46-B5D8-FD99D1E58699}" dt="2022-11-19T04:40:26.516" v="68"/>
          <ac:spMkLst>
            <pc:docMk/>
            <pc:sldMk cId="1060138097" sldId="467"/>
            <ac:spMk id="4" creationId="{F3D87778-FD55-1540-7485-B2D353F06021}"/>
          </ac:spMkLst>
        </pc:spChg>
        <pc:spChg chg="del">
          <ac:chgData name="Xuesu Xiao" userId="2da2dc19-76a6-42ca-a03e-a5becae5e7dc" providerId="ADAL" clId="{B74F66C9-E5B3-EF46-B5D8-FD99D1E58699}" dt="2022-11-19T04:43:04.435" v="99"/>
          <ac:spMkLst>
            <pc:docMk/>
            <pc:sldMk cId="1060138097" sldId="467"/>
            <ac:spMk id="5" creationId="{0DE69B6C-10AB-21A1-CE1C-3F4D048B2B1B}"/>
          </ac:spMkLst>
        </pc:spChg>
        <pc:spChg chg="add mod">
          <ac:chgData name="Xuesu Xiao" userId="2da2dc19-76a6-42ca-a03e-a5becae5e7dc" providerId="ADAL" clId="{B74F66C9-E5B3-EF46-B5D8-FD99D1E58699}" dt="2022-11-19T04:43:11.302" v="100"/>
          <ac:spMkLst>
            <pc:docMk/>
            <pc:sldMk cId="1060138097" sldId="467"/>
            <ac:spMk id="7" creationId="{12B341D4-AE68-1E4D-97F3-7B02CE63133B}"/>
          </ac:spMkLst>
        </pc:spChg>
      </pc:sldChg>
      <pc:sldChg chg="addSp delSp modSp add">
        <pc:chgData name="Xuesu Xiao" userId="2da2dc19-76a6-42ca-a03e-a5becae5e7dc" providerId="ADAL" clId="{B74F66C9-E5B3-EF46-B5D8-FD99D1E58699}" dt="2022-11-19T04:43:11.302" v="100"/>
        <pc:sldMkLst>
          <pc:docMk/>
          <pc:sldMk cId="2072041715" sldId="469"/>
        </pc:sldMkLst>
        <pc:spChg chg="del">
          <ac:chgData name="Xuesu Xiao" userId="2da2dc19-76a6-42ca-a03e-a5becae5e7dc" providerId="ADAL" clId="{B74F66C9-E5B3-EF46-B5D8-FD99D1E58699}" dt="2022-11-19T04:40:26.516" v="68"/>
          <ac:spMkLst>
            <pc:docMk/>
            <pc:sldMk cId="2072041715" sldId="469"/>
            <ac:spMk id="4" creationId="{89D6F3C3-39F5-79C1-C6B9-4A72CD939507}"/>
          </ac:spMkLst>
        </pc:spChg>
        <pc:spChg chg="del">
          <ac:chgData name="Xuesu Xiao" userId="2da2dc19-76a6-42ca-a03e-a5becae5e7dc" providerId="ADAL" clId="{B74F66C9-E5B3-EF46-B5D8-FD99D1E58699}" dt="2022-11-19T04:43:04.435" v="99"/>
          <ac:spMkLst>
            <pc:docMk/>
            <pc:sldMk cId="2072041715" sldId="469"/>
            <ac:spMk id="5" creationId="{38D8EC14-FCE4-1385-1191-433A54349BB2}"/>
          </ac:spMkLst>
        </pc:spChg>
        <pc:spChg chg="add mod">
          <ac:chgData name="Xuesu Xiao" userId="2da2dc19-76a6-42ca-a03e-a5becae5e7dc" providerId="ADAL" clId="{B74F66C9-E5B3-EF46-B5D8-FD99D1E58699}" dt="2022-11-19T04:43:11.302" v="100"/>
          <ac:spMkLst>
            <pc:docMk/>
            <pc:sldMk cId="2072041715" sldId="469"/>
            <ac:spMk id="6" creationId="{1A68C1B3-9EE0-FCE4-6E51-FBED9C0D1981}"/>
          </ac:spMkLst>
        </pc:spChg>
      </pc:sldChg>
      <pc:sldChg chg="addSp delSp modSp add">
        <pc:chgData name="Xuesu Xiao" userId="2da2dc19-76a6-42ca-a03e-a5becae5e7dc" providerId="ADAL" clId="{B74F66C9-E5B3-EF46-B5D8-FD99D1E58699}" dt="2022-11-19T04:43:11.302" v="100"/>
        <pc:sldMkLst>
          <pc:docMk/>
          <pc:sldMk cId="415779629" sldId="470"/>
        </pc:sldMkLst>
        <pc:spChg chg="del">
          <ac:chgData name="Xuesu Xiao" userId="2da2dc19-76a6-42ca-a03e-a5becae5e7dc" providerId="ADAL" clId="{B74F66C9-E5B3-EF46-B5D8-FD99D1E58699}" dt="2022-11-19T04:40:26.516" v="68"/>
          <ac:spMkLst>
            <pc:docMk/>
            <pc:sldMk cId="415779629" sldId="470"/>
            <ac:spMk id="4" creationId="{C7B09308-8A04-9D85-B615-778897883C43}"/>
          </ac:spMkLst>
        </pc:spChg>
        <pc:spChg chg="del">
          <ac:chgData name="Xuesu Xiao" userId="2da2dc19-76a6-42ca-a03e-a5becae5e7dc" providerId="ADAL" clId="{B74F66C9-E5B3-EF46-B5D8-FD99D1E58699}" dt="2022-11-19T04:43:04.435" v="99"/>
          <ac:spMkLst>
            <pc:docMk/>
            <pc:sldMk cId="415779629" sldId="470"/>
            <ac:spMk id="5" creationId="{E821B164-662C-6D97-024B-902B584F6C56}"/>
          </ac:spMkLst>
        </pc:spChg>
        <pc:spChg chg="add mod">
          <ac:chgData name="Xuesu Xiao" userId="2da2dc19-76a6-42ca-a03e-a5becae5e7dc" providerId="ADAL" clId="{B74F66C9-E5B3-EF46-B5D8-FD99D1E58699}" dt="2022-11-19T04:43:11.302" v="100"/>
          <ac:spMkLst>
            <pc:docMk/>
            <pc:sldMk cId="415779629" sldId="470"/>
            <ac:spMk id="6" creationId="{466751B1-440D-D6BC-A52F-BB25E2995182}"/>
          </ac:spMkLst>
        </pc:spChg>
      </pc:sldChg>
      <pc:sldChg chg="addSp delSp modSp add">
        <pc:chgData name="Xuesu Xiao" userId="2da2dc19-76a6-42ca-a03e-a5becae5e7dc" providerId="ADAL" clId="{B74F66C9-E5B3-EF46-B5D8-FD99D1E58699}" dt="2022-11-19T04:43:11.302" v="100"/>
        <pc:sldMkLst>
          <pc:docMk/>
          <pc:sldMk cId="617063890" sldId="473"/>
        </pc:sldMkLst>
        <pc:spChg chg="add mod">
          <ac:chgData name="Xuesu Xiao" userId="2da2dc19-76a6-42ca-a03e-a5becae5e7dc" providerId="ADAL" clId="{B74F66C9-E5B3-EF46-B5D8-FD99D1E58699}" dt="2022-11-19T04:43:11.302" v="100"/>
          <ac:spMkLst>
            <pc:docMk/>
            <pc:sldMk cId="617063890" sldId="473"/>
            <ac:spMk id="3" creationId="{E05051C2-FD4D-51DC-C2A1-B59F313F4B31}"/>
          </ac:spMkLst>
        </pc:spChg>
        <pc:spChg chg="del">
          <ac:chgData name="Xuesu Xiao" userId="2da2dc19-76a6-42ca-a03e-a5becae5e7dc" providerId="ADAL" clId="{B74F66C9-E5B3-EF46-B5D8-FD99D1E58699}" dt="2022-11-19T04:40:26.516" v="68"/>
          <ac:spMkLst>
            <pc:docMk/>
            <pc:sldMk cId="617063890" sldId="473"/>
            <ac:spMk id="4" creationId="{FE2C2B80-D96B-A0F4-4309-E5E17A1244CF}"/>
          </ac:spMkLst>
        </pc:spChg>
        <pc:spChg chg="del">
          <ac:chgData name="Xuesu Xiao" userId="2da2dc19-76a6-42ca-a03e-a5becae5e7dc" providerId="ADAL" clId="{B74F66C9-E5B3-EF46-B5D8-FD99D1E58699}" dt="2022-11-19T04:43:04.435" v="99"/>
          <ac:spMkLst>
            <pc:docMk/>
            <pc:sldMk cId="617063890" sldId="473"/>
            <ac:spMk id="5" creationId="{583FBA51-3DB6-98B7-DC22-356BD53A12CA}"/>
          </ac:spMkLst>
        </pc:spChg>
      </pc:sldChg>
      <pc:sldChg chg="addSp delSp modSp add del">
        <pc:chgData name="Xuesu Xiao" userId="2da2dc19-76a6-42ca-a03e-a5becae5e7dc" providerId="ADAL" clId="{B74F66C9-E5B3-EF46-B5D8-FD99D1E58699}" dt="2022-11-20T03:21:03.212" v="623" actId="2696"/>
        <pc:sldMkLst>
          <pc:docMk/>
          <pc:sldMk cId="1027330437" sldId="474"/>
        </pc:sldMkLst>
        <pc:spChg chg="add mod">
          <ac:chgData name="Xuesu Xiao" userId="2da2dc19-76a6-42ca-a03e-a5becae5e7dc" providerId="ADAL" clId="{B74F66C9-E5B3-EF46-B5D8-FD99D1E58699}" dt="2022-11-19T04:43:11.302" v="100"/>
          <ac:spMkLst>
            <pc:docMk/>
            <pc:sldMk cId="1027330437" sldId="474"/>
            <ac:spMk id="3" creationId="{EF5C2E41-F0F4-FF4B-B834-FF283B941262}"/>
          </ac:spMkLst>
        </pc:spChg>
        <pc:spChg chg="del">
          <ac:chgData name="Xuesu Xiao" userId="2da2dc19-76a6-42ca-a03e-a5becae5e7dc" providerId="ADAL" clId="{B74F66C9-E5B3-EF46-B5D8-FD99D1E58699}" dt="2022-11-19T04:40:26.516" v="68"/>
          <ac:spMkLst>
            <pc:docMk/>
            <pc:sldMk cId="1027330437" sldId="474"/>
            <ac:spMk id="4" creationId="{17BD9D74-94B2-4DFB-A612-E5E4582377F6}"/>
          </ac:spMkLst>
        </pc:spChg>
        <pc:spChg chg="del">
          <ac:chgData name="Xuesu Xiao" userId="2da2dc19-76a6-42ca-a03e-a5becae5e7dc" providerId="ADAL" clId="{B74F66C9-E5B3-EF46-B5D8-FD99D1E58699}" dt="2022-11-19T04:43:04.435" v="99"/>
          <ac:spMkLst>
            <pc:docMk/>
            <pc:sldMk cId="1027330437" sldId="474"/>
            <ac:spMk id="5" creationId="{EA550672-61B0-6B6D-1ABF-F73A2BD9800D}"/>
          </ac:spMkLst>
        </pc:spChg>
      </pc:sldChg>
      <pc:sldChg chg="addSp delSp modSp add del">
        <pc:chgData name="Xuesu Xiao" userId="2da2dc19-76a6-42ca-a03e-a5becae5e7dc" providerId="ADAL" clId="{B74F66C9-E5B3-EF46-B5D8-FD99D1E58699}" dt="2022-11-19T05:19:35.434" v="399" actId="2696"/>
        <pc:sldMkLst>
          <pc:docMk/>
          <pc:sldMk cId="1119581466" sldId="475"/>
        </pc:sldMkLst>
        <pc:spChg chg="del">
          <ac:chgData name="Xuesu Xiao" userId="2da2dc19-76a6-42ca-a03e-a5becae5e7dc" providerId="ADAL" clId="{B74F66C9-E5B3-EF46-B5D8-FD99D1E58699}" dt="2022-11-19T04:40:26.516" v="68"/>
          <ac:spMkLst>
            <pc:docMk/>
            <pc:sldMk cId="1119581466" sldId="475"/>
            <ac:spMk id="4" creationId="{08C2723F-3D2F-BFFB-4ED0-646052878467}"/>
          </ac:spMkLst>
        </pc:spChg>
        <pc:spChg chg="del">
          <ac:chgData name="Xuesu Xiao" userId="2da2dc19-76a6-42ca-a03e-a5becae5e7dc" providerId="ADAL" clId="{B74F66C9-E5B3-EF46-B5D8-FD99D1E58699}" dt="2022-11-19T04:43:04.435" v="99"/>
          <ac:spMkLst>
            <pc:docMk/>
            <pc:sldMk cId="1119581466" sldId="475"/>
            <ac:spMk id="5" creationId="{DF7301F1-5B9C-B7C4-F02B-4C8A761F40FC}"/>
          </ac:spMkLst>
        </pc:spChg>
        <pc:spChg chg="add mod">
          <ac:chgData name="Xuesu Xiao" userId="2da2dc19-76a6-42ca-a03e-a5becae5e7dc" providerId="ADAL" clId="{B74F66C9-E5B3-EF46-B5D8-FD99D1E58699}" dt="2022-11-19T04:43:11.302" v="100"/>
          <ac:spMkLst>
            <pc:docMk/>
            <pc:sldMk cId="1119581466" sldId="475"/>
            <ac:spMk id="6" creationId="{7F8EC459-026C-699A-F378-74C0BEF12F9E}"/>
          </ac:spMkLst>
        </pc:spChg>
      </pc:sldChg>
      <pc:sldChg chg="addSp delSp modSp add del">
        <pc:chgData name="Xuesu Xiao" userId="2da2dc19-76a6-42ca-a03e-a5becae5e7dc" providerId="ADAL" clId="{B74F66C9-E5B3-EF46-B5D8-FD99D1E58699}" dt="2022-11-19T04:47:56.840" v="157" actId="2696"/>
        <pc:sldMkLst>
          <pc:docMk/>
          <pc:sldMk cId="4186152412" sldId="476"/>
        </pc:sldMkLst>
        <pc:spChg chg="del">
          <ac:chgData name="Xuesu Xiao" userId="2da2dc19-76a6-42ca-a03e-a5becae5e7dc" providerId="ADAL" clId="{B74F66C9-E5B3-EF46-B5D8-FD99D1E58699}" dt="2022-11-19T04:40:26.516" v="68"/>
          <ac:spMkLst>
            <pc:docMk/>
            <pc:sldMk cId="4186152412" sldId="476"/>
            <ac:spMk id="4" creationId="{5E517F96-82D8-C44D-8EBA-5FCB5131830A}"/>
          </ac:spMkLst>
        </pc:spChg>
        <pc:spChg chg="del">
          <ac:chgData name="Xuesu Xiao" userId="2da2dc19-76a6-42ca-a03e-a5becae5e7dc" providerId="ADAL" clId="{B74F66C9-E5B3-EF46-B5D8-FD99D1E58699}" dt="2022-11-19T04:43:04.435" v="99"/>
          <ac:spMkLst>
            <pc:docMk/>
            <pc:sldMk cId="4186152412" sldId="476"/>
            <ac:spMk id="5" creationId="{E333C002-A46B-5145-9B4F-8C779BD9DBE8}"/>
          </ac:spMkLst>
        </pc:spChg>
        <pc:spChg chg="add mod">
          <ac:chgData name="Xuesu Xiao" userId="2da2dc19-76a6-42ca-a03e-a5becae5e7dc" providerId="ADAL" clId="{B74F66C9-E5B3-EF46-B5D8-FD99D1E58699}" dt="2022-11-19T04:43:11.302" v="100"/>
          <ac:spMkLst>
            <pc:docMk/>
            <pc:sldMk cId="4186152412" sldId="476"/>
            <ac:spMk id="6" creationId="{AB56C01D-A445-35FF-0288-9EBFFE903B37}"/>
          </ac:spMkLst>
        </pc:spChg>
      </pc:sldChg>
      <pc:sldChg chg="addSp delSp modSp add del">
        <pc:chgData name="Xuesu Xiao" userId="2da2dc19-76a6-42ca-a03e-a5becae5e7dc" providerId="ADAL" clId="{B74F66C9-E5B3-EF46-B5D8-FD99D1E58699}" dt="2022-11-19T04:47:32.155" v="156" actId="2696"/>
        <pc:sldMkLst>
          <pc:docMk/>
          <pc:sldMk cId="770003526" sldId="477"/>
        </pc:sldMkLst>
        <pc:spChg chg="del">
          <ac:chgData name="Xuesu Xiao" userId="2da2dc19-76a6-42ca-a03e-a5becae5e7dc" providerId="ADAL" clId="{B74F66C9-E5B3-EF46-B5D8-FD99D1E58699}" dt="2022-11-19T04:40:26.516" v="68"/>
          <ac:spMkLst>
            <pc:docMk/>
            <pc:sldMk cId="770003526" sldId="477"/>
            <ac:spMk id="4" creationId="{5E517F96-82D8-C44D-8EBA-5FCB5131830A}"/>
          </ac:spMkLst>
        </pc:spChg>
        <pc:spChg chg="del">
          <ac:chgData name="Xuesu Xiao" userId="2da2dc19-76a6-42ca-a03e-a5becae5e7dc" providerId="ADAL" clId="{B74F66C9-E5B3-EF46-B5D8-FD99D1E58699}" dt="2022-11-19T04:43:04.435" v="99"/>
          <ac:spMkLst>
            <pc:docMk/>
            <pc:sldMk cId="770003526" sldId="477"/>
            <ac:spMk id="5" creationId="{E333C002-A46B-5145-9B4F-8C779BD9DBE8}"/>
          </ac:spMkLst>
        </pc:spChg>
        <pc:spChg chg="add mod">
          <ac:chgData name="Xuesu Xiao" userId="2da2dc19-76a6-42ca-a03e-a5becae5e7dc" providerId="ADAL" clId="{B74F66C9-E5B3-EF46-B5D8-FD99D1E58699}" dt="2022-11-19T04:43:11.302" v="100"/>
          <ac:spMkLst>
            <pc:docMk/>
            <pc:sldMk cId="770003526" sldId="477"/>
            <ac:spMk id="7" creationId="{45D707C8-A65A-A2C3-FA59-00FCEA1241D4}"/>
          </ac:spMkLst>
        </pc:spChg>
      </pc:sldChg>
      <pc:sldChg chg="addSp delSp modSp add mod">
        <pc:chgData name="Xuesu Xiao" userId="2da2dc19-76a6-42ca-a03e-a5becae5e7dc" providerId="ADAL" clId="{B74F66C9-E5B3-EF46-B5D8-FD99D1E58699}" dt="2022-11-19T04:53:08.467" v="217" actId="20577"/>
        <pc:sldMkLst>
          <pc:docMk/>
          <pc:sldMk cId="522971075" sldId="478"/>
        </pc:sldMkLst>
        <pc:spChg chg="mod">
          <ac:chgData name="Xuesu Xiao" userId="2da2dc19-76a6-42ca-a03e-a5becae5e7dc" providerId="ADAL" clId="{B74F66C9-E5B3-EF46-B5D8-FD99D1E58699}" dt="2022-11-19T04:53:08.467" v="217" actId="20577"/>
          <ac:spMkLst>
            <pc:docMk/>
            <pc:sldMk cId="522971075" sldId="478"/>
            <ac:spMk id="3" creationId="{CD1A59C8-0BE5-1749-94B1-6E0A48788DC1}"/>
          </ac:spMkLst>
        </pc:spChg>
        <pc:spChg chg="del">
          <ac:chgData name="Xuesu Xiao" userId="2da2dc19-76a6-42ca-a03e-a5becae5e7dc" providerId="ADAL" clId="{B74F66C9-E5B3-EF46-B5D8-FD99D1E58699}" dt="2022-11-19T04:40:26.516" v="68"/>
          <ac:spMkLst>
            <pc:docMk/>
            <pc:sldMk cId="522971075" sldId="478"/>
            <ac:spMk id="4" creationId="{C64E0E72-1990-294C-AD67-BE8D21DC34DC}"/>
          </ac:spMkLst>
        </pc:spChg>
        <pc:spChg chg="del">
          <ac:chgData name="Xuesu Xiao" userId="2da2dc19-76a6-42ca-a03e-a5becae5e7dc" providerId="ADAL" clId="{B74F66C9-E5B3-EF46-B5D8-FD99D1E58699}" dt="2022-11-19T04:43:04.435" v="99"/>
          <ac:spMkLst>
            <pc:docMk/>
            <pc:sldMk cId="522971075" sldId="478"/>
            <ac:spMk id="5" creationId="{399E0DF1-F382-704B-925D-3C0B4A7B4BD6}"/>
          </ac:spMkLst>
        </pc:spChg>
        <pc:spChg chg="add mod">
          <ac:chgData name="Xuesu Xiao" userId="2da2dc19-76a6-42ca-a03e-a5becae5e7dc" providerId="ADAL" clId="{B74F66C9-E5B3-EF46-B5D8-FD99D1E58699}" dt="2022-11-19T04:43:11.302" v="100"/>
          <ac:spMkLst>
            <pc:docMk/>
            <pc:sldMk cId="522971075" sldId="478"/>
            <ac:spMk id="8" creationId="{F8A0AAE3-AF5D-D593-781E-064352BCA33A}"/>
          </ac:spMkLst>
        </pc:spChg>
      </pc:sldChg>
      <pc:sldChg chg="addSp delSp modSp add">
        <pc:chgData name="Xuesu Xiao" userId="2da2dc19-76a6-42ca-a03e-a5becae5e7dc" providerId="ADAL" clId="{B74F66C9-E5B3-EF46-B5D8-FD99D1E58699}" dt="2022-11-19T04:43:11.302" v="100"/>
        <pc:sldMkLst>
          <pc:docMk/>
          <pc:sldMk cId="1977486341" sldId="479"/>
        </pc:sldMkLst>
        <pc:spChg chg="del">
          <ac:chgData name="Xuesu Xiao" userId="2da2dc19-76a6-42ca-a03e-a5becae5e7dc" providerId="ADAL" clId="{B74F66C9-E5B3-EF46-B5D8-FD99D1E58699}" dt="2022-11-19T04:40:26.516" v="68"/>
          <ac:spMkLst>
            <pc:docMk/>
            <pc:sldMk cId="1977486341" sldId="479"/>
            <ac:spMk id="4" creationId="{3136928E-2330-854A-886D-ED692AB84256}"/>
          </ac:spMkLst>
        </pc:spChg>
        <pc:spChg chg="del">
          <ac:chgData name="Xuesu Xiao" userId="2da2dc19-76a6-42ca-a03e-a5becae5e7dc" providerId="ADAL" clId="{B74F66C9-E5B3-EF46-B5D8-FD99D1E58699}" dt="2022-11-19T04:43:04.435" v="99"/>
          <ac:spMkLst>
            <pc:docMk/>
            <pc:sldMk cId="1977486341" sldId="479"/>
            <ac:spMk id="5" creationId="{2BD85589-9AED-F949-AB6D-2DED51B0F49F}"/>
          </ac:spMkLst>
        </pc:spChg>
        <pc:spChg chg="add mod">
          <ac:chgData name="Xuesu Xiao" userId="2da2dc19-76a6-42ca-a03e-a5becae5e7dc" providerId="ADAL" clId="{B74F66C9-E5B3-EF46-B5D8-FD99D1E58699}" dt="2022-11-19T04:43:11.302" v="100"/>
          <ac:spMkLst>
            <pc:docMk/>
            <pc:sldMk cId="1977486341" sldId="479"/>
            <ac:spMk id="7" creationId="{B68339BE-748E-7185-7E83-B174A73A02DC}"/>
          </ac:spMkLst>
        </pc:spChg>
      </pc:sldChg>
      <pc:sldChg chg="addSp delSp modSp add">
        <pc:chgData name="Xuesu Xiao" userId="2da2dc19-76a6-42ca-a03e-a5becae5e7dc" providerId="ADAL" clId="{B74F66C9-E5B3-EF46-B5D8-FD99D1E58699}" dt="2022-11-19T04:43:11.302" v="100"/>
        <pc:sldMkLst>
          <pc:docMk/>
          <pc:sldMk cId="1338222313" sldId="480"/>
        </pc:sldMkLst>
        <pc:spChg chg="del">
          <ac:chgData name="Xuesu Xiao" userId="2da2dc19-76a6-42ca-a03e-a5becae5e7dc" providerId="ADAL" clId="{B74F66C9-E5B3-EF46-B5D8-FD99D1E58699}" dt="2022-11-19T04:40:26.516" v="68"/>
          <ac:spMkLst>
            <pc:docMk/>
            <pc:sldMk cId="1338222313" sldId="480"/>
            <ac:spMk id="4" creationId="{36A4BA8C-4E13-C445-808D-2C284162C7BB}"/>
          </ac:spMkLst>
        </pc:spChg>
        <pc:spChg chg="del">
          <ac:chgData name="Xuesu Xiao" userId="2da2dc19-76a6-42ca-a03e-a5becae5e7dc" providerId="ADAL" clId="{B74F66C9-E5B3-EF46-B5D8-FD99D1E58699}" dt="2022-11-19T04:43:04.435" v="99"/>
          <ac:spMkLst>
            <pc:docMk/>
            <pc:sldMk cId="1338222313" sldId="480"/>
            <ac:spMk id="5" creationId="{77FCC296-A273-3047-A225-68B899434597}"/>
          </ac:spMkLst>
        </pc:spChg>
        <pc:spChg chg="add mod">
          <ac:chgData name="Xuesu Xiao" userId="2da2dc19-76a6-42ca-a03e-a5becae5e7dc" providerId="ADAL" clId="{B74F66C9-E5B3-EF46-B5D8-FD99D1E58699}" dt="2022-11-19T04:43:11.302" v="100"/>
          <ac:spMkLst>
            <pc:docMk/>
            <pc:sldMk cId="1338222313" sldId="480"/>
            <ac:spMk id="7" creationId="{EED1AD27-EDBB-4A36-2FFB-E01A21C3E823}"/>
          </ac:spMkLst>
        </pc:spChg>
      </pc:sldChg>
      <pc:sldChg chg="addSp delSp modSp add">
        <pc:chgData name="Xuesu Xiao" userId="2da2dc19-76a6-42ca-a03e-a5becae5e7dc" providerId="ADAL" clId="{B74F66C9-E5B3-EF46-B5D8-FD99D1E58699}" dt="2022-11-19T04:43:11.302" v="100"/>
        <pc:sldMkLst>
          <pc:docMk/>
          <pc:sldMk cId="3537859319" sldId="481"/>
        </pc:sldMkLst>
        <pc:spChg chg="del">
          <ac:chgData name="Xuesu Xiao" userId="2da2dc19-76a6-42ca-a03e-a5becae5e7dc" providerId="ADAL" clId="{B74F66C9-E5B3-EF46-B5D8-FD99D1E58699}" dt="2022-11-19T04:40:26.516" v="68"/>
          <ac:spMkLst>
            <pc:docMk/>
            <pc:sldMk cId="3537859319" sldId="481"/>
            <ac:spMk id="4" creationId="{36A4BA8C-4E13-C445-808D-2C284162C7BB}"/>
          </ac:spMkLst>
        </pc:spChg>
        <pc:spChg chg="del">
          <ac:chgData name="Xuesu Xiao" userId="2da2dc19-76a6-42ca-a03e-a5becae5e7dc" providerId="ADAL" clId="{B74F66C9-E5B3-EF46-B5D8-FD99D1E58699}" dt="2022-11-19T04:43:04.435" v="99"/>
          <ac:spMkLst>
            <pc:docMk/>
            <pc:sldMk cId="3537859319" sldId="481"/>
            <ac:spMk id="5" creationId="{77FCC296-A273-3047-A225-68B899434597}"/>
          </ac:spMkLst>
        </pc:spChg>
        <pc:spChg chg="add mod">
          <ac:chgData name="Xuesu Xiao" userId="2da2dc19-76a6-42ca-a03e-a5becae5e7dc" providerId="ADAL" clId="{B74F66C9-E5B3-EF46-B5D8-FD99D1E58699}" dt="2022-11-19T04:43:11.302" v="100"/>
          <ac:spMkLst>
            <pc:docMk/>
            <pc:sldMk cId="3537859319" sldId="481"/>
            <ac:spMk id="10" creationId="{98EAFA4A-5D8D-FF30-1E51-B5D7D0F2C590}"/>
          </ac:spMkLst>
        </pc:spChg>
      </pc:sldChg>
      <pc:sldChg chg="addSp delSp modSp add">
        <pc:chgData name="Xuesu Xiao" userId="2da2dc19-76a6-42ca-a03e-a5becae5e7dc" providerId="ADAL" clId="{B74F66C9-E5B3-EF46-B5D8-FD99D1E58699}" dt="2022-11-19T04:43:11.302" v="100"/>
        <pc:sldMkLst>
          <pc:docMk/>
          <pc:sldMk cId="3856366771" sldId="482"/>
        </pc:sldMkLst>
        <pc:spChg chg="del">
          <ac:chgData name="Xuesu Xiao" userId="2da2dc19-76a6-42ca-a03e-a5becae5e7dc" providerId="ADAL" clId="{B74F66C9-E5B3-EF46-B5D8-FD99D1E58699}" dt="2022-11-19T04:40:26.516" v="68"/>
          <ac:spMkLst>
            <pc:docMk/>
            <pc:sldMk cId="3856366771" sldId="482"/>
            <ac:spMk id="4" creationId="{36A4BA8C-4E13-C445-808D-2C284162C7BB}"/>
          </ac:spMkLst>
        </pc:spChg>
        <pc:spChg chg="del">
          <ac:chgData name="Xuesu Xiao" userId="2da2dc19-76a6-42ca-a03e-a5becae5e7dc" providerId="ADAL" clId="{B74F66C9-E5B3-EF46-B5D8-FD99D1E58699}" dt="2022-11-19T04:43:04.435" v="99"/>
          <ac:spMkLst>
            <pc:docMk/>
            <pc:sldMk cId="3856366771" sldId="482"/>
            <ac:spMk id="5" creationId="{77FCC296-A273-3047-A225-68B899434597}"/>
          </ac:spMkLst>
        </pc:spChg>
        <pc:spChg chg="add mod">
          <ac:chgData name="Xuesu Xiao" userId="2da2dc19-76a6-42ca-a03e-a5becae5e7dc" providerId="ADAL" clId="{B74F66C9-E5B3-EF46-B5D8-FD99D1E58699}" dt="2022-11-19T04:43:11.302" v="100"/>
          <ac:spMkLst>
            <pc:docMk/>
            <pc:sldMk cId="3856366771" sldId="482"/>
            <ac:spMk id="11" creationId="{468E1256-3F0D-5C49-437D-D0DBDD73EB71}"/>
          </ac:spMkLst>
        </pc:spChg>
      </pc:sldChg>
      <pc:sldChg chg="addSp delSp modSp add">
        <pc:chgData name="Xuesu Xiao" userId="2da2dc19-76a6-42ca-a03e-a5becae5e7dc" providerId="ADAL" clId="{B74F66C9-E5B3-EF46-B5D8-FD99D1E58699}" dt="2022-11-19T04:43:11.302" v="100"/>
        <pc:sldMkLst>
          <pc:docMk/>
          <pc:sldMk cId="1071925522" sldId="485"/>
        </pc:sldMkLst>
        <pc:spChg chg="del">
          <ac:chgData name="Xuesu Xiao" userId="2da2dc19-76a6-42ca-a03e-a5becae5e7dc" providerId="ADAL" clId="{B74F66C9-E5B3-EF46-B5D8-FD99D1E58699}" dt="2022-11-19T04:40:26.516" v="68"/>
          <ac:spMkLst>
            <pc:docMk/>
            <pc:sldMk cId="1071925522" sldId="485"/>
            <ac:spMk id="4" creationId="{37C21E0F-BBFF-8F45-B25A-A15AC453A18C}"/>
          </ac:spMkLst>
        </pc:spChg>
        <pc:spChg chg="del">
          <ac:chgData name="Xuesu Xiao" userId="2da2dc19-76a6-42ca-a03e-a5becae5e7dc" providerId="ADAL" clId="{B74F66C9-E5B3-EF46-B5D8-FD99D1E58699}" dt="2022-11-19T04:43:04.435" v="99"/>
          <ac:spMkLst>
            <pc:docMk/>
            <pc:sldMk cId="1071925522" sldId="485"/>
            <ac:spMk id="5" creationId="{41E036CD-8BDB-7F4F-AE37-3D02BCB99DDC}"/>
          </ac:spMkLst>
        </pc:spChg>
        <pc:spChg chg="add mod">
          <ac:chgData name="Xuesu Xiao" userId="2da2dc19-76a6-42ca-a03e-a5becae5e7dc" providerId="ADAL" clId="{B74F66C9-E5B3-EF46-B5D8-FD99D1E58699}" dt="2022-11-19T04:43:11.302" v="100"/>
          <ac:spMkLst>
            <pc:docMk/>
            <pc:sldMk cId="1071925522" sldId="485"/>
            <ac:spMk id="6" creationId="{B8681413-7FD6-559D-7F68-7738C5B6EAAE}"/>
          </ac:spMkLst>
        </pc:spChg>
      </pc:sldChg>
      <pc:sldChg chg="addSp delSp modSp add">
        <pc:chgData name="Xuesu Xiao" userId="2da2dc19-76a6-42ca-a03e-a5becae5e7dc" providerId="ADAL" clId="{B74F66C9-E5B3-EF46-B5D8-FD99D1E58699}" dt="2022-11-19T04:43:11.302" v="100"/>
        <pc:sldMkLst>
          <pc:docMk/>
          <pc:sldMk cId="3019913970" sldId="486"/>
        </pc:sldMkLst>
        <pc:spChg chg="del">
          <ac:chgData name="Xuesu Xiao" userId="2da2dc19-76a6-42ca-a03e-a5becae5e7dc" providerId="ADAL" clId="{B74F66C9-E5B3-EF46-B5D8-FD99D1E58699}" dt="2022-11-19T04:40:26.516" v="68"/>
          <ac:spMkLst>
            <pc:docMk/>
            <pc:sldMk cId="3019913970" sldId="486"/>
            <ac:spMk id="4" creationId="{37C21E0F-BBFF-8F45-B25A-A15AC453A18C}"/>
          </ac:spMkLst>
        </pc:spChg>
        <pc:spChg chg="del">
          <ac:chgData name="Xuesu Xiao" userId="2da2dc19-76a6-42ca-a03e-a5becae5e7dc" providerId="ADAL" clId="{B74F66C9-E5B3-EF46-B5D8-FD99D1E58699}" dt="2022-11-19T04:43:04.435" v="99"/>
          <ac:spMkLst>
            <pc:docMk/>
            <pc:sldMk cId="3019913970" sldId="486"/>
            <ac:spMk id="5" creationId="{41E036CD-8BDB-7F4F-AE37-3D02BCB99DDC}"/>
          </ac:spMkLst>
        </pc:spChg>
        <pc:spChg chg="add mod">
          <ac:chgData name="Xuesu Xiao" userId="2da2dc19-76a6-42ca-a03e-a5becae5e7dc" providerId="ADAL" clId="{B74F66C9-E5B3-EF46-B5D8-FD99D1E58699}" dt="2022-11-19T04:43:11.302" v="100"/>
          <ac:spMkLst>
            <pc:docMk/>
            <pc:sldMk cId="3019913970" sldId="486"/>
            <ac:spMk id="7" creationId="{8B69C137-FA4D-C8A3-E1A5-CA43027DD235}"/>
          </ac:spMkLst>
        </pc:spChg>
      </pc:sldChg>
      <pc:sldChg chg="addSp delSp modSp add del">
        <pc:chgData name="Xuesu Xiao" userId="2da2dc19-76a6-42ca-a03e-a5becae5e7dc" providerId="ADAL" clId="{B74F66C9-E5B3-EF46-B5D8-FD99D1E58699}" dt="2022-11-19T05:23:38.697" v="409" actId="2696"/>
        <pc:sldMkLst>
          <pc:docMk/>
          <pc:sldMk cId="1670619051" sldId="487"/>
        </pc:sldMkLst>
        <pc:spChg chg="del">
          <ac:chgData name="Xuesu Xiao" userId="2da2dc19-76a6-42ca-a03e-a5becae5e7dc" providerId="ADAL" clId="{B74F66C9-E5B3-EF46-B5D8-FD99D1E58699}" dt="2022-11-19T04:40:26.516" v="68"/>
          <ac:spMkLst>
            <pc:docMk/>
            <pc:sldMk cId="1670619051" sldId="487"/>
            <ac:spMk id="4" creationId="{710B918F-3FD6-6BB6-1F3F-F9FA22E60F26}"/>
          </ac:spMkLst>
        </pc:spChg>
        <pc:spChg chg="del">
          <ac:chgData name="Xuesu Xiao" userId="2da2dc19-76a6-42ca-a03e-a5becae5e7dc" providerId="ADAL" clId="{B74F66C9-E5B3-EF46-B5D8-FD99D1E58699}" dt="2022-11-19T04:43:04.435" v="99"/>
          <ac:spMkLst>
            <pc:docMk/>
            <pc:sldMk cId="1670619051" sldId="487"/>
            <ac:spMk id="5" creationId="{1299F81D-70C1-A3AF-A51D-6FDDCC670AD7}"/>
          </ac:spMkLst>
        </pc:spChg>
        <pc:spChg chg="add mod">
          <ac:chgData name="Xuesu Xiao" userId="2da2dc19-76a6-42ca-a03e-a5becae5e7dc" providerId="ADAL" clId="{B74F66C9-E5B3-EF46-B5D8-FD99D1E58699}" dt="2022-11-19T04:43:11.302" v="100"/>
          <ac:spMkLst>
            <pc:docMk/>
            <pc:sldMk cId="1670619051" sldId="487"/>
            <ac:spMk id="6" creationId="{6A0925A5-FB5C-6873-18F8-1BB6919B9463}"/>
          </ac:spMkLst>
        </pc:spChg>
      </pc:sldChg>
      <pc:sldChg chg="addSp delSp modSp add del mod">
        <pc:chgData name="Xuesu Xiao" userId="2da2dc19-76a6-42ca-a03e-a5becae5e7dc" providerId="ADAL" clId="{B74F66C9-E5B3-EF46-B5D8-FD99D1E58699}" dt="2022-11-19T05:23:39.195" v="410" actId="2696"/>
        <pc:sldMkLst>
          <pc:docMk/>
          <pc:sldMk cId="1740037731" sldId="488"/>
        </pc:sldMkLst>
        <pc:spChg chg="mod">
          <ac:chgData name="Xuesu Xiao" userId="2da2dc19-76a6-42ca-a03e-a5becae5e7dc" providerId="ADAL" clId="{B74F66C9-E5B3-EF46-B5D8-FD99D1E58699}" dt="2022-11-19T04:40:07.245" v="42" actId="27636"/>
          <ac:spMkLst>
            <pc:docMk/>
            <pc:sldMk cId="1740037731" sldId="488"/>
            <ac:spMk id="3" creationId="{99A8C704-4798-6895-F5A1-479AAFC47ECC}"/>
          </ac:spMkLst>
        </pc:spChg>
        <pc:spChg chg="del">
          <ac:chgData name="Xuesu Xiao" userId="2da2dc19-76a6-42ca-a03e-a5becae5e7dc" providerId="ADAL" clId="{B74F66C9-E5B3-EF46-B5D8-FD99D1E58699}" dt="2022-11-19T04:40:26.516" v="68"/>
          <ac:spMkLst>
            <pc:docMk/>
            <pc:sldMk cId="1740037731" sldId="488"/>
            <ac:spMk id="4" creationId="{710B918F-3FD6-6BB6-1F3F-F9FA22E60F26}"/>
          </ac:spMkLst>
        </pc:spChg>
        <pc:spChg chg="del">
          <ac:chgData name="Xuesu Xiao" userId="2da2dc19-76a6-42ca-a03e-a5becae5e7dc" providerId="ADAL" clId="{B74F66C9-E5B3-EF46-B5D8-FD99D1E58699}" dt="2022-11-19T04:43:04.435" v="99"/>
          <ac:spMkLst>
            <pc:docMk/>
            <pc:sldMk cId="1740037731" sldId="488"/>
            <ac:spMk id="5" creationId="{1299F81D-70C1-A3AF-A51D-6FDDCC670AD7}"/>
          </ac:spMkLst>
        </pc:spChg>
        <pc:spChg chg="add mod">
          <ac:chgData name="Xuesu Xiao" userId="2da2dc19-76a6-42ca-a03e-a5becae5e7dc" providerId="ADAL" clId="{B74F66C9-E5B3-EF46-B5D8-FD99D1E58699}" dt="2022-11-19T04:43:11.302" v="100"/>
          <ac:spMkLst>
            <pc:docMk/>
            <pc:sldMk cId="1740037731" sldId="488"/>
            <ac:spMk id="6" creationId="{8B5074BF-96A5-ACFE-6F83-60FE5F978271}"/>
          </ac:spMkLst>
        </pc:spChg>
        <pc:picChg chg="mod">
          <ac:chgData name="Xuesu Xiao" userId="2da2dc19-76a6-42ca-a03e-a5becae5e7dc" providerId="ADAL" clId="{B74F66C9-E5B3-EF46-B5D8-FD99D1E58699}" dt="2022-11-19T05:05:03.653" v="247" actId="1076"/>
          <ac:picMkLst>
            <pc:docMk/>
            <pc:sldMk cId="1740037731" sldId="488"/>
            <ac:picMk id="2050" creationId="{FAD008F7-3D96-6A50-9655-569F8664F9AB}"/>
          </ac:picMkLst>
        </pc:picChg>
      </pc:sldChg>
      <pc:sldChg chg="addSp delSp modSp add del mod">
        <pc:chgData name="Xuesu Xiao" userId="2da2dc19-76a6-42ca-a03e-a5becae5e7dc" providerId="ADAL" clId="{B74F66C9-E5B3-EF46-B5D8-FD99D1E58699}" dt="2022-11-19T05:23:39.583" v="411" actId="2696"/>
        <pc:sldMkLst>
          <pc:docMk/>
          <pc:sldMk cId="379245142" sldId="489"/>
        </pc:sldMkLst>
        <pc:spChg chg="mod">
          <ac:chgData name="Xuesu Xiao" userId="2da2dc19-76a6-42ca-a03e-a5becae5e7dc" providerId="ADAL" clId="{B74F66C9-E5B3-EF46-B5D8-FD99D1E58699}" dt="2022-11-19T04:40:07.289" v="43" actId="27636"/>
          <ac:spMkLst>
            <pc:docMk/>
            <pc:sldMk cId="379245142" sldId="489"/>
            <ac:spMk id="3" creationId="{99A8C704-4798-6895-F5A1-479AAFC47ECC}"/>
          </ac:spMkLst>
        </pc:spChg>
        <pc:spChg chg="del">
          <ac:chgData name="Xuesu Xiao" userId="2da2dc19-76a6-42ca-a03e-a5becae5e7dc" providerId="ADAL" clId="{B74F66C9-E5B3-EF46-B5D8-FD99D1E58699}" dt="2022-11-19T04:40:26.516" v="68"/>
          <ac:spMkLst>
            <pc:docMk/>
            <pc:sldMk cId="379245142" sldId="489"/>
            <ac:spMk id="4" creationId="{710B918F-3FD6-6BB6-1F3F-F9FA22E60F26}"/>
          </ac:spMkLst>
        </pc:spChg>
        <pc:spChg chg="del">
          <ac:chgData name="Xuesu Xiao" userId="2da2dc19-76a6-42ca-a03e-a5becae5e7dc" providerId="ADAL" clId="{B74F66C9-E5B3-EF46-B5D8-FD99D1E58699}" dt="2022-11-19T04:43:04.435" v="99"/>
          <ac:spMkLst>
            <pc:docMk/>
            <pc:sldMk cId="379245142" sldId="489"/>
            <ac:spMk id="5" creationId="{1299F81D-70C1-A3AF-A51D-6FDDCC670AD7}"/>
          </ac:spMkLst>
        </pc:spChg>
        <pc:spChg chg="add mod">
          <ac:chgData name="Xuesu Xiao" userId="2da2dc19-76a6-42ca-a03e-a5becae5e7dc" providerId="ADAL" clId="{B74F66C9-E5B3-EF46-B5D8-FD99D1E58699}" dt="2022-11-19T04:43:11.302" v="100"/>
          <ac:spMkLst>
            <pc:docMk/>
            <pc:sldMk cId="379245142" sldId="489"/>
            <ac:spMk id="6" creationId="{ACB8CDA0-2E83-69E3-DD44-488E6E5A56B0}"/>
          </ac:spMkLst>
        </pc:spChg>
      </pc:sldChg>
      <pc:sldChg chg="addSp delSp modSp add del mod">
        <pc:chgData name="Xuesu Xiao" userId="2da2dc19-76a6-42ca-a03e-a5becae5e7dc" providerId="ADAL" clId="{B74F66C9-E5B3-EF46-B5D8-FD99D1E58699}" dt="2022-11-19T05:23:40.028" v="412" actId="2696"/>
        <pc:sldMkLst>
          <pc:docMk/>
          <pc:sldMk cId="2226713212" sldId="490"/>
        </pc:sldMkLst>
        <pc:spChg chg="mod">
          <ac:chgData name="Xuesu Xiao" userId="2da2dc19-76a6-42ca-a03e-a5becae5e7dc" providerId="ADAL" clId="{B74F66C9-E5B3-EF46-B5D8-FD99D1E58699}" dt="2022-11-19T04:40:07.304" v="44" actId="27636"/>
          <ac:spMkLst>
            <pc:docMk/>
            <pc:sldMk cId="2226713212" sldId="490"/>
            <ac:spMk id="3" creationId="{9E9717EC-284A-3BC6-C7AE-CB56EDE18570}"/>
          </ac:spMkLst>
        </pc:spChg>
        <pc:spChg chg="del">
          <ac:chgData name="Xuesu Xiao" userId="2da2dc19-76a6-42ca-a03e-a5becae5e7dc" providerId="ADAL" clId="{B74F66C9-E5B3-EF46-B5D8-FD99D1E58699}" dt="2022-11-19T04:40:26.516" v="68"/>
          <ac:spMkLst>
            <pc:docMk/>
            <pc:sldMk cId="2226713212" sldId="490"/>
            <ac:spMk id="4" creationId="{36ACF96C-D10F-081E-602E-D02027D767CD}"/>
          </ac:spMkLst>
        </pc:spChg>
        <pc:spChg chg="del">
          <ac:chgData name="Xuesu Xiao" userId="2da2dc19-76a6-42ca-a03e-a5becae5e7dc" providerId="ADAL" clId="{B74F66C9-E5B3-EF46-B5D8-FD99D1E58699}" dt="2022-11-19T04:43:04.435" v="99"/>
          <ac:spMkLst>
            <pc:docMk/>
            <pc:sldMk cId="2226713212" sldId="490"/>
            <ac:spMk id="5" creationId="{F7771CB9-BE04-2D8B-94B2-A40210D4B490}"/>
          </ac:spMkLst>
        </pc:spChg>
        <pc:spChg chg="add mod">
          <ac:chgData name="Xuesu Xiao" userId="2da2dc19-76a6-42ca-a03e-a5becae5e7dc" providerId="ADAL" clId="{B74F66C9-E5B3-EF46-B5D8-FD99D1E58699}" dt="2022-11-19T04:43:11.302" v="100"/>
          <ac:spMkLst>
            <pc:docMk/>
            <pc:sldMk cId="2226713212" sldId="490"/>
            <ac:spMk id="6" creationId="{D1C8BF3F-3A2A-3048-3064-D1C9E68E7535}"/>
          </ac:spMkLst>
        </pc:spChg>
      </pc:sldChg>
      <pc:sldChg chg="addSp delSp modSp add del mod">
        <pc:chgData name="Xuesu Xiao" userId="2da2dc19-76a6-42ca-a03e-a5becae5e7dc" providerId="ADAL" clId="{B74F66C9-E5B3-EF46-B5D8-FD99D1E58699}" dt="2022-11-19T05:24:22.901" v="417" actId="2696"/>
        <pc:sldMkLst>
          <pc:docMk/>
          <pc:sldMk cId="2638240263" sldId="491"/>
        </pc:sldMkLst>
        <pc:spChg chg="mod">
          <ac:chgData name="Xuesu Xiao" userId="2da2dc19-76a6-42ca-a03e-a5becae5e7dc" providerId="ADAL" clId="{B74F66C9-E5B3-EF46-B5D8-FD99D1E58699}" dt="2022-11-19T04:40:07.349" v="45" actId="27636"/>
          <ac:spMkLst>
            <pc:docMk/>
            <pc:sldMk cId="2638240263" sldId="491"/>
            <ac:spMk id="3" creationId="{9E9717EC-284A-3BC6-C7AE-CB56EDE18570}"/>
          </ac:spMkLst>
        </pc:spChg>
        <pc:spChg chg="del">
          <ac:chgData name="Xuesu Xiao" userId="2da2dc19-76a6-42ca-a03e-a5becae5e7dc" providerId="ADAL" clId="{B74F66C9-E5B3-EF46-B5D8-FD99D1E58699}" dt="2022-11-19T04:40:26.516" v="68"/>
          <ac:spMkLst>
            <pc:docMk/>
            <pc:sldMk cId="2638240263" sldId="491"/>
            <ac:spMk id="4" creationId="{36ACF96C-D10F-081E-602E-D02027D767CD}"/>
          </ac:spMkLst>
        </pc:spChg>
        <pc:spChg chg="del">
          <ac:chgData name="Xuesu Xiao" userId="2da2dc19-76a6-42ca-a03e-a5becae5e7dc" providerId="ADAL" clId="{B74F66C9-E5B3-EF46-B5D8-FD99D1E58699}" dt="2022-11-19T04:43:04.435" v="99"/>
          <ac:spMkLst>
            <pc:docMk/>
            <pc:sldMk cId="2638240263" sldId="491"/>
            <ac:spMk id="5" creationId="{F7771CB9-BE04-2D8B-94B2-A40210D4B490}"/>
          </ac:spMkLst>
        </pc:spChg>
        <pc:spChg chg="add mod">
          <ac:chgData name="Xuesu Xiao" userId="2da2dc19-76a6-42ca-a03e-a5becae5e7dc" providerId="ADAL" clId="{B74F66C9-E5B3-EF46-B5D8-FD99D1E58699}" dt="2022-11-19T04:43:11.302" v="100"/>
          <ac:spMkLst>
            <pc:docMk/>
            <pc:sldMk cId="2638240263" sldId="491"/>
            <ac:spMk id="7" creationId="{0D80955B-D2DB-8730-68CD-CBA7C6466EA5}"/>
          </ac:spMkLst>
        </pc:spChg>
      </pc:sldChg>
      <pc:sldChg chg="addSp delSp modSp add del">
        <pc:chgData name="Xuesu Xiao" userId="2da2dc19-76a6-42ca-a03e-a5becae5e7dc" providerId="ADAL" clId="{B74F66C9-E5B3-EF46-B5D8-FD99D1E58699}" dt="2022-11-19T05:23:27.005" v="408" actId="2696"/>
        <pc:sldMkLst>
          <pc:docMk/>
          <pc:sldMk cId="2943203320" sldId="492"/>
        </pc:sldMkLst>
        <pc:spChg chg="del">
          <ac:chgData name="Xuesu Xiao" userId="2da2dc19-76a6-42ca-a03e-a5becae5e7dc" providerId="ADAL" clId="{B74F66C9-E5B3-EF46-B5D8-FD99D1E58699}" dt="2022-11-19T04:40:26.516" v="68"/>
          <ac:spMkLst>
            <pc:docMk/>
            <pc:sldMk cId="2943203320" sldId="492"/>
            <ac:spMk id="4" creationId="{539542DF-A3A2-1799-3C31-5FBDFF98BA44}"/>
          </ac:spMkLst>
        </pc:spChg>
        <pc:spChg chg="del">
          <ac:chgData name="Xuesu Xiao" userId="2da2dc19-76a6-42ca-a03e-a5becae5e7dc" providerId="ADAL" clId="{B74F66C9-E5B3-EF46-B5D8-FD99D1E58699}" dt="2022-11-19T04:43:04.435" v="99"/>
          <ac:spMkLst>
            <pc:docMk/>
            <pc:sldMk cId="2943203320" sldId="492"/>
            <ac:spMk id="5" creationId="{AA338694-6038-F0C5-3BA4-52B0FBF5721A}"/>
          </ac:spMkLst>
        </pc:spChg>
        <pc:spChg chg="add mod">
          <ac:chgData name="Xuesu Xiao" userId="2da2dc19-76a6-42ca-a03e-a5becae5e7dc" providerId="ADAL" clId="{B74F66C9-E5B3-EF46-B5D8-FD99D1E58699}" dt="2022-11-19T04:43:11.302" v="100"/>
          <ac:spMkLst>
            <pc:docMk/>
            <pc:sldMk cId="2943203320" sldId="492"/>
            <ac:spMk id="6" creationId="{22E481C9-DFF2-ECA0-4A91-1C2EF51D1185}"/>
          </ac:spMkLst>
        </pc:spChg>
      </pc:sldChg>
      <pc:sldChg chg="addSp delSp modSp add">
        <pc:chgData name="Xuesu Xiao" userId="2da2dc19-76a6-42ca-a03e-a5becae5e7dc" providerId="ADAL" clId="{B74F66C9-E5B3-EF46-B5D8-FD99D1E58699}" dt="2022-11-19T04:43:11.302" v="100"/>
        <pc:sldMkLst>
          <pc:docMk/>
          <pc:sldMk cId="517504232" sldId="494"/>
        </pc:sldMkLst>
        <pc:spChg chg="add mod">
          <ac:chgData name="Xuesu Xiao" userId="2da2dc19-76a6-42ca-a03e-a5becae5e7dc" providerId="ADAL" clId="{B74F66C9-E5B3-EF46-B5D8-FD99D1E58699}" dt="2022-11-19T04:43:11.302" v="100"/>
          <ac:spMkLst>
            <pc:docMk/>
            <pc:sldMk cId="517504232" sldId="494"/>
            <ac:spMk id="3" creationId="{2EBAEB48-2EEB-A8F9-BD5E-E59892AF9035}"/>
          </ac:spMkLst>
        </pc:spChg>
        <pc:spChg chg="del">
          <ac:chgData name="Xuesu Xiao" userId="2da2dc19-76a6-42ca-a03e-a5becae5e7dc" providerId="ADAL" clId="{B74F66C9-E5B3-EF46-B5D8-FD99D1E58699}" dt="2022-11-19T04:40:26.516" v="68"/>
          <ac:spMkLst>
            <pc:docMk/>
            <pc:sldMk cId="517504232" sldId="494"/>
            <ac:spMk id="4" creationId="{51A72ED6-B7E1-8613-2E8F-B510B577E4F0}"/>
          </ac:spMkLst>
        </pc:spChg>
        <pc:spChg chg="del">
          <ac:chgData name="Xuesu Xiao" userId="2da2dc19-76a6-42ca-a03e-a5becae5e7dc" providerId="ADAL" clId="{B74F66C9-E5B3-EF46-B5D8-FD99D1E58699}" dt="2022-11-19T04:43:04.435" v="99"/>
          <ac:spMkLst>
            <pc:docMk/>
            <pc:sldMk cId="517504232" sldId="494"/>
            <ac:spMk id="5" creationId="{D7482A10-DA2D-780B-2C93-BED8D66FD339}"/>
          </ac:spMkLst>
        </pc:spChg>
      </pc:sldChg>
      <pc:sldChg chg="addSp delSp modSp add del">
        <pc:chgData name="Xuesu Xiao" userId="2da2dc19-76a6-42ca-a03e-a5becae5e7dc" providerId="ADAL" clId="{B74F66C9-E5B3-EF46-B5D8-FD99D1E58699}" dt="2022-11-19T05:23:01.203" v="407" actId="2696"/>
        <pc:sldMkLst>
          <pc:docMk/>
          <pc:sldMk cId="1257842646" sldId="495"/>
        </pc:sldMkLst>
        <pc:spChg chg="del">
          <ac:chgData name="Xuesu Xiao" userId="2da2dc19-76a6-42ca-a03e-a5becae5e7dc" providerId="ADAL" clId="{B74F66C9-E5B3-EF46-B5D8-FD99D1E58699}" dt="2022-11-19T04:40:26.516" v="68"/>
          <ac:spMkLst>
            <pc:docMk/>
            <pc:sldMk cId="1257842646" sldId="495"/>
            <ac:spMk id="4" creationId="{539542DF-A3A2-1799-3C31-5FBDFF98BA44}"/>
          </ac:spMkLst>
        </pc:spChg>
        <pc:spChg chg="del">
          <ac:chgData name="Xuesu Xiao" userId="2da2dc19-76a6-42ca-a03e-a5becae5e7dc" providerId="ADAL" clId="{B74F66C9-E5B3-EF46-B5D8-FD99D1E58699}" dt="2022-11-19T04:43:04.435" v="99"/>
          <ac:spMkLst>
            <pc:docMk/>
            <pc:sldMk cId="1257842646" sldId="495"/>
            <ac:spMk id="5" creationId="{AA338694-6038-F0C5-3BA4-52B0FBF5721A}"/>
          </ac:spMkLst>
        </pc:spChg>
        <pc:spChg chg="add mod">
          <ac:chgData name="Xuesu Xiao" userId="2da2dc19-76a6-42ca-a03e-a5becae5e7dc" providerId="ADAL" clId="{B74F66C9-E5B3-EF46-B5D8-FD99D1E58699}" dt="2022-11-19T04:43:11.302" v="100"/>
          <ac:spMkLst>
            <pc:docMk/>
            <pc:sldMk cId="1257842646" sldId="495"/>
            <ac:spMk id="8" creationId="{1A8F8D7B-A55B-9198-85DF-0B640AE6D50B}"/>
          </ac:spMkLst>
        </pc:spChg>
      </pc:sldChg>
      <pc:sldChg chg="addSp delSp modSp add del">
        <pc:chgData name="Xuesu Xiao" userId="2da2dc19-76a6-42ca-a03e-a5becae5e7dc" providerId="ADAL" clId="{B74F66C9-E5B3-EF46-B5D8-FD99D1E58699}" dt="2022-11-19T05:22:58.676" v="405" actId="2696"/>
        <pc:sldMkLst>
          <pc:docMk/>
          <pc:sldMk cId="155791797" sldId="496"/>
        </pc:sldMkLst>
        <pc:spChg chg="del">
          <ac:chgData name="Xuesu Xiao" userId="2da2dc19-76a6-42ca-a03e-a5becae5e7dc" providerId="ADAL" clId="{B74F66C9-E5B3-EF46-B5D8-FD99D1E58699}" dt="2022-11-19T04:40:26.516" v="68"/>
          <ac:spMkLst>
            <pc:docMk/>
            <pc:sldMk cId="155791797" sldId="496"/>
            <ac:spMk id="4" creationId="{539542DF-A3A2-1799-3C31-5FBDFF98BA44}"/>
          </ac:spMkLst>
        </pc:spChg>
        <pc:spChg chg="del">
          <ac:chgData name="Xuesu Xiao" userId="2da2dc19-76a6-42ca-a03e-a5becae5e7dc" providerId="ADAL" clId="{B74F66C9-E5B3-EF46-B5D8-FD99D1E58699}" dt="2022-11-19T04:43:04.435" v="99"/>
          <ac:spMkLst>
            <pc:docMk/>
            <pc:sldMk cId="155791797" sldId="496"/>
            <ac:spMk id="5" creationId="{AA338694-6038-F0C5-3BA4-52B0FBF5721A}"/>
          </ac:spMkLst>
        </pc:spChg>
        <pc:spChg chg="add mod">
          <ac:chgData name="Xuesu Xiao" userId="2da2dc19-76a6-42ca-a03e-a5becae5e7dc" providerId="ADAL" clId="{B74F66C9-E5B3-EF46-B5D8-FD99D1E58699}" dt="2022-11-19T04:43:11.302" v="100"/>
          <ac:spMkLst>
            <pc:docMk/>
            <pc:sldMk cId="155791797" sldId="496"/>
            <ac:spMk id="7" creationId="{2F75BE3D-4DCF-ED85-C510-A9BFA87159D3}"/>
          </ac:spMkLst>
        </pc:spChg>
      </pc:sldChg>
      <pc:sldChg chg="addSp delSp modSp add del">
        <pc:chgData name="Xuesu Xiao" userId="2da2dc19-76a6-42ca-a03e-a5becae5e7dc" providerId="ADAL" clId="{B74F66C9-E5B3-EF46-B5D8-FD99D1E58699}" dt="2022-11-19T05:22:59.508" v="406" actId="2696"/>
        <pc:sldMkLst>
          <pc:docMk/>
          <pc:sldMk cId="947789912" sldId="497"/>
        </pc:sldMkLst>
        <pc:spChg chg="del">
          <ac:chgData name="Xuesu Xiao" userId="2da2dc19-76a6-42ca-a03e-a5becae5e7dc" providerId="ADAL" clId="{B74F66C9-E5B3-EF46-B5D8-FD99D1E58699}" dt="2022-11-19T04:40:26.516" v="68"/>
          <ac:spMkLst>
            <pc:docMk/>
            <pc:sldMk cId="947789912" sldId="497"/>
            <ac:spMk id="4" creationId="{539542DF-A3A2-1799-3C31-5FBDFF98BA44}"/>
          </ac:spMkLst>
        </pc:spChg>
        <pc:spChg chg="del">
          <ac:chgData name="Xuesu Xiao" userId="2da2dc19-76a6-42ca-a03e-a5becae5e7dc" providerId="ADAL" clId="{B74F66C9-E5B3-EF46-B5D8-FD99D1E58699}" dt="2022-11-19T04:43:04.435" v="99"/>
          <ac:spMkLst>
            <pc:docMk/>
            <pc:sldMk cId="947789912" sldId="497"/>
            <ac:spMk id="5" creationId="{AA338694-6038-F0C5-3BA4-52B0FBF5721A}"/>
          </ac:spMkLst>
        </pc:spChg>
        <pc:spChg chg="add mod">
          <ac:chgData name="Xuesu Xiao" userId="2da2dc19-76a6-42ca-a03e-a5becae5e7dc" providerId="ADAL" clId="{B74F66C9-E5B3-EF46-B5D8-FD99D1E58699}" dt="2022-11-19T04:43:11.302" v="100"/>
          <ac:spMkLst>
            <pc:docMk/>
            <pc:sldMk cId="947789912" sldId="497"/>
            <ac:spMk id="7" creationId="{37A237A8-C534-9319-C9F7-9B47077F790A}"/>
          </ac:spMkLst>
        </pc:spChg>
      </pc:sldChg>
      <pc:sldChg chg="addSp delSp modSp add del">
        <pc:chgData name="Xuesu Xiao" userId="2da2dc19-76a6-42ca-a03e-a5becae5e7dc" providerId="ADAL" clId="{B74F66C9-E5B3-EF46-B5D8-FD99D1E58699}" dt="2022-11-19T05:22:57.876" v="404" actId="2696"/>
        <pc:sldMkLst>
          <pc:docMk/>
          <pc:sldMk cId="3196384517" sldId="498"/>
        </pc:sldMkLst>
        <pc:spChg chg="del">
          <ac:chgData name="Xuesu Xiao" userId="2da2dc19-76a6-42ca-a03e-a5becae5e7dc" providerId="ADAL" clId="{B74F66C9-E5B3-EF46-B5D8-FD99D1E58699}" dt="2022-11-19T04:40:26.516" v="68"/>
          <ac:spMkLst>
            <pc:docMk/>
            <pc:sldMk cId="3196384517" sldId="498"/>
            <ac:spMk id="4" creationId="{539542DF-A3A2-1799-3C31-5FBDFF98BA44}"/>
          </ac:spMkLst>
        </pc:spChg>
        <pc:spChg chg="del">
          <ac:chgData name="Xuesu Xiao" userId="2da2dc19-76a6-42ca-a03e-a5becae5e7dc" providerId="ADAL" clId="{B74F66C9-E5B3-EF46-B5D8-FD99D1E58699}" dt="2022-11-19T04:43:04.435" v="99"/>
          <ac:spMkLst>
            <pc:docMk/>
            <pc:sldMk cId="3196384517" sldId="498"/>
            <ac:spMk id="5" creationId="{AA338694-6038-F0C5-3BA4-52B0FBF5721A}"/>
          </ac:spMkLst>
        </pc:spChg>
        <pc:spChg chg="add mod">
          <ac:chgData name="Xuesu Xiao" userId="2da2dc19-76a6-42ca-a03e-a5becae5e7dc" providerId="ADAL" clId="{B74F66C9-E5B3-EF46-B5D8-FD99D1E58699}" dt="2022-11-19T04:43:11.302" v="100"/>
          <ac:spMkLst>
            <pc:docMk/>
            <pc:sldMk cId="3196384517" sldId="498"/>
            <ac:spMk id="7" creationId="{C39959ED-1A74-F929-450B-6233888ED86B}"/>
          </ac:spMkLst>
        </pc:spChg>
      </pc:sldChg>
      <pc:sldChg chg="addSp delSp modSp add del">
        <pc:chgData name="Xuesu Xiao" userId="2da2dc19-76a6-42ca-a03e-a5becae5e7dc" providerId="ADAL" clId="{B74F66C9-E5B3-EF46-B5D8-FD99D1E58699}" dt="2022-11-19T05:22:57.191" v="403" actId="2696"/>
        <pc:sldMkLst>
          <pc:docMk/>
          <pc:sldMk cId="991331779" sldId="499"/>
        </pc:sldMkLst>
        <pc:spChg chg="del">
          <ac:chgData name="Xuesu Xiao" userId="2da2dc19-76a6-42ca-a03e-a5becae5e7dc" providerId="ADAL" clId="{B74F66C9-E5B3-EF46-B5D8-FD99D1E58699}" dt="2022-11-19T04:40:26.516" v="68"/>
          <ac:spMkLst>
            <pc:docMk/>
            <pc:sldMk cId="991331779" sldId="499"/>
            <ac:spMk id="4" creationId="{539542DF-A3A2-1799-3C31-5FBDFF98BA44}"/>
          </ac:spMkLst>
        </pc:spChg>
        <pc:spChg chg="del">
          <ac:chgData name="Xuesu Xiao" userId="2da2dc19-76a6-42ca-a03e-a5becae5e7dc" providerId="ADAL" clId="{B74F66C9-E5B3-EF46-B5D8-FD99D1E58699}" dt="2022-11-19T04:43:04.435" v="99"/>
          <ac:spMkLst>
            <pc:docMk/>
            <pc:sldMk cId="991331779" sldId="499"/>
            <ac:spMk id="5" creationId="{AA338694-6038-F0C5-3BA4-52B0FBF5721A}"/>
          </ac:spMkLst>
        </pc:spChg>
        <pc:spChg chg="add mod">
          <ac:chgData name="Xuesu Xiao" userId="2da2dc19-76a6-42ca-a03e-a5becae5e7dc" providerId="ADAL" clId="{B74F66C9-E5B3-EF46-B5D8-FD99D1E58699}" dt="2022-11-19T04:43:11.302" v="100"/>
          <ac:spMkLst>
            <pc:docMk/>
            <pc:sldMk cId="991331779" sldId="499"/>
            <ac:spMk id="7" creationId="{7EBAA06F-BC43-4839-696E-6BC37F41245C}"/>
          </ac:spMkLst>
        </pc:spChg>
      </pc:sldChg>
      <pc:sldChg chg="addSp delSp modSp add del">
        <pc:chgData name="Xuesu Xiao" userId="2da2dc19-76a6-42ca-a03e-a5becae5e7dc" providerId="ADAL" clId="{B74F66C9-E5B3-EF46-B5D8-FD99D1E58699}" dt="2022-11-19T05:22:56.253" v="402" actId="2696"/>
        <pc:sldMkLst>
          <pc:docMk/>
          <pc:sldMk cId="1449528718" sldId="500"/>
        </pc:sldMkLst>
        <pc:spChg chg="del">
          <ac:chgData name="Xuesu Xiao" userId="2da2dc19-76a6-42ca-a03e-a5becae5e7dc" providerId="ADAL" clId="{B74F66C9-E5B3-EF46-B5D8-FD99D1E58699}" dt="2022-11-19T04:40:26.516" v="68"/>
          <ac:spMkLst>
            <pc:docMk/>
            <pc:sldMk cId="1449528718" sldId="500"/>
            <ac:spMk id="4" creationId="{539542DF-A3A2-1799-3C31-5FBDFF98BA44}"/>
          </ac:spMkLst>
        </pc:spChg>
        <pc:spChg chg="del">
          <ac:chgData name="Xuesu Xiao" userId="2da2dc19-76a6-42ca-a03e-a5becae5e7dc" providerId="ADAL" clId="{B74F66C9-E5B3-EF46-B5D8-FD99D1E58699}" dt="2022-11-19T04:43:04.435" v="99"/>
          <ac:spMkLst>
            <pc:docMk/>
            <pc:sldMk cId="1449528718" sldId="500"/>
            <ac:spMk id="5" creationId="{AA338694-6038-F0C5-3BA4-52B0FBF5721A}"/>
          </ac:spMkLst>
        </pc:spChg>
        <pc:spChg chg="add mod">
          <ac:chgData name="Xuesu Xiao" userId="2da2dc19-76a6-42ca-a03e-a5becae5e7dc" providerId="ADAL" clId="{B74F66C9-E5B3-EF46-B5D8-FD99D1E58699}" dt="2022-11-19T04:43:11.302" v="100"/>
          <ac:spMkLst>
            <pc:docMk/>
            <pc:sldMk cId="1449528718" sldId="500"/>
            <ac:spMk id="6" creationId="{EBBA2FED-39A8-CC57-5FB9-169695841796}"/>
          </ac:spMkLst>
        </pc:spChg>
      </pc:sldChg>
      <pc:sldChg chg="addSp delSp modSp add del mod">
        <pc:chgData name="Xuesu Xiao" userId="2da2dc19-76a6-42ca-a03e-a5becae5e7dc" providerId="ADAL" clId="{B74F66C9-E5B3-EF46-B5D8-FD99D1E58699}" dt="2022-11-19T05:28:09.601" v="522" actId="20577"/>
        <pc:sldMkLst>
          <pc:docMk/>
          <pc:sldMk cId="422553874" sldId="501"/>
        </pc:sldMkLst>
        <pc:spChg chg="mod">
          <ac:chgData name="Xuesu Xiao" userId="2da2dc19-76a6-42ca-a03e-a5becae5e7dc" providerId="ADAL" clId="{B74F66C9-E5B3-EF46-B5D8-FD99D1E58699}" dt="2022-11-19T05:28:09.601" v="522" actId="20577"/>
          <ac:spMkLst>
            <pc:docMk/>
            <pc:sldMk cId="422553874" sldId="501"/>
            <ac:spMk id="2" creationId="{0E234F21-E2AF-59BC-35D7-50D2614CC70F}"/>
          </ac:spMkLst>
        </pc:spChg>
        <pc:spChg chg="del">
          <ac:chgData name="Xuesu Xiao" userId="2da2dc19-76a6-42ca-a03e-a5becae5e7dc" providerId="ADAL" clId="{B74F66C9-E5B3-EF46-B5D8-FD99D1E58699}" dt="2022-11-19T04:40:26.516" v="68"/>
          <ac:spMkLst>
            <pc:docMk/>
            <pc:sldMk cId="422553874" sldId="501"/>
            <ac:spMk id="4" creationId="{2FA2F78C-56D1-AF62-557C-CC0A7C575D68}"/>
          </ac:spMkLst>
        </pc:spChg>
        <pc:spChg chg="del">
          <ac:chgData name="Xuesu Xiao" userId="2da2dc19-76a6-42ca-a03e-a5becae5e7dc" providerId="ADAL" clId="{B74F66C9-E5B3-EF46-B5D8-FD99D1E58699}" dt="2022-11-19T04:43:04.435" v="99"/>
          <ac:spMkLst>
            <pc:docMk/>
            <pc:sldMk cId="422553874" sldId="501"/>
            <ac:spMk id="5" creationId="{4F720C12-F6D8-2F8C-75F9-BCF44C11DB86}"/>
          </ac:spMkLst>
        </pc:spChg>
        <pc:spChg chg="add mod">
          <ac:chgData name="Xuesu Xiao" userId="2da2dc19-76a6-42ca-a03e-a5becae5e7dc" providerId="ADAL" clId="{B74F66C9-E5B3-EF46-B5D8-FD99D1E58699}" dt="2022-11-19T04:43:11.302" v="100"/>
          <ac:spMkLst>
            <pc:docMk/>
            <pc:sldMk cId="422553874" sldId="501"/>
            <ac:spMk id="6" creationId="{ED2C9DD5-38C6-794F-EF84-53926B565BAB}"/>
          </ac:spMkLst>
        </pc:spChg>
      </pc:sldChg>
      <pc:sldChg chg="addSp delSp modSp add mod">
        <pc:chgData name="Xuesu Xiao" userId="2da2dc19-76a6-42ca-a03e-a5becae5e7dc" providerId="ADAL" clId="{B74F66C9-E5B3-EF46-B5D8-FD99D1E58699}" dt="2022-11-19T05:28:33.349" v="523"/>
        <pc:sldMkLst>
          <pc:docMk/>
          <pc:sldMk cId="4185596027" sldId="502"/>
        </pc:sldMkLst>
        <pc:spChg chg="mod">
          <ac:chgData name="Xuesu Xiao" userId="2da2dc19-76a6-42ca-a03e-a5becae5e7dc" providerId="ADAL" clId="{B74F66C9-E5B3-EF46-B5D8-FD99D1E58699}" dt="2022-11-19T05:28:33.349" v="523"/>
          <ac:spMkLst>
            <pc:docMk/>
            <pc:sldMk cId="4185596027" sldId="502"/>
            <ac:spMk id="2" creationId="{0E234F21-E2AF-59BC-35D7-50D2614CC70F}"/>
          </ac:spMkLst>
        </pc:spChg>
        <pc:spChg chg="del">
          <ac:chgData name="Xuesu Xiao" userId="2da2dc19-76a6-42ca-a03e-a5becae5e7dc" providerId="ADAL" clId="{B74F66C9-E5B3-EF46-B5D8-FD99D1E58699}" dt="2022-11-19T04:40:26.516" v="68"/>
          <ac:spMkLst>
            <pc:docMk/>
            <pc:sldMk cId="4185596027" sldId="502"/>
            <ac:spMk id="4" creationId="{2FA2F78C-56D1-AF62-557C-CC0A7C575D68}"/>
          </ac:spMkLst>
        </pc:spChg>
        <pc:spChg chg="del">
          <ac:chgData name="Xuesu Xiao" userId="2da2dc19-76a6-42ca-a03e-a5becae5e7dc" providerId="ADAL" clId="{B74F66C9-E5B3-EF46-B5D8-FD99D1E58699}" dt="2022-11-19T04:43:04.435" v="99"/>
          <ac:spMkLst>
            <pc:docMk/>
            <pc:sldMk cId="4185596027" sldId="502"/>
            <ac:spMk id="5" creationId="{4F720C12-F6D8-2F8C-75F9-BCF44C11DB86}"/>
          </ac:spMkLst>
        </pc:spChg>
        <pc:spChg chg="add mod">
          <ac:chgData name="Xuesu Xiao" userId="2da2dc19-76a6-42ca-a03e-a5becae5e7dc" providerId="ADAL" clId="{B74F66C9-E5B3-EF46-B5D8-FD99D1E58699}" dt="2022-11-19T04:43:11.302" v="100"/>
          <ac:spMkLst>
            <pc:docMk/>
            <pc:sldMk cId="4185596027" sldId="502"/>
            <ac:spMk id="6" creationId="{78F1FE31-3A26-73A9-E99C-3843BF1E4FA6}"/>
          </ac:spMkLst>
        </pc:spChg>
      </pc:sldChg>
      <pc:sldChg chg="addSp delSp modSp add del">
        <pc:chgData name="Xuesu Xiao" userId="2da2dc19-76a6-42ca-a03e-a5becae5e7dc" providerId="ADAL" clId="{B74F66C9-E5B3-EF46-B5D8-FD99D1E58699}" dt="2022-11-19T05:33:00.611" v="525" actId="2696"/>
        <pc:sldMkLst>
          <pc:docMk/>
          <pc:sldMk cId="2179238239" sldId="503"/>
        </pc:sldMkLst>
        <pc:spChg chg="add mod">
          <ac:chgData name="Xuesu Xiao" userId="2da2dc19-76a6-42ca-a03e-a5becae5e7dc" providerId="ADAL" clId="{B74F66C9-E5B3-EF46-B5D8-FD99D1E58699}" dt="2022-11-19T04:43:11.302" v="100"/>
          <ac:spMkLst>
            <pc:docMk/>
            <pc:sldMk cId="2179238239" sldId="503"/>
            <ac:spMk id="3" creationId="{40B6A8F7-FABC-0CA1-51C8-1EB81A177F57}"/>
          </ac:spMkLst>
        </pc:spChg>
        <pc:spChg chg="del">
          <ac:chgData name="Xuesu Xiao" userId="2da2dc19-76a6-42ca-a03e-a5becae5e7dc" providerId="ADAL" clId="{B74F66C9-E5B3-EF46-B5D8-FD99D1E58699}" dt="2022-11-19T04:40:26.516" v="68"/>
          <ac:spMkLst>
            <pc:docMk/>
            <pc:sldMk cId="2179238239" sldId="503"/>
            <ac:spMk id="4" creationId="{09B2F4AA-8D7B-2334-A475-C16740D1CBB2}"/>
          </ac:spMkLst>
        </pc:spChg>
        <pc:spChg chg="del">
          <ac:chgData name="Xuesu Xiao" userId="2da2dc19-76a6-42ca-a03e-a5becae5e7dc" providerId="ADAL" clId="{B74F66C9-E5B3-EF46-B5D8-FD99D1E58699}" dt="2022-11-19T04:43:04.435" v="99"/>
          <ac:spMkLst>
            <pc:docMk/>
            <pc:sldMk cId="2179238239" sldId="503"/>
            <ac:spMk id="5" creationId="{D85C5E8F-3D86-5B84-22E9-FE9AB3634787}"/>
          </ac:spMkLst>
        </pc:spChg>
      </pc:sldChg>
      <pc:sldChg chg="addSp delSp modSp add del mod">
        <pc:chgData name="Xuesu Xiao" userId="2da2dc19-76a6-42ca-a03e-a5becae5e7dc" providerId="ADAL" clId="{B74F66C9-E5B3-EF46-B5D8-FD99D1E58699}" dt="2022-11-19T05:33:01.625" v="526" actId="2696"/>
        <pc:sldMkLst>
          <pc:docMk/>
          <pc:sldMk cId="25274934" sldId="504"/>
        </pc:sldMkLst>
        <pc:spChg chg="add mod">
          <ac:chgData name="Xuesu Xiao" userId="2da2dc19-76a6-42ca-a03e-a5becae5e7dc" providerId="ADAL" clId="{B74F66C9-E5B3-EF46-B5D8-FD99D1E58699}" dt="2022-11-19T04:43:11.302" v="100"/>
          <ac:spMkLst>
            <pc:docMk/>
            <pc:sldMk cId="25274934" sldId="504"/>
            <ac:spMk id="3" creationId="{8954916C-9C65-54B1-79FF-C1E9A8E398E5}"/>
          </ac:spMkLst>
        </pc:spChg>
        <pc:spChg chg="del">
          <ac:chgData name="Xuesu Xiao" userId="2da2dc19-76a6-42ca-a03e-a5becae5e7dc" providerId="ADAL" clId="{B74F66C9-E5B3-EF46-B5D8-FD99D1E58699}" dt="2022-11-19T04:40:26.516" v="68"/>
          <ac:spMkLst>
            <pc:docMk/>
            <pc:sldMk cId="25274934" sldId="504"/>
            <ac:spMk id="4" creationId="{09B2F4AA-8D7B-2334-A475-C16740D1CBB2}"/>
          </ac:spMkLst>
        </pc:spChg>
        <pc:spChg chg="del">
          <ac:chgData name="Xuesu Xiao" userId="2da2dc19-76a6-42ca-a03e-a5becae5e7dc" providerId="ADAL" clId="{B74F66C9-E5B3-EF46-B5D8-FD99D1E58699}" dt="2022-11-19T04:43:04.435" v="99"/>
          <ac:spMkLst>
            <pc:docMk/>
            <pc:sldMk cId="25274934" sldId="504"/>
            <ac:spMk id="5" creationId="{D85C5E8F-3D86-5B84-22E9-FE9AB3634787}"/>
          </ac:spMkLst>
        </pc:spChg>
        <pc:picChg chg="mod">
          <ac:chgData name="Xuesu Xiao" userId="2da2dc19-76a6-42ca-a03e-a5becae5e7dc" providerId="ADAL" clId="{B74F66C9-E5B3-EF46-B5D8-FD99D1E58699}" dt="2022-11-19T05:29:24.112" v="524" actId="14100"/>
          <ac:picMkLst>
            <pc:docMk/>
            <pc:sldMk cId="25274934" sldId="504"/>
            <ac:picMk id="9" creationId="{1A68B132-EE46-D71F-AAF1-EFDE8058FFD0}"/>
          </ac:picMkLst>
        </pc:picChg>
      </pc:sldChg>
      <pc:sldChg chg="addSp delSp modSp add mod">
        <pc:chgData name="Xuesu Xiao" userId="2da2dc19-76a6-42ca-a03e-a5becae5e7dc" providerId="ADAL" clId="{B74F66C9-E5B3-EF46-B5D8-FD99D1E58699}" dt="2022-11-19T05:33:55.324" v="532" actId="1076"/>
        <pc:sldMkLst>
          <pc:docMk/>
          <pc:sldMk cId="1405509169" sldId="505"/>
        </pc:sldMkLst>
        <pc:spChg chg="del">
          <ac:chgData name="Xuesu Xiao" userId="2da2dc19-76a6-42ca-a03e-a5becae5e7dc" providerId="ADAL" clId="{B74F66C9-E5B3-EF46-B5D8-FD99D1E58699}" dt="2022-11-19T05:33:21.449" v="527" actId="478"/>
          <ac:spMkLst>
            <pc:docMk/>
            <pc:sldMk cId="1405509169" sldId="505"/>
            <ac:spMk id="2" creationId="{F160B9F5-F3AA-978A-A21D-6864080F5971}"/>
          </ac:spMkLst>
        </pc:spChg>
        <pc:spChg chg="add mod">
          <ac:chgData name="Xuesu Xiao" userId="2da2dc19-76a6-42ca-a03e-a5becae5e7dc" providerId="ADAL" clId="{B74F66C9-E5B3-EF46-B5D8-FD99D1E58699}" dt="2022-11-19T04:43:11.302" v="100"/>
          <ac:spMkLst>
            <pc:docMk/>
            <pc:sldMk cId="1405509169" sldId="505"/>
            <ac:spMk id="3" creationId="{6C8604CC-DD21-6705-B10B-0A13722A7D55}"/>
          </ac:spMkLst>
        </pc:spChg>
        <pc:spChg chg="del">
          <ac:chgData name="Xuesu Xiao" userId="2da2dc19-76a6-42ca-a03e-a5becae5e7dc" providerId="ADAL" clId="{B74F66C9-E5B3-EF46-B5D8-FD99D1E58699}" dt="2022-11-19T04:40:26.516" v="68"/>
          <ac:spMkLst>
            <pc:docMk/>
            <pc:sldMk cId="1405509169" sldId="505"/>
            <ac:spMk id="4" creationId="{09B2F4AA-8D7B-2334-A475-C16740D1CBB2}"/>
          </ac:spMkLst>
        </pc:spChg>
        <pc:spChg chg="del">
          <ac:chgData name="Xuesu Xiao" userId="2da2dc19-76a6-42ca-a03e-a5becae5e7dc" providerId="ADAL" clId="{B74F66C9-E5B3-EF46-B5D8-FD99D1E58699}" dt="2022-11-19T04:43:04.435" v="99"/>
          <ac:spMkLst>
            <pc:docMk/>
            <pc:sldMk cId="1405509169" sldId="505"/>
            <ac:spMk id="5" creationId="{D85C5E8F-3D86-5B84-22E9-FE9AB3634787}"/>
          </ac:spMkLst>
        </pc:spChg>
        <pc:spChg chg="add mod">
          <ac:chgData name="Xuesu Xiao" userId="2da2dc19-76a6-42ca-a03e-a5becae5e7dc" providerId="ADAL" clId="{B74F66C9-E5B3-EF46-B5D8-FD99D1E58699}" dt="2022-11-19T05:33:28.161" v="528"/>
          <ac:spMkLst>
            <pc:docMk/>
            <pc:sldMk cId="1405509169" sldId="505"/>
            <ac:spMk id="9" creationId="{EFE4DE61-E1DD-F2DE-1B84-7A987CBE9C12}"/>
          </ac:spMkLst>
        </pc:spChg>
        <pc:picChg chg="mod modCrop">
          <ac:chgData name="Xuesu Xiao" userId="2da2dc19-76a6-42ca-a03e-a5becae5e7dc" providerId="ADAL" clId="{B74F66C9-E5B3-EF46-B5D8-FD99D1E58699}" dt="2022-11-19T05:33:55.324" v="532" actId="1076"/>
          <ac:picMkLst>
            <pc:docMk/>
            <pc:sldMk cId="1405509169" sldId="505"/>
            <ac:picMk id="8" creationId="{72A8B5B0-C42B-4ADC-1165-AB84FF5F40C3}"/>
          </ac:picMkLst>
        </pc:picChg>
      </pc:sldChg>
      <pc:sldChg chg="addSp delSp modSp add mod">
        <pc:chgData name="Xuesu Xiao" userId="2da2dc19-76a6-42ca-a03e-a5becae5e7dc" providerId="ADAL" clId="{B74F66C9-E5B3-EF46-B5D8-FD99D1E58699}" dt="2022-11-20T02:29:59.953" v="536"/>
        <pc:sldMkLst>
          <pc:docMk/>
          <pc:sldMk cId="1276680132" sldId="506"/>
        </pc:sldMkLst>
        <pc:spChg chg="add mod">
          <ac:chgData name="Xuesu Xiao" userId="2da2dc19-76a6-42ca-a03e-a5becae5e7dc" providerId="ADAL" clId="{B74F66C9-E5B3-EF46-B5D8-FD99D1E58699}" dt="2022-11-19T04:43:11.302" v="100"/>
          <ac:spMkLst>
            <pc:docMk/>
            <pc:sldMk cId="1276680132" sldId="506"/>
            <ac:spMk id="3" creationId="{4756FF74-9827-1130-2DE1-806FE9EACBE0}"/>
          </ac:spMkLst>
        </pc:spChg>
        <pc:spChg chg="del">
          <ac:chgData name="Xuesu Xiao" userId="2da2dc19-76a6-42ca-a03e-a5becae5e7dc" providerId="ADAL" clId="{B74F66C9-E5B3-EF46-B5D8-FD99D1E58699}" dt="2022-11-19T04:40:26.516" v="68"/>
          <ac:spMkLst>
            <pc:docMk/>
            <pc:sldMk cId="1276680132" sldId="506"/>
            <ac:spMk id="4" creationId="{DC5652F7-6457-F5D5-F0D6-A2A0EDDAAC0E}"/>
          </ac:spMkLst>
        </pc:spChg>
        <pc:spChg chg="del">
          <ac:chgData name="Xuesu Xiao" userId="2da2dc19-76a6-42ca-a03e-a5becae5e7dc" providerId="ADAL" clId="{B74F66C9-E5B3-EF46-B5D8-FD99D1E58699}" dt="2022-11-19T04:43:04.435" v="99"/>
          <ac:spMkLst>
            <pc:docMk/>
            <pc:sldMk cId="1276680132" sldId="506"/>
            <ac:spMk id="5" creationId="{449A0808-52C4-1A5E-A424-251DA4595BCC}"/>
          </ac:spMkLst>
        </pc:spChg>
        <pc:spChg chg="mod">
          <ac:chgData name="Xuesu Xiao" userId="2da2dc19-76a6-42ca-a03e-a5becae5e7dc" providerId="ADAL" clId="{B74F66C9-E5B3-EF46-B5D8-FD99D1E58699}" dt="2022-11-20T02:29:59.953" v="536"/>
          <ac:spMkLst>
            <pc:docMk/>
            <pc:sldMk cId="1276680132" sldId="506"/>
            <ac:spMk id="9" creationId="{678339EF-ECA1-FFDB-A174-3224869B5734}"/>
          </ac:spMkLst>
        </pc:spChg>
      </pc:sldChg>
      <pc:sldChg chg="addSp delSp modSp add">
        <pc:chgData name="Xuesu Xiao" userId="2da2dc19-76a6-42ca-a03e-a5becae5e7dc" providerId="ADAL" clId="{B74F66C9-E5B3-EF46-B5D8-FD99D1E58699}" dt="2022-11-19T04:43:11.302" v="100"/>
        <pc:sldMkLst>
          <pc:docMk/>
          <pc:sldMk cId="532996767" sldId="507"/>
        </pc:sldMkLst>
        <pc:spChg chg="add mod">
          <ac:chgData name="Xuesu Xiao" userId="2da2dc19-76a6-42ca-a03e-a5becae5e7dc" providerId="ADAL" clId="{B74F66C9-E5B3-EF46-B5D8-FD99D1E58699}" dt="2022-11-19T04:43:11.302" v="100"/>
          <ac:spMkLst>
            <pc:docMk/>
            <pc:sldMk cId="532996767" sldId="507"/>
            <ac:spMk id="3" creationId="{27A105AF-AFC8-F810-9A2E-AC5F3F0BB26E}"/>
          </ac:spMkLst>
        </pc:spChg>
        <pc:spChg chg="del">
          <ac:chgData name="Xuesu Xiao" userId="2da2dc19-76a6-42ca-a03e-a5becae5e7dc" providerId="ADAL" clId="{B74F66C9-E5B3-EF46-B5D8-FD99D1E58699}" dt="2022-11-19T04:40:26.516" v="68"/>
          <ac:spMkLst>
            <pc:docMk/>
            <pc:sldMk cId="532996767" sldId="507"/>
            <ac:spMk id="4" creationId="{DC5652F7-6457-F5D5-F0D6-A2A0EDDAAC0E}"/>
          </ac:spMkLst>
        </pc:spChg>
        <pc:spChg chg="del">
          <ac:chgData name="Xuesu Xiao" userId="2da2dc19-76a6-42ca-a03e-a5becae5e7dc" providerId="ADAL" clId="{B74F66C9-E5B3-EF46-B5D8-FD99D1E58699}" dt="2022-11-19T04:43:04.435" v="99"/>
          <ac:spMkLst>
            <pc:docMk/>
            <pc:sldMk cId="532996767" sldId="507"/>
            <ac:spMk id="5" creationId="{449A0808-52C4-1A5E-A424-251DA4595BCC}"/>
          </ac:spMkLst>
        </pc:spChg>
      </pc:sldChg>
      <pc:sldChg chg="addSp delSp modSp add">
        <pc:chgData name="Xuesu Xiao" userId="2da2dc19-76a6-42ca-a03e-a5becae5e7dc" providerId="ADAL" clId="{B74F66C9-E5B3-EF46-B5D8-FD99D1E58699}" dt="2022-11-19T04:43:11.302" v="100"/>
        <pc:sldMkLst>
          <pc:docMk/>
          <pc:sldMk cId="3028535963" sldId="508"/>
        </pc:sldMkLst>
        <pc:spChg chg="del">
          <ac:chgData name="Xuesu Xiao" userId="2da2dc19-76a6-42ca-a03e-a5becae5e7dc" providerId="ADAL" clId="{B74F66C9-E5B3-EF46-B5D8-FD99D1E58699}" dt="2022-11-19T04:40:26.516" v="68"/>
          <ac:spMkLst>
            <pc:docMk/>
            <pc:sldMk cId="3028535963" sldId="508"/>
            <ac:spMk id="4" creationId="{53E966D8-4553-B741-E809-65CF255C48A7}"/>
          </ac:spMkLst>
        </pc:spChg>
        <pc:spChg chg="del">
          <ac:chgData name="Xuesu Xiao" userId="2da2dc19-76a6-42ca-a03e-a5becae5e7dc" providerId="ADAL" clId="{B74F66C9-E5B3-EF46-B5D8-FD99D1E58699}" dt="2022-11-19T04:43:04.435" v="99"/>
          <ac:spMkLst>
            <pc:docMk/>
            <pc:sldMk cId="3028535963" sldId="508"/>
            <ac:spMk id="5" creationId="{ED6212F4-C19C-C080-531E-D4222A000415}"/>
          </ac:spMkLst>
        </pc:spChg>
        <pc:spChg chg="add mod">
          <ac:chgData name="Xuesu Xiao" userId="2da2dc19-76a6-42ca-a03e-a5becae5e7dc" providerId="ADAL" clId="{B74F66C9-E5B3-EF46-B5D8-FD99D1E58699}" dt="2022-11-19T04:43:11.302" v="100"/>
          <ac:spMkLst>
            <pc:docMk/>
            <pc:sldMk cId="3028535963" sldId="508"/>
            <ac:spMk id="7" creationId="{B68B22C7-9D1B-8102-17ED-718A50165849}"/>
          </ac:spMkLst>
        </pc:spChg>
      </pc:sldChg>
      <pc:sldChg chg="addSp delSp modSp add mod">
        <pc:chgData name="Xuesu Xiao" userId="2da2dc19-76a6-42ca-a03e-a5becae5e7dc" providerId="ADAL" clId="{B74F66C9-E5B3-EF46-B5D8-FD99D1E58699}" dt="2022-11-19T04:43:11.302" v="100"/>
        <pc:sldMkLst>
          <pc:docMk/>
          <pc:sldMk cId="2427033621" sldId="510"/>
        </pc:sldMkLst>
        <pc:spChg chg="mod">
          <ac:chgData name="Xuesu Xiao" userId="2da2dc19-76a6-42ca-a03e-a5becae5e7dc" providerId="ADAL" clId="{B74F66C9-E5B3-EF46-B5D8-FD99D1E58699}" dt="2022-11-19T04:40:07.452" v="46" actId="27636"/>
          <ac:spMkLst>
            <pc:docMk/>
            <pc:sldMk cId="2427033621" sldId="510"/>
            <ac:spMk id="3" creationId="{11A83B91-15BD-5E1E-5267-35D7ADFF280B}"/>
          </ac:spMkLst>
        </pc:spChg>
        <pc:spChg chg="del">
          <ac:chgData name="Xuesu Xiao" userId="2da2dc19-76a6-42ca-a03e-a5becae5e7dc" providerId="ADAL" clId="{B74F66C9-E5B3-EF46-B5D8-FD99D1E58699}" dt="2022-11-19T04:40:26.516" v="68"/>
          <ac:spMkLst>
            <pc:docMk/>
            <pc:sldMk cId="2427033621" sldId="510"/>
            <ac:spMk id="4" creationId="{53E966D8-4553-B741-E809-65CF255C48A7}"/>
          </ac:spMkLst>
        </pc:spChg>
        <pc:spChg chg="del">
          <ac:chgData name="Xuesu Xiao" userId="2da2dc19-76a6-42ca-a03e-a5becae5e7dc" providerId="ADAL" clId="{B74F66C9-E5B3-EF46-B5D8-FD99D1E58699}" dt="2022-11-19T04:43:04.435" v="99"/>
          <ac:spMkLst>
            <pc:docMk/>
            <pc:sldMk cId="2427033621" sldId="510"/>
            <ac:spMk id="5" creationId="{ED6212F4-C19C-C080-531E-D4222A000415}"/>
          </ac:spMkLst>
        </pc:spChg>
        <pc:spChg chg="add mod">
          <ac:chgData name="Xuesu Xiao" userId="2da2dc19-76a6-42ca-a03e-a5becae5e7dc" providerId="ADAL" clId="{B74F66C9-E5B3-EF46-B5D8-FD99D1E58699}" dt="2022-11-19T04:43:11.302" v="100"/>
          <ac:spMkLst>
            <pc:docMk/>
            <pc:sldMk cId="2427033621" sldId="510"/>
            <ac:spMk id="7" creationId="{F7112BA0-3E3F-AB45-666E-3272694EDBEC}"/>
          </ac:spMkLst>
        </pc:spChg>
      </pc:sldChg>
      <pc:sldChg chg="addSp delSp modSp add">
        <pc:chgData name="Xuesu Xiao" userId="2da2dc19-76a6-42ca-a03e-a5becae5e7dc" providerId="ADAL" clId="{B74F66C9-E5B3-EF46-B5D8-FD99D1E58699}" dt="2022-11-19T04:43:11.302" v="100"/>
        <pc:sldMkLst>
          <pc:docMk/>
          <pc:sldMk cId="499206043" sldId="511"/>
        </pc:sldMkLst>
        <pc:spChg chg="del">
          <ac:chgData name="Xuesu Xiao" userId="2da2dc19-76a6-42ca-a03e-a5becae5e7dc" providerId="ADAL" clId="{B74F66C9-E5B3-EF46-B5D8-FD99D1E58699}" dt="2022-11-19T04:40:26.516" v="68"/>
          <ac:spMkLst>
            <pc:docMk/>
            <pc:sldMk cId="499206043" sldId="511"/>
            <ac:spMk id="4" creationId="{D76CDFC7-C91B-9563-BB2A-C2064E35760E}"/>
          </ac:spMkLst>
        </pc:spChg>
        <pc:spChg chg="del">
          <ac:chgData name="Xuesu Xiao" userId="2da2dc19-76a6-42ca-a03e-a5becae5e7dc" providerId="ADAL" clId="{B74F66C9-E5B3-EF46-B5D8-FD99D1E58699}" dt="2022-11-19T04:43:04.435" v="99"/>
          <ac:spMkLst>
            <pc:docMk/>
            <pc:sldMk cId="499206043" sldId="511"/>
            <ac:spMk id="5" creationId="{88F67891-4ECB-42DD-313F-39C270ACB119}"/>
          </ac:spMkLst>
        </pc:spChg>
        <pc:spChg chg="add mod">
          <ac:chgData name="Xuesu Xiao" userId="2da2dc19-76a6-42ca-a03e-a5becae5e7dc" providerId="ADAL" clId="{B74F66C9-E5B3-EF46-B5D8-FD99D1E58699}" dt="2022-11-19T04:43:11.302" v="100"/>
          <ac:spMkLst>
            <pc:docMk/>
            <pc:sldMk cId="499206043" sldId="511"/>
            <ac:spMk id="8" creationId="{8DC691EA-5DED-015C-8851-AF8B8ABCC61E}"/>
          </ac:spMkLst>
        </pc:spChg>
      </pc:sldChg>
      <pc:sldChg chg="addSp delSp modSp add del mod">
        <pc:chgData name="Xuesu Xiao" userId="2da2dc19-76a6-42ca-a03e-a5becae5e7dc" providerId="ADAL" clId="{B74F66C9-E5B3-EF46-B5D8-FD99D1E58699}" dt="2022-11-20T02:44:22.434" v="537" actId="2696"/>
        <pc:sldMkLst>
          <pc:docMk/>
          <pc:sldMk cId="2739789779" sldId="512"/>
        </pc:sldMkLst>
        <pc:spChg chg="mod">
          <ac:chgData name="Xuesu Xiao" userId="2da2dc19-76a6-42ca-a03e-a5becae5e7dc" providerId="ADAL" clId="{B74F66C9-E5B3-EF46-B5D8-FD99D1E58699}" dt="2022-11-19T04:40:07.506" v="47" actId="27636"/>
          <ac:spMkLst>
            <pc:docMk/>
            <pc:sldMk cId="2739789779" sldId="512"/>
            <ac:spMk id="3" creationId="{C5779D0E-9C84-D2F8-B0B5-0FF506C59F99}"/>
          </ac:spMkLst>
        </pc:spChg>
        <pc:spChg chg="del">
          <ac:chgData name="Xuesu Xiao" userId="2da2dc19-76a6-42ca-a03e-a5becae5e7dc" providerId="ADAL" clId="{B74F66C9-E5B3-EF46-B5D8-FD99D1E58699}" dt="2022-11-19T04:40:26.516" v="68"/>
          <ac:spMkLst>
            <pc:docMk/>
            <pc:sldMk cId="2739789779" sldId="512"/>
            <ac:spMk id="4" creationId="{A7C84800-CF87-1C8E-4EC5-8265202BB40E}"/>
          </ac:spMkLst>
        </pc:spChg>
        <pc:spChg chg="del">
          <ac:chgData name="Xuesu Xiao" userId="2da2dc19-76a6-42ca-a03e-a5becae5e7dc" providerId="ADAL" clId="{B74F66C9-E5B3-EF46-B5D8-FD99D1E58699}" dt="2022-11-19T04:43:04.435" v="99"/>
          <ac:spMkLst>
            <pc:docMk/>
            <pc:sldMk cId="2739789779" sldId="512"/>
            <ac:spMk id="5" creationId="{B9661C7E-00ED-418D-8B3A-97D9E5A9BC3C}"/>
          </ac:spMkLst>
        </pc:spChg>
        <pc:spChg chg="add mod">
          <ac:chgData name="Xuesu Xiao" userId="2da2dc19-76a6-42ca-a03e-a5becae5e7dc" providerId="ADAL" clId="{B74F66C9-E5B3-EF46-B5D8-FD99D1E58699}" dt="2022-11-19T04:43:11.302" v="100"/>
          <ac:spMkLst>
            <pc:docMk/>
            <pc:sldMk cId="2739789779" sldId="512"/>
            <ac:spMk id="7" creationId="{DCC1E62A-12CC-642E-82F9-8421A605EB8D}"/>
          </ac:spMkLst>
        </pc:spChg>
      </pc:sldChg>
      <pc:sldChg chg="addSp delSp modSp add">
        <pc:chgData name="Xuesu Xiao" userId="2da2dc19-76a6-42ca-a03e-a5becae5e7dc" providerId="ADAL" clId="{B74F66C9-E5B3-EF46-B5D8-FD99D1E58699}" dt="2022-11-19T04:43:11.302" v="100"/>
        <pc:sldMkLst>
          <pc:docMk/>
          <pc:sldMk cId="4154647555" sldId="513"/>
        </pc:sldMkLst>
        <pc:spChg chg="del">
          <ac:chgData name="Xuesu Xiao" userId="2da2dc19-76a6-42ca-a03e-a5becae5e7dc" providerId="ADAL" clId="{B74F66C9-E5B3-EF46-B5D8-FD99D1E58699}" dt="2022-11-19T04:40:26.516" v="68"/>
          <ac:spMkLst>
            <pc:docMk/>
            <pc:sldMk cId="4154647555" sldId="513"/>
            <ac:spMk id="4" creationId="{B07E930C-36E4-337E-0C9D-FC91798E5847}"/>
          </ac:spMkLst>
        </pc:spChg>
        <pc:spChg chg="del">
          <ac:chgData name="Xuesu Xiao" userId="2da2dc19-76a6-42ca-a03e-a5becae5e7dc" providerId="ADAL" clId="{B74F66C9-E5B3-EF46-B5D8-FD99D1E58699}" dt="2022-11-19T04:43:04.435" v="99"/>
          <ac:spMkLst>
            <pc:docMk/>
            <pc:sldMk cId="4154647555" sldId="513"/>
            <ac:spMk id="5" creationId="{55610593-8797-D189-E608-5B7A177FCC60}"/>
          </ac:spMkLst>
        </pc:spChg>
        <pc:spChg chg="add mod">
          <ac:chgData name="Xuesu Xiao" userId="2da2dc19-76a6-42ca-a03e-a5becae5e7dc" providerId="ADAL" clId="{B74F66C9-E5B3-EF46-B5D8-FD99D1E58699}" dt="2022-11-19T04:43:11.302" v="100"/>
          <ac:spMkLst>
            <pc:docMk/>
            <pc:sldMk cId="4154647555" sldId="513"/>
            <ac:spMk id="7" creationId="{8D0E79A4-67FF-8B52-A010-8CC8F3D5C521}"/>
          </ac:spMkLst>
        </pc:spChg>
      </pc:sldChg>
      <pc:sldChg chg="addSp delSp modSp add">
        <pc:chgData name="Xuesu Xiao" userId="2da2dc19-76a6-42ca-a03e-a5becae5e7dc" providerId="ADAL" clId="{B74F66C9-E5B3-EF46-B5D8-FD99D1E58699}" dt="2022-11-19T04:43:11.302" v="100"/>
        <pc:sldMkLst>
          <pc:docMk/>
          <pc:sldMk cId="555433722" sldId="514"/>
        </pc:sldMkLst>
        <pc:spChg chg="del">
          <ac:chgData name="Xuesu Xiao" userId="2da2dc19-76a6-42ca-a03e-a5becae5e7dc" providerId="ADAL" clId="{B74F66C9-E5B3-EF46-B5D8-FD99D1E58699}" dt="2022-11-19T04:40:26.516" v="68"/>
          <ac:spMkLst>
            <pc:docMk/>
            <pc:sldMk cId="555433722" sldId="514"/>
            <ac:spMk id="4" creationId="{812B13F5-7593-AD60-FDEE-A480C50FA396}"/>
          </ac:spMkLst>
        </pc:spChg>
        <pc:spChg chg="del">
          <ac:chgData name="Xuesu Xiao" userId="2da2dc19-76a6-42ca-a03e-a5becae5e7dc" providerId="ADAL" clId="{B74F66C9-E5B3-EF46-B5D8-FD99D1E58699}" dt="2022-11-19T04:43:04.435" v="99"/>
          <ac:spMkLst>
            <pc:docMk/>
            <pc:sldMk cId="555433722" sldId="514"/>
            <ac:spMk id="5" creationId="{8584D34C-B923-586F-F44E-6AE77F05D665}"/>
          </ac:spMkLst>
        </pc:spChg>
        <pc:spChg chg="add mod">
          <ac:chgData name="Xuesu Xiao" userId="2da2dc19-76a6-42ca-a03e-a5becae5e7dc" providerId="ADAL" clId="{B74F66C9-E5B3-EF46-B5D8-FD99D1E58699}" dt="2022-11-19T04:43:11.302" v="100"/>
          <ac:spMkLst>
            <pc:docMk/>
            <pc:sldMk cId="555433722" sldId="514"/>
            <ac:spMk id="6" creationId="{19758796-6465-DCD9-C3D0-27823072955F}"/>
          </ac:spMkLst>
        </pc:spChg>
      </pc:sldChg>
      <pc:sldChg chg="addSp delSp modSp add">
        <pc:chgData name="Xuesu Xiao" userId="2da2dc19-76a6-42ca-a03e-a5becae5e7dc" providerId="ADAL" clId="{B74F66C9-E5B3-EF46-B5D8-FD99D1E58699}" dt="2022-11-19T04:43:11.302" v="100"/>
        <pc:sldMkLst>
          <pc:docMk/>
          <pc:sldMk cId="2616930668" sldId="515"/>
        </pc:sldMkLst>
        <pc:spChg chg="add mod">
          <ac:chgData name="Xuesu Xiao" userId="2da2dc19-76a6-42ca-a03e-a5becae5e7dc" providerId="ADAL" clId="{B74F66C9-E5B3-EF46-B5D8-FD99D1E58699}" dt="2022-11-19T04:43:11.302" v="100"/>
          <ac:spMkLst>
            <pc:docMk/>
            <pc:sldMk cId="2616930668" sldId="515"/>
            <ac:spMk id="2" creationId="{73AF1125-4A93-EB16-9932-BFFB351888DC}"/>
          </ac:spMkLst>
        </pc:spChg>
        <pc:spChg chg="del">
          <ac:chgData name="Xuesu Xiao" userId="2da2dc19-76a6-42ca-a03e-a5becae5e7dc" providerId="ADAL" clId="{B74F66C9-E5B3-EF46-B5D8-FD99D1E58699}" dt="2022-11-19T04:40:26.516" v="68"/>
          <ac:spMkLst>
            <pc:docMk/>
            <pc:sldMk cId="2616930668" sldId="515"/>
            <ac:spMk id="4" creationId="{5B6B52E4-F36A-E030-FD17-B46274415534}"/>
          </ac:spMkLst>
        </pc:spChg>
        <pc:spChg chg="del">
          <ac:chgData name="Xuesu Xiao" userId="2da2dc19-76a6-42ca-a03e-a5becae5e7dc" providerId="ADAL" clId="{B74F66C9-E5B3-EF46-B5D8-FD99D1E58699}" dt="2022-11-19T04:43:04.435" v="99"/>
          <ac:spMkLst>
            <pc:docMk/>
            <pc:sldMk cId="2616930668" sldId="515"/>
            <ac:spMk id="5" creationId="{1734DA35-6C5F-E118-B28A-23BEF3ABE5D9}"/>
          </ac:spMkLst>
        </pc:spChg>
      </pc:sldChg>
      <pc:sldChg chg="addSp delSp modSp add mod">
        <pc:chgData name="Xuesu Xiao" userId="2da2dc19-76a6-42ca-a03e-a5becae5e7dc" providerId="ADAL" clId="{B74F66C9-E5B3-EF46-B5D8-FD99D1E58699}" dt="2022-11-20T02:54:00.135" v="560" actId="1036"/>
        <pc:sldMkLst>
          <pc:docMk/>
          <pc:sldMk cId="2214830292" sldId="516"/>
        </pc:sldMkLst>
        <pc:spChg chg="del">
          <ac:chgData name="Xuesu Xiao" userId="2da2dc19-76a6-42ca-a03e-a5becae5e7dc" providerId="ADAL" clId="{B74F66C9-E5B3-EF46-B5D8-FD99D1E58699}" dt="2022-11-19T04:40:26.516" v="68"/>
          <ac:spMkLst>
            <pc:docMk/>
            <pc:sldMk cId="2214830292" sldId="516"/>
            <ac:spMk id="4" creationId="{FBCC5E58-7FB0-417C-D2FE-1903E3B59B74}"/>
          </ac:spMkLst>
        </pc:spChg>
        <pc:spChg chg="del">
          <ac:chgData name="Xuesu Xiao" userId="2da2dc19-76a6-42ca-a03e-a5becae5e7dc" providerId="ADAL" clId="{B74F66C9-E5B3-EF46-B5D8-FD99D1E58699}" dt="2022-11-19T04:43:04.435" v="99"/>
          <ac:spMkLst>
            <pc:docMk/>
            <pc:sldMk cId="2214830292" sldId="516"/>
            <ac:spMk id="5" creationId="{B85EB10C-D986-870D-884A-C52EC6B4DBDC}"/>
          </ac:spMkLst>
        </pc:spChg>
        <pc:spChg chg="add mod">
          <ac:chgData name="Xuesu Xiao" userId="2da2dc19-76a6-42ca-a03e-a5becae5e7dc" providerId="ADAL" clId="{B74F66C9-E5B3-EF46-B5D8-FD99D1E58699}" dt="2022-11-19T04:43:11.302" v="100"/>
          <ac:spMkLst>
            <pc:docMk/>
            <pc:sldMk cId="2214830292" sldId="516"/>
            <ac:spMk id="7" creationId="{0538919F-C123-91B5-6805-2DD43369525A}"/>
          </ac:spMkLst>
        </pc:spChg>
        <pc:picChg chg="mod">
          <ac:chgData name="Xuesu Xiao" userId="2da2dc19-76a6-42ca-a03e-a5becae5e7dc" providerId="ADAL" clId="{B74F66C9-E5B3-EF46-B5D8-FD99D1E58699}" dt="2022-11-20T02:54:00.135" v="560" actId="1036"/>
          <ac:picMkLst>
            <pc:docMk/>
            <pc:sldMk cId="2214830292" sldId="516"/>
            <ac:picMk id="6" creationId="{990A776F-C47F-DFFF-9F1F-C3A7AB26B880}"/>
          </ac:picMkLst>
        </pc:picChg>
      </pc:sldChg>
      <pc:sldChg chg="addSp delSp modSp add">
        <pc:chgData name="Xuesu Xiao" userId="2da2dc19-76a6-42ca-a03e-a5becae5e7dc" providerId="ADAL" clId="{B74F66C9-E5B3-EF46-B5D8-FD99D1E58699}" dt="2022-11-19T04:43:11.302" v="100"/>
        <pc:sldMkLst>
          <pc:docMk/>
          <pc:sldMk cId="2719988919" sldId="517"/>
        </pc:sldMkLst>
        <pc:spChg chg="del">
          <ac:chgData name="Xuesu Xiao" userId="2da2dc19-76a6-42ca-a03e-a5becae5e7dc" providerId="ADAL" clId="{B74F66C9-E5B3-EF46-B5D8-FD99D1E58699}" dt="2022-11-19T04:40:26.516" v="68"/>
          <ac:spMkLst>
            <pc:docMk/>
            <pc:sldMk cId="2719988919" sldId="517"/>
            <ac:spMk id="4" creationId="{E620CFF8-7A27-1032-6C74-1F9DCBA5CB55}"/>
          </ac:spMkLst>
        </pc:spChg>
        <pc:spChg chg="del">
          <ac:chgData name="Xuesu Xiao" userId="2da2dc19-76a6-42ca-a03e-a5becae5e7dc" providerId="ADAL" clId="{B74F66C9-E5B3-EF46-B5D8-FD99D1E58699}" dt="2022-11-19T04:43:04.435" v="99"/>
          <ac:spMkLst>
            <pc:docMk/>
            <pc:sldMk cId="2719988919" sldId="517"/>
            <ac:spMk id="5" creationId="{E7A5CDCB-5E3B-3CC2-7FF0-6B15CE9BA4E6}"/>
          </ac:spMkLst>
        </pc:spChg>
        <pc:spChg chg="add mod">
          <ac:chgData name="Xuesu Xiao" userId="2da2dc19-76a6-42ca-a03e-a5becae5e7dc" providerId="ADAL" clId="{B74F66C9-E5B3-EF46-B5D8-FD99D1E58699}" dt="2022-11-19T04:43:11.302" v="100"/>
          <ac:spMkLst>
            <pc:docMk/>
            <pc:sldMk cId="2719988919" sldId="517"/>
            <ac:spMk id="6" creationId="{95932B7F-6644-F733-9868-95333220BCED}"/>
          </ac:spMkLst>
        </pc:spChg>
      </pc:sldChg>
      <pc:sldChg chg="addSp delSp modSp add">
        <pc:chgData name="Xuesu Xiao" userId="2da2dc19-76a6-42ca-a03e-a5becae5e7dc" providerId="ADAL" clId="{B74F66C9-E5B3-EF46-B5D8-FD99D1E58699}" dt="2022-11-19T04:43:11.302" v="100"/>
        <pc:sldMkLst>
          <pc:docMk/>
          <pc:sldMk cId="528173853" sldId="518"/>
        </pc:sldMkLst>
        <pc:spChg chg="del">
          <ac:chgData name="Xuesu Xiao" userId="2da2dc19-76a6-42ca-a03e-a5becae5e7dc" providerId="ADAL" clId="{B74F66C9-E5B3-EF46-B5D8-FD99D1E58699}" dt="2022-11-19T04:40:26.516" v="68"/>
          <ac:spMkLst>
            <pc:docMk/>
            <pc:sldMk cId="528173853" sldId="518"/>
            <ac:spMk id="4" creationId="{4BAEBD1E-630B-857D-39FF-CC4799FDFE05}"/>
          </ac:spMkLst>
        </pc:spChg>
        <pc:spChg chg="del">
          <ac:chgData name="Xuesu Xiao" userId="2da2dc19-76a6-42ca-a03e-a5becae5e7dc" providerId="ADAL" clId="{B74F66C9-E5B3-EF46-B5D8-FD99D1E58699}" dt="2022-11-19T04:43:04.435" v="99"/>
          <ac:spMkLst>
            <pc:docMk/>
            <pc:sldMk cId="528173853" sldId="518"/>
            <ac:spMk id="5" creationId="{E565A113-36A7-E6C3-CDEE-244AEE22ADEF}"/>
          </ac:spMkLst>
        </pc:spChg>
        <pc:spChg chg="add mod">
          <ac:chgData name="Xuesu Xiao" userId="2da2dc19-76a6-42ca-a03e-a5becae5e7dc" providerId="ADAL" clId="{B74F66C9-E5B3-EF46-B5D8-FD99D1E58699}" dt="2022-11-19T04:43:11.302" v="100"/>
          <ac:spMkLst>
            <pc:docMk/>
            <pc:sldMk cId="528173853" sldId="518"/>
            <ac:spMk id="7" creationId="{F050217D-414B-8ED5-F755-C85CF941C46B}"/>
          </ac:spMkLst>
        </pc:spChg>
      </pc:sldChg>
      <pc:sldChg chg="addSp delSp modSp add">
        <pc:chgData name="Xuesu Xiao" userId="2da2dc19-76a6-42ca-a03e-a5becae5e7dc" providerId="ADAL" clId="{B74F66C9-E5B3-EF46-B5D8-FD99D1E58699}" dt="2022-11-19T04:43:11.302" v="100"/>
        <pc:sldMkLst>
          <pc:docMk/>
          <pc:sldMk cId="998468472" sldId="519"/>
        </pc:sldMkLst>
        <pc:spChg chg="del">
          <ac:chgData name="Xuesu Xiao" userId="2da2dc19-76a6-42ca-a03e-a5becae5e7dc" providerId="ADAL" clId="{B74F66C9-E5B3-EF46-B5D8-FD99D1E58699}" dt="2022-11-19T04:40:26.516" v="68"/>
          <ac:spMkLst>
            <pc:docMk/>
            <pc:sldMk cId="998468472" sldId="519"/>
            <ac:spMk id="4" creationId="{CE25FE45-D4E2-0BEB-CDA3-97130355A17A}"/>
          </ac:spMkLst>
        </pc:spChg>
        <pc:spChg chg="del">
          <ac:chgData name="Xuesu Xiao" userId="2da2dc19-76a6-42ca-a03e-a5becae5e7dc" providerId="ADAL" clId="{B74F66C9-E5B3-EF46-B5D8-FD99D1E58699}" dt="2022-11-19T04:43:04.435" v="99"/>
          <ac:spMkLst>
            <pc:docMk/>
            <pc:sldMk cId="998468472" sldId="519"/>
            <ac:spMk id="5" creationId="{3A6249A4-297C-CA89-6C9D-CEEEA085AE48}"/>
          </ac:spMkLst>
        </pc:spChg>
        <pc:spChg chg="add mod">
          <ac:chgData name="Xuesu Xiao" userId="2da2dc19-76a6-42ca-a03e-a5becae5e7dc" providerId="ADAL" clId="{B74F66C9-E5B3-EF46-B5D8-FD99D1E58699}" dt="2022-11-19T04:43:11.302" v="100"/>
          <ac:spMkLst>
            <pc:docMk/>
            <pc:sldMk cId="998468472" sldId="519"/>
            <ac:spMk id="7" creationId="{7CC2819F-F1AD-D8B9-678E-B55644FA5CEB}"/>
          </ac:spMkLst>
        </pc:spChg>
      </pc:sldChg>
      <pc:sldChg chg="addSp delSp modSp add">
        <pc:chgData name="Xuesu Xiao" userId="2da2dc19-76a6-42ca-a03e-a5becae5e7dc" providerId="ADAL" clId="{B74F66C9-E5B3-EF46-B5D8-FD99D1E58699}" dt="2022-11-19T04:43:11.302" v="100"/>
        <pc:sldMkLst>
          <pc:docMk/>
          <pc:sldMk cId="3839737693" sldId="520"/>
        </pc:sldMkLst>
        <pc:spChg chg="del">
          <ac:chgData name="Xuesu Xiao" userId="2da2dc19-76a6-42ca-a03e-a5becae5e7dc" providerId="ADAL" clId="{B74F66C9-E5B3-EF46-B5D8-FD99D1E58699}" dt="2022-11-19T04:40:26.516" v="68"/>
          <ac:spMkLst>
            <pc:docMk/>
            <pc:sldMk cId="3839737693" sldId="520"/>
            <ac:spMk id="4" creationId="{630FAAE2-7E5E-CCDA-6FD3-F2774E608B9E}"/>
          </ac:spMkLst>
        </pc:spChg>
        <pc:spChg chg="del">
          <ac:chgData name="Xuesu Xiao" userId="2da2dc19-76a6-42ca-a03e-a5becae5e7dc" providerId="ADAL" clId="{B74F66C9-E5B3-EF46-B5D8-FD99D1E58699}" dt="2022-11-19T04:43:04.435" v="99"/>
          <ac:spMkLst>
            <pc:docMk/>
            <pc:sldMk cId="3839737693" sldId="520"/>
            <ac:spMk id="5" creationId="{A102DC25-14CC-C7D9-4B6B-E666C4413D29}"/>
          </ac:spMkLst>
        </pc:spChg>
        <pc:spChg chg="add mod">
          <ac:chgData name="Xuesu Xiao" userId="2da2dc19-76a6-42ca-a03e-a5becae5e7dc" providerId="ADAL" clId="{B74F66C9-E5B3-EF46-B5D8-FD99D1E58699}" dt="2022-11-19T04:43:11.302" v="100"/>
          <ac:spMkLst>
            <pc:docMk/>
            <pc:sldMk cId="3839737693" sldId="520"/>
            <ac:spMk id="6" creationId="{7D900B9F-8C76-155C-FA79-D809ECF7A15C}"/>
          </ac:spMkLst>
        </pc:spChg>
      </pc:sldChg>
      <pc:sldChg chg="addSp delSp modSp add">
        <pc:chgData name="Xuesu Xiao" userId="2da2dc19-76a6-42ca-a03e-a5becae5e7dc" providerId="ADAL" clId="{B74F66C9-E5B3-EF46-B5D8-FD99D1E58699}" dt="2022-11-19T04:43:11.302" v="100"/>
        <pc:sldMkLst>
          <pc:docMk/>
          <pc:sldMk cId="2118660206" sldId="521"/>
        </pc:sldMkLst>
        <pc:spChg chg="del">
          <ac:chgData name="Xuesu Xiao" userId="2da2dc19-76a6-42ca-a03e-a5becae5e7dc" providerId="ADAL" clId="{B74F66C9-E5B3-EF46-B5D8-FD99D1E58699}" dt="2022-11-19T04:40:26.516" v="68"/>
          <ac:spMkLst>
            <pc:docMk/>
            <pc:sldMk cId="2118660206" sldId="521"/>
            <ac:spMk id="4" creationId="{6AE2993A-1543-F7CC-1A9B-8B566D034530}"/>
          </ac:spMkLst>
        </pc:spChg>
        <pc:spChg chg="del">
          <ac:chgData name="Xuesu Xiao" userId="2da2dc19-76a6-42ca-a03e-a5becae5e7dc" providerId="ADAL" clId="{B74F66C9-E5B3-EF46-B5D8-FD99D1E58699}" dt="2022-11-19T04:43:04.435" v="99"/>
          <ac:spMkLst>
            <pc:docMk/>
            <pc:sldMk cId="2118660206" sldId="521"/>
            <ac:spMk id="5" creationId="{89DDC66E-DC7C-60BB-AFCD-B04793093790}"/>
          </ac:spMkLst>
        </pc:spChg>
        <pc:spChg chg="add mod">
          <ac:chgData name="Xuesu Xiao" userId="2da2dc19-76a6-42ca-a03e-a5becae5e7dc" providerId="ADAL" clId="{B74F66C9-E5B3-EF46-B5D8-FD99D1E58699}" dt="2022-11-19T04:43:11.302" v="100"/>
          <ac:spMkLst>
            <pc:docMk/>
            <pc:sldMk cId="2118660206" sldId="521"/>
            <ac:spMk id="6" creationId="{E039C2F2-12DC-A8BC-468E-3BE5033E267C}"/>
          </ac:spMkLst>
        </pc:spChg>
      </pc:sldChg>
      <pc:sldChg chg="addSp delSp modSp add">
        <pc:chgData name="Xuesu Xiao" userId="2da2dc19-76a6-42ca-a03e-a5becae5e7dc" providerId="ADAL" clId="{B74F66C9-E5B3-EF46-B5D8-FD99D1E58699}" dt="2022-11-19T04:43:11.302" v="100"/>
        <pc:sldMkLst>
          <pc:docMk/>
          <pc:sldMk cId="3024373490" sldId="522"/>
        </pc:sldMkLst>
        <pc:spChg chg="add mod">
          <ac:chgData name="Xuesu Xiao" userId="2da2dc19-76a6-42ca-a03e-a5becae5e7dc" providerId="ADAL" clId="{B74F66C9-E5B3-EF46-B5D8-FD99D1E58699}" dt="2022-11-19T04:43:11.302" v="100"/>
          <ac:spMkLst>
            <pc:docMk/>
            <pc:sldMk cId="3024373490" sldId="522"/>
            <ac:spMk id="3" creationId="{89B4285B-6723-CECA-842B-DF747A614911}"/>
          </ac:spMkLst>
        </pc:spChg>
        <pc:spChg chg="del">
          <ac:chgData name="Xuesu Xiao" userId="2da2dc19-76a6-42ca-a03e-a5becae5e7dc" providerId="ADAL" clId="{B74F66C9-E5B3-EF46-B5D8-FD99D1E58699}" dt="2022-11-19T04:40:26.516" v="68"/>
          <ac:spMkLst>
            <pc:docMk/>
            <pc:sldMk cId="3024373490" sldId="522"/>
            <ac:spMk id="4" creationId="{5C668CF1-818B-8243-3480-06DC4FA29DF3}"/>
          </ac:spMkLst>
        </pc:spChg>
        <pc:spChg chg="del">
          <ac:chgData name="Xuesu Xiao" userId="2da2dc19-76a6-42ca-a03e-a5becae5e7dc" providerId="ADAL" clId="{B74F66C9-E5B3-EF46-B5D8-FD99D1E58699}" dt="2022-11-19T04:43:04.435" v="99"/>
          <ac:spMkLst>
            <pc:docMk/>
            <pc:sldMk cId="3024373490" sldId="522"/>
            <ac:spMk id="5" creationId="{B6D4BFBD-FD99-7EF0-1AA8-B5919BBFF8C7}"/>
          </ac:spMkLst>
        </pc:spChg>
      </pc:sldChg>
      <pc:sldChg chg="addSp delSp modSp add mod">
        <pc:chgData name="Xuesu Xiao" userId="2da2dc19-76a6-42ca-a03e-a5becae5e7dc" providerId="ADAL" clId="{B74F66C9-E5B3-EF46-B5D8-FD99D1E58699}" dt="2022-11-19T05:15:44.279" v="310" actId="20577"/>
        <pc:sldMkLst>
          <pc:docMk/>
          <pc:sldMk cId="3047866080" sldId="523"/>
        </pc:sldMkLst>
        <pc:spChg chg="mod">
          <ac:chgData name="Xuesu Xiao" userId="2da2dc19-76a6-42ca-a03e-a5becae5e7dc" providerId="ADAL" clId="{B74F66C9-E5B3-EF46-B5D8-FD99D1E58699}" dt="2022-11-19T05:15:44.279" v="310" actId="20577"/>
          <ac:spMkLst>
            <pc:docMk/>
            <pc:sldMk cId="3047866080" sldId="523"/>
            <ac:spMk id="2" creationId="{117951AF-3FAB-52F7-A675-F45BC4D4E9BE}"/>
          </ac:spMkLst>
        </pc:spChg>
        <pc:spChg chg="del">
          <ac:chgData name="Xuesu Xiao" userId="2da2dc19-76a6-42ca-a03e-a5becae5e7dc" providerId="ADAL" clId="{B74F66C9-E5B3-EF46-B5D8-FD99D1E58699}" dt="2022-11-19T04:40:26.516" v="68"/>
          <ac:spMkLst>
            <pc:docMk/>
            <pc:sldMk cId="3047866080" sldId="523"/>
            <ac:spMk id="4" creationId="{6346D117-C4F6-C7B6-3FAA-3E233D4EF253}"/>
          </ac:spMkLst>
        </pc:spChg>
        <pc:spChg chg="del">
          <ac:chgData name="Xuesu Xiao" userId="2da2dc19-76a6-42ca-a03e-a5becae5e7dc" providerId="ADAL" clId="{B74F66C9-E5B3-EF46-B5D8-FD99D1E58699}" dt="2022-11-19T04:43:04.435" v="99"/>
          <ac:spMkLst>
            <pc:docMk/>
            <pc:sldMk cId="3047866080" sldId="523"/>
            <ac:spMk id="5" creationId="{0F79EA38-40D7-2C50-CF1F-505EE619F1D0}"/>
          </ac:spMkLst>
        </pc:spChg>
        <pc:spChg chg="add mod">
          <ac:chgData name="Xuesu Xiao" userId="2da2dc19-76a6-42ca-a03e-a5becae5e7dc" providerId="ADAL" clId="{B74F66C9-E5B3-EF46-B5D8-FD99D1E58699}" dt="2022-11-19T04:43:11.302" v="100"/>
          <ac:spMkLst>
            <pc:docMk/>
            <pc:sldMk cId="3047866080" sldId="523"/>
            <ac:spMk id="6" creationId="{58EF324E-B4AF-9C8C-3C0C-877F1FFB4D43}"/>
          </ac:spMkLst>
        </pc:spChg>
      </pc:sldChg>
      <pc:sldChg chg="addSp delSp modSp add">
        <pc:chgData name="Xuesu Xiao" userId="2da2dc19-76a6-42ca-a03e-a5becae5e7dc" providerId="ADAL" clId="{B74F66C9-E5B3-EF46-B5D8-FD99D1E58699}" dt="2022-11-19T04:43:11.302" v="100"/>
        <pc:sldMkLst>
          <pc:docMk/>
          <pc:sldMk cId="1388062194" sldId="524"/>
        </pc:sldMkLst>
        <pc:spChg chg="add mod">
          <ac:chgData name="Xuesu Xiao" userId="2da2dc19-76a6-42ca-a03e-a5becae5e7dc" providerId="ADAL" clId="{B74F66C9-E5B3-EF46-B5D8-FD99D1E58699}" dt="2022-11-19T04:43:11.302" v="100"/>
          <ac:spMkLst>
            <pc:docMk/>
            <pc:sldMk cId="1388062194" sldId="524"/>
            <ac:spMk id="3" creationId="{9E1B23F9-9DB5-09CD-5EC9-DB209EE6A3F3}"/>
          </ac:spMkLst>
        </pc:spChg>
        <pc:spChg chg="del">
          <ac:chgData name="Xuesu Xiao" userId="2da2dc19-76a6-42ca-a03e-a5becae5e7dc" providerId="ADAL" clId="{B74F66C9-E5B3-EF46-B5D8-FD99D1E58699}" dt="2022-11-19T04:40:26.516" v="68"/>
          <ac:spMkLst>
            <pc:docMk/>
            <pc:sldMk cId="1388062194" sldId="524"/>
            <ac:spMk id="4" creationId="{5A1B88F4-EC3F-9EF8-3F15-7790B8DDA993}"/>
          </ac:spMkLst>
        </pc:spChg>
        <pc:spChg chg="del">
          <ac:chgData name="Xuesu Xiao" userId="2da2dc19-76a6-42ca-a03e-a5becae5e7dc" providerId="ADAL" clId="{B74F66C9-E5B3-EF46-B5D8-FD99D1E58699}" dt="2022-11-19T04:43:04.435" v="99"/>
          <ac:spMkLst>
            <pc:docMk/>
            <pc:sldMk cId="1388062194" sldId="524"/>
            <ac:spMk id="5" creationId="{250897EB-A66B-988B-CB36-70ACD8029E3A}"/>
          </ac:spMkLst>
        </pc:spChg>
      </pc:sldChg>
      <pc:sldChg chg="addSp delSp modSp add mod">
        <pc:chgData name="Xuesu Xiao" userId="2da2dc19-76a6-42ca-a03e-a5becae5e7dc" providerId="ADAL" clId="{B74F66C9-E5B3-EF46-B5D8-FD99D1E58699}" dt="2022-11-20T03:58:11.049" v="712" actId="1036"/>
        <pc:sldMkLst>
          <pc:docMk/>
          <pc:sldMk cId="499620237" sldId="525"/>
        </pc:sldMkLst>
        <pc:spChg chg="add mod">
          <ac:chgData name="Xuesu Xiao" userId="2da2dc19-76a6-42ca-a03e-a5becae5e7dc" providerId="ADAL" clId="{B74F66C9-E5B3-EF46-B5D8-FD99D1E58699}" dt="2022-11-19T04:43:11.302" v="100"/>
          <ac:spMkLst>
            <pc:docMk/>
            <pc:sldMk cId="499620237" sldId="525"/>
            <ac:spMk id="3" creationId="{93037C4D-3938-8E28-3286-ADC876B25B66}"/>
          </ac:spMkLst>
        </pc:spChg>
        <pc:spChg chg="del">
          <ac:chgData name="Xuesu Xiao" userId="2da2dc19-76a6-42ca-a03e-a5becae5e7dc" providerId="ADAL" clId="{B74F66C9-E5B3-EF46-B5D8-FD99D1E58699}" dt="2022-11-19T04:40:26.516" v="68"/>
          <ac:spMkLst>
            <pc:docMk/>
            <pc:sldMk cId="499620237" sldId="525"/>
            <ac:spMk id="4" creationId="{E3E6D3BB-3B57-C67E-3FBD-B7A5A3E0CFFD}"/>
          </ac:spMkLst>
        </pc:spChg>
        <pc:spChg chg="del">
          <ac:chgData name="Xuesu Xiao" userId="2da2dc19-76a6-42ca-a03e-a5becae5e7dc" providerId="ADAL" clId="{B74F66C9-E5B3-EF46-B5D8-FD99D1E58699}" dt="2022-11-19T04:43:04.435" v="99"/>
          <ac:spMkLst>
            <pc:docMk/>
            <pc:sldMk cId="499620237" sldId="525"/>
            <ac:spMk id="5" creationId="{8CA2094B-A96B-8E26-D9F7-9ABEAE55F067}"/>
          </ac:spMkLst>
        </pc:spChg>
        <pc:spChg chg="mod">
          <ac:chgData name="Xuesu Xiao" userId="2da2dc19-76a6-42ca-a03e-a5becae5e7dc" providerId="ADAL" clId="{B74F66C9-E5B3-EF46-B5D8-FD99D1E58699}" dt="2022-11-19T04:40:08.022" v="63" actId="27636"/>
          <ac:spMkLst>
            <pc:docMk/>
            <pc:sldMk cId="499620237" sldId="525"/>
            <ac:spMk id="6" creationId="{6251BD6F-4C8A-E658-0B54-096389469BD2}"/>
          </ac:spMkLst>
        </pc:spChg>
        <pc:picChg chg="mod">
          <ac:chgData name="Xuesu Xiao" userId="2da2dc19-76a6-42ca-a03e-a5becae5e7dc" providerId="ADAL" clId="{B74F66C9-E5B3-EF46-B5D8-FD99D1E58699}" dt="2022-11-20T03:58:11.049" v="712" actId="1036"/>
          <ac:picMkLst>
            <pc:docMk/>
            <pc:sldMk cId="499620237" sldId="525"/>
            <ac:picMk id="7" creationId="{9E6055F2-D805-4F1B-327B-3D8198DC31A0}"/>
          </ac:picMkLst>
        </pc:picChg>
      </pc:sldChg>
      <pc:sldChg chg="addSp delSp modSp add">
        <pc:chgData name="Xuesu Xiao" userId="2da2dc19-76a6-42ca-a03e-a5becae5e7dc" providerId="ADAL" clId="{B74F66C9-E5B3-EF46-B5D8-FD99D1E58699}" dt="2022-11-19T04:43:11.302" v="100"/>
        <pc:sldMkLst>
          <pc:docMk/>
          <pc:sldMk cId="854659173" sldId="526"/>
        </pc:sldMkLst>
        <pc:spChg chg="del">
          <ac:chgData name="Xuesu Xiao" userId="2da2dc19-76a6-42ca-a03e-a5becae5e7dc" providerId="ADAL" clId="{B74F66C9-E5B3-EF46-B5D8-FD99D1E58699}" dt="2022-11-19T04:40:26.516" v="68"/>
          <ac:spMkLst>
            <pc:docMk/>
            <pc:sldMk cId="854659173" sldId="526"/>
            <ac:spMk id="4" creationId="{B64FB29A-5AA2-5D21-AE3D-9E1BA51A612F}"/>
          </ac:spMkLst>
        </pc:spChg>
        <pc:spChg chg="del">
          <ac:chgData name="Xuesu Xiao" userId="2da2dc19-76a6-42ca-a03e-a5becae5e7dc" providerId="ADAL" clId="{B74F66C9-E5B3-EF46-B5D8-FD99D1E58699}" dt="2022-11-19T04:43:04.435" v="99"/>
          <ac:spMkLst>
            <pc:docMk/>
            <pc:sldMk cId="854659173" sldId="526"/>
            <ac:spMk id="5" creationId="{B9377D98-2F11-653A-9621-8596BB60E31C}"/>
          </ac:spMkLst>
        </pc:spChg>
        <pc:spChg chg="add mod">
          <ac:chgData name="Xuesu Xiao" userId="2da2dc19-76a6-42ca-a03e-a5becae5e7dc" providerId="ADAL" clId="{B74F66C9-E5B3-EF46-B5D8-FD99D1E58699}" dt="2022-11-19T04:43:11.302" v="100"/>
          <ac:spMkLst>
            <pc:docMk/>
            <pc:sldMk cId="854659173" sldId="526"/>
            <ac:spMk id="6" creationId="{2AA8CF55-D01A-A252-1CB8-0E9113C8536D}"/>
          </ac:spMkLst>
        </pc:spChg>
      </pc:sldChg>
      <pc:sldChg chg="addSp delSp modSp add mod">
        <pc:chgData name="Xuesu Xiao" userId="2da2dc19-76a6-42ca-a03e-a5becae5e7dc" providerId="ADAL" clId="{B74F66C9-E5B3-EF46-B5D8-FD99D1E58699}" dt="2022-11-19T05:19:06.176" v="395" actId="1036"/>
        <pc:sldMkLst>
          <pc:docMk/>
          <pc:sldMk cId="1873024031" sldId="527"/>
        </pc:sldMkLst>
        <pc:spChg chg="mod">
          <ac:chgData name="Xuesu Xiao" userId="2da2dc19-76a6-42ca-a03e-a5becae5e7dc" providerId="ADAL" clId="{B74F66C9-E5B3-EF46-B5D8-FD99D1E58699}" dt="2022-11-19T05:19:06.176" v="395" actId="1036"/>
          <ac:spMkLst>
            <pc:docMk/>
            <pc:sldMk cId="1873024031" sldId="527"/>
            <ac:spMk id="3" creationId="{D94B159D-5442-0B5A-55BC-7050358D5FDA}"/>
          </ac:spMkLst>
        </pc:spChg>
        <pc:spChg chg="del">
          <ac:chgData name="Xuesu Xiao" userId="2da2dc19-76a6-42ca-a03e-a5becae5e7dc" providerId="ADAL" clId="{B74F66C9-E5B3-EF46-B5D8-FD99D1E58699}" dt="2022-11-19T04:40:26.516" v="68"/>
          <ac:spMkLst>
            <pc:docMk/>
            <pc:sldMk cId="1873024031" sldId="527"/>
            <ac:spMk id="4" creationId="{2ECC0A50-A7B8-D2A3-3230-4EC676611B3A}"/>
          </ac:spMkLst>
        </pc:spChg>
        <pc:spChg chg="del">
          <ac:chgData name="Xuesu Xiao" userId="2da2dc19-76a6-42ca-a03e-a5becae5e7dc" providerId="ADAL" clId="{B74F66C9-E5B3-EF46-B5D8-FD99D1E58699}" dt="2022-11-19T04:43:04.435" v="99"/>
          <ac:spMkLst>
            <pc:docMk/>
            <pc:sldMk cId="1873024031" sldId="527"/>
            <ac:spMk id="5" creationId="{D7E3338A-E4A2-1B97-2FF4-5895392E9BF0}"/>
          </ac:spMkLst>
        </pc:spChg>
        <pc:spChg chg="add mod">
          <ac:chgData name="Xuesu Xiao" userId="2da2dc19-76a6-42ca-a03e-a5becae5e7dc" providerId="ADAL" clId="{B74F66C9-E5B3-EF46-B5D8-FD99D1E58699}" dt="2022-11-19T04:43:11.302" v="100"/>
          <ac:spMkLst>
            <pc:docMk/>
            <pc:sldMk cId="1873024031" sldId="527"/>
            <ac:spMk id="7" creationId="{76694076-B804-A66D-8ECD-AB954C874781}"/>
          </ac:spMkLst>
        </pc:spChg>
      </pc:sldChg>
      <pc:sldChg chg="addSp delSp modSp add">
        <pc:chgData name="Xuesu Xiao" userId="2da2dc19-76a6-42ca-a03e-a5becae5e7dc" providerId="ADAL" clId="{B74F66C9-E5B3-EF46-B5D8-FD99D1E58699}" dt="2022-11-19T04:43:11.302" v="100"/>
        <pc:sldMkLst>
          <pc:docMk/>
          <pc:sldMk cId="2269864000" sldId="528"/>
        </pc:sldMkLst>
        <pc:spChg chg="add mod">
          <ac:chgData name="Xuesu Xiao" userId="2da2dc19-76a6-42ca-a03e-a5becae5e7dc" providerId="ADAL" clId="{B74F66C9-E5B3-EF46-B5D8-FD99D1E58699}" dt="2022-11-19T04:43:11.302" v="100"/>
          <ac:spMkLst>
            <pc:docMk/>
            <pc:sldMk cId="2269864000" sldId="528"/>
            <ac:spMk id="3" creationId="{41F7CBA2-583C-EB54-70CA-6764566458E9}"/>
          </ac:spMkLst>
        </pc:spChg>
        <pc:spChg chg="del">
          <ac:chgData name="Xuesu Xiao" userId="2da2dc19-76a6-42ca-a03e-a5becae5e7dc" providerId="ADAL" clId="{B74F66C9-E5B3-EF46-B5D8-FD99D1E58699}" dt="2022-11-19T04:40:26.516" v="68"/>
          <ac:spMkLst>
            <pc:docMk/>
            <pc:sldMk cId="2269864000" sldId="528"/>
            <ac:spMk id="4" creationId="{2ECC0A50-A7B8-D2A3-3230-4EC676611B3A}"/>
          </ac:spMkLst>
        </pc:spChg>
        <pc:spChg chg="del">
          <ac:chgData name="Xuesu Xiao" userId="2da2dc19-76a6-42ca-a03e-a5becae5e7dc" providerId="ADAL" clId="{B74F66C9-E5B3-EF46-B5D8-FD99D1E58699}" dt="2022-11-19T04:43:04.435" v="99"/>
          <ac:spMkLst>
            <pc:docMk/>
            <pc:sldMk cId="2269864000" sldId="528"/>
            <ac:spMk id="5" creationId="{D7E3338A-E4A2-1B97-2FF4-5895392E9BF0}"/>
          </ac:spMkLst>
        </pc:spChg>
      </pc:sldChg>
      <pc:sldChg chg="addSp delSp modSp add">
        <pc:chgData name="Xuesu Xiao" userId="2da2dc19-76a6-42ca-a03e-a5becae5e7dc" providerId="ADAL" clId="{B74F66C9-E5B3-EF46-B5D8-FD99D1E58699}" dt="2022-11-19T04:43:11.302" v="100"/>
        <pc:sldMkLst>
          <pc:docMk/>
          <pc:sldMk cId="4181181105" sldId="529"/>
        </pc:sldMkLst>
        <pc:spChg chg="add mod">
          <ac:chgData name="Xuesu Xiao" userId="2da2dc19-76a6-42ca-a03e-a5becae5e7dc" providerId="ADAL" clId="{B74F66C9-E5B3-EF46-B5D8-FD99D1E58699}" dt="2022-11-19T04:43:11.302" v="100"/>
          <ac:spMkLst>
            <pc:docMk/>
            <pc:sldMk cId="4181181105" sldId="529"/>
            <ac:spMk id="3" creationId="{7915A8B7-9316-A32E-4868-3F447A9D5A9D}"/>
          </ac:spMkLst>
        </pc:spChg>
        <pc:spChg chg="del">
          <ac:chgData name="Xuesu Xiao" userId="2da2dc19-76a6-42ca-a03e-a5becae5e7dc" providerId="ADAL" clId="{B74F66C9-E5B3-EF46-B5D8-FD99D1E58699}" dt="2022-11-19T04:40:26.516" v="68"/>
          <ac:spMkLst>
            <pc:docMk/>
            <pc:sldMk cId="4181181105" sldId="529"/>
            <ac:spMk id="4" creationId="{BE1C70D6-13BD-17C3-DD7A-F9F84A2BC809}"/>
          </ac:spMkLst>
        </pc:spChg>
        <pc:spChg chg="del">
          <ac:chgData name="Xuesu Xiao" userId="2da2dc19-76a6-42ca-a03e-a5becae5e7dc" providerId="ADAL" clId="{B74F66C9-E5B3-EF46-B5D8-FD99D1E58699}" dt="2022-11-19T04:43:04.435" v="99"/>
          <ac:spMkLst>
            <pc:docMk/>
            <pc:sldMk cId="4181181105" sldId="529"/>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978960568" sldId="530"/>
        </pc:sldMkLst>
        <pc:spChg chg="del">
          <ac:chgData name="Xuesu Xiao" userId="2da2dc19-76a6-42ca-a03e-a5becae5e7dc" providerId="ADAL" clId="{B74F66C9-E5B3-EF46-B5D8-FD99D1E58699}" dt="2022-11-19T04:40:26.516" v="68"/>
          <ac:spMkLst>
            <pc:docMk/>
            <pc:sldMk cId="1978960568" sldId="530"/>
            <ac:spMk id="4" creationId="{40525429-9796-4E53-CD73-55FFC761C280}"/>
          </ac:spMkLst>
        </pc:spChg>
        <pc:spChg chg="del">
          <ac:chgData name="Xuesu Xiao" userId="2da2dc19-76a6-42ca-a03e-a5becae5e7dc" providerId="ADAL" clId="{B74F66C9-E5B3-EF46-B5D8-FD99D1E58699}" dt="2022-11-19T04:43:04.435" v="99"/>
          <ac:spMkLst>
            <pc:docMk/>
            <pc:sldMk cId="1978960568" sldId="530"/>
            <ac:spMk id="5" creationId="{44BF0B09-9962-5FD6-FF1E-6480488BBA5C}"/>
          </ac:spMkLst>
        </pc:spChg>
        <pc:spChg chg="add mod">
          <ac:chgData name="Xuesu Xiao" userId="2da2dc19-76a6-42ca-a03e-a5becae5e7dc" providerId="ADAL" clId="{B74F66C9-E5B3-EF46-B5D8-FD99D1E58699}" dt="2022-11-19T04:43:11.302" v="100"/>
          <ac:spMkLst>
            <pc:docMk/>
            <pc:sldMk cId="1978960568" sldId="530"/>
            <ac:spMk id="6" creationId="{D28CA716-B066-DA25-76F0-8629FF6A9CD7}"/>
          </ac:spMkLst>
        </pc:spChg>
      </pc:sldChg>
      <pc:sldChg chg="addSp delSp modSp add">
        <pc:chgData name="Xuesu Xiao" userId="2da2dc19-76a6-42ca-a03e-a5becae5e7dc" providerId="ADAL" clId="{B74F66C9-E5B3-EF46-B5D8-FD99D1E58699}" dt="2022-11-19T04:43:11.302" v="100"/>
        <pc:sldMkLst>
          <pc:docMk/>
          <pc:sldMk cId="442529977" sldId="531"/>
        </pc:sldMkLst>
        <pc:spChg chg="add mod">
          <ac:chgData name="Xuesu Xiao" userId="2da2dc19-76a6-42ca-a03e-a5becae5e7dc" providerId="ADAL" clId="{B74F66C9-E5B3-EF46-B5D8-FD99D1E58699}" dt="2022-11-19T04:43:11.302" v="100"/>
          <ac:spMkLst>
            <pc:docMk/>
            <pc:sldMk cId="442529977" sldId="531"/>
            <ac:spMk id="3" creationId="{9586E563-85FB-B102-0F3E-4529E8829666}"/>
          </ac:spMkLst>
        </pc:spChg>
        <pc:spChg chg="del">
          <ac:chgData name="Xuesu Xiao" userId="2da2dc19-76a6-42ca-a03e-a5becae5e7dc" providerId="ADAL" clId="{B74F66C9-E5B3-EF46-B5D8-FD99D1E58699}" dt="2022-11-19T04:40:26.516" v="68"/>
          <ac:spMkLst>
            <pc:docMk/>
            <pc:sldMk cId="442529977" sldId="531"/>
            <ac:spMk id="4" creationId="{BE1C70D6-13BD-17C3-DD7A-F9F84A2BC809}"/>
          </ac:spMkLst>
        </pc:spChg>
        <pc:spChg chg="del">
          <ac:chgData name="Xuesu Xiao" userId="2da2dc19-76a6-42ca-a03e-a5becae5e7dc" providerId="ADAL" clId="{B74F66C9-E5B3-EF46-B5D8-FD99D1E58699}" dt="2022-11-19T04:43:04.435" v="99"/>
          <ac:spMkLst>
            <pc:docMk/>
            <pc:sldMk cId="442529977" sldId="531"/>
            <ac:spMk id="5" creationId="{8E8F51DB-F268-AA8B-38D9-0C431894F2B8}"/>
          </ac:spMkLst>
        </pc:spChg>
      </pc:sldChg>
      <pc:sldChg chg="addSp delSp modSp add">
        <pc:chgData name="Xuesu Xiao" userId="2da2dc19-76a6-42ca-a03e-a5becae5e7dc" providerId="ADAL" clId="{B74F66C9-E5B3-EF46-B5D8-FD99D1E58699}" dt="2022-11-19T04:43:11.302" v="100"/>
        <pc:sldMkLst>
          <pc:docMk/>
          <pc:sldMk cId="1015582044" sldId="532"/>
        </pc:sldMkLst>
        <pc:spChg chg="add mod">
          <ac:chgData name="Xuesu Xiao" userId="2da2dc19-76a6-42ca-a03e-a5becae5e7dc" providerId="ADAL" clId="{B74F66C9-E5B3-EF46-B5D8-FD99D1E58699}" dt="2022-11-19T04:43:11.302" v="100"/>
          <ac:spMkLst>
            <pc:docMk/>
            <pc:sldMk cId="1015582044" sldId="532"/>
            <ac:spMk id="3" creationId="{207B6FA3-F86C-28EE-81CB-74174311E23A}"/>
          </ac:spMkLst>
        </pc:spChg>
        <pc:spChg chg="del">
          <ac:chgData name="Xuesu Xiao" userId="2da2dc19-76a6-42ca-a03e-a5becae5e7dc" providerId="ADAL" clId="{B74F66C9-E5B3-EF46-B5D8-FD99D1E58699}" dt="2022-11-19T04:40:26.516" v="68"/>
          <ac:spMkLst>
            <pc:docMk/>
            <pc:sldMk cId="1015582044" sldId="532"/>
            <ac:spMk id="4" creationId="{BE1C70D6-13BD-17C3-DD7A-F9F84A2BC809}"/>
          </ac:spMkLst>
        </pc:spChg>
        <pc:spChg chg="del">
          <ac:chgData name="Xuesu Xiao" userId="2da2dc19-76a6-42ca-a03e-a5becae5e7dc" providerId="ADAL" clId="{B74F66C9-E5B3-EF46-B5D8-FD99D1E58699}" dt="2022-11-19T04:43:04.435" v="99"/>
          <ac:spMkLst>
            <pc:docMk/>
            <pc:sldMk cId="1015582044" sldId="532"/>
            <ac:spMk id="5" creationId="{8E8F51DB-F268-AA8B-38D9-0C431894F2B8}"/>
          </ac:spMkLst>
        </pc:spChg>
      </pc:sldChg>
      <pc:sldChg chg="addSp delSp modSp add del">
        <pc:chgData name="Xuesu Xiao" userId="2da2dc19-76a6-42ca-a03e-a5becae5e7dc" providerId="ADAL" clId="{B74F66C9-E5B3-EF46-B5D8-FD99D1E58699}" dt="2022-11-20T02:44:28.112" v="538" actId="2696"/>
        <pc:sldMkLst>
          <pc:docMk/>
          <pc:sldMk cId="2393024650" sldId="533"/>
        </pc:sldMkLst>
        <pc:spChg chg="add mod">
          <ac:chgData name="Xuesu Xiao" userId="2da2dc19-76a6-42ca-a03e-a5becae5e7dc" providerId="ADAL" clId="{B74F66C9-E5B3-EF46-B5D8-FD99D1E58699}" dt="2022-11-19T04:43:11.302" v="100"/>
          <ac:spMkLst>
            <pc:docMk/>
            <pc:sldMk cId="2393024650" sldId="533"/>
            <ac:spMk id="2" creationId="{485CFAF6-0EA5-AD36-9464-06582E94375F}"/>
          </ac:spMkLst>
        </pc:spChg>
        <pc:spChg chg="del">
          <ac:chgData name="Xuesu Xiao" userId="2da2dc19-76a6-42ca-a03e-a5becae5e7dc" providerId="ADAL" clId="{B74F66C9-E5B3-EF46-B5D8-FD99D1E58699}" dt="2022-11-19T04:40:26.516" v="68"/>
          <ac:spMkLst>
            <pc:docMk/>
            <pc:sldMk cId="2393024650" sldId="533"/>
            <ac:spMk id="4" creationId="{21FD71A5-30CE-CEC9-5CCC-CB8063C05E77}"/>
          </ac:spMkLst>
        </pc:spChg>
        <pc:spChg chg="del">
          <ac:chgData name="Xuesu Xiao" userId="2da2dc19-76a6-42ca-a03e-a5becae5e7dc" providerId="ADAL" clId="{B74F66C9-E5B3-EF46-B5D8-FD99D1E58699}" dt="2022-11-19T04:43:04.435" v="99"/>
          <ac:spMkLst>
            <pc:docMk/>
            <pc:sldMk cId="2393024650" sldId="533"/>
            <ac:spMk id="5" creationId="{F0D00ECA-D782-6C5E-F0C8-96BC58D6F761}"/>
          </ac:spMkLst>
        </pc:spChg>
      </pc:sldChg>
      <pc:sldChg chg="addSp delSp modSp add">
        <pc:chgData name="Xuesu Xiao" userId="2da2dc19-76a6-42ca-a03e-a5becae5e7dc" providerId="ADAL" clId="{B74F66C9-E5B3-EF46-B5D8-FD99D1E58699}" dt="2022-11-19T04:43:11.302" v="100"/>
        <pc:sldMkLst>
          <pc:docMk/>
          <pc:sldMk cId="3195797690" sldId="534"/>
        </pc:sldMkLst>
        <pc:spChg chg="add mod">
          <ac:chgData name="Xuesu Xiao" userId="2da2dc19-76a6-42ca-a03e-a5becae5e7dc" providerId="ADAL" clId="{B74F66C9-E5B3-EF46-B5D8-FD99D1E58699}" dt="2022-11-19T04:43:11.302" v="100"/>
          <ac:spMkLst>
            <pc:docMk/>
            <pc:sldMk cId="3195797690" sldId="534"/>
            <ac:spMk id="2" creationId="{19CCA961-1020-C87A-85D0-CC5C788A905E}"/>
          </ac:spMkLst>
        </pc:spChg>
        <pc:spChg chg="del">
          <ac:chgData name="Xuesu Xiao" userId="2da2dc19-76a6-42ca-a03e-a5becae5e7dc" providerId="ADAL" clId="{B74F66C9-E5B3-EF46-B5D8-FD99D1E58699}" dt="2022-11-19T04:40:26.516" v="68"/>
          <ac:spMkLst>
            <pc:docMk/>
            <pc:sldMk cId="3195797690" sldId="534"/>
            <ac:spMk id="4" creationId="{F9AA4E2E-6705-3739-FEF3-9F0778A59D9C}"/>
          </ac:spMkLst>
        </pc:spChg>
        <pc:spChg chg="del">
          <ac:chgData name="Xuesu Xiao" userId="2da2dc19-76a6-42ca-a03e-a5becae5e7dc" providerId="ADAL" clId="{B74F66C9-E5B3-EF46-B5D8-FD99D1E58699}" dt="2022-11-19T04:43:04.435" v="99"/>
          <ac:spMkLst>
            <pc:docMk/>
            <pc:sldMk cId="3195797690" sldId="534"/>
            <ac:spMk id="5" creationId="{242BFA92-DAD6-5609-727E-342EB890567D}"/>
          </ac:spMkLst>
        </pc:spChg>
      </pc:sldChg>
      <pc:sldChg chg="addSp delSp modSp add">
        <pc:chgData name="Xuesu Xiao" userId="2da2dc19-76a6-42ca-a03e-a5becae5e7dc" providerId="ADAL" clId="{B74F66C9-E5B3-EF46-B5D8-FD99D1E58699}" dt="2022-11-19T04:43:11.302" v="100"/>
        <pc:sldMkLst>
          <pc:docMk/>
          <pc:sldMk cId="1020090745" sldId="535"/>
        </pc:sldMkLst>
        <pc:spChg chg="add mod">
          <ac:chgData name="Xuesu Xiao" userId="2da2dc19-76a6-42ca-a03e-a5becae5e7dc" providerId="ADAL" clId="{B74F66C9-E5B3-EF46-B5D8-FD99D1E58699}" dt="2022-11-19T04:43:11.302" v="100"/>
          <ac:spMkLst>
            <pc:docMk/>
            <pc:sldMk cId="1020090745" sldId="535"/>
            <ac:spMk id="3" creationId="{3AB99F43-1A10-36C1-7AA0-1CCD93038CC0}"/>
          </ac:spMkLst>
        </pc:spChg>
        <pc:spChg chg="del">
          <ac:chgData name="Xuesu Xiao" userId="2da2dc19-76a6-42ca-a03e-a5becae5e7dc" providerId="ADAL" clId="{B74F66C9-E5B3-EF46-B5D8-FD99D1E58699}" dt="2022-11-19T04:40:26.516" v="68"/>
          <ac:spMkLst>
            <pc:docMk/>
            <pc:sldMk cId="1020090745" sldId="535"/>
            <ac:spMk id="4" creationId="{DB27AE54-589C-4442-5EB9-490A8A79EA05}"/>
          </ac:spMkLst>
        </pc:spChg>
        <pc:spChg chg="del">
          <ac:chgData name="Xuesu Xiao" userId="2da2dc19-76a6-42ca-a03e-a5becae5e7dc" providerId="ADAL" clId="{B74F66C9-E5B3-EF46-B5D8-FD99D1E58699}" dt="2022-11-19T04:43:04.435" v="99"/>
          <ac:spMkLst>
            <pc:docMk/>
            <pc:sldMk cId="1020090745" sldId="535"/>
            <ac:spMk id="5" creationId="{8104977A-222E-7FF9-8EDA-DB73110CCBE8}"/>
          </ac:spMkLst>
        </pc:spChg>
      </pc:sldChg>
      <pc:sldChg chg="addSp delSp modSp add">
        <pc:chgData name="Xuesu Xiao" userId="2da2dc19-76a6-42ca-a03e-a5becae5e7dc" providerId="ADAL" clId="{B74F66C9-E5B3-EF46-B5D8-FD99D1E58699}" dt="2022-11-19T04:43:11.302" v="100"/>
        <pc:sldMkLst>
          <pc:docMk/>
          <pc:sldMk cId="260451634" sldId="536"/>
        </pc:sldMkLst>
        <pc:spChg chg="del">
          <ac:chgData name="Xuesu Xiao" userId="2da2dc19-76a6-42ca-a03e-a5becae5e7dc" providerId="ADAL" clId="{B74F66C9-E5B3-EF46-B5D8-FD99D1E58699}" dt="2022-11-19T04:40:26.516" v="68"/>
          <ac:spMkLst>
            <pc:docMk/>
            <pc:sldMk cId="260451634" sldId="536"/>
            <ac:spMk id="4" creationId="{FBCC5E58-7FB0-417C-D2FE-1903E3B59B74}"/>
          </ac:spMkLst>
        </pc:spChg>
        <pc:spChg chg="del">
          <ac:chgData name="Xuesu Xiao" userId="2da2dc19-76a6-42ca-a03e-a5becae5e7dc" providerId="ADAL" clId="{B74F66C9-E5B3-EF46-B5D8-FD99D1E58699}" dt="2022-11-19T04:43:04.435" v="99"/>
          <ac:spMkLst>
            <pc:docMk/>
            <pc:sldMk cId="260451634" sldId="536"/>
            <ac:spMk id="5" creationId="{B85EB10C-D986-870D-884A-C52EC6B4DBDC}"/>
          </ac:spMkLst>
        </pc:spChg>
        <pc:spChg chg="add mod">
          <ac:chgData name="Xuesu Xiao" userId="2da2dc19-76a6-42ca-a03e-a5becae5e7dc" providerId="ADAL" clId="{B74F66C9-E5B3-EF46-B5D8-FD99D1E58699}" dt="2022-11-19T04:43:11.302" v="100"/>
          <ac:spMkLst>
            <pc:docMk/>
            <pc:sldMk cId="260451634" sldId="536"/>
            <ac:spMk id="6" creationId="{CCB52CBF-ACD9-4513-0F78-9B283C685A25}"/>
          </ac:spMkLst>
        </pc:spChg>
      </pc:sldChg>
      <pc:sldChg chg="addSp delSp modSp add">
        <pc:chgData name="Xuesu Xiao" userId="2da2dc19-76a6-42ca-a03e-a5becae5e7dc" providerId="ADAL" clId="{B74F66C9-E5B3-EF46-B5D8-FD99D1E58699}" dt="2022-11-19T04:43:11.302" v="100"/>
        <pc:sldMkLst>
          <pc:docMk/>
          <pc:sldMk cId="3090064072" sldId="537"/>
        </pc:sldMkLst>
        <pc:spChg chg="add mod">
          <ac:chgData name="Xuesu Xiao" userId="2da2dc19-76a6-42ca-a03e-a5becae5e7dc" providerId="ADAL" clId="{B74F66C9-E5B3-EF46-B5D8-FD99D1E58699}" dt="2022-11-19T04:43:11.302" v="100"/>
          <ac:spMkLst>
            <pc:docMk/>
            <pc:sldMk cId="3090064072" sldId="537"/>
            <ac:spMk id="3" creationId="{01B5361C-2C67-8618-7FD3-0A57C518A02A}"/>
          </ac:spMkLst>
        </pc:spChg>
        <pc:spChg chg="del">
          <ac:chgData name="Xuesu Xiao" userId="2da2dc19-76a6-42ca-a03e-a5becae5e7dc" providerId="ADAL" clId="{B74F66C9-E5B3-EF46-B5D8-FD99D1E58699}" dt="2022-11-19T04:40:26.516" v="68"/>
          <ac:spMkLst>
            <pc:docMk/>
            <pc:sldMk cId="3090064072" sldId="537"/>
            <ac:spMk id="4" creationId="{A11E4A87-AD4E-0525-C6B2-33C691EBBCD5}"/>
          </ac:spMkLst>
        </pc:spChg>
        <pc:spChg chg="del">
          <ac:chgData name="Xuesu Xiao" userId="2da2dc19-76a6-42ca-a03e-a5becae5e7dc" providerId="ADAL" clId="{B74F66C9-E5B3-EF46-B5D8-FD99D1E58699}" dt="2022-11-19T04:43:04.435" v="99"/>
          <ac:spMkLst>
            <pc:docMk/>
            <pc:sldMk cId="3090064072" sldId="537"/>
            <ac:spMk id="5" creationId="{EB0FF435-A922-60EC-0519-E872DC387B10}"/>
          </ac:spMkLst>
        </pc:spChg>
      </pc:sldChg>
      <pc:sldChg chg="addSp delSp modSp add">
        <pc:chgData name="Xuesu Xiao" userId="2da2dc19-76a6-42ca-a03e-a5becae5e7dc" providerId="ADAL" clId="{B74F66C9-E5B3-EF46-B5D8-FD99D1E58699}" dt="2022-11-19T04:43:11.302" v="100"/>
        <pc:sldMkLst>
          <pc:docMk/>
          <pc:sldMk cId="743581013" sldId="538"/>
        </pc:sldMkLst>
        <pc:spChg chg="del">
          <ac:chgData name="Xuesu Xiao" userId="2da2dc19-76a6-42ca-a03e-a5becae5e7dc" providerId="ADAL" clId="{B74F66C9-E5B3-EF46-B5D8-FD99D1E58699}" dt="2022-11-19T04:40:26.516" v="68"/>
          <ac:spMkLst>
            <pc:docMk/>
            <pc:sldMk cId="743581013" sldId="538"/>
            <ac:spMk id="4" creationId="{84D92CDA-60F5-89E3-901A-D8DC93849705}"/>
          </ac:spMkLst>
        </pc:spChg>
        <pc:spChg chg="del">
          <ac:chgData name="Xuesu Xiao" userId="2da2dc19-76a6-42ca-a03e-a5becae5e7dc" providerId="ADAL" clId="{B74F66C9-E5B3-EF46-B5D8-FD99D1E58699}" dt="2022-11-19T04:43:04.435" v="99"/>
          <ac:spMkLst>
            <pc:docMk/>
            <pc:sldMk cId="743581013" sldId="538"/>
            <ac:spMk id="5" creationId="{A448B219-810F-10BF-BC4F-822BC42C9C25}"/>
          </ac:spMkLst>
        </pc:spChg>
        <pc:spChg chg="add mod">
          <ac:chgData name="Xuesu Xiao" userId="2da2dc19-76a6-42ca-a03e-a5becae5e7dc" providerId="ADAL" clId="{B74F66C9-E5B3-EF46-B5D8-FD99D1E58699}" dt="2022-11-19T04:43:11.302" v="100"/>
          <ac:spMkLst>
            <pc:docMk/>
            <pc:sldMk cId="743581013" sldId="538"/>
            <ac:spMk id="6" creationId="{81B7198D-CE74-9D66-8D29-1E99A7D85F22}"/>
          </ac:spMkLst>
        </pc:spChg>
      </pc:sldChg>
      <pc:sldChg chg="addSp delSp modSp add">
        <pc:chgData name="Xuesu Xiao" userId="2da2dc19-76a6-42ca-a03e-a5becae5e7dc" providerId="ADAL" clId="{B74F66C9-E5B3-EF46-B5D8-FD99D1E58699}" dt="2022-11-19T04:43:11.302" v="100"/>
        <pc:sldMkLst>
          <pc:docMk/>
          <pc:sldMk cId="1493707993" sldId="539"/>
        </pc:sldMkLst>
        <pc:spChg chg="add mod">
          <ac:chgData name="Xuesu Xiao" userId="2da2dc19-76a6-42ca-a03e-a5becae5e7dc" providerId="ADAL" clId="{B74F66C9-E5B3-EF46-B5D8-FD99D1E58699}" dt="2022-11-19T04:43:11.302" v="100"/>
          <ac:spMkLst>
            <pc:docMk/>
            <pc:sldMk cId="1493707993" sldId="539"/>
            <ac:spMk id="3" creationId="{BD387C49-3D22-DCCD-E3A2-9DCBBFFC7AF6}"/>
          </ac:spMkLst>
        </pc:spChg>
        <pc:spChg chg="del">
          <ac:chgData name="Xuesu Xiao" userId="2da2dc19-76a6-42ca-a03e-a5becae5e7dc" providerId="ADAL" clId="{B74F66C9-E5B3-EF46-B5D8-FD99D1E58699}" dt="2022-11-19T04:40:26.516" v="68"/>
          <ac:spMkLst>
            <pc:docMk/>
            <pc:sldMk cId="1493707993" sldId="539"/>
            <ac:spMk id="4" creationId="{3DB38683-39B3-4B5D-8084-AA6F6A61060E}"/>
          </ac:spMkLst>
        </pc:spChg>
        <pc:spChg chg="del">
          <ac:chgData name="Xuesu Xiao" userId="2da2dc19-76a6-42ca-a03e-a5becae5e7dc" providerId="ADAL" clId="{B74F66C9-E5B3-EF46-B5D8-FD99D1E58699}" dt="2022-11-19T04:43:04.435" v="99"/>
          <ac:spMkLst>
            <pc:docMk/>
            <pc:sldMk cId="1493707993" sldId="539"/>
            <ac:spMk id="5" creationId="{7E4C1E88-D7F6-6164-2F83-A574EE6A97D3}"/>
          </ac:spMkLst>
        </pc:spChg>
      </pc:sldChg>
      <pc:sldChg chg="addSp delSp modSp add">
        <pc:chgData name="Xuesu Xiao" userId="2da2dc19-76a6-42ca-a03e-a5becae5e7dc" providerId="ADAL" clId="{B74F66C9-E5B3-EF46-B5D8-FD99D1E58699}" dt="2022-11-19T04:43:11.302" v="100"/>
        <pc:sldMkLst>
          <pc:docMk/>
          <pc:sldMk cId="1741362464" sldId="540"/>
        </pc:sldMkLst>
        <pc:spChg chg="del">
          <ac:chgData name="Xuesu Xiao" userId="2da2dc19-76a6-42ca-a03e-a5becae5e7dc" providerId="ADAL" clId="{B74F66C9-E5B3-EF46-B5D8-FD99D1E58699}" dt="2022-11-19T04:40:26.516" v="68"/>
          <ac:spMkLst>
            <pc:docMk/>
            <pc:sldMk cId="1741362464" sldId="540"/>
            <ac:spMk id="4" creationId="{90AAA240-F599-5749-1E5C-74101BA82E75}"/>
          </ac:spMkLst>
        </pc:spChg>
        <pc:spChg chg="del">
          <ac:chgData name="Xuesu Xiao" userId="2da2dc19-76a6-42ca-a03e-a5becae5e7dc" providerId="ADAL" clId="{B74F66C9-E5B3-EF46-B5D8-FD99D1E58699}" dt="2022-11-19T04:43:04.435" v="99"/>
          <ac:spMkLst>
            <pc:docMk/>
            <pc:sldMk cId="1741362464" sldId="540"/>
            <ac:spMk id="5" creationId="{E034352A-5D79-D31C-2781-9D3F676390BE}"/>
          </ac:spMkLst>
        </pc:spChg>
        <pc:spChg chg="add mod">
          <ac:chgData name="Xuesu Xiao" userId="2da2dc19-76a6-42ca-a03e-a5becae5e7dc" providerId="ADAL" clId="{B74F66C9-E5B3-EF46-B5D8-FD99D1E58699}" dt="2022-11-19T04:43:11.302" v="100"/>
          <ac:spMkLst>
            <pc:docMk/>
            <pc:sldMk cId="1741362464" sldId="540"/>
            <ac:spMk id="7" creationId="{60CCA0C2-5537-1C2A-1934-729603A06348}"/>
          </ac:spMkLst>
        </pc:spChg>
      </pc:sldChg>
      <pc:sldChg chg="addSp delSp modSp add mod">
        <pc:chgData name="Xuesu Xiao" userId="2da2dc19-76a6-42ca-a03e-a5becae5e7dc" providerId="ADAL" clId="{B74F66C9-E5B3-EF46-B5D8-FD99D1E58699}" dt="2022-11-19T05:10:03.783" v="257" actId="1035"/>
        <pc:sldMkLst>
          <pc:docMk/>
          <pc:sldMk cId="3900257319" sldId="541"/>
        </pc:sldMkLst>
        <pc:spChg chg="mod">
          <ac:chgData name="Xuesu Xiao" userId="2da2dc19-76a6-42ca-a03e-a5becae5e7dc" providerId="ADAL" clId="{B74F66C9-E5B3-EF46-B5D8-FD99D1E58699}" dt="2022-11-19T04:40:07.546" v="49" actId="27636"/>
          <ac:spMkLst>
            <pc:docMk/>
            <pc:sldMk cId="3900257319" sldId="541"/>
            <ac:spMk id="2" creationId="{5FCF5A99-1129-024F-8C7D-33C5FADB8484}"/>
          </ac:spMkLst>
        </pc:spChg>
        <pc:spChg chg="add mod">
          <ac:chgData name="Xuesu Xiao" userId="2da2dc19-76a6-42ca-a03e-a5becae5e7dc" providerId="ADAL" clId="{B74F66C9-E5B3-EF46-B5D8-FD99D1E58699}" dt="2022-11-19T04:43:11.302" v="100"/>
          <ac:spMkLst>
            <pc:docMk/>
            <pc:sldMk cId="3900257319" sldId="541"/>
            <ac:spMk id="3" creationId="{99576D04-7BB1-9CEF-E033-A21FF30C76F3}"/>
          </ac:spMkLst>
        </pc:spChg>
        <pc:spChg chg="del">
          <ac:chgData name="Xuesu Xiao" userId="2da2dc19-76a6-42ca-a03e-a5becae5e7dc" providerId="ADAL" clId="{B74F66C9-E5B3-EF46-B5D8-FD99D1E58699}" dt="2022-11-19T04:40:26.516" v="68"/>
          <ac:spMkLst>
            <pc:docMk/>
            <pc:sldMk cId="3900257319" sldId="541"/>
            <ac:spMk id="4" creationId="{3DB38683-39B3-4B5D-8084-AA6F6A61060E}"/>
          </ac:spMkLst>
        </pc:spChg>
        <pc:spChg chg="del">
          <ac:chgData name="Xuesu Xiao" userId="2da2dc19-76a6-42ca-a03e-a5becae5e7dc" providerId="ADAL" clId="{B74F66C9-E5B3-EF46-B5D8-FD99D1E58699}" dt="2022-11-19T04:43:04.435" v="99"/>
          <ac:spMkLst>
            <pc:docMk/>
            <pc:sldMk cId="3900257319" sldId="541"/>
            <ac:spMk id="5" creationId="{7E4C1E88-D7F6-6164-2F83-A574EE6A97D3}"/>
          </ac:spMkLst>
        </pc:spChg>
        <pc:picChg chg="mod">
          <ac:chgData name="Xuesu Xiao" userId="2da2dc19-76a6-42ca-a03e-a5becae5e7dc" providerId="ADAL" clId="{B74F66C9-E5B3-EF46-B5D8-FD99D1E58699}" dt="2022-11-19T05:10:03.783" v="257" actId="1035"/>
          <ac:picMkLst>
            <pc:docMk/>
            <pc:sldMk cId="3900257319" sldId="541"/>
            <ac:picMk id="8" creationId="{633A8686-B224-A848-9B34-B6616A43EF62}"/>
          </ac:picMkLst>
        </pc:picChg>
      </pc:sldChg>
      <pc:sldChg chg="addSp delSp modSp add">
        <pc:chgData name="Xuesu Xiao" userId="2da2dc19-76a6-42ca-a03e-a5becae5e7dc" providerId="ADAL" clId="{B74F66C9-E5B3-EF46-B5D8-FD99D1E58699}" dt="2022-11-19T04:43:11.302" v="100"/>
        <pc:sldMkLst>
          <pc:docMk/>
          <pc:sldMk cId="2092015878" sldId="542"/>
        </pc:sldMkLst>
        <pc:spChg chg="add mod">
          <ac:chgData name="Xuesu Xiao" userId="2da2dc19-76a6-42ca-a03e-a5becae5e7dc" providerId="ADAL" clId="{B74F66C9-E5B3-EF46-B5D8-FD99D1E58699}" dt="2022-11-19T04:43:11.302" v="100"/>
          <ac:spMkLst>
            <pc:docMk/>
            <pc:sldMk cId="2092015878" sldId="542"/>
            <ac:spMk id="3" creationId="{98653C15-22A9-3797-7AA9-D12560B6D68A}"/>
          </ac:spMkLst>
        </pc:spChg>
        <pc:spChg chg="del">
          <ac:chgData name="Xuesu Xiao" userId="2da2dc19-76a6-42ca-a03e-a5becae5e7dc" providerId="ADAL" clId="{B74F66C9-E5B3-EF46-B5D8-FD99D1E58699}" dt="2022-11-19T04:40:26.516" v="68"/>
          <ac:spMkLst>
            <pc:docMk/>
            <pc:sldMk cId="2092015878" sldId="542"/>
            <ac:spMk id="4" creationId="{11FF2E05-C2D7-7959-E4ED-7B44B7742169}"/>
          </ac:spMkLst>
        </pc:spChg>
        <pc:spChg chg="del">
          <ac:chgData name="Xuesu Xiao" userId="2da2dc19-76a6-42ca-a03e-a5becae5e7dc" providerId="ADAL" clId="{B74F66C9-E5B3-EF46-B5D8-FD99D1E58699}" dt="2022-11-19T04:43:04.435" v="99"/>
          <ac:spMkLst>
            <pc:docMk/>
            <pc:sldMk cId="2092015878" sldId="542"/>
            <ac:spMk id="5" creationId="{3AF14134-D06A-7FF5-6805-479AB519D0F2}"/>
          </ac:spMkLst>
        </pc:spChg>
      </pc:sldChg>
      <pc:sldChg chg="addSp delSp modSp add mod">
        <pc:chgData name="Xuesu Xiao" userId="2da2dc19-76a6-42ca-a03e-a5becae5e7dc" providerId="ADAL" clId="{B74F66C9-E5B3-EF46-B5D8-FD99D1E58699}" dt="2022-11-20T03:06:48.710" v="620" actId="1035"/>
        <pc:sldMkLst>
          <pc:docMk/>
          <pc:sldMk cId="3458925638" sldId="543"/>
        </pc:sldMkLst>
        <pc:spChg chg="mod">
          <ac:chgData name="Xuesu Xiao" userId="2da2dc19-76a6-42ca-a03e-a5becae5e7dc" providerId="ADAL" clId="{B74F66C9-E5B3-EF46-B5D8-FD99D1E58699}" dt="2022-11-20T03:06:45.397" v="605" actId="167"/>
          <ac:spMkLst>
            <pc:docMk/>
            <pc:sldMk cId="3458925638" sldId="543"/>
            <ac:spMk id="3" creationId="{C7572269-DBA1-CFAA-5DD1-B715AAC16982}"/>
          </ac:spMkLst>
        </pc:spChg>
        <pc:spChg chg="del">
          <ac:chgData name="Xuesu Xiao" userId="2da2dc19-76a6-42ca-a03e-a5becae5e7dc" providerId="ADAL" clId="{B74F66C9-E5B3-EF46-B5D8-FD99D1E58699}" dt="2022-11-19T04:40:26.516" v="68"/>
          <ac:spMkLst>
            <pc:docMk/>
            <pc:sldMk cId="3458925638" sldId="543"/>
            <ac:spMk id="4" creationId="{45B2BBEB-0E38-73F1-7569-E091FD866BF1}"/>
          </ac:spMkLst>
        </pc:spChg>
        <pc:spChg chg="del">
          <ac:chgData name="Xuesu Xiao" userId="2da2dc19-76a6-42ca-a03e-a5becae5e7dc" providerId="ADAL" clId="{B74F66C9-E5B3-EF46-B5D8-FD99D1E58699}" dt="2022-11-19T04:43:04.435" v="99"/>
          <ac:spMkLst>
            <pc:docMk/>
            <pc:sldMk cId="3458925638" sldId="543"/>
            <ac:spMk id="5" creationId="{4D4A7AC8-8BF5-3135-BB31-96C6F904AAA5}"/>
          </ac:spMkLst>
        </pc:spChg>
        <pc:spChg chg="add mod">
          <ac:chgData name="Xuesu Xiao" userId="2da2dc19-76a6-42ca-a03e-a5becae5e7dc" providerId="ADAL" clId="{B74F66C9-E5B3-EF46-B5D8-FD99D1E58699}" dt="2022-11-19T04:43:11.302" v="100"/>
          <ac:spMkLst>
            <pc:docMk/>
            <pc:sldMk cId="3458925638" sldId="543"/>
            <ac:spMk id="8" creationId="{C550A33B-39F4-74A6-8B1F-5BD00A257E27}"/>
          </ac:spMkLst>
        </pc:spChg>
        <pc:picChg chg="mod">
          <ac:chgData name="Xuesu Xiao" userId="2da2dc19-76a6-42ca-a03e-a5becae5e7dc" providerId="ADAL" clId="{B74F66C9-E5B3-EF46-B5D8-FD99D1E58699}" dt="2022-11-20T03:06:36.240" v="604" actId="1036"/>
          <ac:picMkLst>
            <pc:docMk/>
            <pc:sldMk cId="3458925638" sldId="543"/>
            <ac:picMk id="6" creationId="{161CE818-ECB8-BEAF-4EF4-FAACC08D05D6}"/>
          </ac:picMkLst>
        </pc:picChg>
        <pc:picChg chg="mod">
          <ac:chgData name="Xuesu Xiao" userId="2da2dc19-76a6-42ca-a03e-a5becae5e7dc" providerId="ADAL" clId="{B74F66C9-E5B3-EF46-B5D8-FD99D1E58699}" dt="2022-11-20T03:06:48.710" v="620" actId="1035"/>
          <ac:picMkLst>
            <pc:docMk/>
            <pc:sldMk cId="3458925638" sldId="543"/>
            <ac:picMk id="7" creationId="{BA934296-C4F4-96D1-5060-EC60102CFD2C}"/>
          </ac:picMkLst>
        </pc:picChg>
      </pc:sldChg>
      <pc:sldChg chg="addSp delSp modSp add">
        <pc:chgData name="Xuesu Xiao" userId="2da2dc19-76a6-42ca-a03e-a5becae5e7dc" providerId="ADAL" clId="{B74F66C9-E5B3-EF46-B5D8-FD99D1E58699}" dt="2022-11-19T04:43:11.302" v="100"/>
        <pc:sldMkLst>
          <pc:docMk/>
          <pc:sldMk cId="4144634977" sldId="544"/>
        </pc:sldMkLst>
        <pc:spChg chg="add mod">
          <ac:chgData name="Xuesu Xiao" userId="2da2dc19-76a6-42ca-a03e-a5becae5e7dc" providerId="ADAL" clId="{B74F66C9-E5B3-EF46-B5D8-FD99D1E58699}" dt="2022-11-19T04:43:11.302" v="100"/>
          <ac:spMkLst>
            <pc:docMk/>
            <pc:sldMk cId="4144634977" sldId="544"/>
            <ac:spMk id="3" creationId="{58E5A539-79B9-C57C-B5B2-61F2FEFF6BF7}"/>
          </ac:spMkLst>
        </pc:spChg>
        <pc:spChg chg="del">
          <ac:chgData name="Xuesu Xiao" userId="2da2dc19-76a6-42ca-a03e-a5becae5e7dc" providerId="ADAL" clId="{B74F66C9-E5B3-EF46-B5D8-FD99D1E58699}" dt="2022-11-19T04:40:26.516" v="68"/>
          <ac:spMkLst>
            <pc:docMk/>
            <pc:sldMk cId="4144634977" sldId="544"/>
            <ac:spMk id="4" creationId="{11FF2E05-C2D7-7959-E4ED-7B44B7742169}"/>
          </ac:spMkLst>
        </pc:spChg>
        <pc:spChg chg="del">
          <ac:chgData name="Xuesu Xiao" userId="2da2dc19-76a6-42ca-a03e-a5becae5e7dc" providerId="ADAL" clId="{B74F66C9-E5B3-EF46-B5D8-FD99D1E58699}" dt="2022-11-19T04:43:04.435" v="99"/>
          <ac:spMkLst>
            <pc:docMk/>
            <pc:sldMk cId="4144634977" sldId="544"/>
            <ac:spMk id="5" creationId="{3AF14134-D06A-7FF5-6805-479AB519D0F2}"/>
          </ac:spMkLst>
        </pc:spChg>
      </pc:sldChg>
      <pc:sldChg chg="addSp delSp modSp add mod">
        <pc:chgData name="Xuesu Xiao" userId="2da2dc19-76a6-42ca-a03e-a5becae5e7dc" providerId="ADAL" clId="{B74F66C9-E5B3-EF46-B5D8-FD99D1E58699}" dt="2022-11-20T03:01:53.988" v="561" actId="20577"/>
        <pc:sldMkLst>
          <pc:docMk/>
          <pc:sldMk cId="995979242" sldId="545"/>
        </pc:sldMkLst>
        <pc:spChg chg="mod">
          <ac:chgData name="Xuesu Xiao" userId="2da2dc19-76a6-42ca-a03e-a5becae5e7dc" providerId="ADAL" clId="{B74F66C9-E5B3-EF46-B5D8-FD99D1E58699}" dt="2022-11-20T03:01:53.988" v="561" actId="20577"/>
          <ac:spMkLst>
            <pc:docMk/>
            <pc:sldMk cId="995979242" sldId="545"/>
            <ac:spMk id="2" creationId="{C902B590-E5D6-730B-91A6-FACD47C27E9A}"/>
          </ac:spMkLst>
        </pc:spChg>
        <pc:spChg chg="add mod">
          <ac:chgData name="Xuesu Xiao" userId="2da2dc19-76a6-42ca-a03e-a5becae5e7dc" providerId="ADAL" clId="{B74F66C9-E5B3-EF46-B5D8-FD99D1E58699}" dt="2022-11-19T04:43:11.302" v="100"/>
          <ac:spMkLst>
            <pc:docMk/>
            <pc:sldMk cId="995979242" sldId="545"/>
            <ac:spMk id="3" creationId="{EABE2DDC-8C55-4D6C-CDF8-5486C2DB7A7A}"/>
          </ac:spMkLst>
        </pc:spChg>
        <pc:spChg chg="del">
          <ac:chgData name="Xuesu Xiao" userId="2da2dc19-76a6-42ca-a03e-a5becae5e7dc" providerId="ADAL" clId="{B74F66C9-E5B3-EF46-B5D8-FD99D1E58699}" dt="2022-11-19T04:40:26.516" v="68"/>
          <ac:spMkLst>
            <pc:docMk/>
            <pc:sldMk cId="995979242" sldId="545"/>
            <ac:spMk id="4" creationId="{7700FE4E-5271-2473-60E1-A389982C380E}"/>
          </ac:spMkLst>
        </pc:spChg>
        <pc:spChg chg="del">
          <ac:chgData name="Xuesu Xiao" userId="2da2dc19-76a6-42ca-a03e-a5becae5e7dc" providerId="ADAL" clId="{B74F66C9-E5B3-EF46-B5D8-FD99D1E58699}" dt="2022-11-19T04:43:04.435" v="99"/>
          <ac:spMkLst>
            <pc:docMk/>
            <pc:sldMk cId="995979242" sldId="545"/>
            <ac:spMk id="5" creationId="{A4938728-1CA6-41B4-B96D-A52019CFB745}"/>
          </ac:spMkLst>
        </pc:spChg>
      </pc:sldChg>
      <pc:sldChg chg="addSp delSp modSp add mod">
        <pc:chgData name="Xuesu Xiao" userId="2da2dc19-76a6-42ca-a03e-a5becae5e7dc" providerId="ADAL" clId="{B74F66C9-E5B3-EF46-B5D8-FD99D1E58699}" dt="2022-11-20T03:04:28.631" v="581" actId="20577"/>
        <pc:sldMkLst>
          <pc:docMk/>
          <pc:sldMk cId="2275408222" sldId="546"/>
        </pc:sldMkLst>
        <pc:spChg chg="mod">
          <ac:chgData name="Xuesu Xiao" userId="2da2dc19-76a6-42ca-a03e-a5becae5e7dc" providerId="ADAL" clId="{B74F66C9-E5B3-EF46-B5D8-FD99D1E58699}" dt="2022-11-20T03:04:28.631" v="581" actId="20577"/>
          <ac:spMkLst>
            <pc:docMk/>
            <pc:sldMk cId="2275408222" sldId="546"/>
            <ac:spMk id="2" creationId="{C902B590-E5D6-730B-91A6-FACD47C27E9A}"/>
          </ac:spMkLst>
        </pc:spChg>
        <pc:spChg chg="add mod">
          <ac:chgData name="Xuesu Xiao" userId="2da2dc19-76a6-42ca-a03e-a5becae5e7dc" providerId="ADAL" clId="{B74F66C9-E5B3-EF46-B5D8-FD99D1E58699}" dt="2022-11-19T04:43:11.302" v="100"/>
          <ac:spMkLst>
            <pc:docMk/>
            <pc:sldMk cId="2275408222" sldId="546"/>
            <ac:spMk id="3" creationId="{A5264F89-CA3A-0F00-A806-37413836D537}"/>
          </ac:spMkLst>
        </pc:spChg>
        <pc:spChg chg="del">
          <ac:chgData name="Xuesu Xiao" userId="2da2dc19-76a6-42ca-a03e-a5becae5e7dc" providerId="ADAL" clId="{B74F66C9-E5B3-EF46-B5D8-FD99D1E58699}" dt="2022-11-19T04:40:26.516" v="68"/>
          <ac:spMkLst>
            <pc:docMk/>
            <pc:sldMk cId="2275408222" sldId="546"/>
            <ac:spMk id="4" creationId="{7700FE4E-5271-2473-60E1-A389982C380E}"/>
          </ac:spMkLst>
        </pc:spChg>
        <pc:spChg chg="del">
          <ac:chgData name="Xuesu Xiao" userId="2da2dc19-76a6-42ca-a03e-a5becae5e7dc" providerId="ADAL" clId="{B74F66C9-E5B3-EF46-B5D8-FD99D1E58699}" dt="2022-11-19T04:43:04.435" v="99"/>
          <ac:spMkLst>
            <pc:docMk/>
            <pc:sldMk cId="2275408222" sldId="546"/>
            <ac:spMk id="5" creationId="{A4938728-1CA6-41B4-B96D-A52019CFB745}"/>
          </ac:spMkLst>
        </pc:spChg>
      </pc:sldChg>
      <pc:sldChg chg="addSp delSp modSp add mod">
        <pc:chgData name="Xuesu Xiao" userId="2da2dc19-76a6-42ca-a03e-a5becae5e7dc" providerId="ADAL" clId="{B74F66C9-E5B3-EF46-B5D8-FD99D1E58699}" dt="2022-11-19T04:43:11.302" v="100"/>
        <pc:sldMkLst>
          <pc:docMk/>
          <pc:sldMk cId="2313172705" sldId="547"/>
        </pc:sldMkLst>
        <pc:spChg chg="mod">
          <ac:chgData name="Xuesu Xiao" userId="2da2dc19-76a6-42ca-a03e-a5becae5e7dc" providerId="ADAL" clId="{B74F66C9-E5B3-EF46-B5D8-FD99D1E58699}" dt="2022-11-19T04:40:07.543" v="48" actId="27636"/>
          <ac:spMkLst>
            <pc:docMk/>
            <pc:sldMk cId="2313172705" sldId="547"/>
            <ac:spMk id="2" creationId="{5FCF5A99-1129-024F-8C7D-33C5FADB8484}"/>
          </ac:spMkLst>
        </pc:spChg>
        <pc:spChg chg="add mod">
          <ac:chgData name="Xuesu Xiao" userId="2da2dc19-76a6-42ca-a03e-a5becae5e7dc" providerId="ADAL" clId="{B74F66C9-E5B3-EF46-B5D8-FD99D1E58699}" dt="2022-11-19T04:43:11.302" v="100"/>
          <ac:spMkLst>
            <pc:docMk/>
            <pc:sldMk cId="2313172705" sldId="547"/>
            <ac:spMk id="3" creationId="{C36AEF3F-7FF1-BB9E-DBD2-098D6457CE52}"/>
          </ac:spMkLst>
        </pc:spChg>
        <pc:spChg chg="del">
          <ac:chgData name="Xuesu Xiao" userId="2da2dc19-76a6-42ca-a03e-a5becae5e7dc" providerId="ADAL" clId="{B74F66C9-E5B3-EF46-B5D8-FD99D1E58699}" dt="2022-11-19T04:40:26.516" v="68"/>
          <ac:spMkLst>
            <pc:docMk/>
            <pc:sldMk cId="2313172705" sldId="547"/>
            <ac:spMk id="4" creationId="{3DB38683-39B3-4B5D-8084-AA6F6A61060E}"/>
          </ac:spMkLst>
        </pc:spChg>
        <pc:spChg chg="del">
          <ac:chgData name="Xuesu Xiao" userId="2da2dc19-76a6-42ca-a03e-a5becae5e7dc" providerId="ADAL" clId="{B74F66C9-E5B3-EF46-B5D8-FD99D1E58699}" dt="2022-11-19T04:43:04.435" v="99"/>
          <ac:spMkLst>
            <pc:docMk/>
            <pc:sldMk cId="2313172705" sldId="547"/>
            <ac:spMk id="5" creationId="{7E4C1E88-D7F6-6164-2F83-A574EE6A97D3}"/>
          </ac:spMkLst>
        </pc:spChg>
      </pc:sldChg>
      <pc:sldChg chg="addSp delSp modSp add">
        <pc:chgData name="Xuesu Xiao" userId="2da2dc19-76a6-42ca-a03e-a5becae5e7dc" providerId="ADAL" clId="{B74F66C9-E5B3-EF46-B5D8-FD99D1E58699}" dt="2022-11-20T03:02:30.478" v="580" actId="1036"/>
        <pc:sldMkLst>
          <pc:docMk/>
          <pc:sldMk cId="3060296709" sldId="548"/>
        </pc:sldMkLst>
        <pc:spChg chg="del">
          <ac:chgData name="Xuesu Xiao" userId="2da2dc19-76a6-42ca-a03e-a5becae5e7dc" providerId="ADAL" clId="{B74F66C9-E5B3-EF46-B5D8-FD99D1E58699}" dt="2022-11-19T04:40:26.516" v="68"/>
          <ac:spMkLst>
            <pc:docMk/>
            <pc:sldMk cId="3060296709" sldId="548"/>
            <ac:spMk id="4" creationId="{8D752BDA-F21C-78FC-4937-2C076462EF47}"/>
          </ac:spMkLst>
        </pc:spChg>
        <pc:spChg chg="del">
          <ac:chgData name="Xuesu Xiao" userId="2da2dc19-76a6-42ca-a03e-a5becae5e7dc" providerId="ADAL" clId="{B74F66C9-E5B3-EF46-B5D8-FD99D1E58699}" dt="2022-11-19T04:43:04.435" v="99"/>
          <ac:spMkLst>
            <pc:docMk/>
            <pc:sldMk cId="3060296709" sldId="548"/>
            <ac:spMk id="5" creationId="{E0E82220-E1CD-56BD-15D7-BA7C5190DE1A}"/>
          </ac:spMkLst>
        </pc:spChg>
        <pc:spChg chg="add mod">
          <ac:chgData name="Xuesu Xiao" userId="2da2dc19-76a6-42ca-a03e-a5becae5e7dc" providerId="ADAL" clId="{B74F66C9-E5B3-EF46-B5D8-FD99D1E58699}" dt="2022-11-19T04:43:11.302" v="100"/>
          <ac:spMkLst>
            <pc:docMk/>
            <pc:sldMk cId="3060296709" sldId="548"/>
            <ac:spMk id="7" creationId="{6CBD5DD4-CA77-09BC-40C8-66A2E2841DE6}"/>
          </ac:spMkLst>
        </pc:spChg>
        <pc:picChg chg="mod">
          <ac:chgData name="Xuesu Xiao" userId="2da2dc19-76a6-42ca-a03e-a5becae5e7dc" providerId="ADAL" clId="{B74F66C9-E5B3-EF46-B5D8-FD99D1E58699}" dt="2022-11-20T03:02:30.478" v="580" actId="1036"/>
          <ac:picMkLst>
            <pc:docMk/>
            <pc:sldMk cId="3060296709" sldId="548"/>
            <ac:picMk id="7170" creationId="{0DE109A4-C610-38B8-50F7-AEBF4CB5B456}"/>
          </ac:picMkLst>
        </pc:picChg>
        <pc:picChg chg="mod">
          <ac:chgData name="Xuesu Xiao" userId="2da2dc19-76a6-42ca-a03e-a5becae5e7dc" providerId="ADAL" clId="{B74F66C9-E5B3-EF46-B5D8-FD99D1E58699}" dt="2022-11-20T03:02:30.478" v="580" actId="1036"/>
          <ac:picMkLst>
            <pc:docMk/>
            <pc:sldMk cId="3060296709" sldId="548"/>
            <ac:picMk id="7172" creationId="{C94CCEB3-72DE-C60B-1500-3D335B5FAFD8}"/>
          </ac:picMkLst>
        </pc:picChg>
      </pc:sldChg>
      <pc:sldChg chg="addSp delSp modSp add mod">
        <pc:chgData name="Xuesu Xiao" userId="2da2dc19-76a6-42ca-a03e-a5becae5e7dc" providerId="ADAL" clId="{B74F66C9-E5B3-EF46-B5D8-FD99D1E58699}" dt="2022-11-20T03:07:25.342" v="621" actId="478"/>
        <pc:sldMkLst>
          <pc:docMk/>
          <pc:sldMk cId="5234716" sldId="549"/>
        </pc:sldMkLst>
        <pc:spChg chg="del">
          <ac:chgData name="Xuesu Xiao" userId="2da2dc19-76a6-42ca-a03e-a5becae5e7dc" providerId="ADAL" clId="{B74F66C9-E5B3-EF46-B5D8-FD99D1E58699}" dt="2022-11-20T03:07:25.342" v="621" actId="478"/>
          <ac:spMkLst>
            <pc:docMk/>
            <pc:sldMk cId="5234716" sldId="549"/>
            <ac:spMk id="3" creationId="{9CD5D84D-F5D6-64F0-AF5B-5A1C40FC4E06}"/>
          </ac:spMkLst>
        </pc:spChg>
        <pc:spChg chg="del">
          <ac:chgData name="Xuesu Xiao" userId="2da2dc19-76a6-42ca-a03e-a5becae5e7dc" providerId="ADAL" clId="{B74F66C9-E5B3-EF46-B5D8-FD99D1E58699}" dt="2022-11-19T04:40:26.516" v="68"/>
          <ac:spMkLst>
            <pc:docMk/>
            <pc:sldMk cId="5234716" sldId="549"/>
            <ac:spMk id="4" creationId="{90AAA240-F599-5749-1E5C-74101BA82E75}"/>
          </ac:spMkLst>
        </pc:spChg>
        <pc:spChg chg="del">
          <ac:chgData name="Xuesu Xiao" userId="2da2dc19-76a6-42ca-a03e-a5becae5e7dc" providerId="ADAL" clId="{B74F66C9-E5B3-EF46-B5D8-FD99D1E58699}" dt="2022-11-19T04:43:04.435" v="99"/>
          <ac:spMkLst>
            <pc:docMk/>
            <pc:sldMk cId="5234716" sldId="549"/>
            <ac:spMk id="5" creationId="{E034352A-5D79-D31C-2781-9D3F676390BE}"/>
          </ac:spMkLst>
        </pc:spChg>
        <pc:spChg chg="add mod">
          <ac:chgData name="Xuesu Xiao" userId="2da2dc19-76a6-42ca-a03e-a5becae5e7dc" providerId="ADAL" clId="{B74F66C9-E5B3-EF46-B5D8-FD99D1E58699}" dt="2022-11-19T04:43:11.302" v="100"/>
          <ac:spMkLst>
            <pc:docMk/>
            <pc:sldMk cId="5234716" sldId="549"/>
            <ac:spMk id="6" creationId="{59E13A5A-FFE2-FF2F-E56C-74B12DB6D927}"/>
          </ac:spMkLst>
        </pc:spChg>
      </pc:sldChg>
      <pc:sldChg chg="addSp delSp modSp add">
        <pc:chgData name="Xuesu Xiao" userId="2da2dc19-76a6-42ca-a03e-a5becae5e7dc" providerId="ADAL" clId="{B74F66C9-E5B3-EF46-B5D8-FD99D1E58699}" dt="2022-11-19T04:43:11.302" v="100"/>
        <pc:sldMkLst>
          <pc:docMk/>
          <pc:sldMk cId="906586153" sldId="550"/>
        </pc:sldMkLst>
        <pc:spChg chg="del">
          <ac:chgData name="Xuesu Xiao" userId="2da2dc19-76a6-42ca-a03e-a5becae5e7dc" providerId="ADAL" clId="{B74F66C9-E5B3-EF46-B5D8-FD99D1E58699}" dt="2022-11-19T04:40:26.516" v="68"/>
          <ac:spMkLst>
            <pc:docMk/>
            <pc:sldMk cId="906586153" sldId="550"/>
            <ac:spMk id="4" creationId="{D8D2DCFD-999E-55CE-9758-7009D6E13C3D}"/>
          </ac:spMkLst>
        </pc:spChg>
        <pc:spChg chg="del">
          <ac:chgData name="Xuesu Xiao" userId="2da2dc19-76a6-42ca-a03e-a5becae5e7dc" providerId="ADAL" clId="{B74F66C9-E5B3-EF46-B5D8-FD99D1E58699}" dt="2022-11-19T04:43:04.435" v="99"/>
          <ac:spMkLst>
            <pc:docMk/>
            <pc:sldMk cId="906586153" sldId="550"/>
            <ac:spMk id="5" creationId="{F6A4044F-CFE7-BCA8-7E36-04066A89A026}"/>
          </ac:spMkLst>
        </pc:spChg>
        <pc:spChg chg="add mod">
          <ac:chgData name="Xuesu Xiao" userId="2da2dc19-76a6-42ca-a03e-a5becae5e7dc" providerId="ADAL" clId="{B74F66C9-E5B3-EF46-B5D8-FD99D1E58699}" dt="2022-11-19T04:43:11.302" v="100"/>
          <ac:spMkLst>
            <pc:docMk/>
            <pc:sldMk cId="906586153" sldId="550"/>
            <ac:spMk id="7" creationId="{D1F40A5F-1685-8500-7AE6-44FA44FF527C}"/>
          </ac:spMkLst>
        </pc:spChg>
      </pc:sldChg>
      <pc:sldChg chg="addSp delSp modSp add">
        <pc:chgData name="Xuesu Xiao" userId="2da2dc19-76a6-42ca-a03e-a5becae5e7dc" providerId="ADAL" clId="{B74F66C9-E5B3-EF46-B5D8-FD99D1E58699}" dt="2022-11-19T04:43:11.302" v="100"/>
        <pc:sldMkLst>
          <pc:docMk/>
          <pc:sldMk cId="1825099269" sldId="551"/>
        </pc:sldMkLst>
        <pc:spChg chg="del">
          <ac:chgData name="Xuesu Xiao" userId="2da2dc19-76a6-42ca-a03e-a5becae5e7dc" providerId="ADAL" clId="{B74F66C9-E5B3-EF46-B5D8-FD99D1E58699}" dt="2022-11-19T04:40:26.516" v="68"/>
          <ac:spMkLst>
            <pc:docMk/>
            <pc:sldMk cId="1825099269" sldId="551"/>
            <ac:spMk id="4" creationId="{D8D2DCFD-999E-55CE-9758-7009D6E13C3D}"/>
          </ac:spMkLst>
        </pc:spChg>
        <pc:spChg chg="del">
          <ac:chgData name="Xuesu Xiao" userId="2da2dc19-76a6-42ca-a03e-a5becae5e7dc" providerId="ADAL" clId="{B74F66C9-E5B3-EF46-B5D8-FD99D1E58699}" dt="2022-11-19T04:43:04.435" v="99"/>
          <ac:spMkLst>
            <pc:docMk/>
            <pc:sldMk cId="1825099269" sldId="551"/>
            <ac:spMk id="5" creationId="{F6A4044F-CFE7-BCA8-7E36-04066A89A026}"/>
          </ac:spMkLst>
        </pc:spChg>
        <pc:spChg chg="add mod">
          <ac:chgData name="Xuesu Xiao" userId="2da2dc19-76a6-42ca-a03e-a5becae5e7dc" providerId="ADAL" clId="{B74F66C9-E5B3-EF46-B5D8-FD99D1E58699}" dt="2022-11-19T04:43:11.302" v="100"/>
          <ac:spMkLst>
            <pc:docMk/>
            <pc:sldMk cId="1825099269" sldId="551"/>
            <ac:spMk id="6" creationId="{96740158-4BC2-CE90-8D52-ED66FC7233C0}"/>
          </ac:spMkLst>
        </pc:spChg>
      </pc:sldChg>
      <pc:sldChg chg="addSp delSp modSp add">
        <pc:chgData name="Xuesu Xiao" userId="2da2dc19-76a6-42ca-a03e-a5becae5e7dc" providerId="ADAL" clId="{B74F66C9-E5B3-EF46-B5D8-FD99D1E58699}" dt="2022-11-19T04:43:11.302" v="100"/>
        <pc:sldMkLst>
          <pc:docMk/>
          <pc:sldMk cId="2186420898" sldId="552"/>
        </pc:sldMkLst>
        <pc:spChg chg="del">
          <ac:chgData name="Xuesu Xiao" userId="2da2dc19-76a6-42ca-a03e-a5becae5e7dc" providerId="ADAL" clId="{B74F66C9-E5B3-EF46-B5D8-FD99D1E58699}" dt="2022-11-19T04:40:26.516" v="68"/>
          <ac:spMkLst>
            <pc:docMk/>
            <pc:sldMk cId="2186420898" sldId="552"/>
            <ac:spMk id="4" creationId="{D8D2DCFD-999E-55CE-9758-7009D6E13C3D}"/>
          </ac:spMkLst>
        </pc:spChg>
        <pc:spChg chg="del">
          <ac:chgData name="Xuesu Xiao" userId="2da2dc19-76a6-42ca-a03e-a5becae5e7dc" providerId="ADAL" clId="{B74F66C9-E5B3-EF46-B5D8-FD99D1E58699}" dt="2022-11-19T04:43:04.435" v="99"/>
          <ac:spMkLst>
            <pc:docMk/>
            <pc:sldMk cId="2186420898" sldId="552"/>
            <ac:spMk id="5" creationId="{F6A4044F-CFE7-BCA8-7E36-04066A89A026}"/>
          </ac:spMkLst>
        </pc:spChg>
        <pc:spChg chg="add mod">
          <ac:chgData name="Xuesu Xiao" userId="2da2dc19-76a6-42ca-a03e-a5becae5e7dc" providerId="ADAL" clId="{B74F66C9-E5B3-EF46-B5D8-FD99D1E58699}" dt="2022-11-19T04:43:11.302" v="100"/>
          <ac:spMkLst>
            <pc:docMk/>
            <pc:sldMk cId="2186420898" sldId="552"/>
            <ac:spMk id="6" creationId="{4A79DC41-78F1-E238-D3D8-79196DD04E7D}"/>
          </ac:spMkLst>
        </pc:spChg>
      </pc:sldChg>
      <pc:sldChg chg="addSp delSp modSp add">
        <pc:chgData name="Xuesu Xiao" userId="2da2dc19-76a6-42ca-a03e-a5becae5e7dc" providerId="ADAL" clId="{B74F66C9-E5B3-EF46-B5D8-FD99D1E58699}" dt="2022-11-19T04:43:11.302" v="100"/>
        <pc:sldMkLst>
          <pc:docMk/>
          <pc:sldMk cId="3764514349" sldId="553"/>
        </pc:sldMkLst>
        <pc:spChg chg="add mod">
          <ac:chgData name="Xuesu Xiao" userId="2da2dc19-76a6-42ca-a03e-a5becae5e7dc" providerId="ADAL" clId="{B74F66C9-E5B3-EF46-B5D8-FD99D1E58699}" dt="2022-11-19T04:43:11.302" v="100"/>
          <ac:spMkLst>
            <pc:docMk/>
            <pc:sldMk cId="3764514349" sldId="553"/>
            <ac:spMk id="3" creationId="{3BB3A1DA-95AE-E2B7-57B6-B134CBD5CD5C}"/>
          </ac:spMkLst>
        </pc:spChg>
        <pc:spChg chg="del">
          <ac:chgData name="Xuesu Xiao" userId="2da2dc19-76a6-42ca-a03e-a5becae5e7dc" providerId="ADAL" clId="{B74F66C9-E5B3-EF46-B5D8-FD99D1E58699}" dt="2022-11-19T04:40:26.516" v="68"/>
          <ac:spMkLst>
            <pc:docMk/>
            <pc:sldMk cId="3764514349" sldId="553"/>
            <ac:spMk id="4" creationId="{97F1F952-D061-FE49-BE6C-1215EE6A2A6F}"/>
          </ac:spMkLst>
        </pc:spChg>
        <pc:spChg chg="del">
          <ac:chgData name="Xuesu Xiao" userId="2da2dc19-76a6-42ca-a03e-a5becae5e7dc" providerId="ADAL" clId="{B74F66C9-E5B3-EF46-B5D8-FD99D1E58699}" dt="2022-11-19T04:43:04.435" v="99"/>
          <ac:spMkLst>
            <pc:docMk/>
            <pc:sldMk cId="3764514349" sldId="553"/>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2462347418" sldId="554"/>
        </pc:sldMkLst>
        <pc:spChg chg="add mod">
          <ac:chgData name="Xuesu Xiao" userId="2da2dc19-76a6-42ca-a03e-a5becae5e7dc" providerId="ADAL" clId="{B74F66C9-E5B3-EF46-B5D8-FD99D1E58699}" dt="2022-11-19T04:43:11.302" v="100"/>
          <ac:spMkLst>
            <pc:docMk/>
            <pc:sldMk cId="2462347418" sldId="554"/>
            <ac:spMk id="3" creationId="{287B91B1-CBAB-E2A7-1C79-F7CA40D0DD33}"/>
          </ac:spMkLst>
        </pc:spChg>
        <pc:spChg chg="del">
          <ac:chgData name="Xuesu Xiao" userId="2da2dc19-76a6-42ca-a03e-a5becae5e7dc" providerId="ADAL" clId="{B74F66C9-E5B3-EF46-B5D8-FD99D1E58699}" dt="2022-11-19T04:40:26.516" v="68"/>
          <ac:spMkLst>
            <pc:docMk/>
            <pc:sldMk cId="2462347418" sldId="554"/>
            <ac:spMk id="4" creationId="{97F1F952-D061-FE49-BE6C-1215EE6A2A6F}"/>
          </ac:spMkLst>
        </pc:spChg>
        <pc:spChg chg="del">
          <ac:chgData name="Xuesu Xiao" userId="2da2dc19-76a6-42ca-a03e-a5becae5e7dc" providerId="ADAL" clId="{B74F66C9-E5B3-EF46-B5D8-FD99D1E58699}" dt="2022-11-19T04:43:04.435" v="99"/>
          <ac:spMkLst>
            <pc:docMk/>
            <pc:sldMk cId="2462347418" sldId="554"/>
            <ac:spMk id="5" creationId="{CB45DF7D-5215-864C-B45E-8E6069602FDC}"/>
          </ac:spMkLst>
        </pc:spChg>
      </pc:sldChg>
      <pc:sldChg chg="addSp delSp modSp add">
        <pc:chgData name="Xuesu Xiao" userId="2da2dc19-76a6-42ca-a03e-a5becae5e7dc" providerId="ADAL" clId="{B74F66C9-E5B3-EF46-B5D8-FD99D1E58699}" dt="2022-11-19T04:43:11.302" v="100"/>
        <pc:sldMkLst>
          <pc:docMk/>
          <pc:sldMk cId="1829646673" sldId="555"/>
        </pc:sldMkLst>
        <pc:spChg chg="add mod">
          <ac:chgData name="Xuesu Xiao" userId="2da2dc19-76a6-42ca-a03e-a5becae5e7dc" providerId="ADAL" clId="{B74F66C9-E5B3-EF46-B5D8-FD99D1E58699}" dt="2022-11-19T04:43:11.302" v="100"/>
          <ac:spMkLst>
            <pc:docMk/>
            <pc:sldMk cId="1829646673" sldId="555"/>
            <ac:spMk id="3" creationId="{33689ABC-F9C7-E9CC-8AF5-A6B9143C1EDD}"/>
          </ac:spMkLst>
        </pc:spChg>
        <pc:spChg chg="del">
          <ac:chgData name="Xuesu Xiao" userId="2da2dc19-76a6-42ca-a03e-a5becae5e7dc" providerId="ADAL" clId="{B74F66C9-E5B3-EF46-B5D8-FD99D1E58699}" dt="2022-11-19T04:40:26.516" v="68"/>
          <ac:spMkLst>
            <pc:docMk/>
            <pc:sldMk cId="1829646673" sldId="555"/>
            <ac:spMk id="4" creationId="{B9220F5E-F382-CD42-B3D4-B5CC9590675B}"/>
          </ac:spMkLst>
        </pc:spChg>
        <pc:spChg chg="del">
          <ac:chgData name="Xuesu Xiao" userId="2da2dc19-76a6-42ca-a03e-a5becae5e7dc" providerId="ADAL" clId="{B74F66C9-E5B3-EF46-B5D8-FD99D1E58699}" dt="2022-11-19T04:43:04.435" v="99"/>
          <ac:spMkLst>
            <pc:docMk/>
            <pc:sldMk cId="1829646673" sldId="555"/>
            <ac:spMk id="5" creationId="{D055F10A-4223-6B40-9643-E73A98A8539D}"/>
          </ac:spMkLst>
        </pc:spChg>
      </pc:sldChg>
      <pc:sldChg chg="addSp delSp modSp add">
        <pc:chgData name="Xuesu Xiao" userId="2da2dc19-76a6-42ca-a03e-a5becae5e7dc" providerId="ADAL" clId="{B74F66C9-E5B3-EF46-B5D8-FD99D1E58699}" dt="2022-11-19T04:43:11.302" v="100"/>
        <pc:sldMkLst>
          <pc:docMk/>
          <pc:sldMk cId="3719156662" sldId="556"/>
        </pc:sldMkLst>
        <pc:spChg chg="add mod">
          <ac:chgData name="Xuesu Xiao" userId="2da2dc19-76a6-42ca-a03e-a5becae5e7dc" providerId="ADAL" clId="{B74F66C9-E5B3-EF46-B5D8-FD99D1E58699}" dt="2022-11-19T04:43:11.302" v="100"/>
          <ac:spMkLst>
            <pc:docMk/>
            <pc:sldMk cId="3719156662" sldId="556"/>
            <ac:spMk id="3" creationId="{41459236-4345-DD2E-B494-A8DE78386EF3}"/>
          </ac:spMkLst>
        </pc:spChg>
        <pc:spChg chg="del">
          <ac:chgData name="Xuesu Xiao" userId="2da2dc19-76a6-42ca-a03e-a5becae5e7dc" providerId="ADAL" clId="{B74F66C9-E5B3-EF46-B5D8-FD99D1E58699}" dt="2022-11-19T04:40:26.516" v="68"/>
          <ac:spMkLst>
            <pc:docMk/>
            <pc:sldMk cId="3719156662" sldId="556"/>
            <ac:spMk id="4" creationId="{B9220F5E-F382-CD42-B3D4-B5CC9590675B}"/>
          </ac:spMkLst>
        </pc:spChg>
        <pc:spChg chg="del">
          <ac:chgData name="Xuesu Xiao" userId="2da2dc19-76a6-42ca-a03e-a5becae5e7dc" providerId="ADAL" clId="{B74F66C9-E5B3-EF46-B5D8-FD99D1E58699}" dt="2022-11-19T04:43:04.435" v="99"/>
          <ac:spMkLst>
            <pc:docMk/>
            <pc:sldMk cId="3719156662" sldId="556"/>
            <ac:spMk id="5" creationId="{D055F10A-4223-6B40-9643-E73A98A8539D}"/>
          </ac:spMkLst>
        </pc:spChg>
      </pc:sldChg>
      <pc:sldChg chg="addSp delSp modSp add mod">
        <pc:chgData name="Xuesu Xiao" userId="2da2dc19-76a6-42ca-a03e-a5becae5e7dc" providerId="ADAL" clId="{B74F66C9-E5B3-EF46-B5D8-FD99D1E58699}" dt="2022-11-19T04:43:11.302" v="100"/>
        <pc:sldMkLst>
          <pc:docMk/>
          <pc:sldMk cId="2284345746" sldId="557"/>
        </pc:sldMkLst>
        <pc:spChg chg="mod">
          <ac:chgData name="Xuesu Xiao" userId="2da2dc19-76a6-42ca-a03e-a5becae5e7dc" providerId="ADAL" clId="{B74F66C9-E5B3-EF46-B5D8-FD99D1E58699}" dt="2022-11-19T04:40:07.556" v="50" actId="27636"/>
          <ac:spMkLst>
            <pc:docMk/>
            <pc:sldMk cId="2284345746" sldId="557"/>
            <ac:spMk id="2" creationId="{11812CD5-89CB-9543-9641-2BD335DB4120}"/>
          </ac:spMkLst>
        </pc:spChg>
        <pc:spChg chg="add mod">
          <ac:chgData name="Xuesu Xiao" userId="2da2dc19-76a6-42ca-a03e-a5becae5e7dc" providerId="ADAL" clId="{B74F66C9-E5B3-EF46-B5D8-FD99D1E58699}" dt="2022-11-19T04:43:11.302" v="100"/>
          <ac:spMkLst>
            <pc:docMk/>
            <pc:sldMk cId="2284345746" sldId="557"/>
            <ac:spMk id="3" creationId="{03552E02-82FD-812D-08AC-B3CE75AE33B6}"/>
          </ac:spMkLst>
        </pc:spChg>
        <pc:spChg chg="del">
          <ac:chgData name="Xuesu Xiao" userId="2da2dc19-76a6-42ca-a03e-a5becae5e7dc" providerId="ADAL" clId="{B74F66C9-E5B3-EF46-B5D8-FD99D1E58699}" dt="2022-11-19T04:40:26.516" v="68"/>
          <ac:spMkLst>
            <pc:docMk/>
            <pc:sldMk cId="2284345746" sldId="557"/>
            <ac:spMk id="4" creationId="{B15576B6-B403-A44D-B0F1-836CCE11E2EA}"/>
          </ac:spMkLst>
        </pc:spChg>
        <pc:spChg chg="del">
          <ac:chgData name="Xuesu Xiao" userId="2da2dc19-76a6-42ca-a03e-a5becae5e7dc" providerId="ADAL" clId="{B74F66C9-E5B3-EF46-B5D8-FD99D1E58699}" dt="2022-11-19T04:43:04.435" v="99"/>
          <ac:spMkLst>
            <pc:docMk/>
            <pc:sldMk cId="2284345746" sldId="557"/>
            <ac:spMk id="5" creationId="{87C9B232-8C3F-3249-A6E9-DF8BD8B92005}"/>
          </ac:spMkLst>
        </pc:spChg>
      </pc:sldChg>
      <pc:sldChg chg="addSp delSp modSp add">
        <pc:chgData name="Xuesu Xiao" userId="2da2dc19-76a6-42ca-a03e-a5becae5e7dc" providerId="ADAL" clId="{B74F66C9-E5B3-EF46-B5D8-FD99D1E58699}" dt="2022-11-19T04:43:11.302" v="100"/>
        <pc:sldMkLst>
          <pc:docMk/>
          <pc:sldMk cId="2552631947" sldId="558"/>
        </pc:sldMkLst>
        <pc:spChg chg="add mod">
          <ac:chgData name="Xuesu Xiao" userId="2da2dc19-76a6-42ca-a03e-a5becae5e7dc" providerId="ADAL" clId="{B74F66C9-E5B3-EF46-B5D8-FD99D1E58699}" dt="2022-11-19T04:43:11.302" v="100"/>
          <ac:spMkLst>
            <pc:docMk/>
            <pc:sldMk cId="2552631947" sldId="558"/>
            <ac:spMk id="3" creationId="{E0661B17-5E18-846B-506F-8E3D1A7E46D8}"/>
          </ac:spMkLst>
        </pc:spChg>
        <pc:spChg chg="del">
          <ac:chgData name="Xuesu Xiao" userId="2da2dc19-76a6-42ca-a03e-a5becae5e7dc" providerId="ADAL" clId="{B74F66C9-E5B3-EF46-B5D8-FD99D1E58699}" dt="2022-11-19T04:40:26.516" v="68"/>
          <ac:spMkLst>
            <pc:docMk/>
            <pc:sldMk cId="2552631947" sldId="558"/>
            <ac:spMk id="4" creationId="{852FC978-2A9B-1F4A-9348-0BE2215DAC9D}"/>
          </ac:spMkLst>
        </pc:spChg>
        <pc:spChg chg="del">
          <ac:chgData name="Xuesu Xiao" userId="2da2dc19-76a6-42ca-a03e-a5becae5e7dc" providerId="ADAL" clId="{B74F66C9-E5B3-EF46-B5D8-FD99D1E58699}" dt="2022-11-19T04:43:04.435" v="99"/>
          <ac:spMkLst>
            <pc:docMk/>
            <pc:sldMk cId="2552631947" sldId="558"/>
            <ac:spMk id="5" creationId="{17EA8644-FA00-064F-A3FC-962CC3F25C6C}"/>
          </ac:spMkLst>
        </pc:spChg>
      </pc:sldChg>
      <pc:sldChg chg="addSp delSp modSp add">
        <pc:chgData name="Xuesu Xiao" userId="2da2dc19-76a6-42ca-a03e-a5becae5e7dc" providerId="ADAL" clId="{B74F66C9-E5B3-EF46-B5D8-FD99D1E58699}" dt="2022-11-19T04:43:11.302" v="100"/>
        <pc:sldMkLst>
          <pc:docMk/>
          <pc:sldMk cId="254068852" sldId="559"/>
        </pc:sldMkLst>
        <pc:spChg chg="del">
          <ac:chgData name="Xuesu Xiao" userId="2da2dc19-76a6-42ca-a03e-a5becae5e7dc" providerId="ADAL" clId="{B74F66C9-E5B3-EF46-B5D8-FD99D1E58699}" dt="2022-11-19T04:40:26.516" v="68"/>
          <ac:spMkLst>
            <pc:docMk/>
            <pc:sldMk cId="254068852" sldId="559"/>
            <ac:spMk id="4" creationId="{852FC978-2A9B-1F4A-9348-0BE2215DAC9D}"/>
          </ac:spMkLst>
        </pc:spChg>
        <pc:spChg chg="del">
          <ac:chgData name="Xuesu Xiao" userId="2da2dc19-76a6-42ca-a03e-a5becae5e7dc" providerId="ADAL" clId="{B74F66C9-E5B3-EF46-B5D8-FD99D1E58699}" dt="2022-11-19T04:43:04.435" v="99"/>
          <ac:spMkLst>
            <pc:docMk/>
            <pc:sldMk cId="254068852" sldId="559"/>
            <ac:spMk id="5" creationId="{17EA8644-FA00-064F-A3FC-962CC3F25C6C}"/>
          </ac:spMkLst>
        </pc:spChg>
        <pc:spChg chg="add mod">
          <ac:chgData name="Xuesu Xiao" userId="2da2dc19-76a6-42ca-a03e-a5becae5e7dc" providerId="ADAL" clId="{B74F66C9-E5B3-EF46-B5D8-FD99D1E58699}" dt="2022-11-19T04:43:11.302" v="100"/>
          <ac:spMkLst>
            <pc:docMk/>
            <pc:sldMk cId="254068852" sldId="559"/>
            <ac:spMk id="7" creationId="{A039A266-BB7E-466B-F190-ADC617D8277A}"/>
          </ac:spMkLst>
        </pc:spChg>
      </pc:sldChg>
      <pc:sldChg chg="addSp delSp modSp add">
        <pc:chgData name="Xuesu Xiao" userId="2da2dc19-76a6-42ca-a03e-a5becae5e7dc" providerId="ADAL" clId="{B74F66C9-E5B3-EF46-B5D8-FD99D1E58699}" dt="2022-11-19T04:43:11.302" v="100"/>
        <pc:sldMkLst>
          <pc:docMk/>
          <pc:sldMk cId="2050445415" sldId="560"/>
        </pc:sldMkLst>
        <pc:spChg chg="del">
          <ac:chgData name="Xuesu Xiao" userId="2da2dc19-76a6-42ca-a03e-a5becae5e7dc" providerId="ADAL" clId="{B74F66C9-E5B3-EF46-B5D8-FD99D1E58699}" dt="2022-11-19T04:40:26.516" v="68"/>
          <ac:spMkLst>
            <pc:docMk/>
            <pc:sldMk cId="2050445415" sldId="560"/>
            <ac:spMk id="4" creationId="{55838D3E-5F9A-7342-8D38-7618B7860C8A}"/>
          </ac:spMkLst>
        </pc:spChg>
        <pc:spChg chg="del">
          <ac:chgData name="Xuesu Xiao" userId="2da2dc19-76a6-42ca-a03e-a5becae5e7dc" providerId="ADAL" clId="{B74F66C9-E5B3-EF46-B5D8-FD99D1E58699}" dt="2022-11-19T04:43:04.435" v="99"/>
          <ac:spMkLst>
            <pc:docMk/>
            <pc:sldMk cId="2050445415" sldId="560"/>
            <ac:spMk id="5" creationId="{4B46922F-F32B-70E1-9992-87D304724CF3}"/>
          </ac:spMkLst>
        </pc:spChg>
        <pc:spChg chg="add mod">
          <ac:chgData name="Xuesu Xiao" userId="2da2dc19-76a6-42ca-a03e-a5becae5e7dc" providerId="ADAL" clId="{B74F66C9-E5B3-EF46-B5D8-FD99D1E58699}" dt="2022-11-19T04:43:11.302" v="100"/>
          <ac:spMkLst>
            <pc:docMk/>
            <pc:sldMk cId="2050445415" sldId="560"/>
            <ac:spMk id="6" creationId="{86153E39-4145-B8BA-367A-2698AA7DC78E}"/>
          </ac:spMkLst>
        </pc:spChg>
      </pc:sldChg>
      <pc:sldChg chg="addSp delSp modSp add mod">
        <pc:chgData name="Xuesu Xiao" userId="2da2dc19-76a6-42ca-a03e-a5becae5e7dc" providerId="ADAL" clId="{B74F66C9-E5B3-EF46-B5D8-FD99D1E58699}" dt="2022-11-20T03:59:30.856" v="715" actId="1076"/>
        <pc:sldMkLst>
          <pc:docMk/>
          <pc:sldMk cId="3847747662" sldId="561"/>
        </pc:sldMkLst>
        <pc:spChg chg="del">
          <ac:chgData name="Xuesu Xiao" userId="2da2dc19-76a6-42ca-a03e-a5becae5e7dc" providerId="ADAL" clId="{B74F66C9-E5B3-EF46-B5D8-FD99D1E58699}" dt="2022-11-19T04:40:26.516" v="68"/>
          <ac:spMkLst>
            <pc:docMk/>
            <pc:sldMk cId="3847747662" sldId="561"/>
            <ac:spMk id="4" creationId="{77D20FB8-CD31-5B0A-4AB0-F6C04773DE51}"/>
          </ac:spMkLst>
        </pc:spChg>
        <pc:spChg chg="del">
          <ac:chgData name="Xuesu Xiao" userId="2da2dc19-76a6-42ca-a03e-a5becae5e7dc" providerId="ADAL" clId="{B74F66C9-E5B3-EF46-B5D8-FD99D1E58699}" dt="2022-11-19T04:43:04.435" v="99"/>
          <ac:spMkLst>
            <pc:docMk/>
            <pc:sldMk cId="3847747662" sldId="561"/>
            <ac:spMk id="5" creationId="{4A6A33DF-B9D3-7C01-8C28-74209892ABC1}"/>
          </ac:spMkLst>
        </pc:spChg>
        <pc:spChg chg="add mod">
          <ac:chgData name="Xuesu Xiao" userId="2da2dc19-76a6-42ca-a03e-a5becae5e7dc" providerId="ADAL" clId="{B74F66C9-E5B3-EF46-B5D8-FD99D1E58699}" dt="2022-11-19T04:43:11.302" v="100"/>
          <ac:spMkLst>
            <pc:docMk/>
            <pc:sldMk cId="3847747662" sldId="561"/>
            <ac:spMk id="6" creationId="{1D39E001-5967-18C1-22C7-28E1A28B1C66}"/>
          </ac:spMkLst>
        </pc:spChg>
        <pc:picChg chg="mod">
          <ac:chgData name="Xuesu Xiao" userId="2da2dc19-76a6-42ca-a03e-a5becae5e7dc" providerId="ADAL" clId="{B74F66C9-E5B3-EF46-B5D8-FD99D1E58699}" dt="2022-11-20T03:59:30.856" v="715" actId="1076"/>
          <ac:picMkLst>
            <pc:docMk/>
            <pc:sldMk cId="3847747662" sldId="561"/>
            <ac:picMk id="7" creationId="{CB236A08-35F8-634F-4C3D-7FB25B9DBEFD}"/>
          </ac:picMkLst>
        </pc:picChg>
      </pc:sldChg>
      <pc:sldChg chg="addSp delSp modSp add mod">
        <pc:chgData name="Xuesu Xiao" userId="2da2dc19-76a6-42ca-a03e-a5becae5e7dc" providerId="ADAL" clId="{B74F66C9-E5B3-EF46-B5D8-FD99D1E58699}" dt="2022-11-20T03:59:33.906" v="717"/>
        <pc:sldMkLst>
          <pc:docMk/>
          <pc:sldMk cId="2885830857" sldId="562"/>
        </pc:sldMkLst>
        <pc:spChg chg="del">
          <ac:chgData name="Xuesu Xiao" userId="2da2dc19-76a6-42ca-a03e-a5becae5e7dc" providerId="ADAL" clId="{B74F66C9-E5B3-EF46-B5D8-FD99D1E58699}" dt="2022-11-19T04:40:26.516" v="68"/>
          <ac:spMkLst>
            <pc:docMk/>
            <pc:sldMk cId="2885830857" sldId="562"/>
            <ac:spMk id="4" creationId="{77D20FB8-CD31-5B0A-4AB0-F6C04773DE51}"/>
          </ac:spMkLst>
        </pc:spChg>
        <pc:spChg chg="del">
          <ac:chgData name="Xuesu Xiao" userId="2da2dc19-76a6-42ca-a03e-a5becae5e7dc" providerId="ADAL" clId="{B74F66C9-E5B3-EF46-B5D8-FD99D1E58699}" dt="2022-11-19T04:43:04.435" v="99"/>
          <ac:spMkLst>
            <pc:docMk/>
            <pc:sldMk cId="2885830857" sldId="562"/>
            <ac:spMk id="5" creationId="{4A6A33DF-B9D3-7C01-8C28-74209892ABC1}"/>
          </ac:spMkLst>
        </pc:spChg>
        <pc:spChg chg="add mod">
          <ac:chgData name="Xuesu Xiao" userId="2da2dc19-76a6-42ca-a03e-a5becae5e7dc" providerId="ADAL" clId="{B74F66C9-E5B3-EF46-B5D8-FD99D1E58699}" dt="2022-11-19T04:43:11.302" v="100"/>
          <ac:spMkLst>
            <pc:docMk/>
            <pc:sldMk cId="2885830857" sldId="562"/>
            <ac:spMk id="6" creationId="{31F257E7-BAC6-BDDC-6D3A-7F3AAFF79299}"/>
          </ac:spMkLst>
        </pc:spChg>
        <pc:picChg chg="add mod">
          <ac:chgData name="Xuesu Xiao" userId="2da2dc19-76a6-42ca-a03e-a5becae5e7dc" providerId="ADAL" clId="{B74F66C9-E5B3-EF46-B5D8-FD99D1E58699}" dt="2022-11-20T03:59:33.906" v="717"/>
          <ac:picMkLst>
            <pc:docMk/>
            <pc:sldMk cId="2885830857" sldId="562"/>
            <ac:picMk id="4" creationId="{9D0AED2F-1982-ABBA-D333-87471521FB17}"/>
          </ac:picMkLst>
        </pc:picChg>
        <pc:picChg chg="del">
          <ac:chgData name="Xuesu Xiao" userId="2da2dc19-76a6-42ca-a03e-a5becae5e7dc" providerId="ADAL" clId="{B74F66C9-E5B3-EF46-B5D8-FD99D1E58699}" dt="2022-11-20T03:59:33.676" v="716" actId="478"/>
          <ac:picMkLst>
            <pc:docMk/>
            <pc:sldMk cId="2885830857" sldId="562"/>
            <ac:picMk id="8" creationId="{38910632-BA0C-FE0C-EC87-1C7242AC14A4}"/>
          </ac:picMkLst>
        </pc:picChg>
      </pc:sldChg>
      <pc:sldChg chg="addSp delSp modSp add mod">
        <pc:chgData name="Xuesu Xiao" userId="2da2dc19-76a6-42ca-a03e-a5becae5e7dc" providerId="ADAL" clId="{B74F66C9-E5B3-EF46-B5D8-FD99D1E58699}" dt="2022-11-20T03:59:36.888" v="719"/>
        <pc:sldMkLst>
          <pc:docMk/>
          <pc:sldMk cId="869157005" sldId="563"/>
        </pc:sldMkLst>
        <pc:spChg chg="del">
          <ac:chgData name="Xuesu Xiao" userId="2da2dc19-76a6-42ca-a03e-a5becae5e7dc" providerId="ADAL" clId="{B74F66C9-E5B3-EF46-B5D8-FD99D1E58699}" dt="2022-11-19T04:40:26.516" v="68"/>
          <ac:spMkLst>
            <pc:docMk/>
            <pc:sldMk cId="869157005" sldId="563"/>
            <ac:spMk id="4" creationId="{77D20FB8-CD31-5B0A-4AB0-F6C04773DE51}"/>
          </ac:spMkLst>
        </pc:spChg>
        <pc:spChg chg="del">
          <ac:chgData name="Xuesu Xiao" userId="2da2dc19-76a6-42ca-a03e-a5becae5e7dc" providerId="ADAL" clId="{B74F66C9-E5B3-EF46-B5D8-FD99D1E58699}" dt="2022-11-19T04:43:04.435" v="99"/>
          <ac:spMkLst>
            <pc:docMk/>
            <pc:sldMk cId="869157005" sldId="563"/>
            <ac:spMk id="5" creationId="{4A6A33DF-B9D3-7C01-8C28-74209892ABC1}"/>
          </ac:spMkLst>
        </pc:spChg>
        <pc:spChg chg="add mod">
          <ac:chgData name="Xuesu Xiao" userId="2da2dc19-76a6-42ca-a03e-a5becae5e7dc" providerId="ADAL" clId="{B74F66C9-E5B3-EF46-B5D8-FD99D1E58699}" dt="2022-11-19T04:43:11.302" v="100"/>
          <ac:spMkLst>
            <pc:docMk/>
            <pc:sldMk cId="869157005" sldId="563"/>
            <ac:spMk id="6" creationId="{EFB19140-9AE8-B99B-A578-0981D34F7261}"/>
          </ac:spMkLst>
        </pc:spChg>
        <pc:picChg chg="add mod">
          <ac:chgData name="Xuesu Xiao" userId="2da2dc19-76a6-42ca-a03e-a5becae5e7dc" providerId="ADAL" clId="{B74F66C9-E5B3-EF46-B5D8-FD99D1E58699}" dt="2022-11-20T03:59:36.888" v="719"/>
          <ac:picMkLst>
            <pc:docMk/>
            <pc:sldMk cId="869157005" sldId="563"/>
            <ac:picMk id="4" creationId="{7D5A08BE-E4D9-7E76-1BAD-E7A35B268C29}"/>
          </ac:picMkLst>
        </pc:picChg>
        <pc:picChg chg="del">
          <ac:chgData name="Xuesu Xiao" userId="2da2dc19-76a6-42ca-a03e-a5becae5e7dc" providerId="ADAL" clId="{B74F66C9-E5B3-EF46-B5D8-FD99D1E58699}" dt="2022-11-20T03:44:10.625" v="639" actId="478"/>
          <ac:picMkLst>
            <pc:docMk/>
            <pc:sldMk cId="869157005" sldId="563"/>
            <ac:picMk id="7" creationId="{799D30CF-4E1E-1E2E-5386-C63FCC4F0888}"/>
          </ac:picMkLst>
        </pc:picChg>
        <pc:picChg chg="del">
          <ac:chgData name="Xuesu Xiao" userId="2da2dc19-76a6-42ca-a03e-a5becae5e7dc" providerId="ADAL" clId="{B74F66C9-E5B3-EF46-B5D8-FD99D1E58699}" dt="2022-11-20T03:59:36.612" v="718" actId="478"/>
          <ac:picMkLst>
            <pc:docMk/>
            <pc:sldMk cId="869157005" sldId="563"/>
            <ac:picMk id="8" creationId="{38910632-BA0C-FE0C-EC87-1C7242AC14A4}"/>
          </ac:picMkLst>
        </pc:picChg>
      </pc:sldChg>
      <pc:sldChg chg="addSp delSp modSp add del mod">
        <pc:chgData name="Xuesu Xiao" userId="2da2dc19-76a6-42ca-a03e-a5becae5e7dc" providerId="ADAL" clId="{B74F66C9-E5B3-EF46-B5D8-FD99D1E58699}" dt="2022-11-19T05:11:19.119" v="260" actId="2696"/>
        <pc:sldMkLst>
          <pc:docMk/>
          <pc:sldMk cId="3057125402" sldId="564"/>
        </pc:sldMkLst>
        <pc:spChg chg="mod">
          <ac:chgData name="Xuesu Xiao" userId="2da2dc19-76a6-42ca-a03e-a5becae5e7dc" providerId="ADAL" clId="{B74F66C9-E5B3-EF46-B5D8-FD99D1E58699}" dt="2022-11-19T04:40:07.617" v="52" actId="27636"/>
          <ac:spMkLst>
            <pc:docMk/>
            <pc:sldMk cId="3057125402" sldId="564"/>
            <ac:spMk id="3" creationId="{7C55F1F3-FF5C-A0A2-DBA1-D1D6C0D2E302}"/>
          </ac:spMkLst>
        </pc:spChg>
        <pc:spChg chg="del">
          <ac:chgData name="Xuesu Xiao" userId="2da2dc19-76a6-42ca-a03e-a5becae5e7dc" providerId="ADAL" clId="{B74F66C9-E5B3-EF46-B5D8-FD99D1E58699}" dt="2022-11-19T04:40:26.516" v="68"/>
          <ac:spMkLst>
            <pc:docMk/>
            <pc:sldMk cId="3057125402" sldId="564"/>
            <ac:spMk id="4" creationId="{77D20FB8-CD31-5B0A-4AB0-F6C04773DE51}"/>
          </ac:spMkLst>
        </pc:spChg>
        <pc:spChg chg="del">
          <ac:chgData name="Xuesu Xiao" userId="2da2dc19-76a6-42ca-a03e-a5becae5e7dc" providerId="ADAL" clId="{B74F66C9-E5B3-EF46-B5D8-FD99D1E58699}" dt="2022-11-19T04:43:04.435" v="99"/>
          <ac:spMkLst>
            <pc:docMk/>
            <pc:sldMk cId="3057125402" sldId="564"/>
            <ac:spMk id="5" creationId="{4A6A33DF-B9D3-7C01-8C28-74209892ABC1}"/>
          </ac:spMkLst>
        </pc:spChg>
        <pc:spChg chg="add mod">
          <ac:chgData name="Xuesu Xiao" userId="2da2dc19-76a6-42ca-a03e-a5becae5e7dc" providerId="ADAL" clId="{B74F66C9-E5B3-EF46-B5D8-FD99D1E58699}" dt="2022-11-19T04:43:11.302" v="100"/>
          <ac:spMkLst>
            <pc:docMk/>
            <pc:sldMk cId="3057125402" sldId="564"/>
            <ac:spMk id="6" creationId="{E07B4BC2-C94E-62F5-5D4F-A9E22CA8E6B7}"/>
          </ac:spMkLst>
        </pc:spChg>
        <pc:picChg chg="mod">
          <ac:chgData name="Xuesu Xiao" userId="2da2dc19-76a6-42ca-a03e-a5becae5e7dc" providerId="ADAL" clId="{B74F66C9-E5B3-EF46-B5D8-FD99D1E58699}" dt="2022-11-19T05:10:56.942" v="259" actId="1076"/>
          <ac:picMkLst>
            <pc:docMk/>
            <pc:sldMk cId="3057125402" sldId="564"/>
            <ac:picMk id="7" creationId="{799D30CF-4E1E-1E2E-5386-C63FCC4F0888}"/>
          </ac:picMkLst>
        </pc:picChg>
      </pc:sldChg>
      <pc:sldChg chg="addSp delSp modSp add mod">
        <pc:chgData name="Xuesu Xiao" userId="2da2dc19-76a6-42ca-a03e-a5becae5e7dc" providerId="ADAL" clId="{B74F66C9-E5B3-EF46-B5D8-FD99D1E58699}" dt="2022-11-20T03:59:39.988" v="721"/>
        <pc:sldMkLst>
          <pc:docMk/>
          <pc:sldMk cId="1822573885" sldId="565"/>
        </pc:sldMkLst>
        <pc:spChg chg="mod">
          <ac:chgData name="Xuesu Xiao" userId="2da2dc19-76a6-42ca-a03e-a5becae5e7dc" providerId="ADAL" clId="{B74F66C9-E5B3-EF46-B5D8-FD99D1E58699}" dt="2022-11-19T04:40:07.644" v="53" actId="27636"/>
          <ac:spMkLst>
            <pc:docMk/>
            <pc:sldMk cId="1822573885" sldId="565"/>
            <ac:spMk id="3" creationId="{7C55F1F3-FF5C-A0A2-DBA1-D1D6C0D2E302}"/>
          </ac:spMkLst>
        </pc:spChg>
        <pc:spChg chg="del">
          <ac:chgData name="Xuesu Xiao" userId="2da2dc19-76a6-42ca-a03e-a5becae5e7dc" providerId="ADAL" clId="{B74F66C9-E5B3-EF46-B5D8-FD99D1E58699}" dt="2022-11-19T04:40:26.516" v="68"/>
          <ac:spMkLst>
            <pc:docMk/>
            <pc:sldMk cId="1822573885" sldId="565"/>
            <ac:spMk id="4" creationId="{77D20FB8-CD31-5B0A-4AB0-F6C04773DE51}"/>
          </ac:spMkLst>
        </pc:spChg>
        <pc:spChg chg="del">
          <ac:chgData name="Xuesu Xiao" userId="2da2dc19-76a6-42ca-a03e-a5becae5e7dc" providerId="ADAL" clId="{B74F66C9-E5B3-EF46-B5D8-FD99D1E58699}" dt="2022-11-19T04:43:04.435" v="99"/>
          <ac:spMkLst>
            <pc:docMk/>
            <pc:sldMk cId="1822573885" sldId="565"/>
            <ac:spMk id="5" creationId="{4A6A33DF-B9D3-7C01-8C28-74209892ABC1}"/>
          </ac:spMkLst>
        </pc:spChg>
        <pc:spChg chg="add mod">
          <ac:chgData name="Xuesu Xiao" userId="2da2dc19-76a6-42ca-a03e-a5becae5e7dc" providerId="ADAL" clId="{B74F66C9-E5B3-EF46-B5D8-FD99D1E58699}" dt="2022-11-19T04:43:11.302" v="100"/>
          <ac:spMkLst>
            <pc:docMk/>
            <pc:sldMk cId="1822573885" sldId="565"/>
            <ac:spMk id="6" creationId="{D2620EBD-2453-1EB6-11A3-ECD2DC0BAA0E}"/>
          </ac:spMkLst>
        </pc:spChg>
        <pc:picChg chg="add mod">
          <ac:chgData name="Xuesu Xiao" userId="2da2dc19-76a6-42ca-a03e-a5becae5e7dc" providerId="ADAL" clId="{B74F66C9-E5B3-EF46-B5D8-FD99D1E58699}" dt="2022-11-20T03:59:39.988" v="721"/>
          <ac:picMkLst>
            <pc:docMk/>
            <pc:sldMk cId="1822573885" sldId="565"/>
            <ac:picMk id="4" creationId="{504A871A-AB26-1F0D-AE8F-C00BD0286681}"/>
          </ac:picMkLst>
        </pc:picChg>
        <pc:picChg chg="del">
          <ac:chgData name="Xuesu Xiao" userId="2da2dc19-76a6-42ca-a03e-a5becae5e7dc" providerId="ADAL" clId="{B74F66C9-E5B3-EF46-B5D8-FD99D1E58699}" dt="2022-11-20T03:44:16.600" v="640" actId="478"/>
          <ac:picMkLst>
            <pc:docMk/>
            <pc:sldMk cId="1822573885" sldId="565"/>
            <ac:picMk id="7" creationId="{799D30CF-4E1E-1E2E-5386-C63FCC4F0888}"/>
          </ac:picMkLst>
        </pc:picChg>
        <pc:picChg chg="del">
          <ac:chgData name="Xuesu Xiao" userId="2da2dc19-76a6-42ca-a03e-a5becae5e7dc" providerId="ADAL" clId="{B74F66C9-E5B3-EF46-B5D8-FD99D1E58699}" dt="2022-11-20T03:59:39.695" v="720" actId="478"/>
          <ac:picMkLst>
            <pc:docMk/>
            <pc:sldMk cId="1822573885" sldId="565"/>
            <ac:picMk id="8" creationId="{38910632-BA0C-FE0C-EC87-1C7242AC14A4}"/>
          </ac:picMkLst>
        </pc:picChg>
      </pc:sldChg>
      <pc:sldChg chg="addSp delSp modSp add mod">
        <pc:chgData name="Xuesu Xiao" userId="2da2dc19-76a6-42ca-a03e-a5becae5e7dc" providerId="ADAL" clId="{B74F66C9-E5B3-EF46-B5D8-FD99D1E58699}" dt="2022-11-20T03:59:43.355" v="723"/>
        <pc:sldMkLst>
          <pc:docMk/>
          <pc:sldMk cId="1627664344" sldId="566"/>
        </pc:sldMkLst>
        <pc:spChg chg="del">
          <ac:chgData name="Xuesu Xiao" userId="2da2dc19-76a6-42ca-a03e-a5becae5e7dc" providerId="ADAL" clId="{B74F66C9-E5B3-EF46-B5D8-FD99D1E58699}" dt="2022-11-19T04:40:26.516" v="68"/>
          <ac:spMkLst>
            <pc:docMk/>
            <pc:sldMk cId="1627664344" sldId="566"/>
            <ac:spMk id="4" creationId="{77D20FB8-CD31-5B0A-4AB0-F6C04773DE51}"/>
          </ac:spMkLst>
        </pc:spChg>
        <pc:spChg chg="del">
          <ac:chgData name="Xuesu Xiao" userId="2da2dc19-76a6-42ca-a03e-a5becae5e7dc" providerId="ADAL" clId="{B74F66C9-E5B3-EF46-B5D8-FD99D1E58699}" dt="2022-11-19T04:43:04.435" v="99"/>
          <ac:spMkLst>
            <pc:docMk/>
            <pc:sldMk cId="1627664344" sldId="566"/>
            <ac:spMk id="5" creationId="{4A6A33DF-B9D3-7C01-8C28-74209892ABC1}"/>
          </ac:spMkLst>
        </pc:spChg>
        <pc:spChg chg="add mod">
          <ac:chgData name="Xuesu Xiao" userId="2da2dc19-76a6-42ca-a03e-a5becae5e7dc" providerId="ADAL" clId="{B74F66C9-E5B3-EF46-B5D8-FD99D1E58699}" dt="2022-11-19T04:43:11.302" v="100"/>
          <ac:spMkLst>
            <pc:docMk/>
            <pc:sldMk cId="1627664344" sldId="566"/>
            <ac:spMk id="6" creationId="{F857850C-DDF6-7CD2-D106-4257D8981400}"/>
          </ac:spMkLst>
        </pc:spChg>
        <pc:picChg chg="add mod">
          <ac:chgData name="Xuesu Xiao" userId="2da2dc19-76a6-42ca-a03e-a5becae5e7dc" providerId="ADAL" clId="{B74F66C9-E5B3-EF46-B5D8-FD99D1E58699}" dt="2022-11-20T03:59:43.355" v="723"/>
          <ac:picMkLst>
            <pc:docMk/>
            <pc:sldMk cId="1627664344" sldId="566"/>
            <ac:picMk id="4" creationId="{ED66E1FC-7FFD-5EAC-25E2-7951F5B17F84}"/>
          </ac:picMkLst>
        </pc:picChg>
        <pc:picChg chg="del">
          <ac:chgData name="Xuesu Xiao" userId="2da2dc19-76a6-42ca-a03e-a5becae5e7dc" providerId="ADAL" clId="{B74F66C9-E5B3-EF46-B5D8-FD99D1E58699}" dt="2022-11-20T03:44:25.400" v="641" actId="478"/>
          <ac:picMkLst>
            <pc:docMk/>
            <pc:sldMk cId="1627664344" sldId="566"/>
            <ac:picMk id="7" creationId="{799D30CF-4E1E-1E2E-5386-C63FCC4F0888}"/>
          </ac:picMkLst>
        </pc:picChg>
        <pc:picChg chg="del">
          <ac:chgData name="Xuesu Xiao" userId="2da2dc19-76a6-42ca-a03e-a5becae5e7dc" providerId="ADAL" clId="{B74F66C9-E5B3-EF46-B5D8-FD99D1E58699}" dt="2022-11-20T03:59:42.893" v="722" actId="478"/>
          <ac:picMkLst>
            <pc:docMk/>
            <pc:sldMk cId="1627664344" sldId="566"/>
            <ac:picMk id="8" creationId="{38910632-BA0C-FE0C-EC87-1C7242AC14A4}"/>
          </ac:picMkLst>
        </pc:picChg>
      </pc:sldChg>
      <pc:sldChg chg="addSp delSp modSp add mod">
        <pc:chgData name="Xuesu Xiao" userId="2da2dc19-76a6-42ca-a03e-a5becae5e7dc" providerId="ADAL" clId="{B74F66C9-E5B3-EF46-B5D8-FD99D1E58699}" dt="2022-11-20T03:59:46.278" v="725"/>
        <pc:sldMkLst>
          <pc:docMk/>
          <pc:sldMk cId="511523215" sldId="567"/>
        </pc:sldMkLst>
        <pc:spChg chg="mod">
          <ac:chgData name="Xuesu Xiao" userId="2da2dc19-76a6-42ca-a03e-a5becae5e7dc" providerId="ADAL" clId="{B74F66C9-E5B3-EF46-B5D8-FD99D1E58699}" dt="2022-11-19T05:11:56.853" v="264" actId="1036"/>
          <ac:spMkLst>
            <pc:docMk/>
            <pc:sldMk cId="511523215" sldId="567"/>
            <ac:spMk id="3" creationId="{7C55F1F3-FF5C-A0A2-DBA1-D1D6C0D2E302}"/>
          </ac:spMkLst>
        </pc:spChg>
        <pc:spChg chg="del">
          <ac:chgData name="Xuesu Xiao" userId="2da2dc19-76a6-42ca-a03e-a5becae5e7dc" providerId="ADAL" clId="{B74F66C9-E5B3-EF46-B5D8-FD99D1E58699}" dt="2022-11-19T04:40:26.516" v="68"/>
          <ac:spMkLst>
            <pc:docMk/>
            <pc:sldMk cId="511523215" sldId="567"/>
            <ac:spMk id="4" creationId="{77D20FB8-CD31-5B0A-4AB0-F6C04773DE51}"/>
          </ac:spMkLst>
        </pc:spChg>
        <pc:spChg chg="del">
          <ac:chgData name="Xuesu Xiao" userId="2da2dc19-76a6-42ca-a03e-a5becae5e7dc" providerId="ADAL" clId="{B74F66C9-E5B3-EF46-B5D8-FD99D1E58699}" dt="2022-11-19T04:43:04.435" v="99"/>
          <ac:spMkLst>
            <pc:docMk/>
            <pc:sldMk cId="511523215" sldId="567"/>
            <ac:spMk id="5" creationId="{4A6A33DF-B9D3-7C01-8C28-74209892ABC1}"/>
          </ac:spMkLst>
        </pc:spChg>
        <pc:spChg chg="add mod">
          <ac:chgData name="Xuesu Xiao" userId="2da2dc19-76a6-42ca-a03e-a5becae5e7dc" providerId="ADAL" clId="{B74F66C9-E5B3-EF46-B5D8-FD99D1E58699}" dt="2022-11-19T04:43:11.302" v="100"/>
          <ac:spMkLst>
            <pc:docMk/>
            <pc:sldMk cId="511523215" sldId="567"/>
            <ac:spMk id="9" creationId="{AF37284F-74FF-01D8-D4E0-65EC95CB6997}"/>
          </ac:spMkLst>
        </pc:spChg>
        <pc:picChg chg="add mod">
          <ac:chgData name="Xuesu Xiao" userId="2da2dc19-76a6-42ca-a03e-a5becae5e7dc" providerId="ADAL" clId="{B74F66C9-E5B3-EF46-B5D8-FD99D1E58699}" dt="2022-11-20T03:59:46.278" v="725"/>
          <ac:picMkLst>
            <pc:docMk/>
            <pc:sldMk cId="511523215" sldId="567"/>
            <ac:picMk id="4" creationId="{3C9DF4D2-742A-6BE5-4CB4-3448BD8B7A67}"/>
          </ac:picMkLst>
        </pc:picChg>
        <pc:picChg chg="add del mod">
          <ac:chgData name="Xuesu Xiao" userId="2da2dc19-76a6-42ca-a03e-a5becae5e7dc" providerId="ADAL" clId="{B74F66C9-E5B3-EF46-B5D8-FD99D1E58699}" dt="2022-11-20T03:45:35.921" v="646" actId="478"/>
          <ac:picMkLst>
            <pc:docMk/>
            <pc:sldMk cId="511523215" sldId="567"/>
            <ac:picMk id="6" creationId="{8B8702CE-E618-9F62-5AAB-66FA11AB7F68}"/>
          </ac:picMkLst>
        </pc:picChg>
        <pc:picChg chg="del">
          <ac:chgData name="Xuesu Xiao" userId="2da2dc19-76a6-42ca-a03e-a5becae5e7dc" providerId="ADAL" clId="{B74F66C9-E5B3-EF46-B5D8-FD99D1E58699}" dt="2022-11-20T03:44:30.449" v="642" actId="478"/>
          <ac:picMkLst>
            <pc:docMk/>
            <pc:sldMk cId="511523215" sldId="567"/>
            <ac:picMk id="7" creationId="{799D30CF-4E1E-1E2E-5386-C63FCC4F0888}"/>
          </ac:picMkLst>
        </pc:picChg>
        <pc:picChg chg="del">
          <ac:chgData name="Xuesu Xiao" userId="2da2dc19-76a6-42ca-a03e-a5becae5e7dc" providerId="ADAL" clId="{B74F66C9-E5B3-EF46-B5D8-FD99D1E58699}" dt="2022-11-20T03:59:45.930" v="724" actId="478"/>
          <ac:picMkLst>
            <pc:docMk/>
            <pc:sldMk cId="511523215" sldId="567"/>
            <ac:picMk id="8" creationId="{38910632-BA0C-FE0C-EC87-1C7242AC14A4}"/>
          </ac:picMkLst>
        </pc:picChg>
      </pc:sldChg>
      <pc:sldChg chg="addSp delSp modSp add mod">
        <pc:chgData name="Xuesu Xiao" userId="2da2dc19-76a6-42ca-a03e-a5becae5e7dc" providerId="ADAL" clId="{B74F66C9-E5B3-EF46-B5D8-FD99D1E58699}" dt="2022-11-20T03:59:52.188" v="743" actId="1038"/>
        <pc:sldMkLst>
          <pc:docMk/>
          <pc:sldMk cId="3521333101" sldId="569"/>
        </pc:sldMkLst>
        <pc:spChg chg="del">
          <ac:chgData name="Xuesu Xiao" userId="2da2dc19-76a6-42ca-a03e-a5becae5e7dc" providerId="ADAL" clId="{B74F66C9-E5B3-EF46-B5D8-FD99D1E58699}" dt="2022-11-19T04:40:26.516" v="68"/>
          <ac:spMkLst>
            <pc:docMk/>
            <pc:sldMk cId="3521333101" sldId="569"/>
            <ac:spMk id="4" creationId="{77D20FB8-CD31-5B0A-4AB0-F6C04773DE51}"/>
          </ac:spMkLst>
        </pc:spChg>
        <pc:spChg chg="del">
          <ac:chgData name="Xuesu Xiao" userId="2da2dc19-76a6-42ca-a03e-a5becae5e7dc" providerId="ADAL" clId="{B74F66C9-E5B3-EF46-B5D8-FD99D1E58699}" dt="2022-11-19T04:43:04.435" v="99"/>
          <ac:spMkLst>
            <pc:docMk/>
            <pc:sldMk cId="3521333101" sldId="569"/>
            <ac:spMk id="5" creationId="{4A6A33DF-B9D3-7C01-8C28-74209892ABC1}"/>
          </ac:spMkLst>
        </pc:spChg>
        <pc:spChg chg="add mod">
          <ac:chgData name="Xuesu Xiao" userId="2da2dc19-76a6-42ca-a03e-a5becae5e7dc" providerId="ADAL" clId="{B74F66C9-E5B3-EF46-B5D8-FD99D1E58699}" dt="2022-11-19T04:43:11.302" v="100"/>
          <ac:spMkLst>
            <pc:docMk/>
            <pc:sldMk cId="3521333101" sldId="569"/>
            <ac:spMk id="6" creationId="{3F04C8F8-AD07-05AB-C87F-B6BD4C248817}"/>
          </ac:spMkLst>
        </pc:spChg>
        <pc:picChg chg="del">
          <ac:chgData name="Xuesu Xiao" userId="2da2dc19-76a6-42ca-a03e-a5becae5e7dc" providerId="ADAL" clId="{B74F66C9-E5B3-EF46-B5D8-FD99D1E58699}" dt="2022-11-20T03:45:44.084" v="647" actId="478"/>
          <ac:picMkLst>
            <pc:docMk/>
            <pc:sldMk cId="3521333101" sldId="569"/>
            <ac:picMk id="7" creationId="{799D30CF-4E1E-1E2E-5386-C63FCC4F0888}"/>
          </ac:picMkLst>
        </pc:picChg>
        <pc:picChg chg="mod">
          <ac:chgData name="Xuesu Xiao" userId="2da2dc19-76a6-42ca-a03e-a5becae5e7dc" providerId="ADAL" clId="{B74F66C9-E5B3-EF46-B5D8-FD99D1E58699}" dt="2022-11-20T03:59:52.188" v="743" actId="1038"/>
          <ac:picMkLst>
            <pc:docMk/>
            <pc:sldMk cId="3521333101" sldId="569"/>
            <ac:picMk id="8" creationId="{38910632-BA0C-FE0C-EC87-1C7242AC14A4}"/>
          </ac:picMkLst>
        </pc:picChg>
      </pc:sldChg>
      <pc:sldChg chg="addSp delSp modSp add mod">
        <pc:chgData name="Xuesu Xiao" userId="2da2dc19-76a6-42ca-a03e-a5becae5e7dc" providerId="ADAL" clId="{B74F66C9-E5B3-EF46-B5D8-FD99D1E58699}" dt="2022-11-20T03:59:56.131" v="746"/>
        <pc:sldMkLst>
          <pc:docMk/>
          <pc:sldMk cId="1610729716" sldId="570"/>
        </pc:sldMkLst>
        <pc:spChg chg="del">
          <ac:chgData name="Xuesu Xiao" userId="2da2dc19-76a6-42ca-a03e-a5becae5e7dc" providerId="ADAL" clId="{B74F66C9-E5B3-EF46-B5D8-FD99D1E58699}" dt="2022-11-19T04:40:26.516" v="68"/>
          <ac:spMkLst>
            <pc:docMk/>
            <pc:sldMk cId="1610729716" sldId="570"/>
            <ac:spMk id="4" creationId="{77D20FB8-CD31-5B0A-4AB0-F6C04773DE51}"/>
          </ac:spMkLst>
        </pc:spChg>
        <pc:spChg chg="del">
          <ac:chgData name="Xuesu Xiao" userId="2da2dc19-76a6-42ca-a03e-a5becae5e7dc" providerId="ADAL" clId="{B74F66C9-E5B3-EF46-B5D8-FD99D1E58699}" dt="2022-11-19T04:43:04.435" v="99"/>
          <ac:spMkLst>
            <pc:docMk/>
            <pc:sldMk cId="1610729716" sldId="570"/>
            <ac:spMk id="5" creationId="{4A6A33DF-B9D3-7C01-8C28-74209892ABC1}"/>
          </ac:spMkLst>
        </pc:spChg>
        <pc:spChg chg="add mod">
          <ac:chgData name="Xuesu Xiao" userId="2da2dc19-76a6-42ca-a03e-a5becae5e7dc" providerId="ADAL" clId="{B74F66C9-E5B3-EF46-B5D8-FD99D1E58699}" dt="2022-11-19T04:43:11.302" v="100"/>
          <ac:spMkLst>
            <pc:docMk/>
            <pc:sldMk cId="1610729716" sldId="570"/>
            <ac:spMk id="6" creationId="{0DD008BD-FEAF-20D6-C84D-06947EFB4254}"/>
          </ac:spMkLst>
        </pc:spChg>
        <pc:picChg chg="add mod">
          <ac:chgData name="Xuesu Xiao" userId="2da2dc19-76a6-42ca-a03e-a5becae5e7dc" providerId="ADAL" clId="{B74F66C9-E5B3-EF46-B5D8-FD99D1E58699}" dt="2022-11-20T03:59:56.131" v="746"/>
          <ac:picMkLst>
            <pc:docMk/>
            <pc:sldMk cId="1610729716" sldId="570"/>
            <ac:picMk id="4" creationId="{C45AC9C4-D938-4646-3F58-E2C6B54C61F9}"/>
          </ac:picMkLst>
        </pc:picChg>
        <pc:picChg chg="del mod">
          <ac:chgData name="Xuesu Xiao" userId="2da2dc19-76a6-42ca-a03e-a5becae5e7dc" providerId="ADAL" clId="{B74F66C9-E5B3-EF46-B5D8-FD99D1E58699}" dt="2022-11-20T03:59:55.835" v="745" actId="478"/>
          <ac:picMkLst>
            <pc:docMk/>
            <pc:sldMk cId="1610729716" sldId="570"/>
            <ac:picMk id="8" creationId="{38910632-BA0C-FE0C-EC87-1C7242AC14A4}"/>
          </ac:picMkLst>
        </pc:picChg>
      </pc:sldChg>
      <pc:sldChg chg="addSp delSp modSp add mod">
        <pc:chgData name="Xuesu Xiao" userId="2da2dc19-76a6-42ca-a03e-a5becae5e7dc" providerId="ADAL" clId="{B74F66C9-E5B3-EF46-B5D8-FD99D1E58699}" dt="2022-11-20T03:59:59.890" v="748"/>
        <pc:sldMkLst>
          <pc:docMk/>
          <pc:sldMk cId="2210852587" sldId="571"/>
        </pc:sldMkLst>
        <pc:spChg chg="mod">
          <ac:chgData name="Xuesu Xiao" userId="2da2dc19-76a6-42ca-a03e-a5becae5e7dc" providerId="ADAL" clId="{B74F66C9-E5B3-EF46-B5D8-FD99D1E58699}" dt="2022-11-19T04:40:07.679" v="54" actId="27636"/>
          <ac:spMkLst>
            <pc:docMk/>
            <pc:sldMk cId="2210852587" sldId="571"/>
            <ac:spMk id="3" creationId="{7C55F1F3-FF5C-A0A2-DBA1-D1D6C0D2E302}"/>
          </ac:spMkLst>
        </pc:spChg>
        <pc:spChg chg="del">
          <ac:chgData name="Xuesu Xiao" userId="2da2dc19-76a6-42ca-a03e-a5becae5e7dc" providerId="ADAL" clId="{B74F66C9-E5B3-EF46-B5D8-FD99D1E58699}" dt="2022-11-19T04:40:26.516" v="68"/>
          <ac:spMkLst>
            <pc:docMk/>
            <pc:sldMk cId="2210852587" sldId="571"/>
            <ac:spMk id="4" creationId="{77D20FB8-CD31-5B0A-4AB0-F6C04773DE51}"/>
          </ac:spMkLst>
        </pc:spChg>
        <pc:spChg chg="del">
          <ac:chgData name="Xuesu Xiao" userId="2da2dc19-76a6-42ca-a03e-a5becae5e7dc" providerId="ADAL" clId="{B74F66C9-E5B3-EF46-B5D8-FD99D1E58699}" dt="2022-11-19T04:43:04.435" v="99"/>
          <ac:spMkLst>
            <pc:docMk/>
            <pc:sldMk cId="2210852587" sldId="571"/>
            <ac:spMk id="5" creationId="{4A6A33DF-B9D3-7C01-8C28-74209892ABC1}"/>
          </ac:spMkLst>
        </pc:spChg>
        <pc:spChg chg="add mod">
          <ac:chgData name="Xuesu Xiao" userId="2da2dc19-76a6-42ca-a03e-a5becae5e7dc" providerId="ADAL" clId="{B74F66C9-E5B3-EF46-B5D8-FD99D1E58699}" dt="2022-11-19T04:43:11.302" v="100"/>
          <ac:spMkLst>
            <pc:docMk/>
            <pc:sldMk cId="2210852587" sldId="571"/>
            <ac:spMk id="6" creationId="{34524760-C583-D2D4-ACD7-45D4F4057A70}"/>
          </ac:spMkLst>
        </pc:spChg>
        <pc:picChg chg="add mod">
          <ac:chgData name="Xuesu Xiao" userId="2da2dc19-76a6-42ca-a03e-a5becae5e7dc" providerId="ADAL" clId="{B74F66C9-E5B3-EF46-B5D8-FD99D1E58699}" dt="2022-11-20T03:59:59.890" v="748"/>
          <ac:picMkLst>
            <pc:docMk/>
            <pc:sldMk cId="2210852587" sldId="571"/>
            <ac:picMk id="4" creationId="{E231B73C-FED9-0D81-5BE7-63FCEE6CA2A4}"/>
          </ac:picMkLst>
        </pc:picChg>
        <pc:picChg chg="del">
          <ac:chgData name="Xuesu Xiao" userId="2da2dc19-76a6-42ca-a03e-a5becae5e7dc" providerId="ADAL" clId="{B74F66C9-E5B3-EF46-B5D8-FD99D1E58699}" dt="2022-11-20T03:48:37.963" v="648" actId="478"/>
          <ac:picMkLst>
            <pc:docMk/>
            <pc:sldMk cId="2210852587" sldId="571"/>
            <ac:picMk id="7" creationId="{799D30CF-4E1E-1E2E-5386-C63FCC4F0888}"/>
          </ac:picMkLst>
        </pc:picChg>
        <pc:picChg chg="del">
          <ac:chgData name="Xuesu Xiao" userId="2da2dc19-76a6-42ca-a03e-a5becae5e7dc" providerId="ADAL" clId="{B74F66C9-E5B3-EF46-B5D8-FD99D1E58699}" dt="2022-11-20T03:59:59.606" v="747" actId="478"/>
          <ac:picMkLst>
            <pc:docMk/>
            <pc:sldMk cId="2210852587" sldId="571"/>
            <ac:picMk id="8" creationId="{38910632-BA0C-FE0C-EC87-1C7242AC14A4}"/>
          </ac:picMkLst>
        </pc:picChg>
      </pc:sldChg>
      <pc:sldChg chg="addSp delSp modSp add mod">
        <pc:chgData name="Xuesu Xiao" userId="2da2dc19-76a6-42ca-a03e-a5becae5e7dc" providerId="ADAL" clId="{B74F66C9-E5B3-EF46-B5D8-FD99D1E58699}" dt="2022-11-20T03:52:14.909" v="655" actId="167"/>
        <pc:sldMkLst>
          <pc:docMk/>
          <pc:sldMk cId="300413120" sldId="572"/>
        </pc:sldMkLst>
        <pc:spChg chg="mod">
          <ac:chgData name="Xuesu Xiao" userId="2da2dc19-76a6-42ca-a03e-a5becae5e7dc" providerId="ADAL" clId="{B74F66C9-E5B3-EF46-B5D8-FD99D1E58699}" dt="2022-11-20T03:51:43.883" v="650" actId="167"/>
          <ac:spMkLst>
            <pc:docMk/>
            <pc:sldMk cId="300413120" sldId="572"/>
            <ac:spMk id="3" creationId="{7C55F1F3-FF5C-A0A2-DBA1-D1D6C0D2E302}"/>
          </ac:spMkLst>
        </pc:spChg>
        <pc:spChg chg="del">
          <ac:chgData name="Xuesu Xiao" userId="2da2dc19-76a6-42ca-a03e-a5becae5e7dc" providerId="ADAL" clId="{B74F66C9-E5B3-EF46-B5D8-FD99D1E58699}" dt="2022-11-19T04:40:26.516" v="68"/>
          <ac:spMkLst>
            <pc:docMk/>
            <pc:sldMk cId="300413120" sldId="572"/>
            <ac:spMk id="4" creationId="{77D20FB8-CD31-5B0A-4AB0-F6C04773DE51}"/>
          </ac:spMkLst>
        </pc:spChg>
        <pc:spChg chg="del">
          <ac:chgData name="Xuesu Xiao" userId="2da2dc19-76a6-42ca-a03e-a5becae5e7dc" providerId="ADAL" clId="{B74F66C9-E5B3-EF46-B5D8-FD99D1E58699}" dt="2022-11-19T04:43:04.435" v="99"/>
          <ac:spMkLst>
            <pc:docMk/>
            <pc:sldMk cId="300413120" sldId="572"/>
            <ac:spMk id="5" creationId="{4A6A33DF-B9D3-7C01-8C28-74209892ABC1}"/>
          </ac:spMkLst>
        </pc:spChg>
        <pc:spChg chg="add mod">
          <ac:chgData name="Xuesu Xiao" userId="2da2dc19-76a6-42ca-a03e-a5becae5e7dc" providerId="ADAL" clId="{B74F66C9-E5B3-EF46-B5D8-FD99D1E58699}" dt="2022-11-19T04:43:11.302" v="100"/>
          <ac:spMkLst>
            <pc:docMk/>
            <pc:sldMk cId="300413120" sldId="572"/>
            <ac:spMk id="6" creationId="{1301E81E-2170-8940-636D-DAD6369DF4A7}"/>
          </ac:spMkLst>
        </pc:spChg>
        <pc:picChg chg="del">
          <ac:chgData name="Xuesu Xiao" userId="2da2dc19-76a6-42ca-a03e-a5becae5e7dc" providerId="ADAL" clId="{B74F66C9-E5B3-EF46-B5D8-FD99D1E58699}" dt="2022-11-20T03:51:49.910" v="652" actId="478"/>
          <ac:picMkLst>
            <pc:docMk/>
            <pc:sldMk cId="300413120" sldId="572"/>
            <ac:picMk id="7" creationId="{799D30CF-4E1E-1E2E-5386-C63FCC4F0888}"/>
          </ac:picMkLst>
        </pc:picChg>
        <pc:picChg chg="mod">
          <ac:chgData name="Xuesu Xiao" userId="2da2dc19-76a6-42ca-a03e-a5becae5e7dc" providerId="ADAL" clId="{B74F66C9-E5B3-EF46-B5D8-FD99D1E58699}" dt="2022-11-20T03:52:14.909" v="655" actId="167"/>
          <ac:picMkLst>
            <pc:docMk/>
            <pc:sldMk cId="300413120" sldId="572"/>
            <ac:picMk id="9" creationId="{FBA870F0-F54E-A203-2FC1-70C37CC86093}"/>
          </ac:picMkLst>
        </pc:picChg>
        <pc:picChg chg="mod">
          <ac:chgData name="Xuesu Xiao" userId="2da2dc19-76a6-42ca-a03e-a5becae5e7dc" providerId="ADAL" clId="{B74F66C9-E5B3-EF46-B5D8-FD99D1E58699}" dt="2022-11-20T03:52:05.621" v="654" actId="1076"/>
          <ac:picMkLst>
            <pc:docMk/>
            <pc:sldMk cId="300413120" sldId="572"/>
            <ac:picMk id="10" creationId="{B3EC8A14-7F8B-7CEF-1E1A-6AC9730D8CBB}"/>
          </ac:picMkLst>
        </pc:picChg>
      </pc:sldChg>
      <pc:sldChg chg="addSp delSp modSp add del mod">
        <pc:chgData name="Xuesu Xiao" userId="2da2dc19-76a6-42ca-a03e-a5becae5e7dc" providerId="ADAL" clId="{B74F66C9-E5B3-EF46-B5D8-FD99D1E58699}" dt="2022-11-20T03:52:59.609" v="664" actId="2696"/>
        <pc:sldMkLst>
          <pc:docMk/>
          <pc:sldMk cId="1080649433" sldId="573"/>
        </pc:sldMkLst>
        <pc:spChg chg="del">
          <ac:chgData name="Xuesu Xiao" userId="2da2dc19-76a6-42ca-a03e-a5becae5e7dc" providerId="ADAL" clId="{B74F66C9-E5B3-EF46-B5D8-FD99D1E58699}" dt="2022-11-19T04:40:26.516" v="68"/>
          <ac:spMkLst>
            <pc:docMk/>
            <pc:sldMk cId="1080649433" sldId="573"/>
            <ac:spMk id="4" creationId="{77D20FB8-CD31-5B0A-4AB0-F6C04773DE51}"/>
          </ac:spMkLst>
        </pc:spChg>
        <pc:spChg chg="del">
          <ac:chgData name="Xuesu Xiao" userId="2da2dc19-76a6-42ca-a03e-a5becae5e7dc" providerId="ADAL" clId="{B74F66C9-E5B3-EF46-B5D8-FD99D1E58699}" dt="2022-11-19T04:43:04.435" v="99"/>
          <ac:spMkLst>
            <pc:docMk/>
            <pc:sldMk cId="1080649433" sldId="573"/>
            <ac:spMk id="5" creationId="{4A6A33DF-B9D3-7C01-8C28-74209892ABC1}"/>
          </ac:spMkLst>
        </pc:spChg>
        <pc:spChg chg="add mod">
          <ac:chgData name="Xuesu Xiao" userId="2da2dc19-76a6-42ca-a03e-a5becae5e7dc" providerId="ADAL" clId="{B74F66C9-E5B3-EF46-B5D8-FD99D1E58699}" dt="2022-11-19T04:43:11.302" v="100"/>
          <ac:spMkLst>
            <pc:docMk/>
            <pc:sldMk cId="1080649433" sldId="573"/>
            <ac:spMk id="8" creationId="{D1BCA4C1-3FE8-C7A2-F824-BFC95385B0E9}"/>
          </ac:spMkLst>
        </pc:spChg>
        <pc:picChg chg="add mod">
          <ac:chgData name="Xuesu Xiao" userId="2da2dc19-76a6-42ca-a03e-a5becae5e7dc" providerId="ADAL" clId="{B74F66C9-E5B3-EF46-B5D8-FD99D1E58699}" dt="2022-11-20T03:52:41.163" v="660" actId="167"/>
          <ac:picMkLst>
            <pc:docMk/>
            <pc:sldMk cId="1080649433" sldId="573"/>
            <ac:picMk id="4" creationId="{A067E978-F517-EACC-F186-73B819E6978B}"/>
          </ac:picMkLst>
        </pc:picChg>
        <pc:picChg chg="del">
          <ac:chgData name="Xuesu Xiao" userId="2da2dc19-76a6-42ca-a03e-a5becae5e7dc" providerId="ADAL" clId="{B74F66C9-E5B3-EF46-B5D8-FD99D1E58699}" dt="2022-11-20T03:52:55.002" v="662" actId="21"/>
          <ac:picMkLst>
            <pc:docMk/>
            <pc:sldMk cId="1080649433" sldId="573"/>
            <ac:picMk id="6" creationId="{C7A6DAC8-6C82-1F86-245D-433B4210A0A5}"/>
          </ac:picMkLst>
        </pc:picChg>
        <pc:picChg chg="del mod">
          <ac:chgData name="Xuesu Xiao" userId="2da2dc19-76a6-42ca-a03e-a5becae5e7dc" providerId="ADAL" clId="{B74F66C9-E5B3-EF46-B5D8-FD99D1E58699}" dt="2022-11-20T03:52:36.347" v="658" actId="478"/>
          <ac:picMkLst>
            <pc:docMk/>
            <pc:sldMk cId="1080649433" sldId="573"/>
            <ac:picMk id="9" creationId="{FBA870F0-F54E-A203-2FC1-70C37CC86093}"/>
          </ac:picMkLst>
        </pc:picChg>
      </pc:sldChg>
      <pc:sldChg chg="addSp delSp modSp add del">
        <pc:chgData name="Xuesu Xiao" userId="2da2dc19-76a6-42ca-a03e-a5becae5e7dc" providerId="ADAL" clId="{B74F66C9-E5B3-EF46-B5D8-FD99D1E58699}" dt="2022-11-20T03:38:32.235" v="635" actId="2696"/>
        <pc:sldMkLst>
          <pc:docMk/>
          <pc:sldMk cId="728490661" sldId="574"/>
        </pc:sldMkLst>
        <pc:spChg chg="del">
          <ac:chgData name="Xuesu Xiao" userId="2da2dc19-76a6-42ca-a03e-a5becae5e7dc" providerId="ADAL" clId="{B74F66C9-E5B3-EF46-B5D8-FD99D1E58699}" dt="2022-11-19T04:40:26.516" v="68"/>
          <ac:spMkLst>
            <pc:docMk/>
            <pc:sldMk cId="728490661" sldId="574"/>
            <ac:spMk id="4" creationId="{CCFC96FA-AC6E-6692-4245-6E321FA5566F}"/>
          </ac:spMkLst>
        </pc:spChg>
        <pc:spChg chg="del">
          <ac:chgData name="Xuesu Xiao" userId="2da2dc19-76a6-42ca-a03e-a5becae5e7dc" providerId="ADAL" clId="{B74F66C9-E5B3-EF46-B5D8-FD99D1E58699}" dt="2022-11-19T04:43:04.435" v="99"/>
          <ac:spMkLst>
            <pc:docMk/>
            <pc:sldMk cId="728490661" sldId="574"/>
            <ac:spMk id="5" creationId="{FAE6F5E1-8637-4974-6EAB-1F9D7F834D9D}"/>
          </ac:spMkLst>
        </pc:spChg>
        <pc:spChg chg="add mod">
          <ac:chgData name="Xuesu Xiao" userId="2da2dc19-76a6-42ca-a03e-a5becae5e7dc" providerId="ADAL" clId="{B74F66C9-E5B3-EF46-B5D8-FD99D1E58699}" dt="2022-11-19T04:43:11.302" v="100"/>
          <ac:spMkLst>
            <pc:docMk/>
            <pc:sldMk cId="728490661" sldId="574"/>
            <ac:spMk id="6" creationId="{74B872DA-D822-34E6-63B9-79BBDFBC1773}"/>
          </ac:spMkLst>
        </pc:spChg>
      </pc:sldChg>
      <pc:sldChg chg="addSp delSp modSp add mod">
        <pc:chgData name="Xuesu Xiao" userId="2da2dc19-76a6-42ca-a03e-a5becae5e7dc" providerId="ADAL" clId="{B74F66C9-E5B3-EF46-B5D8-FD99D1E58699}" dt="2022-11-19T04:43:11.302" v="100"/>
        <pc:sldMkLst>
          <pc:docMk/>
          <pc:sldMk cId="4250606674" sldId="575"/>
        </pc:sldMkLst>
        <pc:spChg chg="mod">
          <ac:chgData name="Xuesu Xiao" userId="2da2dc19-76a6-42ca-a03e-a5becae5e7dc" providerId="ADAL" clId="{B74F66C9-E5B3-EF46-B5D8-FD99D1E58699}" dt="2022-11-19T04:40:07.764" v="56" actId="27636"/>
          <ac:spMkLst>
            <pc:docMk/>
            <pc:sldMk cId="4250606674" sldId="575"/>
            <ac:spMk id="3" creationId="{D6C487E0-55F4-1B15-3AEE-F6CE76C00863}"/>
          </ac:spMkLst>
        </pc:spChg>
        <pc:spChg chg="del">
          <ac:chgData name="Xuesu Xiao" userId="2da2dc19-76a6-42ca-a03e-a5becae5e7dc" providerId="ADAL" clId="{B74F66C9-E5B3-EF46-B5D8-FD99D1E58699}" dt="2022-11-19T04:40:26.516" v="68"/>
          <ac:spMkLst>
            <pc:docMk/>
            <pc:sldMk cId="4250606674" sldId="575"/>
            <ac:spMk id="4" creationId="{DBA87E9B-40E9-CE32-FE01-E7707ADD182C}"/>
          </ac:spMkLst>
        </pc:spChg>
        <pc:spChg chg="del">
          <ac:chgData name="Xuesu Xiao" userId="2da2dc19-76a6-42ca-a03e-a5becae5e7dc" providerId="ADAL" clId="{B74F66C9-E5B3-EF46-B5D8-FD99D1E58699}" dt="2022-11-19T04:43:04.435" v="99"/>
          <ac:spMkLst>
            <pc:docMk/>
            <pc:sldMk cId="4250606674" sldId="575"/>
            <ac:spMk id="5" creationId="{531876F1-039F-DCE7-B2E0-4EB31FB32601}"/>
          </ac:spMkLst>
        </pc:spChg>
        <pc:spChg chg="add mod">
          <ac:chgData name="Xuesu Xiao" userId="2da2dc19-76a6-42ca-a03e-a5becae5e7dc" providerId="ADAL" clId="{B74F66C9-E5B3-EF46-B5D8-FD99D1E58699}" dt="2022-11-19T04:43:11.302" v="100"/>
          <ac:spMkLst>
            <pc:docMk/>
            <pc:sldMk cId="4250606674" sldId="575"/>
            <ac:spMk id="6" creationId="{A55EA90B-7CB5-7B86-03EC-27352B51390A}"/>
          </ac:spMkLst>
        </pc:spChg>
      </pc:sldChg>
      <pc:sldChg chg="addSp delSp modSp add mod">
        <pc:chgData name="Xuesu Xiao" userId="2da2dc19-76a6-42ca-a03e-a5becae5e7dc" providerId="ADAL" clId="{B74F66C9-E5B3-EF46-B5D8-FD99D1E58699}" dt="2022-11-19T04:43:11.302" v="100"/>
        <pc:sldMkLst>
          <pc:docMk/>
          <pc:sldMk cId="3170227208" sldId="576"/>
        </pc:sldMkLst>
        <pc:spChg chg="mod">
          <ac:chgData name="Xuesu Xiao" userId="2da2dc19-76a6-42ca-a03e-a5becae5e7dc" providerId="ADAL" clId="{B74F66C9-E5B3-EF46-B5D8-FD99D1E58699}" dt="2022-11-19T04:40:07.784" v="57" actId="27636"/>
          <ac:spMkLst>
            <pc:docMk/>
            <pc:sldMk cId="3170227208" sldId="576"/>
            <ac:spMk id="3" creationId="{D6C487E0-55F4-1B15-3AEE-F6CE76C00863}"/>
          </ac:spMkLst>
        </pc:spChg>
        <pc:spChg chg="del">
          <ac:chgData name="Xuesu Xiao" userId="2da2dc19-76a6-42ca-a03e-a5becae5e7dc" providerId="ADAL" clId="{B74F66C9-E5B3-EF46-B5D8-FD99D1E58699}" dt="2022-11-19T04:40:26.516" v="68"/>
          <ac:spMkLst>
            <pc:docMk/>
            <pc:sldMk cId="3170227208" sldId="576"/>
            <ac:spMk id="4" creationId="{DBA87E9B-40E9-CE32-FE01-E7707ADD182C}"/>
          </ac:spMkLst>
        </pc:spChg>
        <pc:spChg chg="del">
          <ac:chgData name="Xuesu Xiao" userId="2da2dc19-76a6-42ca-a03e-a5becae5e7dc" providerId="ADAL" clId="{B74F66C9-E5B3-EF46-B5D8-FD99D1E58699}" dt="2022-11-19T04:43:04.435" v="99"/>
          <ac:spMkLst>
            <pc:docMk/>
            <pc:sldMk cId="3170227208" sldId="576"/>
            <ac:spMk id="5" creationId="{531876F1-039F-DCE7-B2E0-4EB31FB32601}"/>
          </ac:spMkLst>
        </pc:spChg>
        <pc:spChg chg="add mod">
          <ac:chgData name="Xuesu Xiao" userId="2da2dc19-76a6-42ca-a03e-a5becae5e7dc" providerId="ADAL" clId="{B74F66C9-E5B3-EF46-B5D8-FD99D1E58699}" dt="2022-11-19T04:43:11.302" v="100"/>
          <ac:spMkLst>
            <pc:docMk/>
            <pc:sldMk cId="3170227208" sldId="576"/>
            <ac:spMk id="6" creationId="{0D4BE134-42F2-F4A6-20BC-88C8A1DC3CD1}"/>
          </ac:spMkLst>
        </pc:spChg>
      </pc:sldChg>
      <pc:sldChg chg="addSp delSp modSp add mod">
        <pc:chgData name="Xuesu Xiao" userId="2da2dc19-76a6-42ca-a03e-a5becae5e7dc" providerId="ADAL" clId="{B74F66C9-E5B3-EF46-B5D8-FD99D1E58699}" dt="2022-11-20T03:57:20.723" v="697" actId="478"/>
        <pc:sldMkLst>
          <pc:docMk/>
          <pc:sldMk cId="2114030096" sldId="577"/>
        </pc:sldMkLst>
        <pc:spChg chg="mod">
          <ac:chgData name="Xuesu Xiao" userId="2da2dc19-76a6-42ca-a03e-a5becae5e7dc" providerId="ADAL" clId="{B74F66C9-E5B3-EF46-B5D8-FD99D1E58699}" dt="2022-11-19T04:40:07.800" v="58" actId="27636"/>
          <ac:spMkLst>
            <pc:docMk/>
            <pc:sldMk cId="2114030096" sldId="577"/>
            <ac:spMk id="3" creationId="{D6C487E0-55F4-1B15-3AEE-F6CE76C00863}"/>
          </ac:spMkLst>
        </pc:spChg>
        <pc:spChg chg="del">
          <ac:chgData name="Xuesu Xiao" userId="2da2dc19-76a6-42ca-a03e-a5becae5e7dc" providerId="ADAL" clId="{B74F66C9-E5B3-EF46-B5D8-FD99D1E58699}" dt="2022-11-19T04:40:26.516" v="68"/>
          <ac:spMkLst>
            <pc:docMk/>
            <pc:sldMk cId="2114030096" sldId="577"/>
            <ac:spMk id="4" creationId="{DBA87E9B-40E9-CE32-FE01-E7707ADD182C}"/>
          </ac:spMkLst>
        </pc:spChg>
        <pc:spChg chg="del">
          <ac:chgData name="Xuesu Xiao" userId="2da2dc19-76a6-42ca-a03e-a5becae5e7dc" providerId="ADAL" clId="{B74F66C9-E5B3-EF46-B5D8-FD99D1E58699}" dt="2022-11-19T04:43:04.435" v="99"/>
          <ac:spMkLst>
            <pc:docMk/>
            <pc:sldMk cId="2114030096" sldId="577"/>
            <ac:spMk id="5" creationId="{531876F1-039F-DCE7-B2E0-4EB31FB32601}"/>
          </ac:spMkLst>
        </pc:spChg>
        <pc:spChg chg="add mod">
          <ac:chgData name="Xuesu Xiao" userId="2da2dc19-76a6-42ca-a03e-a5becae5e7dc" providerId="ADAL" clId="{B74F66C9-E5B3-EF46-B5D8-FD99D1E58699}" dt="2022-11-19T04:43:11.302" v="100"/>
          <ac:spMkLst>
            <pc:docMk/>
            <pc:sldMk cId="2114030096" sldId="577"/>
            <ac:spMk id="7" creationId="{5A8818B3-E158-FA8F-8228-D8F44D759BC1}"/>
          </ac:spMkLst>
        </pc:spChg>
        <pc:picChg chg="add del">
          <ac:chgData name="Xuesu Xiao" userId="2da2dc19-76a6-42ca-a03e-a5becae5e7dc" providerId="ADAL" clId="{B74F66C9-E5B3-EF46-B5D8-FD99D1E58699}" dt="2022-11-20T03:57:20.723" v="697" actId="478"/>
          <ac:picMkLst>
            <pc:docMk/>
            <pc:sldMk cId="2114030096" sldId="577"/>
            <ac:picMk id="6" creationId="{67780DB7-BFF3-C3CC-B5B0-65A707D09DBE}"/>
          </ac:picMkLst>
        </pc:picChg>
      </pc:sldChg>
      <pc:sldChg chg="addSp delSp modSp add del mod">
        <pc:chgData name="Xuesu Xiao" userId="2da2dc19-76a6-42ca-a03e-a5becae5e7dc" providerId="ADAL" clId="{B74F66C9-E5B3-EF46-B5D8-FD99D1E58699}" dt="2022-11-20T03:57:29.208" v="701" actId="2696"/>
        <pc:sldMkLst>
          <pc:docMk/>
          <pc:sldMk cId="831963216" sldId="578"/>
        </pc:sldMkLst>
        <pc:spChg chg="mod">
          <ac:chgData name="Xuesu Xiao" userId="2da2dc19-76a6-42ca-a03e-a5becae5e7dc" providerId="ADAL" clId="{B74F66C9-E5B3-EF46-B5D8-FD99D1E58699}" dt="2022-11-19T04:40:07.815" v="59" actId="27636"/>
          <ac:spMkLst>
            <pc:docMk/>
            <pc:sldMk cId="831963216" sldId="578"/>
            <ac:spMk id="3" creationId="{D6C487E0-55F4-1B15-3AEE-F6CE76C00863}"/>
          </ac:spMkLst>
        </pc:spChg>
        <pc:spChg chg="del">
          <ac:chgData name="Xuesu Xiao" userId="2da2dc19-76a6-42ca-a03e-a5becae5e7dc" providerId="ADAL" clId="{B74F66C9-E5B3-EF46-B5D8-FD99D1E58699}" dt="2022-11-19T04:40:26.516" v="68"/>
          <ac:spMkLst>
            <pc:docMk/>
            <pc:sldMk cId="831963216" sldId="578"/>
            <ac:spMk id="4" creationId="{DBA87E9B-40E9-CE32-FE01-E7707ADD182C}"/>
          </ac:spMkLst>
        </pc:spChg>
        <pc:spChg chg="del">
          <ac:chgData name="Xuesu Xiao" userId="2da2dc19-76a6-42ca-a03e-a5becae5e7dc" providerId="ADAL" clId="{B74F66C9-E5B3-EF46-B5D8-FD99D1E58699}" dt="2022-11-19T04:43:04.435" v="99"/>
          <ac:spMkLst>
            <pc:docMk/>
            <pc:sldMk cId="831963216" sldId="578"/>
            <ac:spMk id="5" creationId="{531876F1-039F-DCE7-B2E0-4EB31FB32601}"/>
          </ac:spMkLst>
        </pc:spChg>
        <pc:spChg chg="add mod">
          <ac:chgData name="Xuesu Xiao" userId="2da2dc19-76a6-42ca-a03e-a5becae5e7dc" providerId="ADAL" clId="{B74F66C9-E5B3-EF46-B5D8-FD99D1E58699}" dt="2022-11-19T04:43:11.302" v="100"/>
          <ac:spMkLst>
            <pc:docMk/>
            <pc:sldMk cId="831963216" sldId="578"/>
            <ac:spMk id="9" creationId="{CB7593C9-2BA8-50B5-8486-6C0FB285C1D4}"/>
          </ac:spMkLst>
        </pc:spChg>
        <pc:picChg chg="del">
          <ac:chgData name="Xuesu Xiao" userId="2da2dc19-76a6-42ca-a03e-a5becae5e7dc" providerId="ADAL" clId="{B74F66C9-E5B3-EF46-B5D8-FD99D1E58699}" dt="2022-11-20T03:57:24.376" v="700" actId="478"/>
          <ac:picMkLst>
            <pc:docMk/>
            <pc:sldMk cId="831963216" sldId="578"/>
            <ac:picMk id="6" creationId="{67780DB7-BFF3-C3CC-B5B0-65A707D09DBE}"/>
          </ac:picMkLst>
        </pc:picChg>
        <pc:picChg chg="del">
          <ac:chgData name="Xuesu Xiao" userId="2da2dc19-76a6-42ca-a03e-a5becae5e7dc" providerId="ADAL" clId="{B74F66C9-E5B3-EF46-B5D8-FD99D1E58699}" dt="2022-11-20T03:57:23.661" v="699" actId="478"/>
          <ac:picMkLst>
            <pc:docMk/>
            <pc:sldMk cId="831963216" sldId="578"/>
            <ac:picMk id="7" creationId="{99CF629E-D030-DB82-0D51-40A07A5C8036}"/>
          </ac:picMkLst>
        </pc:picChg>
        <pc:picChg chg="del">
          <ac:chgData name="Xuesu Xiao" userId="2da2dc19-76a6-42ca-a03e-a5becae5e7dc" providerId="ADAL" clId="{B74F66C9-E5B3-EF46-B5D8-FD99D1E58699}" dt="2022-11-20T03:57:22.796" v="698" actId="478"/>
          <ac:picMkLst>
            <pc:docMk/>
            <pc:sldMk cId="831963216" sldId="578"/>
            <ac:picMk id="8" creationId="{4F3C24BE-05D1-D8D5-13C9-A0C59B3C5F88}"/>
          </ac:picMkLst>
        </pc:picChg>
      </pc:sldChg>
      <pc:sldChg chg="addSp delSp modSp add mod">
        <pc:chgData name="Xuesu Xiao" userId="2da2dc19-76a6-42ca-a03e-a5becae5e7dc" providerId="ADAL" clId="{B74F66C9-E5B3-EF46-B5D8-FD99D1E58699}" dt="2022-11-19T05:18:59.383" v="379" actId="20577"/>
        <pc:sldMkLst>
          <pc:docMk/>
          <pc:sldMk cId="157026869" sldId="579"/>
        </pc:sldMkLst>
        <pc:spChg chg="mod">
          <ac:chgData name="Xuesu Xiao" userId="2da2dc19-76a6-42ca-a03e-a5becae5e7dc" providerId="ADAL" clId="{B74F66C9-E5B3-EF46-B5D8-FD99D1E58699}" dt="2022-11-19T05:18:59.383" v="379" actId="20577"/>
          <ac:spMkLst>
            <pc:docMk/>
            <pc:sldMk cId="157026869" sldId="579"/>
            <ac:spMk id="2" creationId="{6EB1DC6F-1E84-3C2F-AA23-AB589C492650}"/>
          </ac:spMkLst>
        </pc:spChg>
        <pc:spChg chg="del">
          <ac:chgData name="Xuesu Xiao" userId="2da2dc19-76a6-42ca-a03e-a5becae5e7dc" providerId="ADAL" clId="{B74F66C9-E5B3-EF46-B5D8-FD99D1E58699}" dt="2022-11-19T05:12:54.003" v="266" actId="478"/>
          <ac:spMkLst>
            <pc:docMk/>
            <pc:sldMk cId="157026869" sldId="579"/>
            <ac:spMk id="3" creationId="{99C74196-CAC0-D4F4-AE47-F886E9C539F7}"/>
          </ac:spMkLst>
        </pc:spChg>
        <pc:spChg chg="del">
          <ac:chgData name="Xuesu Xiao" userId="2da2dc19-76a6-42ca-a03e-a5becae5e7dc" providerId="ADAL" clId="{B74F66C9-E5B3-EF46-B5D8-FD99D1E58699}" dt="2022-11-19T04:40:26.516" v="68"/>
          <ac:spMkLst>
            <pc:docMk/>
            <pc:sldMk cId="157026869" sldId="579"/>
            <ac:spMk id="4" creationId="{5A308C81-1D49-7EB2-89C0-2F398D74CA36}"/>
          </ac:spMkLst>
        </pc:spChg>
        <pc:spChg chg="del">
          <ac:chgData name="Xuesu Xiao" userId="2da2dc19-76a6-42ca-a03e-a5becae5e7dc" providerId="ADAL" clId="{B74F66C9-E5B3-EF46-B5D8-FD99D1E58699}" dt="2022-11-19T04:43:04.435" v="99"/>
          <ac:spMkLst>
            <pc:docMk/>
            <pc:sldMk cId="157026869" sldId="579"/>
            <ac:spMk id="5" creationId="{5BF29313-AB37-05E0-5E38-4D7EA2A86B10}"/>
          </ac:spMkLst>
        </pc:spChg>
        <pc:spChg chg="add mod">
          <ac:chgData name="Xuesu Xiao" userId="2da2dc19-76a6-42ca-a03e-a5becae5e7dc" providerId="ADAL" clId="{B74F66C9-E5B3-EF46-B5D8-FD99D1E58699}" dt="2022-11-19T04:43:11.302" v="100"/>
          <ac:spMkLst>
            <pc:docMk/>
            <pc:sldMk cId="157026869" sldId="579"/>
            <ac:spMk id="7" creationId="{E0092873-49BE-3249-AE89-18BB429CCFE7}"/>
          </ac:spMkLst>
        </pc:spChg>
        <pc:spChg chg="add del mod">
          <ac:chgData name="Xuesu Xiao" userId="2da2dc19-76a6-42ca-a03e-a5becae5e7dc" providerId="ADAL" clId="{B74F66C9-E5B3-EF46-B5D8-FD99D1E58699}" dt="2022-11-19T05:12:55.224" v="267" actId="478"/>
          <ac:spMkLst>
            <pc:docMk/>
            <pc:sldMk cId="157026869" sldId="579"/>
            <ac:spMk id="9" creationId="{1EF1B859-1DDE-2E63-F5C8-042C8D395E1C}"/>
          </ac:spMkLst>
        </pc:spChg>
      </pc:sldChg>
      <pc:sldChg chg="addSp delSp modSp add del">
        <pc:chgData name="Xuesu Xiao" userId="2da2dc19-76a6-42ca-a03e-a5becae5e7dc" providerId="ADAL" clId="{B74F66C9-E5B3-EF46-B5D8-FD99D1E58699}" dt="2022-11-20T03:57:58.745" v="702" actId="2696"/>
        <pc:sldMkLst>
          <pc:docMk/>
          <pc:sldMk cId="2685360788" sldId="580"/>
        </pc:sldMkLst>
        <pc:spChg chg="del">
          <ac:chgData name="Xuesu Xiao" userId="2da2dc19-76a6-42ca-a03e-a5becae5e7dc" providerId="ADAL" clId="{B74F66C9-E5B3-EF46-B5D8-FD99D1E58699}" dt="2022-11-19T04:40:26.516" v="68"/>
          <ac:spMkLst>
            <pc:docMk/>
            <pc:sldMk cId="2685360788" sldId="580"/>
            <ac:spMk id="4" creationId="{B7B4D78E-5D97-C0FB-BC4A-EB447A0D1EA5}"/>
          </ac:spMkLst>
        </pc:spChg>
        <pc:spChg chg="del">
          <ac:chgData name="Xuesu Xiao" userId="2da2dc19-76a6-42ca-a03e-a5becae5e7dc" providerId="ADAL" clId="{B74F66C9-E5B3-EF46-B5D8-FD99D1E58699}" dt="2022-11-19T04:43:04.435" v="99"/>
          <ac:spMkLst>
            <pc:docMk/>
            <pc:sldMk cId="2685360788" sldId="580"/>
            <ac:spMk id="5" creationId="{D69F95E1-2EFF-8672-0FC8-DBB30B6C4A8C}"/>
          </ac:spMkLst>
        </pc:spChg>
        <pc:spChg chg="add mod">
          <ac:chgData name="Xuesu Xiao" userId="2da2dc19-76a6-42ca-a03e-a5becae5e7dc" providerId="ADAL" clId="{B74F66C9-E5B3-EF46-B5D8-FD99D1E58699}" dt="2022-11-19T04:43:11.302" v="100"/>
          <ac:spMkLst>
            <pc:docMk/>
            <pc:sldMk cId="2685360788" sldId="580"/>
            <ac:spMk id="7" creationId="{4F78360F-0B10-060A-CA1A-7E04CA7AA480}"/>
          </ac:spMkLst>
        </pc:spChg>
      </pc:sldChg>
      <pc:sldChg chg="addSp delSp modSp add mod">
        <pc:chgData name="Xuesu Xiao" userId="2da2dc19-76a6-42ca-a03e-a5becae5e7dc" providerId="ADAL" clId="{B74F66C9-E5B3-EF46-B5D8-FD99D1E58699}" dt="2022-11-19T05:18:59.090" v="378" actId="20577"/>
        <pc:sldMkLst>
          <pc:docMk/>
          <pc:sldMk cId="1768079579" sldId="581"/>
        </pc:sldMkLst>
        <pc:spChg chg="mod">
          <ac:chgData name="Xuesu Xiao" userId="2da2dc19-76a6-42ca-a03e-a5becae5e7dc" providerId="ADAL" clId="{B74F66C9-E5B3-EF46-B5D8-FD99D1E58699}" dt="2022-11-19T05:18:59.090" v="378" actId="20577"/>
          <ac:spMkLst>
            <pc:docMk/>
            <pc:sldMk cId="1768079579" sldId="581"/>
            <ac:spMk id="2" creationId="{6EB1DC6F-1E84-3C2F-AA23-AB589C492650}"/>
          </ac:spMkLst>
        </pc:spChg>
        <pc:spChg chg="del">
          <ac:chgData name="Xuesu Xiao" userId="2da2dc19-76a6-42ca-a03e-a5becae5e7dc" providerId="ADAL" clId="{B74F66C9-E5B3-EF46-B5D8-FD99D1E58699}" dt="2022-11-19T05:12:59.833" v="268" actId="478"/>
          <ac:spMkLst>
            <pc:docMk/>
            <pc:sldMk cId="1768079579" sldId="581"/>
            <ac:spMk id="3" creationId="{99C74196-CAC0-D4F4-AE47-F886E9C539F7}"/>
          </ac:spMkLst>
        </pc:spChg>
        <pc:spChg chg="del">
          <ac:chgData name="Xuesu Xiao" userId="2da2dc19-76a6-42ca-a03e-a5becae5e7dc" providerId="ADAL" clId="{B74F66C9-E5B3-EF46-B5D8-FD99D1E58699}" dt="2022-11-19T04:40:26.516" v="68"/>
          <ac:spMkLst>
            <pc:docMk/>
            <pc:sldMk cId="1768079579" sldId="581"/>
            <ac:spMk id="4" creationId="{5A308C81-1D49-7EB2-89C0-2F398D74CA36}"/>
          </ac:spMkLst>
        </pc:spChg>
        <pc:spChg chg="del">
          <ac:chgData name="Xuesu Xiao" userId="2da2dc19-76a6-42ca-a03e-a5becae5e7dc" providerId="ADAL" clId="{B74F66C9-E5B3-EF46-B5D8-FD99D1E58699}" dt="2022-11-19T04:43:04.435" v="99"/>
          <ac:spMkLst>
            <pc:docMk/>
            <pc:sldMk cId="1768079579" sldId="581"/>
            <ac:spMk id="5" creationId="{5BF29313-AB37-05E0-5E38-4D7EA2A86B10}"/>
          </ac:spMkLst>
        </pc:spChg>
        <pc:spChg chg="add mod">
          <ac:chgData name="Xuesu Xiao" userId="2da2dc19-76a6-42ca-a03e-a5becae5e7dc" providerId="ADAL" clId="{B74F66C9-E5B3-EF46-B5D8-FD99D1E58699}" dt="2022-11-19T04:43:11.302" v="100"/>
          <ac:spMkLst>
            <pc:docMk/>
            <pc:sldMk cId="1768079579" sldId="581"/>
            <ac:spMk id="8" creationId="{0C41F06C-AFC5-FF6E-8F4F-675CA9C03C64}"/>
          </ac:spMkLst>
        </pc:spChg>
        <pc:spChg chg="add del mod">
          <ac:chgData name="Xuesu Xiao" userId="2da2dc19-76a6-42ca-a03e-a5becae5e7dc" providerId="ADAL" clId="{B74F66C9-E5B3-EF46-B5D8-FD99D1E58699}" dt="2022-11-19T05:13:03.248" v="269" actId="478"/>
          <ac:spMkLst>
            <pc:docMk/>
            <pc:sldMk cId="1768079579" sldId="581"/>
            <ac:spMk id="10" creationId="{A284309F-2932-EC09-E1AD-C6B9EA2698C1}"/>
          </ac:spMkLst>
        </pc:spChg>
      </pc:sldChg>
      <pc:sldChg chg="addSp delSp modSp add del">
        <pc:chgData name="Xuesu Xiao" userId="2da2dc19-76a6-42ca-a03e-a5becae5e7dc" providerId="ADAL" clId="{B74F66C9-E5B3-EF46-B5D8-FD99D1E58699}" dt="2022-11-20T03:59:17.162" v="714" actId="2696"/>
        <pc:sldMkLst>
          <pc:docMk/>
          <pc:sldMk cId="2525189121" sldId="582"/>
        </pc:sldMkLst>
        <pc:spChg chg="del">
          <ac:chgData name="Xuesu Xiao" userId="2da2dc19-76a6-42ca-a03e-a5becae5e7dc" providerId="ADAL" clId="{B74F66C9-E5B3-EF46-B5D8-FD99D1E58699}" dt="2022-11-19T04:40:26.516" v="68"/>
          <ac:spMkLst>
            <pc:docMk/>
            <pc:sldMk cId="2525189121" sldId="582"/>
            <ac:spMk id="4" creationId="{77D20FB8-CD31-5B0A-4AB0-F6C04773DE51}"/>
          </ac:spMkLst>
        </pc:spChg>
        <pc:spChg chg="del">
          <ac:chgData name="Xuesu Xiao" userId="2da2dc19-76a6-42ca-a03e-a5becae5e7dc" providerId="ADAL" clId="{B74F66C9-E5B3-EF46-B5D8-FD99D1E58699}" dt="2022-11-19T04:43:04.435" v="99"/>
          <ac:spMkLst>
            <pc:docMk/>
            <pc:sldMk cId="2525189121" sldId="582"/>
            <ac:spMk id="5" creationId="{4A6A33DF-B9D3-7C01-8C28-74209892ABC1}"/>
          </ac:spMkLst>
        </pc:spChg>
        <pc:spChg chg="add mod">
          <ac:chgData name="Xuesu Xiao" userId="2da2dc19-76a6-42ca-a03e-a5becae5e7dc" providerId="ADAL" clId="{B74F66C9-E5B3-EF46-B5D8-FD99D1E58699}" dt="2022-11-19T04:43:11.302" v="100"/>
          <ac:spMkLst>
            <pc:docMk/>
            <pc:sldMk cId="2525189121" sldId="582"/>
            <ac:spMk id="7" creationId="{D7A04DEB-D1FD-07FB-2A10-C0BAED841CAB}"/>
          </ac:spMkLst>
        </pc:spChg>
      </pc:sldChg>
      <pc:sldChg chg="addSp delSp modSp add del">
        <pc:chgData name="Xuesu Xiao" userId="2da2dc19-76a6-42ca-a03e-a5becae5e7dc" providerId="ADAL" clId="{B74F66C9-E5B3-EF46-B5D8-FD99D1E58699}" dt="2022-11-20T03:59:08.720" v="713" actId="2696"/>
        <pc:sldMkLst>
          <pc:docMk/>
          <pc:sldMk cId="3375153582" sldId="583"/>
        </pc:sldMkLst>
        <pc:spChg chg="del">
          <ac:chgData name="Xuesu Xiao" userId="2da2dc19-76a6-42ca-a03e-a5becae5e7dc" providerId="ADAL" clId="{B74F66C9-E5B3-EF46-B5D8-FD99D1E58699}" dt="2022-11-19T04:40:26.516" v="68"/>
          <ac:spMkLst>
            <pc:docMk/>
            <pc:sldMk cId="3375153582" sldId="583"/>
            <ac:spMk id="4" creationId="{078F14FA-6857-7585-2D28-263915B1B246}"/>
          </ac:spMkLst>
        </pc:spChg>
        <pc:spChg chg="del">
          <ac:chgData name="Xuesu Xiao" userId="2da2dc19-76a6-42ca-a03e-a5becae5e7dc" providerId="ADAL" clId="{B74F66C9-E5B3-EF46-B5D8-FD99D1E58699}" dt="2022-11-19T04:43:04.435" v="99"/>
          <ac:spMkLst>
            <pc:docMk/>
            <pc:sldMk cId="3375153582" sldId="583"/>
            <ac:spMk id="5" creationId="{E975AB71-B1BC-8FC8-D04D-7AD20AC6DA36}"/>
          </ac:spMkLst>
        </pc:spChg>
        <pc:spChg chg="add mod">
          <ac:chgData name="Xuesu Xiao" userId="2da2dc19-76a6-42ca-a03e-a5becae5e7dc" providerId="ADAL" clId="{B74F66C9-E5B3-EF46-B5D8-FD99D1E58699}" dt="2022-11-19T04:43:11.302" v="100"/>
          <ac:spMkLst>
            <pc:docMk/>
            <pc:sldMk cId="3375153582" sldId="583"/>
            <ac:spMk id="7" creationId="{2C7363A6-E0DC-7361-16E3-963579193063}"/>
          </ac:spMkLst>
        </pc:spChg>
      </pc:sldChg>
      <pc:sldChg chg="addSp delSp modSp add del">
        <pc:chgData name="Xuesu Xiao" userId="2da2dc19-76a6-42ca-a03e-a5becae5e7dc" providerId="ADAL" clId="{B74F66C9-E5B3-EF46-B5D8-FD99D1E58699}" dt="2022-11-20T03:55:16.957" v="674" actId="2696"/>
        <pc:sldMkLst>
          <pc:docMk/>
          <pc:sldMk cId="4070917949" sldId="584"/>
        </pc:sldMkLst>
        <pc:spChg chg="del">
          <ac:chgData name="Xuesu Xiao" userId="2da2dc19-76a6-42ca-a03e-a5becae5e7dc" providerId="ADAL" clId="{B74F66C9-E5B3-EF46-B5D8-FD99D1E58699}" dt="2022-11-19T04:40:26.516" v="68"/>
          <ac:spMkLst>
            <pc:docMk/>
            <pc:sldMk cId="4070917949" sldId="584"/>
            <ac:spMk id="4" creationId="{078F14FA-6857-7585-2D28-263915B1B246}"/>
          </ac:spMkLst>
        </pc:spChg>
        <pc:spChg chg="del">
          <ac:chgData name="Xuesu Xiao" userId="2da2dc19-76a6-42ca-a03e-a5becae5e7dc" providerId="ADAL" clId="{B74F66C9-E5B3-EF46-B5D8-FD99D1E58699}" dt="2022-11-19T04:43:04.435" v="99"/>
          <ac:spMkLst>
            <pc:docMk/>
            <pc:sldMk cId="4070917949" sldId="584"/>
            <ac:spMk id="5" creationId="{E975AB71-B1BC-8FC8-D04D-7AD20AC6DA36}"/>
          </ac:spMkLst>
        </pc:spChg>
        <pc:spChg chg="add mod">
          <ac:chgData name="Xuesu Xiao" userId="2da2dc19-76a6-42ca-a03e-a5becae5e7dc" providerId="ADAL" clId="{B74F66C9-E5B3-EF46-B5D8-FD99D1E58699}" dt="2022-11-19T04:43:11.302" v="100"/>
          <ac:spMkLst>
            <pc:docMk/>
            <pc:sldMk cId="4070917949" sldId="584"/>
            <ac:spMk id="7" creationId="{C02A829F-FA23-BCE7-4882-185D39B7C38C}"/>
          </ac:spMkLst>
        </pc:spChg>
      </pc:sldChg>
      <pc:sldChg chg="addSp delSp modSp add del mod">
        <pc:chgData name="Xuesu Xiao" userId="2da2dc19-76a6-42ca-a03e-a5becae5e7dc" providerId="ADAL" clId="{B74F66C9-E5B3-EF46-B5D8-FD99D1E58699}" dt="2022-11-20T03:55:14.192" v="673" actId="2696"/>
        <pc:sldMkLst>
          <pc:docMk/>
          <pc:sldMk cId="1400273816" sldId="585"/>
        </pc:sldMkLst>
        <pc:spChg chg="mod">
          <ac:chgData name="Xuesu Xiao" userId="2da2dc19-76a6-42ca-a03e-a5becae5e7dc" providerId="ADAL" clId="{B74F66C9-E5B3-EF46-B5D8-FD99D1E58699}" dt="2022-11-19T04:40:07.741" v="55" actId="27636"/>
          <ac:spMkLst>
            <pc:docMk/>
            <pc:sldMk cId="1400273816" sldId="585"/>
            <ac:spMk id="3" creationId="{C1FA7478-05AB-8719-FC85-17FE3B09BA0E}"/>
          </ac:spMkLst>
        </pc:spChg>
        <pc:spChg chg="del">
          <ac:chgData name="Xuesu Xiao" userId="2da2dc19-76a6-42ca-a03e-a5becae5e7dc" providerId="ADAL" clId="{B74F66C9-E5B3-EF46-B5D8-FD99D1E58699}" dt="2022-11-19T04:40:26.516" v="68"/>
          <ac:spMkLst>
            <pc:docMk/>
            <pc:sldMk cId="1400273816" sldId="585"/>
            <ac:spMk id="4" creationId="{078F14FA-6857-7585-2D28-263915B1B246}"/>
          </ac:spMkLst>
        </pc:spChg>
        <pc:spChg chg="del">
          <ac:chgData name="Xuesu Xiao" userId="2da2dc19-76a6-42ca-a03e-a5becae5e7dc" providerId="ADAL" clId="{B74F66C9-E5B3-EF46-B5D8-FD99D1E58699}" dt="2022-11-19T04:43:04.435" v="99"/>
          <ac:spMkLst>
            <pc:docMk/>
            <pc:sldMk cId="1400273816" sldId="585"/>
            <ac:spMk id="5" creationId="{E975AB71-B1BC-8FC8-D04D-7AD20AC6DA36}"/>
          </ac:spMkLst>
        </pc:spChg>
        <pc:spChg chg="add mod">
          <ac:chgData name="Xuesu Xiao" userId="2da2dc19-76a6-42ca-a03e-a5becae5e7dc" providerId="ADAL" clId="{B74F66C9-E5B3-EF46-B5D8-FD99D1E58699}" dt="2022-11-19T04:43:11.302" v="100"/>
          <ac:spMkLst>
            <pc:docMk/>
            <pc:sldMk cId="1400273816" sldId="585"/>
            <ac:spMk id="7" creationId="{6BE2FEAC-E077-A678-1300-6C85A7008D9B}"/>
          </ac:spMkLst>
        </pc:spChg>
      </pc:sldChg>
      <pc:sldChg chg="addSp delSp modSp add mod">
        <pc:chgData name="Xuesu Xiao" userId="2da2dc19-76a6-42ca-a03e-a5becae5e7dc" providerId="ADAL" clId="{B74F66C9-E5B3-EF46-B5D8-FD99D1E58699}" dt="2022-11-19T05:19:06.610" v="397" actId="1037"/>
        <pc:sldMkLst>
          <pc:docMk/>
          <pc:sldMk cId="61520634" sldId="586"/>
        </pc:sldMkLst>
        <pc:spChg chg="mod">
          <ac:chgData name="Xuesu Xiao" userId="2da2dc19-76a6-42ca-a03e-a5becae5e7dc" providerId="ADAL" clId="{B74F66C9-E5B3-EF46-B5D8-FD99D1E58699}" dt="2022-11-19T05:19:06.610" v="397" actId="1037"/>
          <ac:spMkLst>
            <pc:docMk/>
            <pc:sldMk cId="61520634" sldId="586"/>
            <ac:spMk id="3" creationId="{A96B2834-B659-CACC-E6B7-DE6E2B50D0FA}"/>
          </ac:spMkLst>
        </pc:spChg>
        <pc:spChg chg="del">
          <ac:chgData name="Xuesu Xiao" userId="2da2dc19-76a6-42ca-a03e-a5becae5e7dc" providerId="ADAL" clId="{B74F66C9-E5B3-EF46-B5D8-FD99D1E58699}" dt="2022-11-19T04:40:26.516" v="68"/>
          <ac:spMkLst>
            <pc:docMk/>
            <pc:sldMk cId="61520634" sldId="586"/>
            <ac:spMk id="4" creationId="{135C615F-185A-7291-7016-5221815151FB}"/>
          </ac:spMkLst>
        </pc:spChg>
        <pc:spChg chg="del">
          <ac:chgData name="Xuesu Xiao" userId="2da2dc19-76a6-42ca-a03e-a5becae5e7dc" providerId="ADAL" clId="{B74F66C9-E5B3-EF46-B5D8-FD99D1E58699}" dt="2022-11-19T04:43:04.435" v="99"/>
          <ac:spMkLst>
            <pc:docMk/>
            <pc:sldMk cId="61520634" sldId="586"/>
            <ac:spMk id="5" creationId="{294F5427-DB52-F932-FA6E-1703954B8597}"/>
          </ac:spMkLst>
        </pc:spChg>
        <pc:spChg chg="add mod">
          <ac:chgData name="Xuesu Xiao" userId="2da2dc19-76a6-42ca-a03e-a5becae5e7dc" providerId="ADAL" clId="{B74F66C9-E5B3-EF46-B5D8-FD99D1E58699}" dt="2022-11-19T04:43:11.302" v="100"/>
          <ac:spMkLst>
            <pc:docMk/>
            <pc:sldMk cId="61520634" sldId="586"/>
            <ac:spMk id="9" creationId="{E2EC7DCE-589A-DC4F-C6A3-19155C9A52AA}"/>
          </ac:spMkLst>
        </pc:spChg>
      </pc:sldChg>
      <pc:sldChg chg="delSp add del">
        <pc:chgData name="Xuesu Xiao" userId="2da2dc19-76a6-42ca-a03e-a5becae5e7dc" providerId="ADAL" clId="{B74F66C9-E5B3-EF46-B5D8-FD99D1E58699}" dt="2022-11-19T04:41:44.396" v="82" actId="2696"/>
        <pc:sldMkLst>
          <pc:docMk/>
          <pc:sldMk cId="1925132286" sldId="587"/>
        </pc:sldMkLst>
        <pc:spChg chg="del">
          <ac:chgData name="Xuesu Xiao" userId="2da2dc19-76a6-42ca-a03e-a5becae5e7dc" providerId="ADAL" clId="{B74F66C9-E5B3-EF46-B5D8-FD99D1E58699}" dt="2022-11-19T04:40:26.516" v="68"/>
          <ac:spMkLst>
            <pc:docMk/>
            <pc:sldMk cId="1925132286" sldId="587"/>
            <ac:spMk id="4" creationId="{1C33D65C-ECCF-4226-F36A-5D1C6682ACCA}"/>
          </ac:spMkLst>
        </pc:spChg>
      </pc:sldChg>
      <pc:sldChg chg="addSp delSp modSp add del mod">
        <pc:chgData name="Xuesu Xiao" userId="2da2dc19-76a6-42ca-a03e-a5becae5e7dc" providerId="ADAL" clId="{B74F66C9-E5B3-EF46-B5D8-FD99D1E58699}" dt="2022-11-19T05:20:13.716" v="401" actId="2696"/>
        <pc:sldMkLst>
          <pc:docMk/>
          <pc:sldMk cId="2969544125" sldId="588"/>
        </pc:sldMkLst>
        <pc:spChg chg="mod">
          <ac:chgData name="Xuesu Xiao" userId="2da2dc19-76a6-42ca-a03e-a5becae5e7dc" providerId="ADAL" clId="{B74F66C9-E5B3-EF46-B5D8-FD99D1E58699}" dt="2022-11-19T04:42:40.927" v="98" actId="1076"/>
          <ac:spMkLst>
            <pc:docMk/>
            <pc:sldMk cId="2969544125" sldId="588"/>
            <ac:spMk id="2" creationId="{2C7A1132-952A-CA49-9D4A-65C8E84C5FC6}"/>
          </ac:spMkLst>
        </pc:spChg>
        <pc:spChg chg="del mod">
          <ac:chgData name="Xuesu Xiao" userId="2da2dc19-76a6-42ca-a03e-a5becae5e7dc" providerId="ADAL" clId="{B74F66C9-E5B3-EF46-B5D8-FD99D1E58699}" dt="2022-11-19T04:41:59.231" v="96" actId="478"/>
          <ac:spMkLst>
            <pc:docMk/>
            <pc:sldMk cId="2969544125" sldId="588"/>
            <ac:spMk id="3" creationId="{717B1FC0-89BA-3344-8880-1A6DFB376BE7}"/>
          </ac:spMkLst>
        </pc:spChg>
        <pc:spChg chg="del">
          <ac:chgData name="Xuesu Xiao" userId="2da2dc19-76a6-42ca-a03e-a5becae5e7dc" providerId="ADAL" clId="{B74F66C9-E5B3-EF46-B5D8-FD99D1E58699}" dt="2022-11-19T04:40:26.516" v="68"/>
          <ac:spMkLst>
            <pc:docMk/>
            <pc:sldMk cId="2969544125" sldId="588"/>
            <ac:spMk id="5" creationId="{E5505510-7E13-AE49-91DC-4573DFC116ED}"/>
          </ac:spMkLst>
        </pc:spChg>
        <pc:spChg chg="del">
          <ac:chgData name="Xuesu Xiao" userId="2da2dc19-76a6-42ca-a03e-a5becae5e7dc" providerId="ADAL" clId="{B74F66C9-E5B3-EF46-B5D8-FD99D1E58699}" dt="2022-11-19T04:43:04.435" v="99"/>
          <ac:spMkLst>
            <pc:docMk/>
            <pc:sldMk cId="2969544125" sldId="588"/>
            <ac:spMk id="6" creationId="{95AF7075-6A83-A94B-9555-88A69424428E}"/>
          </ac:spMkLst>
        </pc:spChg>
        <pc:spChg chg="add del mod">
          <ac:chgData name="Xuesu Xiao" userId="2da2dc19-76a6-42ca-a03e-a5becae5e7dc" providerId="ADAL" clId="{B74F66C9-E5B3-EF46-B5D8-FD99D1E58699}" dt="2022-11-19T04:42:00.866" v="97" actId="478"/>
          <ac:spMkLst>
            <pc:docMk/>
            <pc:sldMk cId="2969544125" sldId="588"/>
            <ac:spMk id="8" creationId="{2C4F0692-FAA3-A61F-0C47-B8C2F6E69A77}"/>
          </ac:spMkLst>
        </pc:spChg>
        <pc:spChg chg="add mod">
          <ac:chgData name="Xuesu Xiao" userId="2da2dc19-76a6-42ca-a03e-a5becae5e7dc" providerId="ADAL" clId="{B74F66C9-E5B3-EF46-B5D8-FD99D1E58699}" dt="2022-11-19T04:43:11.302" v="100"/>
          <ac:spMkLst>
            <pc:docMk/>
            <pc:sldMk cId="2969544125" sldId="588"/>
            <ac:spMk id="9" creationId="{72AF8AB3-D1CA-A5E3-490A-B4938FBAAF01}"/>
          </ac:spMkLst>
        </pc:spChg>
      </pc:sldChg>
      <pc:sldChg chg="add del">
        <pc:chgData name="Xuesu Xiao" userId="2da2dc19-76a6-42ca-a03e-a5becae5e7dc" providerId="ADAL" clId="{B74F66C9-E5B3-EF46-B5D8-FD99D1E58699}" dt="2022-11-19T05:19:00.398" v="382"/>
        <pc:sldMkLst>
          <pc:docMk/>
          <pc:sldMk cId="34047299" sldId="589"/>
        </pc:sldMkLst>
      </pc:sldChg>
      <pc:sldChg chg="addSp modSp add">
        <pc:chgData name="Xuesu Xiao" userId="2da2dc19-76a6-42ca-a03e-a5becae5e7dc" providerId="ADAL" clId="{B74F66C9-E5B3-EF46-B5D8-FD99D1E58699}" dt="2022-11-20T03:52:56.837" v="663"/>
        <pc:sldMkLst>
          <pc:docMk/>
          <pc:sldMk cId="1462603498" sldId="590"/>
        </pc:sldMkLst>
        <pc:picChg chg="add mod">
          <ac:chgData name="Xuesu Xiao" userId="2da2dc19-76a6-42ca-a03e-a5becae5e7dc" providerId="ADAL" clId="{B74F66C9-E5B3-EF46-B5D8-FD99D1E58699}" dt="2022-11-20T03:52:56.837" v="663"/>
          <ac:picMkLst>
            <pc:docMk/>
            <pc:sldMk cId="1462603498" sldId="590"/>
            <ac:picMk id="4" creationId="{41B719D6-FD40-7B73-AD1E-492B9C6D7458}"/>
          </ac:picMkLst>
        </pc:picChg>
      </pc:sldChg>
      <pc:sldChg chg="modSp add del mod">
        <pc:chgData name="Xuesu Xiao" userId="2da2dc19-76a6-42ca-a03e-a5becae5e7dc" providerId="ADAL" clId="{B74F66C9-E5B3-EF46-B5D8-FD99D1E58699}" dt="2022-11-20T03:56:06.733" v="691" actId="2696"/>
        <pc:sldMkLst>
          <pc:docMk/>
          <pc:sldMk cId="2673907018" sldId="591"/>
        </pc:sldMkLst>
        <pc:spChg chg="mod">
          <ac:chgData name="Xuesu Xiao" userId="2da2dc19-76a6-42ca-a03e-a5becae5e7dc" providerId="ADAL" clId="{B74F66C9-E5B3-EF46-B5D8-FD99D1E58699}" dt="2022-11-20T03:56:04.018" v="690" actId="27636"/>
          <ac:spMkLst>
            <pc:docMk/>
            <pc:sldMk cId="2673907018" sldId="591"/>
            <ac:spMk id="3" creationId="{C1FA7478-05AB-8719-FC85-17FE3B09BA0E}"/>
          </ac:spMkLst>
        </pc:spChg>
      </pc:sldChg>
      <pc:sldChg chg="add modAnim">
        <pc:chgData name="Xuesu Xiao" userId="2da2dc19-76a6-42ca-a03e-a5becae5e7dc" providerId="ADAL" clId="{B74F66C9-E5B3-EF46-B5D8-FD99D1E58699}" dt="2022-11-20T03:56:34.692" v="694"/>
        <pc:sldMkLst>
          <pc:docMk/>
          <pc:sldMk cId="2653884021" sldId="592"/>
        </pc:sldMkLst>
      </pc:sldChg>
      <pc:sldChg chg="add del">
        <pc:chgData name="Xuesu Xiao" userId="2da2dc19-76a6-42ca-a03e-a5becae5e7dc" providerId="ADAL" clId="{B74F66C9-E5B3-EF46-B5D8-FD99D1E58699}" dt="2022-11-20T03:55:10.020" v="672" actId="2696"/>
        <pc:sldMkLst>
          <pc:docMk/>
          <pc:sldMk cId="2957474714" sldId="592"/>
        </pc:sldMkLst>
      </pc:sldChg>
      <pc:sldChg chg="new del">
        <pc:chgData name="Xuesu Xiao" userId="2da2dc19-76a6-42ca-a03e-a5becae5e7dc" providerId="ADAL" clId="{B74F66C9-E5B3-EF46-B5D8-FD99D1E58699}" dt="2022-11-20T03:55:22.434" v="678" actId="2696"/>
        <pc:sldMkLst>
          <pc:docMk/>
          <pc:sldMk cId="643069921" sldId="593"/>
        </pc:sldMkLst>
      </pc:sldChg>
      <pc:sldChg chg="modSp add del mod">
        <pc:chgData name="Xuesu Xiao" userId="2da2dc19-76a6-42ca-a03e-a5becae5e7dc" providerId="ADAL" clId="{B74F66C9-E5B3-EF46-B5D8-FD99D1E58699}" dt="2022-11-20T03:56:08.563" v="692" actId="2696"/>
        <pc:sldMkLst>
          <pc:docMk/>
          <pc:sldMk cId="2793412616" sldId="594"/>
        </pc:sldMkLst>
        <pc:spChg chg="mod">
          <ac:chgData name="Xuesu Xiao" userId="2da2dc19-76a6-42ca-a03e-a5becae5e7dc" providerId="ADAL" clId="{B74F66C9-E5B3-EF46-B5D8-FD99D1E58699}" dt="2022-11-20T03:55:47.506" v="688" actId="255"/>
          <ac:spMkLst>
            <pc:docMk/>
            <pc:sldMk cId="2793412616" sldId="594"/>
            <ac:spMk id="3" creationId="{C1FA7478-05AB-8719-FC85-17FE3B09BA0E}"/>
          </ac:spMkLst>
        </pc:spChg>
      </pc:sldChg>
      <pc:sldChg chg="del">
        <pc:chgData name="Xuesu Xiao" userId="2da2dc19-76a6-42ca-a03e-a5becae5e7dc" providerId="ADAL" clId="{B74F66C9-E5B3-EF46-B5D8-FD99D1E58699}" dt="2022-11-19T04:40:05.641" v="30" actId="2696"/>
        <pc:sldMkLst>
          <pc:docMk/>
          <pc:sldMk cId="311774" sldId="794"/>
        </pc:sldMkLst>
      </pc:sldChg>
      <pc:sldChg chg="del">
        <pc:chgData name="Xuesu Xiao" userId="2da2dc19-76a6-42ca-a03e-a5becae5e7dc" providerId="ADAL" clId="{B74F66C9-E5B3-EF46-B5D8-FD99D1E58699}" dt="2022-11-19T04:40:05.611" v="7" actId="2696"/>
        <pc:sldMkLst>
          <pc:docMk/>
          <pc:sldMk cId="80366052" sldId="795"/>
        </pc:sldMkLst>
      </pc:sldChg>
      <pc:sldChg chg="del">
        <pc:chgData name="Xuesu Xiao" userId="2da2dc19-76a6-42ca-a03e-a5becae5e7dc" providerId="ADAL" clId="{B74F66C9-E5B3-EF46-B5D8-FD99D1E58699}" dt="2022-11-19T04:40:05.612" v="8" actId="2696"/>
        <pc:sldMkLst>
          <pc:docMk/>
          <pc:sldMk cId="1389276509" sldId="796"/>
        </pc:sldMkLst>
      </pc:sldChg>
      <pc:sldChg chg="del">
        <pc:chgData name="Xuesu Xiao" userId="2da2dc19-76a6-42ca-a03e-a5becae5e7dc" providerId="ADAL" clId="{B74F66C9-E5B3-EF46-B5D8-FD99D1E58699}" dt="2022-11-19T04:40:05.644" v="36" actId="2696"/>
        <pc:sldMkLst>
          <pc:docMk/>
          <pc:sldMk cId="2790699495" sldId="797"/>
        </pc:sldMkLst>
      </pc:sldChg>
      <pc:sldChg chg="del">
        <pc:chgData name="Xuesu Xiao" userId="2da2dc19-76a6-42ca-a03e-a5becae5e7dc" providerId="ADAL" clId="{B74F66C9-E5B3-EF46-B5D8-FD99D1E58699}" dt="2022-11-19T04:40:05.623" v="23" actId="2696"/>
        <pc:sldMkLst>
          <pc:docMk/>
          <pc:sldMk cId="3442949248" sldId="799"/>
        </pc:sldMkLst>
      </pc:sldChg>
      <pc:sldChg chg="del">
        <pc:chgData name="Xuesu Xiao" userId="2da2dc19-76a6-42ca-a03e-a5becae5e7dc" providerId="ADAL" clId="{B74F66C9-E5B3-EF46-B5D8-FD99D1E58699}" dt="2022-11-19T04:40:05.643" v="34" actId="2696"/>
        <pc:sldMkLst>
          <pc:docMk/>
          <pc:sldMk cId="46142356" sldId="800"/>
        </pc:sldMkLst>
      </pc:sldChg>
      <pc:sldChg chg="del">
        <pc:chgData name="Xuesu Xiao" userId="2da2dc19-76a6-42ca-a03e-a5becae5e7dc" providerId="ADAL" clId="{B74F66C9-E5B3-EF46-B5D8-FD99D1E58699}" dt="2022-11-19T04:40:05.606" v="1" actId="2696"/>
        <pc:sldMkLst>
          <pc:docMk/>
          <pc:sldMk cId="4184307591" sldId="801"/>
        </pc:sldMkLst>
      </pc:sldChg>
      <pc:sldChg chg="del">
        <pc:chgData name="Xuesu Xiao" userId="2da2dc19-76a6-42ca-a03e-a5becae5e7dc" providerId="ADAL" clId="{B74F66C9-E5B3-EF46-B5D8-FD99D1E58699}" dt="2022-11-19T04:40:05.626" v="25" actId="2696"/>
        <pc:sldMkLst>
          <pc:docMk/>
          <pc:sldMk cId="2510730691" sldId="803"/>
        </pc:sldMkLst>
      </pc:sldChg>
      <pc:sldChg chg="del">
        <pc:chgData name="Xuesu Xiao" userId="2da2dc19-76a6-42ca-a03e-a5becae5e7dc" providerId="ADAL" clId="{B74F66C9-E5B3-EF46-B5D8-FD99D1E58699}" dt="2022-11-19T04:40:05.617" v="15" actId="2696"/>
        <pc:sldMkLst>
          <pc:docMk/>
          <pc:sldMk cId="1774379676" sldId="804"/>
        </pc:sldMkLst>
      </pc:sldChg>
      <pc:sldChg chg="del">
        <pc:chgData name="Xuesu Xiao" userId="2da2dc19-76a6-42ca-a03e-a5becae5e7dc" providerId="ADAL" clId="{B74F66C9-E5B3-EF46-B5D8-FD99D1E58699}" dt="2022-11-19T04:40:05.615" v="11" actId="2696"/>
        <pc:sldMkLst>
          <pc:docMk/>
          <pc:sldMk cId="923464152" sldId="805"/>
        </pc:sldMkLst>
      </pc:sldChg>
      <pc:sldChg chg="del">
        <pc:chgData name="Xuesu Xiao" userId="2da2dc19-76a6-42ca-a03e-a5becae5e7dc" providerId="ADAL" clId="{B74F66C9-E5B3-EF46-B5D8-FD99D1E58699}" dt="2022-11-19T04:40:05.643" v="35" actId="2696"/>
        <pc:sldMkLst>
          <pc:docMk/>
          <pc:sldMk cId="729919654" sldId="806"/>
        </pc:sldMkLst>
      </pc:sldChg>
      <pc:sldChg chg="del">
        <pc:chgData name="Xuesu Xiao" userId="2da2dc19-76a6-42ca-a03e-a5becae5e7dc" providerId="ADAL" clId="{B74F66C9-E5B3-EF46-B5D8-FD99D1E58699}" dt="2022-11-19T04:40:05.619" v="17" actId="2696"/>
        <pc:sldMkLst>
          <pc:docMk/>
          <pc:sldMk cId="2220642976" sldId="807"/>
        </pc:sldMkLst>
      </pc:sldChg>
      <pc:sldChg chg="del">
        <pc:chgData name="Xuesu Xiao" userId="2da2dc19-76a6-42ca-a03e-a5becae5e7dc" providerId="ADAL" clId="{B74F66C9-E5B3-EF46-B5D8-FD99D1E58699}" dt="2022-11-19T04:40:05.621" v="20" actId="2696"/>
        <pc:sldMkLst>
          <pc:docMk/>
          <pc:sldMk cId="3956206846" sldId="808"/>
        </pc:sldMkLst>
      </pc:sldChg>
      <pc:sldChg chg="del">
        <pc:chgData name="Xuesu Xiao" userId="2da2dc19-76a6-42ca-a03e-a5becae5e7dc" providerId="ADAL" clId="{B74F66C9-E5B3-EF46-B5D8-FD99D1E58699}" dt="2022-11-19T04:40:05.663" v="38" actId="2696"/>
        <pc:sldMkLst>
          <pc:docMk/>
          <pc:sldMk cId="3513255148" sldId="809"/>
        </pc:sldMkLst>
      </pc:sldChg>
      <pc:sldChg chg="del">
        <pc:chgData name="Xuesu Xiao" userId="2da2dc19-76a6-42ca-a03e-a5becae5e7dc" providerId="ADAL" clId="{B74F66C9-E5B3-EF46-B5D8-FD99D1E58699}" dt="2022-11-19T04:40:05.641" v="31" actId="2696"/>
        <pc:sldMkLst>
          <pc:docMk/>
          <pc:sldMk cId="350808756" sldId="810"/>
        </pc:sldMkLst>
      </pc:sldChg>
      <pc:sldChg chg="del">
        <pc:chgData name="Xuesu Xiao" userId="2da2dc19-76a6-42ca-a03e-a5becae5e7dc" providerId="ADAL" clId="{B74F66C9-E5B3-EF46-B5D8-FD99D1E58699}" dt="2022-11-19T04:40:05.615" v="12" actId="2696"/>
        <pc:sldMkLst>
          <pc:docMk/>
          <pc:sldMk cId="4025122609" sldId="812"/>
        </pc:sldMkLst>
      </pc:sldChg>
      <pc:sldChg chg="del">
        <pc:chgData name="Xuesu Xiao" userId="2da2dc19-76a6-42ca-a03e-a5becae5e7dc" providerId="ADAL" clId="{B74F66C9-E5B3-EF46-B5D8-FD99D1E58699}" dt="2022-11-19T04:40:05.642" v="32" actId="2696"/>
        <pc:sldMkLst>
          <pc:docMk/>
          <pc:sldMk cId="3071074745" sldId="813"/>
        </pc:sldMkLst>
      </pc:sldChg>
      <pc:sldChg chg="del">
        <pc:chgData name="Xuesu Xiao" userId="2da2dc19-76a6-42ca-a03e-a5becae5e7dc" providerId="ADAL" clId="{B74F66C9-E5B3-EF46-B5D8-FD99D1E58699}" dt="2022-11-19T04:40:05.610" v="6" actId="2696"/>
        <pc:sldMkLst>
          <pc:docMk/>
          <pc:sldMk cId="1456289206" sldId="814"/>
        </pc:sldMkLst>
      </pc:sldChg>
      <pc:sldChg chg="del">
        <pc:chgData name="Xuesu Xiao" userId="2da2dc19-76a6-42ca-a03e-a5becae5e7dc" providerId="ADAL" clId="{B74F66C9-E5B3-EF46-B5D8-FD99D1E58699}" dt="2022-11-19T04:40:05.608" v="3" actId="2696"/>
        <pc:sldMkLst>
          <pc:docMk/>
          <pc:sldMk cId="1717217000" sldId="815"/>
        </pc:sldMkLst>
      </pc:sldChg>
      <pc:sldChg chg="del">
        <pc:chgData name="Xuesu Xiao" userId="2da2dc19-76a6-42ca-a03e-a5becae5e7dc" providerId="ADAL" clId="{B74F66C9-E5B3-EF46-B5D8-FD99D1E58699}" dt="2022-11-19T04:40:05.627" v="27" actId="2696"/>
        <pc:sldMkLst>
          <pc:docMk/>
          <pc:sldMk cId="1620073569" sldId="816"/>
        </pc:sldMkLst>
      </pc:sldChg>
      <pc:sldChg chg="del">
        <pc:chgData name="Xuesu Xiao" userId="2da2dc19-76a6-42ca-a03e-a5becae5e7dc" providerId="ADAL" clId="{B74F66C9-E5B3-EF46-B5D8-FD99D1E58699}" dt="2022-11-19T04:40:05.665" v="39" actId="2696"/>
        <pc:sldMkLst>
          <pc:docMk/>
          <pc:sldMk cId="1306695044" sldId="817"/>
        </pc:sldMkLst>
      </pc:sldChg>
      <pc:sldChg chg="del">
        <pc:chgData name="Xuesu Xiao" userId="2da2dc19-76a6-42ca-a03e-a5becae5e7dc" providerId="ADAL" clId="{B74F66C9-E5B3-EF46-B5D8-FD99D1E58699}" dt="2022-11-19T04:40:05.625" v="24" actId="2696"/>
        <pc:sldMkLst>
          <pc:docMk/>
          <pc:sldMk cId="197772761" sldId="821"/>
        </pc:sldMkLst>
      </pc:sldChg>
      <pc:sldChg chg="del">
        <pc:chgData name="Xuesu Xiao" userId="2da2dc19-76a6-42ca-a03e-a5becae5e7dc" providerId="ADAL" clId="{B74F66C9-E5B3-EF46-B5D8-FD99D1E58699}" dt="2022-11-19T04:40:05.613" v="9" actId="2696"/>
        <pc:sldMkLst>
          <pc:docMk/>
          <pc:sldMk cId="4062368074" sldId="822"/>
        </pc:sldMkLst>
      </pc:sldChg>
      <pc:sldChg chg="del">
        <pc:chgData name="Xuesu Xiao" userId="2da2dc19-76a6-42ca-a03e-a5becae5e7dc" providerId="ADAL" clId="{B74F66C9-E5B3-EF46-B5D8-FD99D1E58699}" dt="2022-11-19T04:40:05.616" v="13" actId="2696"/>
        <pc:sldMkLst>
          <pc:docMk/>
          <pc:sldMk cId="914407901" sldId="823"/>
        </pc:sldMkLst>
      </pc:sldChg>
      <pc:sldChg chg="del">
        <pc:chgData name="Xuesu Xiao" userId="2da2dc19-76a6-42ca-a03e-a5becae5e7dc" providerId="ADAL" clId="{B74F66C9-E5B3-EF46-B5D8-FD99D1E58699}" dt="2022-11-19T04:40:05.614" v="10" actId="2696"/>
        <pc:sldMkLst>
          <pc:docMk/>
          <pc:sldMk cId="2934550190" sldId="824"/>
        </pc:sldMkLst>
      </pc:sldChg>
      <pc:sldChg chg="del">
        <pc:chgData name="Xuesu Xiao" userId="2da2dc19-76a6-42ca-a03e-a5becae5e7dc" providerId="ADAL" clId="{B74F66C9-E5B3-EF46-B5D8-FD99D1E58699}" dt="2022-11-19T04:40:05.620" v="19" actId="2696"/>
        <pc:sldMkLst>
          <pc:docMk/>
          <pc:sldMk cId="3025667706" sldId="825"/>
        </pc:sldMkLst>
      </pc:sldChg>
      <pc:sldChg chg="del">
        <pc:chgData name="Xuesu Xiao" userId="2da2dc19-76a6-42ca-a03e-a5becae5e7dc" providerId="ADAL" clId="{B74F66C9-E5B3-EF46-B5D8-FD99D1E58699}" dt="2022-11-19T04:40:05.621" v="21" actId="2696"/>
        <pc:sldMkLst>
          <pc:docMk/>
          <pc:sldMk cId="3331113610" sldId="826"/>
        </pc:sldMkLst>
      </pc:sldChg>
      <pc:sldChg chg="del">
        <pc:chgData name="Xuesu Xiao" userId="2da2dc19-76a6-42ca-a03e-a5becae5e7dc" providerId="ADAL" clId="{B74F66C9-E5B3-EF46-B5D8-FD99D1E58699}" dt="2022-11-19T04:40:05.609" v="5" actId="2696"/>
        <pc:sldMkLst>
          <pc:docMk/>
          <pc:sldMk cId="469707630" sldId="828"/>
        </pc:sldMkLst>
      </pc:sldChg>
      <pc:sldChg chg="del">
        <pc:chgData name="Xuesu Xiao" userId="2da2dc19-76a6-42ca-a03e-a5becae5e7dc" providerId="ADAL" clId="{B74F66C9-E5B3-EF46-B5D8-FD99D1E58699}" dt="2022-11-19T04:40:05.630" v="29" actId="2696"/>
        <pc:sldMkLst>
          <pc:docMk/>
          <pc:sldMk cId="430795446" sldId="829"/>
        </pc:sldMkLst>
      </pc:sldChg>
      <pc:sldChg chg="del">
        <pc:chgData name="Xuesu Xiao" userId="2da2dc19-76a6-42ca-a03e-a5becae5e7dc" providerId="ADAL" clId="{B74F66C9-E5B3-EF46-B5D8-FD99D1E58699}" dt="2022-11-19T04:40:05.617" v="14" actId="2696"/>
        <pc:sldMkLst>
          <pc:docMk/>
          <pc:sldMk cId="675939136" sldId="831"/>
        </pc:sldMkLst>
      </pc:sldChg>
      <pc:sldChg chg="del">
        <pc:chgData name="Xuesu Xiao" userId="2da2dc19-76a6-42ca-a03e-a5becae5e7dc" providerId="ADAL" clId="{B74F66C9-E5B3-EF46-B5D8-FD99D1E58699}" dt="2022-11-19T04:40:05.622" v="22" actId="2696"/>
        <pc:sldMkLst>
          <pc:docMk/>
          <pc:sldMk cId="3443827062" sldId="833"/>
        </pc:sldMkLst>
      </pc:sldChg>
      <pc:sldChg chg="del">
        <pc:chgData name="Xuesu Xiao" userId="2da2dc19-76a6-42ca-a03e-a5becae5e7dc" providerId="ADAL" clId="{B74F66C9-E5B3-EF46-B5D8-FD99D1E58699}" dt="2022-11-19T04:40:05.667" v="40" actId="2696"/>
        <pc:sldMkLst>
          <pc:docMk/>
          <pc:sldMk cId="710812285" sldId="834"/>
        </pc:sldMkLst>
      </pc:sldChg>
      <pc:sldChg chg="del">
        <pc:chgData name="Xuesu Xiao" userId="2da2dc19-76a6-42ca-a03e-a5becae5e7dc" providerId="ADAL" clId="{B74F66C9-E5B3-EF46-B5D8-FD99D1E58699}" dt="2022-11-19T04:40:05.642" v="33" actId="2696"/>
        <pc:sldMkLst>
          <pc:docMk/>
          <pc:sldMk cId="869286046" sldId="836"/>
        </pc:sldMkLst>
      </pc:sldChg>
      <pc:sldChg chg="del">
        <pc:chgData name="Xuesu Xiao" userId="2da2dc19-76a6-42ca-a03e-a5becae5e7dc" providerId="ADAL" clId="{B74F66C9-E5B3-EF46-B5D8-FD99D1E58699}" dt="2022-11-19T04:40:05.626" v="26" actId="2696"/>
        <pc:sldMkLst>
          <pc:docMk/>
          <pc:sldMk cId="3001829125" sldId="837"/>
        </pc:sldMkLst>
      </pc:sldChg>
    </pc:docChg>
  </pc:docChgLst>
  <pc:docChgLst>
    <pc:chgData name="Xuesu Xiao" userId="2da2dc19-76a6-42ca-a03e-a5becae5e7dc" providerId="ADAL" clId="{4B094AD4-A0D2-254C-8E99-A74E3FE7AF95}"/>
    <pc:docChg chg="delSld modSld delSection">
      <pc:chgData name="Xuesu Xiao" userId="2da2dc19-76a6-42ca-a03e-a5becae5e7dc" providerId="ADAL" clId="{4B094AD4-A0D2-254C-8E99-A74E3FE7AF95}" dt="2022-11-20T16:18:55.989" v="74" actId="2696"/>
      <pc:docMkLst>
        <pc:docMk/>
      </pc:docMkLst>
      <pc:sldChg chg="modSp mod">
        <pc:chgData name="Xuesu Xiao" userId="2da2dc19-76a6-42ca-a03e-a5becae5e7dc" providerId="ADAL" clId="{4B094AD4-A0D2-254C-8E99-A74E3FE7AF95}" dt="2022-11-20T16:18:18.482" v="2" actId="20577"/>
        <pc:sldMkLst>
          <pc:docMk/>
          <pc:sldMk cId="2969206148" sldId="256"/>
        </pc:sldMkLst>
        <pc:spChg chg="mod">
          <ac:chgData name="Xuesu Xiao" userId="2da2dc19-76a6-42ca-a03e-a5becae5e7dc" providerId="ADAL" clId="{4B094AD4-A0D2-254C-8E99-A74E3FE7AF95}" dt="2022-11-20T16:18:18.482" v="2" actId="20577"/>
          <ac:spMkLst>
            <pc:docMk/>
            <pc:sldMk cId="2969206148" sldId="256"/>
            <ac:spMk id="2" creationId="{A600D3CE-C200-DF17-E8F3-428208355F41}"/>
          </ac:spMkLst>
        </pc:spChg>
      </pc:sldChg>
      <pc:sldChg chg="del">
        <pc:chgData name="Xuesu Xiao" userId="2da2dc19-76a6-42ca-a03e-a5becae5e7dc" providerId="ADAL" clId="{4B094AD4-A0D2-254C-8E99-A74E3FE7AF95}" dt="2022-11-20T16:18:55.940" v="48" actId="2696"/>
        <pc:sldMkLst>
          <pc:docMk/>
          <pc:sldMk cId="988755413" sldId="394"/>
        </pc:sldMkLst>
      </pc:sldChg>
      <pc:sldChg chg="del">
        <pc:chgData name="Xuesu Xiao" userId="2da2dc19-76a6-42ca-a03e-a5becae5e7dc" providerId="ADAL" clId="{4B094AD4-A0D2-254C-8E99-A74E3FE7AF95}" dt="2022-11-20T16:18:55.914" v="37" actId="2696"/>
        <pc:sldMkLst>
          <pc:docMk/>
          <pc:sldMk cId="1560180526" sldId="395"/>
        </pc:sldMkLst>
      </pc:sldChg>
      <pc:sldChg chg="del">
        <pc:chgData name="Xuesu Xiao" userId="2da2dc19-76a6-42ca-a03e-a5becae5e7dc" providerId="ADAL" clId="{4B094AD4-A0D2-254C-8E99-A74E3FE7AF95}" dt="2022-11-20T16:18:55.939" v="47" actId="2696"/>
        <pc:sldMkLst>
          <pc:docMk/>
          <pc:sldMk cId="2785254642" sldId="414"/>
        </pc:sldMkLst>
      </pc:sldChg>
      <pc:sldChg chg="del">
        <pc:chgData name="Xuesu Xiao" userId="2da2dc19-76a6-42ca-a03e-a5becae5e7dc" providerId="ADAL" clId="{4B094AD4-A0D2-254C-8E99-A74E3FE7AF95}" dt="2022-11-20T16:18:55.946" v="51" actId="2696"/>
        <pc:sldMkLst>
          <pc:docMk/>
          <pc:sldMk cId="652257861" sldId="456"/>
        </pc:sldMkLst>
      </pc:sldChg>
      <pc:sldChg chg="del">
        <pc:chgData name="Xuesu Xiao" userId="2da2dc19-76a6-42ca-a03e-a5becae5e7dc" providerId="ADAL" clId="{4B094AD4-A0D2-254C-8E99-A74E3FE7AF95}" dt="2022-11-20T16:18:55.835" v="8" actId="2696"/>
        <pc:sldMkLst>
          <pc:docMk/>
          <pc:sldMk cId="4071763711" sldId="459"/>
        </pc:sldMkLst>
      </pc:sldChg>
      <pc:sldChg chg="del">
        <pc:chgData name="Xuesu Xiao" userId="2da2dc19-76a6-42ca-a03e-a5becae5e7dc" providerId="ADAL" clId="{4B094AD4-A0D2-254C-8E99-A74E3FE7AF95}" dt="2022-11-20T16:18:55.885" v="25" actId="2696"/>
        <pc:sldMkLst>
          <pc:docMk/>
          <pc:sldMk cId="1355934097" sldId="461"/>
        </pc:sldMkLst>
      </pc:sldChg>
      <pc:sldChg chg="del">
        <pc:chgData name="Xuesu Xiao" userId="2da2dc19-76a6-42ca-a03e-a5becae5e7dc" providerId="ADAL" clId="{4B094AD4-A0D2-254C-8E99-A74E3FE7AF95}" dt="2022-11-20T16:18:55.987" v="73" actId="2696"/>
        <pc:sldMkLst>
          <pc:docMk/>
          <pc:sldMk cId="1797078552" sldId="463"/>
        </pc:sldMkLst>
      </pc:sldChg>
      <pc:sldChg chg="del">
        <pc:chgData name="Xuesu Xiao" userId="2da2dc19-76a6-42ca-a03e-a5becae5e7dc" providerId="ADAL" clId="{4B094AD4-A0D2-254C-8E99-A74E3FE7AF95}" dt="2022-11-20T16:18:55.986" v="72" actId="2696"/>
        <pc:sldMkLst>
          <pc:docMk/>
          <pc:sldMk cId="2794015516" sldId="464"/>
        </pc:sldMkLst>
      </pc:sldChg>
      <pc:sldChg chg="del">
        <pc:chgData name="Xuesu Xiao" userId="2da2dc19-76a6-42ca-a03e-a5becae5e7dc" providerId="ADAL" clId="{4B094AD4-A0D2-254C-8E99-A74E3FE7AF95}" dt="2022-11-20T16:18:55.989" v="74" actId="2696"/>
        <pc:sldMkLst>
          <pc:docMk/>
          <pc:sldMk cId="647654334" sldId="465"/>
        </pc:sldMkLst>
      </pc:sldChg>
      <pc:sldChg chg="del">
        <pc:chgData name="Xuesu Xiao" userId="2da2dc19-76a6-42ca-a03e-a5becae5e7dc" providerId="ADAL" clId="{4B094AD4-A0D2-254C-8E99-A74E3FE7AF95}" dt="2022-11-20T16:18:55.921" v="41" actId="2696"/>
        <pc:sldMkLst>
          <pc:docMk/>
          <pc:sldMk cId="112665678" sldId="466"/>
        </pc:sldMkLst>
      </pc:sldChg>
      <pc:sldChg chg="del">
        <pc:chgData name="Xuesu Xiao" userId="2da2dc19-76a6-42ca-a03e-a5becae5e7dc" providerId="ADAL" clId="{4B094AD4-A0D2-254C-8E99-A74E3FE7AF95}" dt="2022-11-20T16:18:55.962" v="61" actId="2696"/>
        <pc:sldMkLst>
          <pc:docMk/>
          <pc:sldMk cId="3396521039" sldId="467"/>
        </pc:sldMkLst>
      </pc:sldChg>
      <pc:sldChg chg="del">
        <pc:chgData name="Xuesu Xiao" userId="2da2dc19-76a6-42ca-a03e-a5becae5e7dc" providerId="ADAL" clId="{4B094AD4-A0D2-254C-8E99-A74E3FE7AF95}" dt="2022-11-20T16:18:55.828" v="5" actId="2696"/>
        <pc:sldMkLst>
          <pc:docMk/>
          <pc:sldMk cId="3059173850" sldId="468"/>
        </pc:sldMkLst>
      </pc:sldChg>
      <pc:sldChg chg="del">
        <pc:chgData name="Xuesu Xiao" userId="2da2dc19-76a6-42ca-a03e-a5becae5e7dc" providerId="ADAL" clId="{4B094AD4-A0D2-254C-8E99-A74E3FE7AF95}" dt="2022-11-20T16:18:55.919" v="40" actId="2696"/>
        <pc:sldMkLst>
          <pc:docMk/>
          <pc:sldMk cId="1536123393" sldId="470"/>
        </pc:sldMkLst>
      </pc:sldChg>
      <pc:sldChg chg="del">
        <pc:chgData name="Xuesu Xiao" userId="2da2dc19-76a6-42ca-a03e-a5becae5e7dc" providerId="ADAL" clId="{4B094AD4-A0D2-254C-8E99-A74E3FE7AF95}" dt="2022-11-20T16:18:55.965" v="63" actId="2696"/>
        <pc:sldMkLst>
          <pc:docMk/>
          <pc:sldMk cId="4005189508" sldId="471"/>
        </pc:sldMkLst>
      </pc:sldChg>
      <pc:sldChg chg="del">
        <pc:chgData name="Xuesu Xiao" userId="2da2dc19-76a6-42ca-a03e-a5becae5e7dc" providerId="ADAL" clId="{4B094AD4-A0D2-254C-8E99-A74E3FE7AF95}" dt="2022-11-20T16:18:55.937" v="46" actId="2696"/>
        <pc:sldMkLst>
          <pc:docMk/>
          <pc:sldMk cId="28666100" sldId="472"/>
        </pc:sldMkLst>
      </pc:sldChg>
      <pc:sldChg chg="del">
        <pc:chgData name="Xuesu Xiao" userId="2da2dc19-76a6-42ca-a03e-a5becae5e7dc" providerId="ADAL" clId="{4B094AD4-A0D2-254C-8E99-A74E3FE7AF95}" dt="2022-11-20T16:18:55.970" v="66" actId="2696"/>
        <pc:sldMkLst>
          <pc:docMk/>
          <pc:sldMk cId="2903724806" sldId="473"/>
        </pc:sldMkLst>
      </pc:sldChg>
      <pc:sldChg chg="del">
        <pc:chgData name="Xuesu Xiao" userId="2da2dc19-76a6-42ca-a03e-a5becae5e7dc" providerId="ADAL" clId="{4B094AD4-A0D2-254C-8E99-A74E3FE7AF95}" dt="2022-11-20T16:18:55.833" v="7" actId="2696"/>
        <pc:sldMkLst>
          <pc:docMk/>
          <pc:sldMk cId="628996206" sldId="474"/>
        </pc:sldMkLst>
      </pc:sldChg>
      <pc:sldChg chg="del">
        <pc:chgData name="Xuesu Xiao" userId="2da2dc19-76a6-42ca-a03e-a5becae5e7dc" providerId="ADAL" clId="{4B094AD4-A0D2-254C-8E99-A74E3FE7AF95}" dt="2022-11-20T16:18:55.903" v="31" actId="2696"/>
        <pc:sldMkLst>
          <pc:docMk/>
          <pc:sldMk cId="4115758268" sldId="476"/>
        </pc:sldMkLst>
      </pc:sldChg>
      <pc:sldChg chg="del">
        <pc:chgData name="Xuesu Xiao" userId="2da2dc19-76a6-42ca-a03e-a5becae5e7dc" providerId="ADAL" clId="{4B094AD4-A0D2-254C-8E99-A74E3FE7AF95}" dt="2022-11-20T16:18:55.958" v="59" actId="2696"/>
        <pc:sldMkLst>
          <pc:docMk/>
          <pc:sldMk cId="3489923300" sldId="477"/>
        </pc:sldMkLst>
      </pc:sldChg>
      <pc:sldChg chg="del">
        <pc:chgData name="Xuesu Xiao" userId="2da2dc19-76a6-42ca-a03e-a5becae5e7dc" providerId="ADAL" clId="{4B094AD4-A0D2-254C-8E99-A74E3FE7AF95}" dt="2022-11-20T16:18:55.923" v="42" actId="2696"/>
        <pc:sldMkLst>
          <pc:docMk/>
          <pc:sldMk cId="3324501855" sldId="478"/>
        </pc:sldMkLst>
      </pc:sldChg>
      <pc:sldChg chg="del">
        <pc:chgData name="Xuesu Xiao" userId="2da2dc19-76a6-42ca-a03e-a5becae5e7dc" providerId="ADAL" clId="{4B094AD4-A0D2-254C-8E99-A74E3FE7AF95}" dt="2022-11-20T16:18:55.925" v="43" actId="2696"/>
        <pc:sldMkLst>
          <pc:docMk/>
          <pc:sldMk cId="139395654" sldId="480"/>
        </pc:sldMkLst>
      </pc:sldChg>
      <pc:sldChg chg="del">
        <pc:chgData name="Xuesu Xiao" userId="2da2dc19-76a6-42ca-a03e-a5becae5e7dc" providerId="ADAL" clId="{4B094AD4-A0D2-254C-8E99-A74E3FE7AF95}" dt="2022-11-20T16:18:55.942" v="49" actId="2696"/>
        <pc:sldMkLst>
          <pc:docMk/>
          <pc:sldMk cId="4258671434" sldId="481"/>
        </pc:sldMkLst>
      </pc:sldChg>
      <pc:sldChg chg="del">
        <pc:chgData name="Xuesu Xiao" userId="2da2dc19-76a6-42ca-a03e-a5becae5e7dc" providerId="ADAL" clId="{4B094AD4-A0D2-254C-8E99-A74E3FE7AF95}" dt="2022-11-20T16:18:55.873" v="22" actId="2696"/>
        <pc:sldMkLst>
          <pc:docMk/>
          <pc:sldMk cId="2928016714" sldId="482"/>
        </pc:sldMkLst>
      </pc:sldChg>
      <pc:sldChg chg="del">
        <pc:chgData name="Xuesu Xiao" userId="2da2dc19-76a6-42ca-a03e-a5becae5e7dc" providerId="ADAL" clId="{4B094AD4-A0D2-254C-8E99-A74E3FE7AF95}" dt="2022-11-20T16:18:55.953" v="56" actId="2696"/>
        <pc:sldMkLst>
          <pc:docMk/>
          <pc:sldMk cId="3310608038" sldId="488"/>
        </pc:sldMkLst>
      </pc:sldChg>
      <pc:sldChg chg="del">
        <pc:chgData name="Xuesu Xiao" userId="2da2dc19-76a6-42ca-a03e-a5becae5e7dc" providerId="ADAL" clId="{4B094AD4-A0D2-254C-8E99-A74E3FE7AF95}" dt="2022-11-20T16:18:55.972" v="67" actId="2696"/>
        <pc:sldMkLst>
          <pc:docMk/>
          <pc:sldMk cId="4198181289" sldId="489"/>
        </pc:sldMkLst>
      </pc:sldChg>
      <pc:sldChg chg="del">
        <pc:chgData name="Xuesu Xiao" userId="2da2dc19-76a6-42ca-a03e-a5becae5e7dc" providerId="ADAL" clId="{4B094AD4-A0D2-254C-8E99-A74E3FE7AF95}" dt="2022-11-20T16:18:55.896" v="27" actId="2696"/>
        <pc:sldMkLst>
          <pc:docMk/>
          <pc:sldMk cId="656616517" sldId="490"/>
        </pc:sldMkLst>
      </pc:sldChg>
      <pc:sldChg chg="del">
        <pc:chgData name="Xuesu Xiao" userId="2da2dc19-76a6-42ca-a03e-a5becae5e7dc" providerId="ADAL" clId="{4B094AD4-A0D2-254C-8E99-A74E3FE7AF95}" dt="2022-11-20T16:18:55.910" v="35" actId="2696"/>
        <pc:sldMkLst>
          <pc:docMk/>
          <pc:sldMk cId="1428632584" sldId="491"/>
        </pc:sldMkLst>
      </pc:sldChg>
      <pc:sldChg chg="del">
        <pc:chgData name="Xuesu Xiao" userId="2da2dc19-76a6-42ca-a03e-a5becae5e7dc" providerId="ADAL" clId="{4B094AD4-A0D2-254C-8E99-A74E3FE7AF95}" dt="2022-11-20T16:18:55.860" v="15" actId="2696"/>
        <pc:sldMkLst>
          <pc:docMk/>
          <pc:sldMk cId="3529416636" sldId="496"/>
        </pc:sldMkLst>
      </pc:sldChg>
      <pc:sldChg chg="del">
        <pc:chgData name="Xuesu Xiao" userId="2da2dc19-76a6-42ca-a03e-a5becae5e7dc" providerId="ADAL" clId="{4B094AD4-A0D2-254C-8E99-A74E3FE7AF95}" dt="2022-11-20T16:18:55.875" v="23" actId="2696"/>
        <pc:sldMkLst>
          <pc:docMk/>
          <pc:sldMk cId="2679248719" sldId="497"/>
        </pc:sldMkLst>
      </pc:sldChg>
      <pc:sldChg chg="del">
        <pc:chgData name="Xuesu Xiao" userId="2da2dc19-76a6-42ca-a03e-a5becae5e7dc" providerId="ADAL" clId="{4B094AD4-A0D2-254C-8E99-A74E3FE7AF95}" dt="2022-11-20T16:18:55.871" v="21" actId="2696"/>
        <pc:sldMkLst>
          <pc:docMk/>
          <pc:sldMk cId="1619102624" sldId="498"/>
        </pc:sldMkLst>
      </pc:sldChg>
      <pc:sldChg chg="del">
        <pc:chgData name="Xuesu Xiao" userId="2da2dc19-76a6-42ca-a03e-a5becae5e7dc" providerId="ADAL" clId="{4B094AD4-A0D2-254C-8E99-A74E3FE7AF95}" dt="2022-11-20T16:18:55.963" v="62" actId="2696"/>
        <pc:sldMkLst>
          <pc:docMk/>
          <pc:sldMk cId="653161323" sldId="499"/>
        </pc:sldMkLst>
      </pc:sldChg>
      <pc:sldChg chg="del">
        <pc:chgData name="Xuesu Xiao" userId="2da2dc19-76a6-42ca-a03e-a5becae5e7dc" providerId="ADAL" clId="{4B094AD4-A0D2-254C-8E99-A74E3FE7AF95}" dt="2022-11-20T16:18:55.905" v="32" actId="2696"/>
        <pc:sldMkLst>
          <pc:docMk/>
          <pc:sldMk cId="4127809316" sldId="500"/>
        </pc:sldMkLst>
      </pc:sldChg>
      <pc:sldChg chg="del">
        <pc:chgData name="Xuesu Xiao" userId="2da2dc19-76a6-42ca-a03e-a5becae5e7dc" providerId="ADAL" clId="{4B094AD4-A0D2-254C-8E99-A74E3FE7AF95}" dt="2022-11-20T16:18:55.844" v="12" actId="2696"/>
        <pc:sldMkLst>
          <pc:docMk/>
          <pc:sldMk cId="26690597" sldId="501"/>
        </pc:sldMkLst>
      </pc:sldChg>
      <pc:sldChg chg="del">
        <pc:chgData name="Xuesu Xiao" userId="2da2dc19-76a6-42ca-a03e-a5becae5e7dc" providerId="ADAL" clId="{4B094AD4-A0D2-254C-8E99-A74E3FE7AF95}" dt="2022-11-20T16:18:55.898" v="28" actId="2696"/>
        <pc:sldMkLst>
          <pc:docMk/>
          <pc:sldMk cId="3721239332" sldId="502"/>
        </pc:sldMkLst>
      </pc:sldChg>
      <pc:sldChg chg="del">
        <pc:chgData name="Xuesu Xiao" userId="2da2dc19-76a6-42ca-a03e-a5becae5e7dc" providerId="ADAL" clId="{4B094AD4-A0D2-254C-8E99-A74E3FE7AF95}" dt="2022-11-20T16:18:55.840" v="10" actId="2696"/>
        <pc:sldMkLst>
          <pc:docMk/>
          <pc:sldMk cId="1204264808" sldId="503"/>
        </pc:sldMkLst>
      </pc:sldChg>
      <pc:sldChg chg="del">
        <pc:chgData name="Xuesu Xiao" userId="2da2dc19-76a6-42ca-a03e-a5becae5e7dc" providerId="ADAL" clId="{4B094AD4-A0D2-254C-8E99-A74E3FE7AF95}" dt="2022-11-20T16:18:55.907" v="33" actId="2696"/>
        <pc:sldMkLst>
          <pc:docMk/>
          <pc:sldMk cId="132227845" sldId="504"/>
        </pc:sldMkLst>
      </pc:sldChg>
      <pc:sldChg chg="del">
        <pc:chgData name="Xuesu Xiao" userId="2da2dc19-76a6-42ca-a03e-a5becae5e7dc" providerId="ADAL" clId="{4B094AD4-A0D2-254C-8E99-A74E3FE7AF95}" dt="2022-11-20T16:18:55.984" v="71" actId="2696"/>
        <pc:sldMkLst>
          <pc:docMk/>
          <pc:sldMk cId="3419903596" sldId="505"/>
        </pc:sldMkLst>
      </pc:sldChg>
      <pc:sldChg chg="del">
        <pc:chgData name="Xuesu Xiao" userId="2da2dc19-76a6-42ca-a03e-a5becae5e7dc" providerId="ADAL" clId="{4B094AD4-A0D2-254C-8E99-A74E3FE7AF95}" dt="2022-11-20T16:18:55.830" v="6" actId="2696"/>
        <pc:sldMkLst>
          <pc:docMk/>
          <pc:sldMk cId="643898032" sldId="506"/>
        </pc:sldMkLst>
      </pc:sldChg>
      <pc:sldChg chg="del">
        <pc:chgData name="Xuesu Xiao" userId="2da2dc19-76a6-42ca-a03e-a5becae5e7dc" providerId="ADAL" clId="{4B094AD4-A0D2-254C-8E99-A74E3FE7AF95}" dt="2022-11-20T16:18:55.944" v="50" actId="2696"/>
        <pc:sldMkLst>
          <pc:docMk/>
          <pc:sldMk cId="25167481" sldId="507"/>
        </pc:sldMkLst>
      </pc:sldChg>
      <pc:sldChg chg="del">
        <pc:chgData name="Xuesu Xiao" userId="2da2dc19-76a6-42ca-a03e-a5becae5e7dc" providerId="ADAL" clId="{4B094AD4-A0D2-254C-8E99-A74E3FE7AF95}" dt="2022-11-20T16:18:55.949" v="53" actId="2696"/>
        <pc:sldMkLst>
          <pc:docMk/>
          <pc:sldMk cId="1030911792" sldId="508"/>
        </pc:sldMkLst>
      </pc:sldChg>
      <pc:sldChg chg="del">
        <pc:chgData name="Xuesu Xiao" userId="2da2dc19-76a6-42ca-a03e-a5becae5e7dc" providerId="ADAL" clId="{4B094AD4-A0D2-254C-8E99-A74E3FE7AF95}" dt="2022-11-20T16:18:55.917" v="39" actId="2696"/>
        <pc:sldMkLst>
          <pc:docMk/>
          <pc:sldMk cId="439518349" sldId="510"/>
        </pc:sldMkLst>
      </pc:sldChg>
      <pc:sldChg chg="del">
        <pc:chgData name="Xuesu Xiao" userId="2da2dc19-76a6-42ca-a03e-a5becae5e7dc" providerId="ADAL" clId="{4B094AD4-A0D2-254C-8E99-A74E3FE7AF95}" dt="2022-11-20T16:18:55.927" v="44" actId="2696"/>
        <pc:sldMkLst>
          <pc:docMk/>
          <pc:sldMk cId="1704286767" sldId="511"/>
        </pc:sldMkLst>
      </pc:sldChg>
      <pc:sldChg chg="del">
        <pc:chgData name="Xuesu Xiao" userId="2da2dc19-76a6-42ca-a03e-a5becae5e7dc" providerId="ADAL" clId="{4B094AD4-A0D2-254C-8E99-A74E3FE7AF95}" dt="2022-11-20T16:18:55.868" v="19" actId="2696"/>
        <pc:sldMkLst>
          <pc:docMk/>
          <pc:sldMk cId="648508694" sldId="515"/>
        </pc:sldMkLst>
      </pc:sldChg>
      <pc:sldChg chg="del">
        <pc:chgData name="Xuesu Xiao" userId="2da2dc19-76a6-42ca-a03e-a5becae5e7dc" providerId="ADAL" clId="{4B094AD4-A0D2-254C-8E99-A74E3FE7AF95}" dt="2022-11-20T16:18:55.957" v="58" actId="2696"/>
        <pc:sldMkLst>
          <pc:docMk/>
          <pc:sldMk cId="3223629307" sldId="516"/>
        </pc:sldMkLst>
      </pc:sldChg>
      <pc:sldChg chg="del">
        <pc:chgData name="Xuesu Xiao" userId="2da2dc19-76a6-42ca-a03e-a5becae5e7dc" providerId="ADAL" clId="{4B094AD4-A0D2-254C-8E99-A74E3FE7AF95}" dt="2022-11-20T16:18:55.862" v="16" actId="2696"/>
        <pc:sldMkLst>
          <pc:docMk/>
          <pc:sldMk cId="3787707273" sldId="517"/>
        </pc:sldMkLst>
      </pc:sldChg>
      <pc:sldChg chg="del">
        <pc:chgData name="Xuesu Xiao" userId="2da2dc19-76a6-42ca-a03e-a5becae5e7dc" providerId="ADAL" clId="{4B094AD4-A0D2-254C-8E99-A74E3FE7AF95}" dt="2022-11-20T16:18:55.960" v="60" actId="2696"/>
        <pc:sldMkLst>
          <pc:docMk/>
          <pc:sldMk cId="1912952687" sldId="518"/>
        </pc:sldMkLst>
      </pc:sldChg>
      <pc:sldChg chg="del">
        <pc:chgData name="Xuesu Xiao" userId="2da2dc19-76a6-42ca-a03e-a5becae5e7dc" providerId="ADAL" clId="{4B094AD4-A0D2-254C-8E99-A74E3FE7AF95}" dt="2022-11-20T16:18:55.864" v="17" actId="2696"/>
        <pc:sldMkLst>
          <pc:docMk/>
          <pc:sldMk cId="3057166973" sldId="519"/>
        </pc:sldMkLst>
      </pc:sldChg>
      <pc:sldChg chg="del">
        <pc:chgData name="Xuesu Xiao" userId="2da2dc19-76a6-42ca-a03e-a5becae5e7dc" providerId="ADAL" clId="{4B094AD4-A0D2-254C-8E99-A74E3FE7AF95}" dt="2022-11-20T16:18:55.869" v="20" actId="2696"/>
        <pc:sldMkLst>
          <pc:docMk/>
          <pc:sldMk cId="1719367939" sldId="520"/>
        </pc:sldMkLst>
      </pc:sldChg>
      <pc:sldChg chg="del">
        <pc:chgData name="Xuesu Xiao" userId="2da2dc19-76a6-42ca-a03e-a5becae5e7dc" providerId="ADAL" clId="{4B094AD4-A0D2-254C-8E99-A74E3FE7AF95}" dt="2022-11-20T16:18:55.842" v="11" actId="2696"/>
        <pc:sldMkLst>
          <pc:docMk/>
          <pc:sldMk cId="3374973549" sldId="522"/>
        </pc:sldMkLst>
      </pc:sldChg>
      <pc:sldChg chg="del">
        <pc:chgData name="Xuesu Xiao" userId="2da2dc19-76a6-42ca-a03e-a5becae5e7dc" providerId="ADAL" clId="{4B094AD4-A0D2-254C-8E99-A74E3FE7AF95}" dt="2022-11-20T16:18:55.823" v="4" actId="2696"/>
        <pc:sldMkLst>
          <pc:docMk/>
          <pc:sldMk cId="315154482" sldId="523"/>
        </pc:sldMkLst>
      </pc:sldChg>
      <pc:sldChg chg="del">
        <pc:chgData name="Xuesu Xiao" userId="2da2dc19-76a6-42ca-a03e-a5becae5e7dc" providerId="ADAL" clId="{4B094AD4-A0D2-254C-8E99-A74E3FE7AF95}" dt="2022-11-20T16:18:55.947" v="52" actId="2696"/>
        <pc:sldMkLst>
          <pc:docMk/>
          <pc:sldMk cId="2133192180" sldId="524"/>
        </pc:sldMkLst>
      </pc:sldChg>
      <pc:sldChg chg="del">
        <pc:chgData name="Xuesu Xiao" userId="2da2dc19-76a6-42ca-a03e-a5becae5e7dc" providerId="ADAL" clId="{4B094AD4-A0D2-254C-8E99-A74E3FE7AF95}" dt="2022-11-20T16:18:55.838" v="9" actId="2696"/>
        <pc:sldMkLst>
          <pc:docMk/>
          <pc:sldMk cId="2122376183" sldId="525"/>
        </pc:sldMkLst>
      </pc:sldChg>
      <pc:sldChg chg="del">
        <pc:chgData name="Xuesu Xiao" userId="2da2dc19-76a6-42ca-a03e-a5becae5e7dc" providerId="ADAL" clId="{4B094AD4-A0D2-254C-8E99-A74E3FE7AF95}" dt="2022-11-20T16:18:55.916" v="38" actId="2696"/>
        <pc:sldMkLst>
          <pc:docMk/>
          <pc:sldMk cId="1048590421" sldId="526"/>
        </pc:sldMkLst>
      </pc:sldChg>
      <pc:sldChg chg="del">
        <pc:chgData name="Xuesu Xiao" userId="2da2dc19-76a6-42ca-a03e-a5becae5e7dc" providerId="ADAL" clId="{4B094AD4-A0D2-254C-8E99-A74E3FE7AF95}" dt="2022-11-20T16:18:55.950" v="54" actId="2696"/>
        <pc:sldMkLst>
          <pc:docMk/>
          <pc:sldMk cId="2412778936" sldId="527"/>
        </pc:sldMkLst>
      </pc:sldChg>
      <pc:sldChg chg="del">
        <pc:chgData name="Xuesu Xiao" userId="2da2dc19-76a6-42ca-a03e-a5becae5e7dc" providerId="ADAL" clId="{4B094AD4-A0D2-254C-8E99-A74E3FE7AF95}" dt="2022-11-20T16:18:55.901" v="30" actId="2696"/>
        <pc:sldMkLst>
          <pc:docMk/>
          <pc:sldMk cId="2964937778" sldId="528"/>
        </pc:sldMkLst>
      </pc:sldChg>
      <pc:sldChg chg="del">
        <pc:chgData name="Xuesu Xiao" userId="2da2dc19-76a6-42ca-a03e-a5becae5e7dc" providerId="ADAL" clId="{4B094AD4-A0D2-254C-8E99-A74E3FE7AF95}" dt="2022-11-20T16:18:55.982" v="70" actId="2696"/>
        <pc:sldMkLst>
          <pc:docMk/>
          <pc:sldMk cId="3809500417" sldId="529"/>
        </pc:sldMkLst>
      </pc:sldChg>
      <pc:sldChg chg="del">
        <pc:chgData name="Xuesu Xiao" userId="2da2dc19-76a6-42ca-a03e-a5becae5e7dc" providerId="ADAL" clId="{4B094AD4-A0D2-254C-8E99-A74E3FE7AF95}" dt="2022-11-20T16:18:55.952" v="55" actId="2696"/>
        <pc:sldMkLst>
          <pc:docMk/>
          <pc:sldMk cId="3144213272" sldId="531"/>
        </pc:sldMkLst>
      </pc:sldChg>
      <pc:sldChg chg="del">
        <pc:chgData name="Xuesu Xiao" userId="2da2dc19-76a6-42ca-a03e-a5becae5e7dc" providerId="ADAL" clId="{4B094AD4-A0D2-254C-8E99-A74E3FE7AF95}" dt="2022-11-20T16:18:55.912" v="36" actId="2696"/>
        <pc:sldMkLst>
          <pc:docMk/>
          <pc:sldMk cId="3239477948" sldId="532"/>
        </pc:sldMkLst>
      </pc:sldChg>
      <pc:sldChg chg="del">
        <pc:chgData name="Xuesu Xiao" userId="2da2dc19-76a6-42ca-a03e-a5becae5e7dc" providerId="ADAL" clId="{4B094AD4-A0D2-254C-8E99-A74E3FE7AF95}" dt="2022-11-20T16:18:55.909" v="34" actId="2696"/>
        <pc:sldMkLst>
          <pc:docMk/>
          <pc:sldMk cId="153472613" sldId="533"/>
        </pc:sldMkLst>
      </pc:sldChg>
      <pc:sldChg chg="del">
        <pc:chgData name="Xuesu Xiao" userId="2da2dc19-76a6-42ca-a03e-a5becae5e7dc" providerId="ADAL" clId="{4B094AD4-A0D2-254C-8E99-A74E3FE7AF95}" dt="2022-11-20T16:18:55.855" v="13" actId="2696"/>
        <pc:sldMkLst>
          <pc:docMk/>
          <pc:sldMk cId="680043796" sldId="535"/>
        </pc:sldMkLst>
      </pc:sldChg>
      <pc:sldChg chg="del">
        <pc:chgData name="Xuesu Xiao" userId="2da2dc19-76a6-42ca-a03e-a5becae5e7dc" providerId="ADAL" clId="{4B094AD4-A0D2-254C-8E99-A74E3FE7AF95}" dt="2022-11-20T16:18:55.981" v="69" actId="2696"/>
        <pc:sldMkLst>
          <pc:docMk/>
          <pc:sldMk cId="3664673882" sldId="538"/>
        </pc:sldMkLst>
      </pc:sldChg>
      <pc:sldChg chg="del">
        <pc:chgData name="Xuesu Xiao" userId="2da2dc19-76a6-42ca-a03e-a5becae5e7dc" providerId="ADAL" clId="{4B094AD4-A0D2-254C-8E99-A74E3FE7AF95}" dt="2022-11-20T16:18:55.883" v="24" actId="2696"/>
        <pc:sldMkLst>
          <pc:docMk/>
          <pc:sldMk cId="3662808779" sldId="539"/>
        </pc:sldMkLst>
      </pc:sldChg>
      <pc:sldChg chg="del">
        <pc:chgData name="Xuesu Xiao" userId="2da2dc19-76a6-42ca-a03e-a5becae5e7dc" providerId="ADAL" clId="{4B094AD4-A0D2-254C-8E99-A74E3FE7AF95}" dt="2022-11-20T16:18:55.899" v="29" actId="2696"/>
        <pc:sldMkLst>
          <pc:docMk/>
          <pc:sldMk cId="4154373762" sldId="540"/>
        </pc:sldMkLst>
      </pc:sldChg>
      <pc:sldChg chg="del">
        <pc:chgData name="Xuesu Xiao" userId="2da2dc19-76a6-42ca-a03e-a5becae5e7dc" providerId="ADAL" clId="{4B094AD4-A0D2-254C-8E99-A74E3FE7AF95}" dt="2022-11-20T16:18:55.894" v="26" actId="2696"/>
        <pc:sldMkLst>
          <pc:docMk/>
          <pc:sldMk cId="258991690" sldId="541"/>
        </pc:sldMkLst>
      </pc:sldChg>
      <pc:sldChg chg="del">
        <pc:chgData name="Xuesu Xiao" userId="2da2dc19-76a6-42ca-a03e-a5becae5e7dc" providerId="ADAL" clId="{4B094AD4-A0D2-254C-8E99-A74E3FE7AF95}" dt="2022-11-20T16:18:55.857" v="14" actId="2696"/>
        <pc:sldMkLst>
          <pc:docMk/>
          <pc:sldMk cId="3504695865" sldId="542"/>
        </pc:sldMkLst>
      </pc:sldChg>
      <pc:sldChg chg="del">
        <pc:chgData name="Xuesu Xiao" userId="2da2dc19-76a6-42ca-a03e-a5becae5e7dc" providerId="ADAL" clId="{4B094AD4-A0D2-254C-8E99-A74E3FE7AF95}" dt="2022-11-20T16:18:55.866" v="18" actId="2696"/>
        <pc:sldMkLst>
          <pc:docMk/>
          <pc:sldMk cId="2901534414" sldId="543"/>
        </pc:sldMkLst>
      </pc:sldChg>
      <pc:sldChg chg="del">
        <pc:chgData name="Xuesu Xiao" userId="2da2dc19-76a6-42ca-a03e-a5becae5e7dc" providerId="ADAL" clId="{4B094AD4-A0D2-254C-8E99-A74E3FE7AF95}" dt="2022-11-20T16:18:55.967" v="64" actId="2696"/>
        <pc:sldMkLst>
          <pc:docMk/>
          <pc:sldMk cId="3753738643" sldId="726"/>
        </pc:sldMkLst>
      </pc:sldChg>
      <pc:sldChg chg="del">
        <pc:chgData name="Xuesu Xiao" userId="2da2dc19-76a6-42ca-a03e-a5becae5e7dc" providerId="ADAL" clId="{4B094AD4-A0D2-254C-8E99-A74E3FE7AF95}" dt="2022-11-20T16:18:55.955" v="57" actId="2696"/>
        <pc:sldMkLst>
          <pc:docMk/>
          <pc:sldMk cId="2809207500" sldId="731"/>
        </pc:sldMkLst>
      </pc:sldChg>
      <pc:sldChg chg="del">
        <pc:chgData name="Xuesu Xiao" userId="2da2dc19-76a6-42ca-a03e-a5becae5e7dc" providerId="ADAL" clId="{4B094AD4-A0D2-254C-8E99-A74E3FE7AF95}" dt="2022-11-20T16:18:55.973" v="68" actId="2696"/>
        <pc:sldMkLst>
          <pc:docMk/>
          <pc:sldMk cId="3234864020" sldId="738"/>
        </pc:sldMkLst>
      </pc:sldChg>
      <pc:sldChg chg="del">
        <pc:chgData name="Xuesu Xiao" userId="2da2dc19-76a6-42ca-a03e-a5becae5e7dc" providerId="ADAL" clId="{4B094AD4-A0D2-254C-8E99-A74E3FE7AF95}" dt="2022-11-20T16:18:55.968" v="65" actId="2696"/>
        <pc:sldMkLst>
          <pc:docMk/>
          <pc:sldMk cId="707204639" sldId="739"/>
        </pc:sldMkLst>
      </pc:sldChg>
      <pc:sldChg chg="del">
        <pc:chgData name="Xuesu Xiao" userId="2da2dc19-76a6-42ca-a03e-a5becae5e7dc" providerId="ADAL" clId="{4B094AD4-A0D2-254C-8E99-A74E3FE7AF95}" dt="2022-11-20T16:18:55.935" v="45" actId="2696"/>
        <pc:sldMkLst>
          <pc:docMk/>
          <pc:sldMk cId="2490905786" sldId="740"/>
        </pc:sldMkLst>
      </pc:sldChg>
    </pc:docChg>
  </pc:docChgLst>
  <pc:docChgLst>
    <pc:chgData name="Xuesu Xiao" userId="2da2dc19-76a6-42ca-a03e-a5becae5e7dc" providerId="ADAL" clId="{C7E96C78-2380-9841-B78E-3D7EC686BF62}"/>
    <pc:docChg chg="delSld modSld">
      <pc:chgData name="Xuesu Xiao" userId="2da2dc19-76a6-42ca-a03e-a5becae5e7dc" providerId="ADAL" clId="{C7E96C78-2380-9841-B78E-3D7EC686BF62}" dt="2022-11-20T04:03:32.847" v="62" actId="2696"/>
      <pc:docMkLst>
        <pc:docMk/>
      </pc:docMkLst>
      <pc:sldChg chg="modSp mod">
        <pc:chgData name="Xuesu Xiao" userId="2da2dc19-76a6-42ca-a03e-a5becae5e7dc" providerId="ADAL" clId="{C7E96C78-2380-9841-B78E-3D7EC686BF62}" dt="2022-11-20T04:03:24.713" v="2" actId="20577"/>
        <pc:sldMkLst>
          <pc:docMk/>
          <pc:sldMk cId="2969206148" sldId="256"/>
        </pc:sldMkLst>
        <pc:spChg chg="mod">
          <ac:chgData name="Xuesu Xiao" userId="2da2dc19-76a6-42ca-a03e-a5becae5e7dc" providerId="ADAL" clId="{C7E96C78-2380-9841-B78E-3D7EC686BF62}" dt="2022-11-20T04:03:24.713" v="2" actId="20577"/>
          <ac:spMkLst>
            <pc:docMk/>
            <pc:sldMk cId="2969206148" sldId="256"/>
            <ac:spMk id="2" creationId="{A600D3CE-C200-DF17-E8F3-428208355F41}"/>
          </ac:spMkLst>
        </pc:spChg>
      </pc:sldChg>
      <pc:sldChg chg="del">
        <pc:chgData name="Xuesu Xiao" userId="2da2dc19-76a6-42ca-a03e-a5becae5e7dc" providerId="ADAL" clId="{C7E96C78-2380-9841-B78E-3D7EC686BF62}" dt="2022-11-20T04:03:32.830" v="44" actId="2696"/>
        <pc:sldMkLst>
          <pc:docMk/>
          <pc:sldMk cId="2785254642" sldId="414"/>
        </pc:sldMkLst>
      </pc:sldChg>
      <pc:sldChg chg="del">
        <pc:chgData name="Xuesu Xiao" userId="2da2dc19-76a6-42ca-a03e-a5becae5e7dc" providerId="ADAL" clId="{C7E96C78-2380-9841-B78E-3D7EC686BF62}" dt="2022-11-20T04:03:32.786" v="5" actId="2696"/>
        <pc:sldMkLst>
          <pc:docMk/>
          <pc:sldMk cId="2792353199" sldId="426"/>
        </pc:sldMkLst>
      </pc:sldChg>
      <pc:sldChg chg="del">
        <pc:chgData name="Xuesu Xiao" userId="2da2dc19-76a6-42ca-a03e-a5becae5e7dc" providerId="ADAL" clId="{C7E96C78-2380-9841-B78E-3D7EC686BF62}" dt="2022-11-20T04:03:32.833" v="47" actId="2696"/>
        <pc:sldMkLst>
          <pc:docMk/>
          <pc:sldMk cId="414340722" sldId="427"/>
        </pc:sldMkLst>
      </pc:sldChg>
      <pc:sldChg chg="del">
        <pc:chgData name="Xuesu Xiao" userId="2da2dc19-76a6-42ca-a03e-a5becae5e7dc" providerId="ADAL" clId="{C7E96C78-2380-9841-B78E-3D7EC686BF62}" dt="2022-11-20T04:03:32.809" v="23" actId="2696"/>
        <pc:sldMkLst>
          <pc:docMk/>
          <pc:sldMk cId="2060241144" sldId="428"/>
        </pc:sldMkLst>
      </pc:sldChg>
      <pc:sldChg chg="del">
        <pc:chgData name="Xuesu Xiao" userId="2da2dc19-76a6-42ca-a03e-a5becae5e7dc" providerId="ADAL" clId="{C7E96C78-2380-9841-B78E-3D7EC686BF62}" dt="2022-11-20T04:03:32.810" v="24" actId="2696"/>
        <pc:sldMkLst>
          <pc:docMk/>
          <pc:sldMk cId="4119856068" sldId="438"/>
        </pc:sldMkLst>
      </pc:sldChg>
      <pc:sldChg chg="del">
        <pc:chgData name="Xuesu Xiao" userId="2da2dc19-76a6-42ca-a03e-a5becae5e7dc" providerId="ADAL" clId="{C7E96C78-2380-9841-B78E-3D7EC686BF62}" dt="2022-11-20T04:03:32.796" v="12" actId="2696"/>
        <pc:sldMkLst>
          <pc:docMk/>
          <pc:sldMk cId="3336362259" sldId="439"/>
        </pc:sldMkLst>
      </pc:sldChg>
      <pc:sldChg chg="del">
        <pc:chgData name="Xuesu Xiao" userId="2da2dc19-76a6-42ca-a03e-a5becae5e7dc" providerId="ADAL" clId="{C7E96C78-2380-9841-B78E-3D7EC686BF62}" dt="2022-11-20T04:03:32.801" v="16" actId="2696"/>
        <pc:sldMkLst>
          <pc:docMk/>
          <pc:sldMk cId="232814697" sldId="440"/>
        </pc:sldMkLst>
      </pc:sldChg>
      <pc:sldChg chg="del">
        <pc:chgData name="Xuesu Xiao" userId="2da2dc19-76a6-42ca-a03e-a5becae5e7dc" providerId="ADAL" clId="{C7E96C78-2380-9841-B78E-3D7EC686BF62}" dt="2022-11-20T04:03:32.784" v="4" actId="2696"/>
        <pc:sldMkLst>
          <pc:docMk/>
          <pc:sldMk cId="4206366031" sldId="442"/>
        </pc:sldMkLst>
      </pc:sldChg>
      <pc:sldChg chg="del">
        <pc:chgData name="Xuesu Xiao" userId="2da2dc19-76a6-42ca-a03e-a5becae5e7dc" providerId="ADAL" clId="{C7E96C78-2380-9841-B78E-3D7EC686BF62}" dt="2022-11-20T04:03:32.812" v="26" actId="2696"/>
        <pc:sldMkLst>
          <pc:docMk/>
          <pc:sldMk cId="1343189778" sldId="443"/>
        </pc:sldMkLst>
      </pc:sldChg>
      <pc:sldChg chg="del">
        <pc:chgData name="Xuesu Xiao" userId="2da2dc19-76a6-42ca-a03e-a5becae5e7dc" providerId="ADAL" clId="{C7E96C78-2380-9841-B78E-3D7EC686BF62}" dt="2022-11-20T04:03:32.824" v="38" actId="2696"/>
        <pc:sldMkLst>
          <pc:docMk/>
          <pc:sldMk cId="1417212444" sldId="444"/>
        </pc:sldMkLst>
      </pc:sldChg>
      <pc:sldChg chg="del">
        <pc:chgData name="Xuesu Xiao" userId="2da2dc19-76a6-42ca-a03e-a5becae5e7dc" providerId="ADAL" clId="{C7E96C78-2380-9841-B78E-3D7EC686BF62}" dt="2022-11-20T04:03:32.823" v="37" actId="2696"/>
        <pc:sldMkLst>
          <pc:docMk/>
          <pc:sldMk cId="1632346696" sldId="445"/>
        </pc:sldMkLst>
      </pc:sldChg>
      <pc:sldChg chg="del">
        <pc:chgData name="Xuesu Xiao" userId="2da2dc19-76a6-42ca-a03e-a5becae5e7dc" providerId="ADAL" clId="{C7E96C78-2380-9841-B78E-3D7EC686BF62}" dt="2022-11-20T04:03:32.837" v="51" actId="2696"/>
        <pc:sldMkLst>
          <pc:docMk/>
          <pc:sldMk cId="2643329449" sldId="446"/>
        </pc:sldMkLst>
      </pc:sldChg>
      <pc:sldChg chg="del">
        <pc:chgData name="Xuesu Xiao" userId="2da2dc19-76a6-42ca-a03e-a5becae5e7dc" providerId="ADAL" clId="{C7E96C78-2380-9841-B78E-3D7EC686BF62}" dt="2022-11-20T04:03:32.821" v="35" actId="2696"/>
        <pc:sldMkLst>
          <pc:docMk/>
          <pc:sldMk cId="3035214396" sldId="447"/>
        </pc:sldMkLst>
      </pc:sldChg>
      <pc:sldChg chg="del">
        <pc:chgData name="Xuesu Xiao" userId="2da2dc19-76a6-42ca-a03e-a5becae5e7dc" providerId="ADAL" clId="{C7E96C78-2380-9841-B78E-3D7EC686BF62}" dt="2022-11-20T04:03:32.844" v="59" actId="2696"/>
        <pc:sldMkLst>
          <pc:docMk/>
          <pc:sldMk cId="1653244426" sldId="448"/>
        </pc:sldMkLst>
      </pc:sldChg>
      <pc:sldChg chg="del">
        <pc:chgData name="Xuesu Xiao" userId="2da2dc19-76a6-42ca-a03e-a5becae5e7dc" providerId="ADAL" clId="{C7E96C78-2380-9841-B78E-3D7EC686BF62}" dt="2022-11-20T04:03:32.834" v="48" actId="2696"/>
        <pc:sldMkLst>
          <pc:docMk/>
          <pc:sldMk cId="1004256660" sldId="449"/>
        </pc:sldMkLst>
      </pc:sldChg>
      <pc:sldChg chg="del">
        <pc:chgData name="Xuesu Xiao" userId="2da2dc19-76a6-42ca-a03e-a5becae5e7dc" providerId="ADAL" clId="{C7E96C78-2380-9841-B78E-3D7EC686BF62}" dt="2022-11-20T04:03:32.840" v="55" actId="2696"/>
        <pc:sldMkLst>
          <pc:docMk/>
          <pc:sldMk cId="1988042690" sldId="450"/>
        </pc:sldMkLst>
      </pc:sldChg>
      <pc:sldChg chg="del">
        <pc:chgData name="Xuesu Xiao" userId="2da2dc19-76a6-42ca-a03e-a5becae5e7dc" providerId="ADAL" clId="{C7E96C78-2380-9841-B78E-3D7EC686BF62}" dt="2022-11-20T04:03:32.797" v="13" actId="2696"/>
        <pc:sldMkLst>
          <pc:docMk/>
          <pc:sldMk cId="222169771" sldId="451"/>
        </pc:sldMkLst>
      </pc:sldChg>
      <pc:sldChg chg="del">
        <pc:chgData name="Xuesu Xiao" userId="2da2dc19-76a6-42ca-a03e-a5becae5e7dc" providerId="ADAL" clId="{C7E96C78-2380-9841-B78E-3D7EC686BF62}" dt="2022-11-20T04:03:32.829" v="43" actId="2696"/>
        <pc:sldMkLst>
          <pc:docMk/>
          <pc:sldMk cId="652257861" sldId="456"/>
        </pc:sldMkLst>
      </pc:sldChg>
      <pc:sldChg chg="del">
        <pc:chgData name="Xuesu Xiao" userId="2da2dc19-76a6-42ca-a03e-a5becae5e7dc" providerId="ADAL" clId="{C7E96C78-2380-9841-B78E-3D7EC686BF62}" dt="2022-11-20T04:03:32.808" v="22" actId="2696"/>
        <pc:sldMkLst>
          <pc:docMk/>
          <pc:sldMk cId="3133028597" sldId="463"/>
        </pc:sldMkLst>
      </pc:sldChg>
      <pc:sldChg chg="del">
        <pc:chgData name="Xuesu Xiao" userId="2da2dc19-76a6-42ca-a03e-a5becae5e7dc" providerId="ADAL" clId="{C7E96C78-2380-9841-B78E-3D7EC686BF62}" dt="2022-11-20T04:03:32.803" v="18" actId="2696"/>
        <pc:sldMkLst>
          <pc:docMk/>
          <pc:sldMk cId="2072041715" sldId="469"/>
        </pc:sldMkLst>
      </pc:sldChg>
      <pc:sldChg chg="del">
        <pc:chgData name="Xuesu Xiao" userId="2da2dc19-76a6-42ca-a03e-a5becae5e7dc" providerId="ADAL" clId="{C7E96C78-2380-9841-B78E-3D7EC686BF62}" dt="2022-11-20T04:03:32.822" v="36" actId="2696"/>
        <pc:sldMkLst>
          <pc:docMk/>
          <pc:sldMk cId="522971075" sldId="478"/>
        </pc:sldMkLst>
      </pc:sldChg>
      <pc:sldChg chg="del">
        <pc:chgData name="Xuesu Xiao" userId="2da2dc19-76a6-42ca-a03e-a5becae5e7dc" providerId="ADAL" clId="{C7E96C78-2380-9841-B78E-3D7EC686BF62}" dt="2022-11-20T04:03:32.840" v="54" actId="2696"/>
        <pc:sldMkLst>
          <pc:docMk/>
          <pc:sldMk cId="1977486341" sldId="479"/>
        </pc:sldMkLst>
      </pc:sldChg>
      <pc:sldChg chg="del">
        <pc:chgData name="Xuesu Xiao" userId="2da2dc19-76a6-42ca-a03e-a5becae5e7dc" providerId="ADAL" clId="{C7E96C78-2380-9841-B78E-3D7EC686BF62}" dt="2022-11-20T04:03:32.807" v="21" actId="2696"/>
        <pc:sldMkLst>
          <pc:docMk/>
          <pc:sldMk cId="1338222313" sldId="480"/>
        </pc:sldMkLst>
      </pc:sldChg>
      <pc:sldChg chg="del">
        <pc:chgData name="Xuesu Xiao" userId="2da2dc19-76a6-42ca-a03e-a5becae5e7dc" providerId="ADAL" clId="{C7E96C78-2380-9841-B78E-3D7EC686BF62}" dt="2022-11-20T04:03:32.800" v="15" actId="2696"/>
        <pc:sldMkLst>
          <pc:docMk/>
          <pc:sldMk cId="3537859319" sldId="481"/>
        </pc:sldMkLst>
      </pc:sldChg>
      <pc:sldChg chg="del">
        <pc:chgData name="Xuesu Xiao" userId="2da2dc19-76a6-42ca-a03e-a5becae5e7dc" providerId="ADAL" clId="{C7E96C78-2380-9841-B78E-3D7EC686BF62}" dt="2022-11-20T04:03:32.798" v="14" actId="2696"/>
        <pc:sldMkLst>
          <pc:docMk/>
          <pc:sldMk cId="3856366771" sldId="482"/>
        </pc:sldMkLst>
      </pc:sldChg>
      <pc:sldChg chg="del">
        <pc:chgData name="Xuesu Xiao" userId="2da2dc19-76a6-42ca-a03e-a5becae5e7dc" providerId="ADAL" clId="{C7E96C78-2380-9841-B78E-3D7EC686BF62}" dt="2022-11-20T04:03:32.814" v="28" actId="2696"/>
        <pc:sldMkLst>
          <pc:docMk/>
          <pc:sldMk cId="1071925522" sldId="485"/>
        </pc:sldMkLst>
      </pc:sldChg>
      <pc:sldChg chg="del">
        <pc:chgData name="Xuesu Xiao" userId="2da2dc19-76a6-42ca-a03e-a5becae5e7dc" providerId="ADAL" clId="{C7E96C78-2380-9841-B78E-3D7EC686BF62}" dt="2022-11-20T04:03:32.839" v="53" actId="2696"/>
        <pc:sldMkLst>
          <pc:docMk/>
          <pc:sldMk cId="3019913970" sldId="486"/>
        </pc:sldMkLst>
      </pc:sldChg>
      <pc:sldChg chg="del">
        <pc:chgData name="Xuesu Xiao" userId="2da2dc19-76a6-42ca-a03e-a5becae5e7dc" providerId="ADAL" clId="{C7E96C78-2380-9841-B78E-3D7EC686BF62}" dt="2022-11-20T04:03:32.788" v="6" actId="2696"/>
        <pc:sldMkLst>
          <pc:docMk/>
          <pc:sldMk cId="517504232" sldId="494"/>
        </pc:sldMkLst>
      </pc:sldChg>
      <pc:sldChg chg="del">
        <pc:chgData name="Xuesu Xiao" userId="2da2dc19-76a6-42ca-a03e-a5becae5e7dc" providerId="ADAL" clId="{C7E96C78-2380-9841-B78E-3D7EC686BF62}" dt="2022-11-20T04:03:32.836" v="50" actId="2696"/>
        <pc:sldMkLst>
          <pc:docMk/>
          <pc:sldMk cId="422553874" sldId="501"/>
        </pc:sldMkLst>
      </pc:sldChg>
      <pc:sldChg chg="del">
        <pc:chgData name="Xuesu Xiao" userId="2da2dc19-76a6-42ca-a03e-a5becae5e7dc" providerId="ADAL" clId="{C7E96C78-2380-9841-B78E-3D7EC686BF62}" dt="2022-11-20T04:03:32.793" v="10" actId="2696"/>
        <pc:sldMkLst>
          <pc:docMk/>
          <pc:sldMk cId="4185596027" sldId="502"/>
        </pc:sldMkLst>
      </pc:sldChg>
      <pc:sldChg chg="del">
        <pc:chgData name="Xuesu Xiao" userId="2da2dc19-76a6-42ca-a03e-a5becae5e7dc" providerId="ADAL" clId="{C7E96C78-2380-9841-B78E-3D7EC686BF62}" dt="2022-11-20T04:03:32.826" v="40" actId="2696"/>
        <pc:sldMkLst>
          <pc:docMk/>
          <pc:sldMk cId="1405509169" sldId="505"/>
        </pc:sldMkLst>
      </pc:sldChg>
      <pc:sldChg chg="del">
        <pc:chgData name="Xuesu Xiao" userId="2da2dc19-76a6-42ca-a03e-a5becae5e7dc" providerId="ADAL" clId="{C7E96C78-2380-9841-B78E-3D7EC686BF62}" dt="2022-11-20T04:03:32.815" v="29" actId="2696"/>
        <pc:sldMkLst>
          <pc:docMk/>
          <pc:sldMk cId="1276680132" sldId="506"/>
        </pc:sldMkLst>
      </pc:sldChg>
      <pc:sldChg chg="del">
        <pc:chgData name="Xuesu Xiao" userId="2da2dc19-76a6-42ca-a03e-a5becae5e7dc" providerId="ADAL" clId="{C7E96C78-2380-9841-B78E-3D7EC686BF62}" dt="2022-11-20T04:03:32.816" v="30" actId="2696"/>
        <pc:sldMkLst>
          <pc:docMk/>
          <pc:sldMk cId="532996767" sldId="507"/>
        </pc:sldMkLst>
      </pc:sldChg>
      <pc:sldChg chg="del">
        <pc:chgData name="Xuesu Xiao" userId="2da2dc19-76a6-42ca-a03e-a5becae5e7dc" providerId="ADAL" clId="{C7E96C78-2380-9841-B78E-3D7EC686BF62}" dt="2022-11-20T04:03:32.827" v="41" actId="2696"/>
        <pc:sldMkLst>
          <pc:docMk/>
          <pc:sldMk cId="3028535963" sldId="508"/>
        </pc:sldMkLst>
      </pc:sldChg>
      <pc:sldChg chg="del">
        <pc:chgData name="Xuesu Xiao" userId="2da2dc19-76a6-42ca-a03e-a5becae5e7dc" providerId="ADAL" clId="{C7E96C78-2380-9841-B78E-3D7EC686BF62}" dt="2022-11-20T04:03:32.841" v="56" actId="2696"/>
        <pc:sldMkLst>
          <pc:docMk/>
          <pc:sldMk cId="2427033621" sldId="510"/>
        </pc:sldMkLst>
      </pc:sldChg>
      <pc:sldChg chg="del">
        <pc:chgData name="Xuesu Xiao" userId="2da2dc19-76a6-42ca-a03e-a5becae5e7dc" providerId="ADAL" clId="{C7E96C78-2380-9841-B78E-3D7EC686BF62}" dt="2022-11-20T04:03:32.838" v="52" actId="2696"/>
        <pc:sldMkLst>
          <pc:docMk/>
          <pc:sldMk cId="499206043" sldId="511"/>
        </pc:sldMkLst>
      </pc:sldChg>
      <pc:sldChg chg="del">
        <pc:chgData name="Xuesu Xiao" userId="2da2dc19-76a6-42ca-a03e-a5becae5e7dc" providerId="ADAL" clId="{C7E96C78-2380-9841-B78E-3D7EC686BF62}" dt="2022-11-20T04:03:32.845" v="60" actId="2696"/>
        <pc:sldMkLst>
          <pc:docMk/>
          <pc:sldMk cId="4154647555" sldId="513"/>
        </pc:sldMkLst>
      </pc:sldChg>
      <pc:sldChg chg="del">
        <pc:chgData name="Xuesu Xiao" userId="2da2dc19-76a6-42ca-a03e-a5becae5e7dc" providerId="ADAL" clId="{C7E96C78-2380-9841-B78E-3D7EC686BF62}" dt="2022-11-20T04:03:32.835" v="49" actId="2696"/>
        <pc:sldMkLst>
          <pc:docMk/>
          <pc:sldMk cId="555433722" sldId="514"/>
        </pc:sldMkLst>
      </pc:sldChg>
      <pc:sldChg chg="del">
        <pc:chgData name="Xuesu Xiao" userId="2da2dc19-76a6-42ca-a03e-a5becae5e7dc" providerId="ADAL" clId="{C7E96C78-2380-9841-B78E-3D7EC686BF62}" dt="2022-11-20T04:03:32.831" v="45" actId="2696"/>
        <pc:sldMkLst>
          <pc:docMk/>
          <pc:sldMk cId="2616930668" sldId="515"/>
        </pc:sldMkLst>
      </pc:sldChg>
      <pc:sldChg chg="del">
        <pc:chgData name="Xuesu Xiao" userId="2da2dc19-76a6-42ca-a03e-a5becae5e7dc" providerId="ADAL" clId="{C7E96C78-2380-9841-B78E-3D7EC686BF62}" dt="2022-11-20T04:03:32.790" v="8" actId="2696"/>
        <pc:sldMkLst>
          <pc:docMk/>
          <pc:sldMk cId="2214830292" sldId="516"/>
        </pc:sldMkLst>
      </pc:sldChg>
      <pc:sldChg chg="del">
        <pc:chgData name="Xuesu Xiao" userId="2da2dc19-76a6-42ca-a03e-a5becae5e7dc" providerId="ADAL" clId="{C7E96C78-2380-9841-B78E-3D7EC686BF62}" dt="2022-11-20T04:03:32.847" v="62" actId="2696"/>
        <pc:sldMkLst>
          <pc:docMk/>
          <pc:sldMk cId="2719988919" sldId="517"/>
        </pc:sldMkLst>
      </pc:sldChg>
      <pc:sldChg chg="del">
        <pc:chgData name="Xuesu Xiao" userId="2da2dc19-76a6-42ca-a03e-a5becae5e7dc" providerId="ADAL" clId="{C7E96C78-2380-9841-B78E-3D7EC686BF62}" dt="2022-11-20T04:03:32.794" v="11" actId="2696"/>
        <pc:sldMkLst>
          <pc:docMk/>
          <pc:sldMk cId="528173853" sldId="518"/>
        </pc:sldMkLst>
      </pc:sldChg>
      <pc:sldChg chg="del">
        <pc:chgData name="Xuesu Xiao" userId="2da2dc19-76a6-42ca-a03e-a5becae5e7dc" providerId="ADAL" clId="{C7E96C78-2380-9841-B78E-3D7EC686BF62}" dt="2022-11-20T04:03:32.825" v="39" actId="2696"/>
        <pc:sldMkLst>
          <pc:docMk/>
          <pc:sldMk cId="998468472" sldId="519"/>
        </pc:sldMkLst>
      </pc:sldChg>
      <pc:sldChg chg="del">
        <pc:chgData name="Xuesu Xiao" userId="2da2dc19-76a6-42ca-a03e-a5becae5e7dc" providerId="ADAL" clId="{C7E96C78-2380-9841-B78E-3D7EC686BF62}" dt="2022-11-20T04:03:32.805" v="20" actId="2696"/>
        <pc:sldMkLst>
          <pc:docMk/>
          <pc:sldMk cId="3839737693" sldId="520"/>
        </pc:sldMkLst>
      </pc:sldChg>
      <pc:sldChg chg="del">
        <pc:chgData name="Xuesu Xiao" userId="2da2dc19-76a6-42ca-a03e-a5becae5e7dc" providerId="ADAL" clId="{C7E96C78-2380-9841-B78E-3D7EC686BF62}" dt="2022-11-20T04:03:32.811" v="25" actId="2696"/>
        <pc:sldMkLst>
          <pc:docMk/>
          <pc:sldMk cId="3195797690" sldId="534"/>
        </pc:sldMkLst>
      </pc:sldChg>
      <pc:sldChg chg="del">
        <pc:chgData name="Xuesu Xiao" userId="2da2dc19-76a6-42ca-a03e-a5becae5e7dc" providerId="ADAL" clId="{C7E96C78-2380-9841-B78E-3D7EC686BF62}" dt="2022-11-20T04:03:32.846" v="61" actId="2696"/>
        <pc:sldMkLst>
          <pc:docMk/>
          <pc:sldMk cId="1020090745" sldId="535"/>
        </pc:sldMkLst>
      </pc:sldChg>
      <pc:sldChg chg="del">
        <pc:chgData name="Xuesu Xiao" userId="2da2dc19-76a6-42ca-a03e-a5becae5e7dc" providerId="ADAL" clId="{C7E96C78-2380-9841-B78E-3D7EC686BF62}" dt="2022-11-20T04:03:32.813" v="27" actId="2696"/>
        <pc:sldMkLst>
          <pc:docMk/>
          <pc:sldMk cId="260451634" sldId="536"/>
        </pc:sldMkLst>
      </pc:sldChg>
      <pc:sldChg chg="del">
        <pc:chgData name="Xuesu Xiao" userId="2da2dc19-76a6-42ca-a03e-a5becae5e7dc" providerId="ADAL" clId="{C7E96C78-2380-9841-B78E-3D7EC686BF62}" dt="2022-11-20T04:03:32.819" v="33" actId="2696"/>
        <pc:sldMkLst>
          <pc:docMk/>
          <pc:sldMk cId="3090064072" sldId="537"/>
        </pc:sldMkLst>
      </pc:sldChg>
      <pc:sldChg chg="del">
        <pc:chgData name="Xuesu Xiao" userId="2da2dc19-76a6-42ca-a03e-a5becae5e7dc" providerId="ADAL" clId="{C7E96C78-2380-9841-B78E-3D7EC686BF62}" dt="2022-11-20T04:03:32.791" v="9" actId="2696"/>
        <pc:sldMkLst>
          <pc:docMk/>
          <pc:sldMk cId="743581013" sldId="538"/>
        </pc:sldMkLst>
      </pc:sldChg>
      <pc:sldChg chg="del">
        <pc:chgData name="Xuesu Xiao" userId="2da2dc19-76a6-42ca-a03e-a5becae5e7dc" providerId="ADAL" clId="{C7E96C78-2380-9841-B78E-3D7EC686BF62}" dt="2022-11-20T04:03:32.842" v="57" actId="2696"/>
        <pc:sldMkLst>
          <pc:docMk/>
          <pc:sldMk cId="1493707993" sldId="539"/>
        </pc:sldMkLst>
      </pc:sldChg>
      <pc:sldChg chg="del">
        <pc:chgData name="Xuesu Xiao" userId="2da2dc19-76a6-42ca-a03e-a5becae5e7dc" providerId="ADAL" clId="{C7E96C78-2380-9841-B78E-3D7EC686BF62}" dt="2022-11-20T04:03:32.782" v="3" actId="2696"/>
        <pc:sldMkLst>
          <pc:docMk/>
          <pc:sldMk cId="1741362464" sldId="540"/>
        </pc:sldMkLst>
      </pc:sldChg>
      <pc:sldChg chg="del">
        <pc:chgData name="Xuesu Xiao" userId="2da2dc19-76a6-42ca-a03e-a5becae5e7dc" providerId="ADAL" clId="{C7E96C78-2380-9841-B78E-3D7EC686BF62}" dt="2022-11-20T04:03:32.802" v="17" actId="2696"/>
        <pc:sldMkLst>
          <pc:docMk/>
          <pc:sldMk cId="3900257319" sldId="541"/>
        </pc:sldMkLst>
      </pc:sldChg>
      <pc:sldChg chg="del">
        <pc:chgData name="Xuesu Xiao" userId="2da2dc19-76a6-42ca-a03e-a5becae5e7dc" providerId="ADAL" clId="{C7E96C78-2380-9841-B78E-3D7EC686BF62}" dt="2022-11-20T04:03:32.817" v="31" actId="2696"/>
        <pc:sldMkLst>
          <pc:docMk/>
          <pc:sldMk cId="2092015878" sldId="542"/>
        </pc:sldMkLst>
      </pc:sldChg>
      <pc:sldChg chg="del">
        <pc:chgData name="Xuesu Xiao" userId="2da2dc19-76a6-42ca-a03e-a5becae5e7dc" providerId="ADAL" clId="{C7E96C78-2380-9841-B78E-3D7EC686BF62}" dt="2022-11-20T04:03:32.832" v="46" actId="2696"/>
        <pc:sldMkLst>
          <pc:docMk/>
          <pc:sldMk cId="3458925638" sldId="543"/>
        </pc:sldMkLst>
      </pc:sldChg>
      <pc:sldChg chg="del">
        <pc:chgData name="Xuesu Xiao" userId="2da2dc19-76a6-42ca-a03e-a5becae5e7dc" providerId="ADAL" clId="{C7E96C78-2380-9841-B78E-3D7EC686BF62}" dt="2022-11-20T04:03:32.820" v="34" actId="2696"/>
        <pc:sldMkLst>
          <pc:docMk/>
          <pc:sldMk cId="4144634977" sldId="544"/>
        </pc:sldMkLst>
      </pc:sldChg>
      <pc:sldChg chg="del">
        <pc:chgData name="Xuesu Xiao" userId="2da2dc19-76a6-42ca-a03e-a5becae5e7dc" providerId="ADAL" clId="{C7E96C78-2380-9841-B78E-3D7EC686BF62}" dt="2022-11-20T04:03:32.804" v="19" actId="2696"/>
        <pc:sldMkLst>
          <pc:docMk/>
          <pc:sldMk cId="995979242" sldId="545"/>
        </pc:sldMkLst>
      </pc:sldChg>
      <pc:sldChg chg="del">
        <pc:chgData name="Xuesu Xiao" userId="2da2dc19-76a6-42ca-a03e-a5becae5e7dc" providerId="ADAL" clId="{C7E96C78-2380-9841-B78E-3D7EC686BF62}" dt="2022-11-20T04:03:32.828" v="42" actId="2696"/>
        <pc:sldMkLst>
          <pc:docMk/>
          <pc:sldMk cId="2275408222" sldId="546"/>
        </pc:sldMkLst>
      </pc:sldChg>
      <pc:sldChg chg="del">
        <pc:chgData name="Xuesu Xiao" userId="2da2dc19-76a6-42ca-a03e-a5becae5e7dc" providerId="ADAL" clId="{C7E96C78-2380-9841-B78E-3D7EC686BF62}" dt="2022-11-20T04:03:32.818" v="32" actId="2696"/>
        <pc:sldMkLst>
          <pc:docMk/>
          <pc:sldMk cId="2313172705" sldId="547"/>
        </pc:sldMkLst>
      </pc:sldChg>
      <pc:sldChg chg="del">
        <pc:chgData name="Xuesu Xiao" userId="2da2dc19-76a6-42ca-a03e-a5becae5e7dc" providerId="ADAL" clId="{C7E96C78-2380-9841-B78E-3D7EC686BF62}" dt="2022-11-20T04:03:32.843" v="58" actId="2696"/>
        <pc:sldMkLst>
          <pc:docMk/>
          <pc:sldMk cId="3060296709" sldId="548"/>
        </pc:sldMkLst>
      </pc:sldChg>
      <pc:sldChg chg="del">
        <pc:chgData name="Xuesu Xiao" userId="2da2dc19-76a6-42ca-a03e-a5becae5e7dc" providerId="ADAL" clId="{C7E96C78-2380-9841-B78E-3D7EC686BF62}" dt="2022-11-20T04:03:32.789" v="7" actId="2696"/>
        <pc:sldMkLst>
          <pc:docMk/>
          <pc:sldMk cId="5234716" sldId="549"/>
        </pc:sldMkLst>
      </pc:sldChg>
    </pc:docChg>
  </pc:docChgLst>
  <pc:docChgLst>
    <pc:chgData name="Xuesu Xiao" userId="2da2dc19-76a6-42ca-a03e-a5becae5e7dc" providerId="ADAL" clId="{1B82C0A9-EFDC-254C-9C86-DE50D21CE86A}"/>
    <pc:docChg chg="modSld delSection">
      <pc:chgData name="Xuesu Xiao" userId="2da2dc19-76a6-42ca-a03e-a5becae5e7dc" providerId="ADAL" clId="{1B82C0A9-EFDC-254C-9C86-DE50D21CE86A}" dt="2022-11-21T04:31:26.274" v="4"/>
      <pc:docMkLst>
        <pc:docMk/>
      </pc:docMkLst>
      <pc:sldChg chg="addSp delSp modSp">
        <pc:chgData name="Xuesu Xiao" userId="2da2dc19-76a6-42ca-a03e-a5becae5e7dc" providerId="ADAL" clId="{1B82C0A9-EFDC-254C-9C86-DE50D21CE86A}" dt="2022-11-21T04:31:26.274" v="4"/>
        <pc:sldMkLst>
          <pc:docMk/>
          <pc:sldMk cId="2969206148" sldId="256"/>
        </pc:sldMkLst>
        <pc:spChg chg="add del mod">
          <ac:chgData name="Xuesu Xiao" userId="2da2dc19-76a6-42ca-a03e-a5becae5e7dc" providerId="ADAL" clId="{1B82C0A9-EFDC-254C-9C86-DE50D21CE86A}" dt="2022-11-21T04:31:26.274" v="4"/>
          <ac:spMkLst>
            <pc:docMk/>
            <pc:sldMk cId="2969206148" sldId="256"/>
            <ac:spMk id="4" creationId="{93DEB50A-37E5-B10B-D622-6582E47236E5}"/>
          </ac:spMkLst>
        </pc:spChg>
      </pc:sldChg>
      <pc:sldChg chg="addSp delSp modSp">
        <pc:chgData name="Xuesu Xiao" userId="2da2dc19-76a6-42ca-a03e-a5becae5e7dc" providerId="ADAL" clId="{1B82C0A9-EFDC-254C-9C86-DE50D21CE86A}" dt="2022-11-21T04:31:26.274" v="4"/>
        <pc:sldMkLst>
          <pc:docMk/>
          <pc:sldMk cId="652257861" sldId="456"/>
        </pc:sldMkLst>
        <pc:spChg chg="add del mod">
          <ac:chgData name="Xuesu Xiao" userId="2da2dc19-76a6-42ca-a03e-a5becae5e7dc" providerId="ADAL" clId="{1B82C0A9-EFDC-254C-9C86-DE50D21CE86A}" dt="2022-11-21T04:31:26.274" v="4"/>
          <ac:spMkLst>
            <pc:docMk/>
            <pc:sldMk cId="652257861" sldId="456"/>
            <ac:spMk id="4" creationId="{72EA8125-94C6-494E-1F21-EE407A339A6D}"/>
          </ac:spMkLst>
        </pc:spChg>
      </pc:sldChg>
      <pc:sldChg chg="addSp delSp modSp">
        <pc:chgData name="Xuesu Xiao" userId="2da2dc19-76a6-42ca-a03e-a5becae5e7dc" providerId="ADAL" clId="{1B82C0A9-EFDC-254C-9C86-DE50D21CE86A}" dt="2022-11-21T04:31:26.274" v="4"/>
        <pc:sldMkLst>
          <pc:docMk/>
          <pc:sldMk cId="259192492" sldId="459"/>
        </pc:sldMkLst>
        <pc:spChg chg="add del mod">
          <ac:chgData name="Xuesu Xiao" userId="2da2dc19-76a6-42ca-a03e-a5becae5e7dc" providerId="ADAL" clId="{1B82C0A9-EFDC-254C-9C86-DE50D21CE86A}" dt="2022-11-21T04:31:26.274" v="4"/>
          <ac:spMkLst>
            <pc:docMk/>
            <pc:sldMk cId="259192492" sldId="459"/>
            <ac:spMk id="4" creationId="{8E965E0A-297A-3F39-F495-10BD88C4FCBC}"/>
          </ac:spMkLst>
        </pc:spChg>
      </pc:sldChg>
      <pc:sldChg chg="addSp delSp modSp">
        <pc:chgData name="Xuesu Xiao" userId="2da2dc19-76a6-42ca-a03e-a5becae5e7dc" providerId="ADAL" clId="{1B82C0A9-EFDC-254C-9C86-DE50D21CE86A}" dt="2022-11-21T04:31:26.274" v="4"/>
        <pc:sldMkLst>
          <pc:docMk/>
          <pc:sldMk cId="357879904" sldId="460"/>
        </pc:sldMkLst>
        <pc:spChg chg="add del mod">
          <ac:chgData name="Xuesu Xiao" userId="2da2dc19-76a6-42ca-a03e-a5becae5e7dc" providerId="ADAL" clId="{1B82C0A9-EFDC-254C-9C86-DE50D21CE86A}" dt="2022-11-21T04:31:26.274" v="4"/>
          <ac:spMkLst>
            <pc:docMk/>
            <pc:sldMk cId="357879904" sldId="460"/>
            <ac:spMk id="4" creationId="{D9930626-2555-2E01-7B52-0B16243756E5}"/>
          </ac:spMkLst>
        </pc:spChg>
      </pc:sldChg>
      <pc:sldChg chg="addSp delSp modSp">
        <pc:chgData name="Xuesu Xiao" userId="2da2dc19-76a6-42ca-a03e-a5becae5e7dc" providerId="ADAL" clId="{1B82C0A9-EFDC-254C-9C86-DE50D21CE86A}" dt="2022-11-21T04:31:26.274" v="4"/>
        <pc:sldMkLst>
          <pc:docMk/>
          <pc:sldMk cId="2776527449" sldId="461"/>
        </pc:sldMkLst>
        <pc:spChg chg="add del mod">
          <ac:chgData name="Xuesu Xiao" userId="2da2dc19-76a6-42ca-a03e-a5becae5e7dc" providerId="ADAL" clId="{1B82C0A9-EFDC-254C-9C86-DE50D21CE86A}" dt="2022-11-21T04:31:26.274" v="4"/>
          <ac:spMkLst>
            <pc:docMk/>
            <pc:sldMk cId="2776527449" sldId="461"/>
            <ac:spMk id="4" creationId="{37E76321-4C0B-41E7-BC48-7C5B6AFE9D27}"/>
          </ac:spMkLst>
        </pc:spChg>
      </pc:sldChg>
      <pc:sldChg chg="addSp delSp modSp">
        <pc:chgData name="Xuesu Xiao" userId="2da2dc19-76a6-42ca-a03e-a5becae5e7dc" providerId="ADAL" clId="{1B82C0A9-EFDC-254C-9C86-DE50D21CE86A}" dt="2022-11-21T04:31:26.274" v="4"/>
        <pc:sldMkLst>
          <pc:docMk/>
          <pc:sldMk cId="1021556463" sldId="462"/>
        </pc:sldMkLst>
        <pc:spChg chg="add del mod">
          <ac:chgData name="Xuesu Xiao" userId="2da2dc19-76a6-42ca-a03e-a5becae5e7dc" providerId="ADAL" clId="{1B82C0A9-EFDC-254C-9C86-DE50D21CE86A}" dt="2022-11-21T04:31:26.274" v="4"/>
          <ac:spMkLst>
            <pc:docMk/>
            <pc:sldMk cId="1021556463" sldId="462"/>
            <ac:spMk id="4" creationId="{BE7104F2-9D0F-71A7-7C19-6ED12A48E167}"/>
          </ac:spMkLst>
        </pc:spChg>
      </pc:sldChg>
      <pc:sldChg chg="addSp delSp modSp">
        <pc:chgData name="Xuesu Xiao" userId="2da2dc19-76a6-42ca-a03e-a5becae5e7dc" providerId="ADAL" clId="{1B82C0A9-EFDC-254C-9C86-DE50D21CE86A}" dt="2022-11-21T04:31:26.274" v="4"/>
        <pc:sldMkLst>
          <pc:docMk/>
          <pc:sldMk cId="1397849826" sldId="463"/>
        </pc:sldMkLst>
        <pc:spChg chg="add del mod">
          <ac:chgData name="Xuesu Xiao" userId="2da2dc19-76a6-42ca-a03e-a5becae5e7dc" providerId="ADAL" clId="{1B82C0A9-EFDC-254C-9C86-DE50D21CE86A}" dt="2022-11-21T04:31:26.274" v="4"/>
          <ac:spMkLst>
            <pc:docMk/>
            <pc:sldMk cId="1397849826" sldId="463"/>
            <ac:spMk id="3" creationId="{646D96DD-AB19-E414-7941-A009700D7160}"/>
          </ac:spMkLst>
        </pc:spChg>
      </pc:sldChg>
      <pc:sldChg chg="addSp delSp modSp">
        <pc:chgData name="Xuesu Xiao" userId="2da2dc19-76a6-42ca-a03e-a5becae5e7dc" providerId="ADAL" clId="{1B82C0A9-EFDC-254C-9C86-DE50D21CE86A}" dt="2022-11-21T04:31:26.274" v="4"/>
        <pc:sldMkLst>
          <pc:docMk/>
          <pc:sldMk cId="3236000688" sldId="464"/>
        </pc:sldMkLst>
        <pc:spChg chg="add del mod">
          <ac:chgData name="Xuesu Xiao" userId="2da2dc19-76a6-42ca-a03e-a5becae5e7dc" providerId="ADAL" clId="{1B82C0A9-EFDC-254C-9C86-DE50D21CE86A}" dt="2022-11-21T04:31:26.274" v="4"/>
          <ac:spMkLst>
            <pc:docMk/>
            <pc:sldMk cId="3236000688" sldId="464"/>
            <ac:spMk id="4" creationId="{5DB246A4-35B4-B34B-CCF7-D83E63966685}"/>
          </ac:spMkLst>
        </pc:spChg>
      </pc:sldChg>
      <pc:sldChg chg="addSp delSp modSp">
        <pc:chgData name="Xuesu Xiao" userId="2da2dc19-76a6-42ca-a03e-a5becae5e7dc" providerId="ADAL" clId="{1B82C0A9-EFDC-254C-9C86-DE50D21CE86A}" dt="2022-11-21T04:31:26.274" v="4"/>
        <pc:sldMkLst>
          <pc:docMk/>
          <pc:sldMk cId="1912889877" sldId="465"/>
        </pc:sldMkLst>
        <pc:spChg chg="add del mod">
          <ac:chgData name="Xuesu Xiao" userId="2da2dc19-76a6-42ca-a03e-a5becae5e7dc" providerId="ADAL" clId="{1B82C0A9-EFDC-254C-9C86-DE50D21CE86A}" dt="2022-11-21T04:31:26.274" v="4"/>
          <ac:spMkLst>
            <pc:docMk/>
            <pc:sldMk cId="1912889877" sldId="465"/>
            <ac:spMk id="3" creationId="{E6FBA3ED-B11A-638D-2724-0CFDFC132A8A}"/>
          </ac:spMkLst>
        </pc:spChg>
      </pc:sldChg>
      <pc:sldChg chg="addSp delSp modSp">
        <pc:chgData name="Xuesu Xiao" userId="2da2dc19-76a6-42ca-a03e-a5becae5e7dc" providerId="ADAL" clId="{1B82C0A9-EFDC-254C-9C86-DE50D21CE86A}" dt="2022-11-21T04:31:26.274" v="4"/>
        <pc:sldMkLst>
          <pc:docMk/>
          <pc:sldMk cId="444025566" sldId="584"/>
        </pc:sldMkLst>
        <pc:spChg chg="add del mod">
          <ac:chgData name="Xuesu Xiao" userId="2da2dc19-76a6-42ca-a03e-a5becae5e7dc" providerId="ADAL" clId="{1B82C0A9-EFDC-254C-9C86-DE50D21CE86A}" dt="2022-11-21T04:31:26.274" v="4"/>
          <ac:spMkLst>
            <pc:docMk/>
            <pc:sldMk cId="444025566" sldId="584"/>
            <ac:spMk id="4" creationId="{67DA6E47-1AD9-8C56-9280-8AA601097DE8}"/>
          </ac:spMkLst>
        </pc:spChg>
      </pc:sldChg>
      <pc:sldChg chg="addSp delSp modSp">
        <pc:chgData name="Xuesu Xiao" userId="2da2dc19-76a6-42ca-a03e-a5becae5e7dc" providerId="ADAL" clId="{1B82C0A9-EFDC-254C-9C86-DE50D21CE86A}" dt="2022-11-21T04:31:26.274" v="4"/>
        <pc:sldMkLst>
          <pc:docMk/>
          <pc:sldMk cId="4009296259" sldId="585"/>
        </pc:sldMkLst>
        <pc:spChg chg="add del mod">
          <ac:chgData name="Xuesu Xiao" userId="2da2dc19-76a6-42ca-a03e-a5becae5e7dc" providerId="ADAL" clId="{1B82C0A9-EFDC-254C-9C86-DE50D21CE86A}" dt="2022-11-21T04:31:26.274" v="4"/>
          <ac:spMkLst>
            <pc:docMk/>
            <pc:sldMk cId="4009296259" sldId="585"/>
            <ac:spMk id="4" creationId="{DAC5700F-5818-6E0D-0186-0174D1922707}"/>
          </ac:spMkLst>
        </pc:spChg>
      </pc:sldChg>
      <pc:sldChg chg="addSp delSp modSp">
        <pc:chgData name="Xuesu Xiao" userId="2da2dc19-76a6-42ca-a03e-a5becae5e7dc" providerId="ADAL" clId="{1B82C0A9-EFDC-254C-9C86-DE50D21CE86A}" dt="2022-11-21T04:31:26.274" v="4"/>
        <pc:sldMkLst>
          <pc:docMk/>
          <pc:sldMk cId="1502385913" sldId="586"/>
        </pc:sldMkLst>
        <pc:spChg chg="add del mod">
          <ac:chgData name="Xuesu Xiao" userId="2da2dc19-76a6-42ca-a03e-a5becae5e7dc" providerId="ADAL" clId="{1B82C0A9-EFDC-254C-9C86-DE50D21CE86A}" dt="2022-11-21T04:31:26.274" v="4"/>
          <ac:spMkLst>
            <pc:docMk/>
            <pc:sldMk cId="1502385913" sldId="586"/>
            <ac:spMk id="4" creationId="{E6A1E2C4-6EE9-A27D-3BB6-7A6B68AAA53D}"/>
          </ac:spMkLst>
        </pc:spChg>
      </pc:sldChg>
      <pc:sldChg chg="addSp delSp modSp">
        <pc:chgData name="Xuesu Xiao" userId="2da2dc19-76a6-42ca-a03e-a5becae5e7dc" providerId="ADAL" clId="{1B82C0A9-EFDC-254C-9C86-DE50D21CE86A}" dt="2022-11-21T04:31:26.274" v="4"/>
        <pc:sldMkLst>
          <pc:docMk/>
          <pc:sldMk cId="1145162940" sldId="587"/>
        </pc:sldMkLst>
        <pc:spChg chg="add del mod">
          <ac:chgData name="Xuesu Xiao" userId="2da2dc19-76a6-42ca-a03e-a5becae5e7dc" providerId="ADAL" clId="{1B82C0A9-EFDC-254C-9C86-DE50D21CE86A}" dt="2022-11-21T04:31:26.274" v="4"/>
          <ac:spMkLst>
            <pc:docMk/>
            <pc:sldMk cId="1145162940" sldId="587"/>
            <ac:spMk id="4" creationId="{A59678EC-BCAA-6B79-110D-A8D728B9EE8F}"/>
          </ac:spMkLst>
        </pc:spChg>
      </pc:sldChg>
      <pc:sldChg chg="addSp delSp modSp">
        <pc:chgData name="Xuesu Xiao" userId="2da2dc19-76a6-42ca-a03e-a5becae5e7dc" providerId="ADAL" clId="{1B82C0A9-EFDC-254C-9C86-DE50D21CE86A}" dt="2022-11-21T04:31:26.274" v="4"/>
        <pc:sldMkLst>
          <pc:docMk/>
          <pc:sldMk cId="121718921" sldId="588"/>
        </pc:sldMkLst>
        <pc:spChg chg="add del mod">
          <ac:chgData name="Xuesu Xiao" userId="2da2dc19-76a6-42ca-a03e-a5becae5e7dc" providerId="ADAL" clId="{1B82C0A9-EFDC-254C-9C86-DE50D21CE86A}" dt="2022-11-21T04:31:26.274" v="4"/>
          <ac:spMkLst>
            <pc:docMk/>
            <pc:sldMk cId="121718921" sldId="588"/>
            <ac:spMk id="3" creationId="{2CC0FE51-E260-420E-3127-379BA0866D3D}"/>
          </ac:spMkLst>
        </pc:spChg>
      </pc:sldChg>
      <pc:sldChg chg="addSp delSp modSp">
        <pc:chgData name="Xuesu Xiao" userId="2da2dc19-76a6-42ca-a03e-a5becae5e7dc" providerId="ADAL" clId="{1B82C0A9-EFDC-254C-9C86-DE50D21CE86A}" dt="2022-11-21T04:31:26.274" v="4"/>
        <pc:sldMkLst>
          <pc:docMk/>
          <pc:sldMk cId="3990851647" sldId="590"/>
        </pc:sldMkLst>
        <pc:spChg chg="add del mod">
          <ac:chgData name="Xuesu Xiao" userId="2da2dc19-76a6-42ca-a03e-a5becae5e7dc" providerId="ADAL" clId="{1B82C0A9-EFDC-254C-9C86-DE50D21CE86A}" dt="2022-11-21T04:31:26.274" v="4"/>
          <ac:spMkLst>
            <pc:docMk/>
            <pc:sldMk cId="3990851647" sldId="590"/>
            <ac:spMk id="3" creationId="{5AF94DB6-05EE-49BB-9467-C8686A749EBC}"/>
          </ac:spMkLst>
        </pc:spChg>
      </pc:sldChg>
      <pc:sldChg chg="addSp delSp modSp">
        <pc:chgData name="Xuesu Xiao" userId="2da2dc19-76a6-42ca-a03e-a5becae5e7dc" providerId="ADAL" clId="{1B82C0A9-EFDC-254C-9C86-DE50D21CE86A}" dt="2022-11-21T04:31:26.274" v="4"/>
        <pc:sldMkLst>
          <pc:docMk/>
          <pc:sldMk cId="848950032" sldId="591"/>
        </pc:sldMkLst>
        <pc:spChg chg="add del mod">
          <ac:chgData name="Xuesu Xiao" userId="2da2dc19-76a6-42ca-a03e-a5becae5e7dc" providerId="ADAL" clId="{1B82C0A9-EFDC-254C-9C86-DE50D21CE86A}" dt="2022-11-21T04:31:26.274" v="4"/>
          <ac:spMkLst>
            <pc:docMk/>
            <pc:sldMk cId="848950032" sldId="591"/>
            <ac:spMk id="3" creationId="{B50B1D4E-C8ED-DA43-A843-8F6F082FE7F3}"/>
          </ac:spMkLst>
        </pc:spChg>
      </pc:sldChg>
      <pc:sldChg chg="addSp delSp modSp">
        <pc:chgData name="Xuesu Xiao" userId="2da2dc19-76a6-42ca-a03e-a5becae5e7dc" providerId="ADAL" clId="{1B82C0A9-EFDC-254C-9C86-DE50D21CE86A}" dt="2022-11-21T04:31:26.274" v="4"/>
        <pc:sldMkLst>
          <pc:docMk/>
          <pc:sldMk cId="4044943706" sldId="592"/>
        </pc:sldMkLst>
        <pc:spChg chg="add del mod">
          <ac:chgData name="Xuesu Xiao" userId="2da2dc19-76a6-42ca-a03e-a5becae5e7dc" providerId="ADAL" clId="{1B82C0A9-EFDC-254C-9C86-DE50D21CE86A}" dt="2022-11-21T04:31:26.274" v="4"/>
          <ac:spMkLst>
            <pc:docMk/>
            <pc:sldMk cId="4044943706" sldId="592"/>
            <ac:spMk id="3" creationId="{E8A0A9DC-86C0-801E-933D-5B912D2B3327}"/>
          </ac:spMkLst>
        </pc:spChg>
      </pc:sldChg>
      <pc:sldChg chg="addSp delSp modSp">
        <pc:chgData name="Xuesu Xiao" userId="2da2dc19-76a6-42ca-a03e-a5becae5e7dc" providerId="ADAL" clId="{1B82C0A9-EFDC-254C-9C86-DE50D21CE86A}" dt="2022-11-21T04:31:26.274" v="4"/>
        <pc:sldMkLst>
          <pc:docMk/>
          <pc:sldMk cId="3408132491" sldId="594"/>
        </pc:sldMkLst>
        <pc:spChg chg="add del mod">
          <ac:chgData name="Xuesu Xiao" userId="2da2dc19-76a6-42ca-a03e-a5becae5e7dc" providerId="ADAL" clId="{1B82C0A9-EFDC-254C-9C86-DE50D21CE86A}" dt="2022-11-21T04:31:26.274" v="4"/>
          <ac:spMkLst>
            <pc:docMk/>
            <pc:sldMk cId="3408132491" sldId="594"/>
            <ac:spMk id="3" creationId="{2FC03271-2A7F-EF93-167E-A8B87E386E34}"/>
          </ac:spMkLst>
        </pc:spChg>
      </pc:sldChg>
      <pc:sldChg chg="addSp delSp modSp">
        <pc:chgData name="Xuesu Xiao" userId="2da2dc19-76a6-42ca-a03e-a5becae5e7dc" providerId="ADAL" clId="{1B82C0A9-EFDC-254C-9C86-DE50D21CE86A}" dt="2022-11-21T04:31:26.274" v="4"/>
        <pc:sldMkLst>
          <pc:docMk/>
          <pc:sldMk cId="152423383" sldId="595"/>
        </pc:sldMkLst>
        <pc:spChg chg="add del mod">
          <ac:chgData name="Xuesu Xiao" userId="2da2dc19-76a6-42ca-a03e-a5becae5e7dc" providerId="ADAL" clId="{1B82C0A9-EFDC-254C-9C86-DE50D21CE86A}" dt="2022-11-21T04:31:26.274" v="4"/>
          <ac:spMkLst>
            <pc:docMk/>
            <pc:sldMk cId="152423383" sldId="595"/>
            <ac:spMk id="3" creationId="{03A62EAC-4398-2BE5-AAD8-F8BAC1886922}"/>
          </ac:spMkLst>
        </pc:spChg>
      </pc:sldChg>
      <pc:sldChg chg="addSp delSp modSp">
        <pc:chgData name="Xuesu Xiao" userId="2da2dc19-76a6-42ca-a03e-a5becae5e7dc" providerId="ADAL" clId="{1B82C0A9-EFDC-254C-9C86-DE50D21CE86A}" dt="2022-11-21T04:31:26.274" v="4"/>
        <pc:sldMkLst>
          <pc:docMk/>
          <pc:sldMk cId="1988400100" sldId="599"/>
        </pc:sldMkLst>
        <pc:spChg chg="add del mod">
          <ac:chgData name="Xuesu Xiao" userId="2da2dc19-76a6-42ca-a03e-a5becae5e7dc" providerId="ADAL" clId="{1B82C0A9-EFDC-254C-9C86-DE50D21CE86A}" dt="2022-11-21T04:31:26.274" v="4"/>
          <ac:spMkLst>
            <pc:docMk/>
            <pc:sldMk cId="1988400100" sldId="599"/>
            <ac:spMk id="4" creationId="{C267B957-8F00-002E-B121-FC2F55EA6D25}"/>
          </ac:spMkLst>
        </pc:spChg>
      </pc:sldChg>
      <pc:sldChg chg="addSp delSp modSp">
        <pc:chgData name="Xuesu Xiao" userId="2da2dc19-76a6-42ca-a03e-a5becae5e7dc" providerId="ADAL" clId="{1B82C0A9-EFDC-254C-9C86-DE50D21CE86A}" dt="2022-11-21T04:31:26.274" v="4"/>
        <pc:sldMkLst>
          <pc:docMk/>
          <pc:sldMk cId="3010280247" sldId="600"/>
        </pc:sldMkLst>
        <pc:spChg chg="add del mod">
          <ac:chgData name="Xuesu Xiao" userId="2da2dc19-76a6-42ca-a03e-a5becae5e7dc" providerId="ADAL" clId="{1B82C0A9-EFDC-254C-9C86-DE50D21CE86A}" dt="2022-11-21T04:31:26.274" v="4"/>
          <ac:spMkLst>
            <pc:docMk/>
            <pc:sldMk cId="3010280247" sldId="600"/>
            <ac:spMk id="4" creationId="{7060347A-5BBC-83DC-5E00-38ECC649293E}"/>
          </ac:spMkLst>
        </pc:spChg>
      </pc:sldChg>
      <pc:sldChg chg="addSp delSp modSp">
        <pc:chgData name="Xuesu Xiao" userId="2da2dc19-76a6-42ca-a03e-a5becae5e7dc" providerId="ADAL" clId="{1B82C0A9-EFDC-254C-9C86-DE50D21CE86A}" dt="2022-11-21T04:31:26.274" v="4"/>
        <pc:sldMkLst>
          <pc:docMk/>
          <pc:sldMk cId="4239971819" sldId="601"/>
        </pc:sldMkLst>
        <pc:spChg chg="add del mod">
          <ac:chgData name="Xuesu Xiao" userId="2da2dc19-76a6-42ca-a03e-a5becae5e7dc" providerId="ADAL" clId="{1B82C0A9-EFDC-254C-9C86-DE50D21CE86A}" dt="2022-11-21T04:31:26.274" v="4"/>
          <ac:spMkLst>
            <pc:docMk/>
            <pc:sldMk cId="4239971819" sldId="601"/>
            <ac:spMk id="4" creationId="{BF8D6565-3B9C-EF29-D69D-140DF142FD6E}"/>
          </ac:spMkLst>
        </pc:spChg>
      </pc:sldChg>
      <pc:sldChg chg="addSp delSp modSp">
        <pc:chgData name="Xuesu Xiao" userId="2da2dc19-76a6-42ca-a03e-a5becae5e7dc" providerId="ADAL" clId="{1B82C0A9-EFDC-254C-9C86-DE50D21CE86A}" dt="2022-11-21T04:31:26.274" v="4"/>
        <pc:sldMkLst>
          <pc:docMk/>
          <pc:sldMk cId="149976115" sldId="602"/>
        </pc:sldMkLst>
        <pc:spChg chg="add del mod">
          <ac:chgData name="Xuesu Xiao" userId="2da2dc19-76a6-42ca-a03e-a5becae5e7dc" providerId="ADAL" clId="{1B82C0A9-EFDC-254C-9C86-DE50D21CE86A}" dt="2022-11-21T04:31:26.274" v="4"/>
          <ac:spMkLst>
            <pc:docMk/>
            <pc:sldMk cId="149976115" sldId="602"/>
            <ac:spMk id="4" creationId="{41B7C1CF-60F5-32CE-F9E4-8FC5F5A27E4E}"/>
          </ac:spMkLst>
        </pc:spChg>
      </pc:sldChg>
      <pc:sldChg chg="addSp delSp modSp">
        <pc:chgData name="Xuesu Xiao" userId="2da2dc19-76a6-42ca-a03e-a5becae5e7dc" providerId="ADAL" clId="{1B82C0A9-EFDC-254C-9C86-DE50D21CE86A}" dt="2022-11-21T04:31:26.274" v="4"/>
        <pc:sldMkLst>
          <pc:docMk/>
          <pc:sldMk cId="3876770693" sldId="603"/>
        </pc:sldMkLst>
        <pc:spChg chg="add del mod">
          <ac:chgData name="Xuesu Xiao" userId="2da2dc19-76a6-42ca-a03e-a5becae5e7dc" providerId="ADAL" clId="{1B82C0A9-EFDC-254C-9C86-DE50D21CE86A}" dt="2022-11-21T04:31:26.274" v="4"/>
          <ac:spMkLst>
            <pc:docMk/>
            <pc:sldMk cId="3876770693" sldId="603"/>
            <ac:spMk id="4" creationId="{C40BBA5C-B804-EE60-C679-310A64CF0C8C}"/>
          </ac:spMkLst>
        </pc:spChg>
      </pc:sldChg>
      <pc:sldChg chg="addSp delSp modSp">
        <pc:chgData name="Xuesu Xiao" userId="2da2dc19-76a6-42ca-a03e-a5becae5e7dc" providerId="ADAL" clId="{1B82C0A9-EFDC-254C-9C86-DE50D21CE86A}" dt="2022-11-21T04:31:26.274" v="4"/>
        <pc:sldMkLst>
          <pc:docMk/>
          <pc:sldMk cId="1253655485" sldId="604"/>
        </pc:sldMkLst>
        <pc:spChg chg="add del mod">
          <ac:chgData name="Xuesu Xiao" userId="2da2dc19-76a6-42ca-a03e-a5becae5e7dc" providerId="ADAL" clId="{1B82C0A9-EFDC-254C-9C86-DE50D21CE86A}" dt="2022-11-21T04:31:26.274" v="4"/>
          <ac:spMkLst>
            <pc:docMk/>
            <pc:sldMk cId="1253655485" sldId="604"/>
            <ac:spMk id="3" creationId="{092A15B3-A14C-A051-BCA2-44A0B49D6395}"/>
          </ac:spMkLst>
        </pc:spChg>
      </pc:sldChg>
      <pc:sldChg chg="addSp delSp modSp">
        <pc:chgData name="Xuesu Xiao" userId="2da2dc19-76a6-42ca-a03e-a5becae5e7dc" providerId="ADAL" clId="{1B82C0A9-EFDC-254C-9C86-DE50D21CE86A}" dt="2022-11-21T04:31:26.274" v="4"/>
        <pc:sldMkLst>
          <pc:docMk/>
          <pc:sldMk cId="4232290681" sldId="605"/>
        </pc:sldMkLst>
        <pc:spChg chg="add del mod">
          <ac:chgData name="Xuesu Xiao" userId="2da2dc19-76a6-42ca-a03e-a5becae5e7dc" providerId="ADAL" clId="{1B82C0A9-EFDC-254C-9C86-DE50D21CE86A}" dt="2022-11-21T04:31:26.274" v="4"/>
          <ac:spMkLst>
            <pc:docMk/>
            <pc:sldMk cId="4232290681" sldId="605"/>
            <ac:spMk id="3" creationId="{80B4FEB5-AE62-7B47-BF44-F474F92FE5D5}"/>
          </ac:spMkLst>
        </pc:spChg>
      </pc:sldChg>
      <pc:sldChg chg="addSp delSp modSp">
        <pc:chgData name="Xuesu Xiao" userId="2da2dc19-76a6-42ca-a03e-a5becae5e7dc" providerId="ADAL" clId="{1B82C0A9-EFDC-254C-9C86-DE50D21CE86A}" dt="2022-11-21T04:31:26.274" v="4"/>
        <pc:sldMkLst>
          <pc:docMk/>
          <pc:sldMk cId="2501640610" sldId="606"/>
        </pc:sldMkLst>
        <pc:spChg chg="add del mod">
          <ac:chgData name="Xuesu Xiao" userId="2da2dc19-76a6-42ca-a03e-a5becae5e7dc" providerId="ADAL" clId="{1B82C0A9-EFDC-254C-9C86-DE50D21CE86A}" dt="2022-11-21T04:31:26.274" v="4"/>
          <ac:spMkLst>
            <pc:docMk/>
            <pc:sldMk cId="2501640610" sldId="606"/>
            <ac:spMk id="4" creationId="{9BEDAF5B-F255-9DCF-C1A5-B6450BA8B369}"/>
          </ac:spMkLst>
        </pc:spChg>
      </pc:sldChg>
      <pc:sldChg chg="addSp delSp modSp">
        <pc:chgData name="Xuesu Xiao" userId="2da2dc19-76a6-42ca-a03e-a5becae5e7dc" providerId="ADAL" clId="{1B82C0A9-EFDC-254C-9C86-DE50D21CE86A}" dt="2022-11-21T04:31:26.274" v="4"/>
        <pc:sldMkLst>
          <pc:docMk/>
          <pc:sldMk cId="1341022803" sldId="607"/>
        </pc:sldMkLst>
        <pc:spChg chg="add del mod">
          <ac:chgData name="Xuesu Xiao" userId="2da2dc19-76a6-42ca-a03e-a5becae5e7dc" providerId="ADAL" clId="{1B82C0A9-EFDC-254C-9C86-DE50D21CE86A}" dt="2022-11-21T04:31:26.274" v="4"/>
          <ac:spMkLst>
            <pc:docMk/>
            <pc:sldMk cId="1341022803" sldId="607"/>
            <ac:spMk id="4" creationId="{2A342F38-D42A-CE7F-9144-25B7FFD93A81}"/>
          </ac:spMkLst>
        </pc:spChg>
      </pc:sldChg>
      <pc:sldChg chg="addSp delSp modSp">
        <pc:chgData name="Xuesu Xiao" userId="2da2dc19-76a6-42ca-a03e-a5becae5e7dc" providerId="ADAL" clId="{1B82C0A9-EFDC-254C-9C86-DE50D21CE86A}" dt="2022-11-21T04:31:26.274" v="4"/>
        <pc:sldMkLst>
          <pc:docMk/>
          <pc:sldMk cId="1481781515" sldId="608"/>
        </pc:sldMkLst>
        <pc:spChg chg="add del mod">
          <ac:chgData name="Xuesu Xiao" userId="2da2dc19-76a6-42ca-a03e-a5becae5e7dc" providerId="ADAL" clId="{1B82C0A9-EFDC-254C-9C86-DE50D21CE86A}" dt="2022-11-21T04:31:26.274" v="4"/>
          <ac:spMkLst>
            <pc:docMk/>
            <pc:sldMk cId="1481781515" sldId="608"/>
            <ac:spMk id="3" creationId="{0067D865-DDC6-F052-FD32-E9DC45A6B7BC}"/>
          </ac:spMkLst>
        </pc:spChg>
      </pc:sldChg>
      <pc:sldChg chg="addSp delSp modSp">
        <pc:chgData name="Xuesu Xiao" userId="2da2dc19-76a6-42ca-a03e-a5becae5e7dc" providerId="ADAL" clId="{1B82C0A9-EFDC-254C-9C86-DE50D21CE86A}" dt="2022-11-21T04:31:26.274" v="4"/>
        <pc:sldMkLst>
          <pc:docMk/>
          <pc:sldMk cId="2694361583" sldId="609"/>
        </pc:sldMkLst>
        <pc:spChg chg="add del mod">
          <ac:chgData name="Xuesu Xiao" userId="2da2dc19-76a6-42ca-a03e-a5becae5e7dc" providerId="ADAL" clId="{1B82C0A9-EFDC-254C-9C86-DE50D21CE86A}" dt="2022-11-21T04:31:26.274" v="4"/>
          <ac:spMkLst>
            <pc:docMk/>
            <pc:sldMk cId="2694361583" sldId="609"/>
            <ac:spMk id="3" creationId="{BD95928B-50EE-159E-FF69-E14C2191F56F}"/>
          </ac:spMkLst>
        </pc:spChg>
      </pc:sldChg>
      <pc:sldChg chg="addSp delSp modSp">
        <pc:chgData name="Xuesu Xiao" userId="2da2dc19-76a6-42ca-a03e-a5becae5e7dc" providerId="ADAL" clId="{1B82C0A9-EFDC-254C-9C86-DE50D21CE86A}" dt="2022-11-21T04:31:26.274" v="4"/>
        <pc:sldMkLst>
          <pc:docMk/>
          <pc:sldMk cId="667106493" sldId="610"/>
        </pc:sldMkLst>
        <pc:spChg chg="add del mod">
          <ac:chgData name="Xuesu Xiao" userId="2da2dc19-76a6-42ca-a03e-a5becae5e7dc" providerId="ADAL" clId="{1B82C0A9-EFDC-254C-9C86-DE50D21CE86A}" dt="2022-11-21T04:31:26.274" v="4"/>
          <ac:spMkLst>
            <pc:docMk/>
            <pc:sldMk cId="667106493" sldId="610"/>
            <ac:spMk id="3" creationId="{48741F47-CE24-4EE1-CF79-5D1430C4F502}"/>
          </ac:spMkLst>
        </pc:spChg>
      </pc:sldChg>
      <pc:sldChg chg="addSp delSp modSp">
        <pc:chgData name="Xuesu Xiao" userId="2da2dc19-76a6-42ca-a03e-a5becae5e7dc" providerId="ADAL" clId="{1B82C0A9-EFDC-254C-9C86-DE50D21CE86A}" dt="2022-11-21T04:31:26.274" v="4"/>
        <pc:sldMkLst>
          <pc:docMk/>
          <pc:sldMk cId="3162960992" sldId="611"/>
        </pc:sldMkLst>
        <pc:spChg chg="add del mod">
          <ac:chgData name="Xuesu Xiao" userId="2da2dc19-76a6-42ca-a03e-a5becae5e7dc" providerId="ADAL" clId="{1B82C0A9-EFDC-254C-9C86-DE50D21CE86A}" dt="2022-11-21T04:31:26.274" v="4"/>
          <ac:spMkLst>
            <pc:docMk/>
            <pc:sldMk cId="3162960992" sldId="611"/>
            <ac:spMk id="4" creationId="{836BE358-EC21-6B40-D5F9-4F6625FA2771}"/>
          </ac:spMkLst>
        </pc:spChg>
      </pc:sldChg>
      <pc:sldChg chg="addSp delSp modSp">
        <pc:chgData name="Xuesu Xiao" userId="2da2dc19-76a6-42ca-a03e-a5becae5e7dc" providerId="ADAL" clId="{1B82C0A9-EFDC-254C-9C86-DE50D21CE86A}" dt="2022-11-21T04:31:26.274" v="4"/>
        <pc:sldMkLst>
          <pc:docMk/>
          <pc:sldMk cId="1542036777" sldId="612"/>
        </pc:sldMkLst>
        <pc:spChg chg="add del mod">
          <ac:chgData name="Xuesu Xiao" userId="2da2dc19-76a6-42ca-a03e-a5becae5e7dc" providerId="ADAL" clId="{1B82C0A9-EFDC-254C-9C86-DE50D21CE86A}" dt="2022-11-21T04:31:26.274" v="4"/>
          <ac:spMkLst>
            <pc:docMk/>
            <pc:sldMk cId="1542036777" sldId="612"/>
            <ac:spMk id="4" creationId="{6C09E551-DA49-316D-38C7-A121F06E0C10}"/>
          </ac:spMkLst>
        </pc:spChg>
      </pc:sldChg>
      <pc:sldChg chg="addSp delSp modSp">
        <pc:chgData name="Xuesu Xiao" userId="2da2dc19-76a6-42ca-a03e-a5becae5e7dc" providerId="ADAL" clId="{1B82C0A9-EFDC-254C-9C86-DE50D21CE86A}" dt="2022-11-21T04:31:26.274" v="4"/>
        <pc:sldMkLst>
          <pc:docMk/>
          <pc:sldMk cId="4044669008" sldId="613"/>
        </pc:sldMkLst>
        <pc:spChg chg="add del mod">
          <ac:chgData name="Xuesu Xiao" userId="2da2dc19-76a6-42ca-a03e-a5becae5e7dc" providerId="ADAL" clId="{1B82C0A9-EFDC-254C-9C86-DE50D21CE86A}" dt="2022-11-21T04:31:26.274" v="4"/>
          <ac:spMkLst>
            <pc:docMk/>
            <pc:sldMk cId="4044669008" sldId="613"/>
            <ac:spMk id="4" creationId="{9B93882C-8410-EEAE-0404-1B2E96D81E2E}"/>
          </ac:spMkLst>
        </pc:spChg>
      </pc:sldChg>
      <pc:sldChg chg="addSp delSp modSp">
        <pc:chgData name="Xuesu Xiao" userId="2da2dc19-76a6-42ca-a03e-a5becae5e7dc" providerId="ADAL" clId="{1B82C0A9-EFDC-254C-9C86-DE50D21CE86A}" dt="2022-11-21T04:31:26.274" v="4"/>
        <pc:sldMkLst>
          <pc:docMk/>
          <pc:sldMk cId="2711353472" sldId="616"/>
        </pc:sldMkLst>
        <pc:spChg chg="add del mod">
          <ac:chgData name="Xuesu Xiao" userId="2da2dc19-76a6-42ca-a03e-a5becae5e7dc" providerId="ADAL" clId="{1B82C0A9-EFDC-254C-9C86-DE50D21CE86A}" dt="2022-11-21T04:31:26.274" v="4"/>
          <ac:spMkLst>
            <pc:docMk/>
            <pc:sldMk cId="2711353472" sldId="616"/>
            <ac:spMk id="3" creationId="{50714D58-7A28-CC56-6839-E5DF488CD949}"/>
          </ac:spMkLst>
        </pc:spChg>
      </pc:sldChg>
      <pc:sldChg chg="addSp delSp modSp">
        <pc:chgData name="Xuesu Xiao" userId="2da2dc19-76a6-42ca-a03e-a5becae5e7dc" providerId="ADAL" clId="{1B82C0A9-EFDC-254C-9C86-DE50D21CE86A}" dt="2022-11-21T04:31:26.274" v="4"/>
        <pc:sldMkLst>
          <pc:docMk/>
          <pc:sldMk cId="544724943" sldId="617"/>
        </pc:sldMkLst>
        <pc:spChg chg="add del mod">
          <ac:chgData name="Xuesu Xiao" userId="2da2dc19-76a6-42ca-a03e-a5becae5e7dc" providerId="ADAL" clId="{1B82C0A9-EFDC-254C-9C86-DE50D21CE86A}" dt="2022-11-21T04:31:26.274" v="4"/>
          <ac:spMkLst>
            <pc:docMk/>
            <pc:sldMk cId="544724943" sldId="617"/>
            <ac:spMk id="4" creationId="{DBC936DF-9A73-30D7-8700-A47C8B444FCC}"/>
          </ac:spMkLst>
        </pc:spChg>
      </pc:sldChg>
      <pc:sldChg chg="addSp delSp modSp">
        <pc:chgData name="Xuesu Xiao" userId="2da2dc19-76a6-42ca-a03e-a5becae5e7dc" providerId="ADAL" clId="{1B82C0A9-EFDC-254C-9C86-DE50D21CE86A}" dt="2022-11-21T04:31:26.274" v="4"/>
        <pc:sldMkLst>
          <pc:docMk/>
          <pc:sldMk cId="1668479977" sldId="618"/>
        </pc:sldMkLst>
        <pc:spChg chg="add del mod">
          <ac:chgData name="Xuesu Xiao" userId="2da2dc19-76a6-42ca-a03e-a5becae5e7dc" providerId="ADAL" clId="{1B82C0A9-EFDC-254C-9C86-DE50D21CE86A}" dt="2022-11-21T04:31:26.274" v="4"/>
          <ac:spMkLst>
            <pc:docMk/>
            <pc:sldMk cId="1668479977" sldId="618"/>
            <ac:spMk id="4" creationId="{328F095F-FBF7-1C79-9486-83AA50884F76}"/>
          </ac:spMkLst>
        </pc:spChg>
      </pc:sldChg>
      <pc:sldChg chg="addSp delSp modSp">
        <pc:chgData name="Xuesu Xiao" userId="2da2dc19-76a6-42ca-a03e-a5becae5e7dc" providerId="ADAL" clId="{1B82C0A9-EFDC-254C-9C86-DE50D21CE86A}" dt="2022-11-21T04:31:26.274" v="4"/>
        <pc:sldMkLst>
          <pc:docMk/>
          <pc:sldMk cId="849935815" sldId="619"/>
        </pc:sldMkLst>
        <pc:spChg chg="add del mod">
          <ac:chgData name="Xuesu Xiao" userId="2da2dc19-76a6-42ca-a03e-a5becae5e7dc" providerId="ADAL" clId="{1B82C0A9-EFDC-254C-9C86-DE50D21CE86A}" dt="2022-11-21T04:31:26.274" v="4"/>
          <ac:spMkLst>
            <pc:docMk/>
            <pc:sldMk cId="849935815" sldId="619"/>
            <ac:spMk id="3" creationId="{2594FF0C-ADFA-831F-8A4D-B22CC94D4997}"/>
          </ac:spMkLst>
        </pc:spChg>
      </pc:sldChg>
      <pc:sldChg chg="addSp delSp modSp">
        <pc:chgData name="Xuesu Xiao" userId="2da2dc19-76a6-42ca-a03e-a5becae5e7dc" providerId="ADAL" clId="{1B82C0A9-EFDC-254C-9C86-DE50D21CE86A}" dt="2022-11-21T04:31:26.274" v="4"/>
        <pc:sldMkLst>
          <pc:docMk/>
          <pc:sldMk cId="2307547678" sldId="620"/>
        </pc:sldMkLst>
        <pc:spChg chg="add del mod">
          <ac:chgData name="Xuesu Xiao" userId="2da2dc19-76a6-42ca-a03e-a5becae5e7dc" providerId="ADAL" clId="{1B82C0A9-EFDC-254C-9C86-DE50D21CE86A}" dt="2022-11-21T04:31:26.274" v="4"/>
          <ac:spMkLst>
            <pc:docMk/>
            <pc:sldMk cId="2307547678" sldId="620"/>
            <ac:spMk id="3" creationId="{20FAB076-343E-270E-4E09-ACEDE06D7D95}"/>
          </ac:spMkLst>
        </pc:spChg>
      </pc:sldChg>
      <pc:sldChg chg="addSp delSp modSp">
        <pc:chgData name="Xuesu Xiao" userId="2da2dc19-76a6-42ca-a03e-a5becae5e7dc" providerId="ADAL" clId="{1B82C0A9-EFDC-254C-9C86-DE50D21CE86A}" dt="2022-11-21T04:31:26.274" v="4"/>
        <pc:sldMkLst>
          <pc:docMk/>
          <pc:sldMk cId="4025269740" sldId="621"/>
        </pc:sldMkLst>
        <pc:spChg chg="add del mod">
          <ac:chgData name="Xuesu Xiao" userId="2da2dc19-76a6-42ca-a03e-a5becae5e7dc" providerId="ADAL" clId="{1B82C0A9-EFDC-254C-9C86-DE50D21CE86A}" dt="2022-11-21T04:31:26.274" v="4"/>
          <ac:spMkLst>
            <pc:docMk/>
            <pc:sldMk cId="4025269740" sldId="621"/>
            <ac:spMk id="4" creationId="{70BE212B-42E9-F93E-9139-205F32F50301}"/>
          </ac:spMkLst>
        </pc:spChg>
      </pc:sldChg>
      <pc:sldChg chg="addSp delSp modSp">
        <pc:chgData name="Xuesu Xiao" userId="2da2dc19-76a6-42ca-a03e-a5becae5e7dc" providerId="ADAL" clId="{1B82C0A9-EFDC-254C-9C86-DE50D21CE86A}" dt="2022-11-21T04:31:26.274" v="4"/>
        <pc:sldMkLst>
          <pc:docMk/>
          <pc:sldMk cId="3781514186" sldId="622"/>
        </pc:sldMkLst>
        <pc:spChg chg="add del mod">
          <ac:chgData name="Xuesu Xiao" userId="2da2dc19-76a6-42ca-a03e-a5becae5e7dc" providerId="ADAL" clId="{1B82C0A9-EFDC-254C-9C86-DE50D21CE86A}" dt="2022-11-21T04:31:26.274" v="4"/>
          <ac:spMkLst>
            <pc:docMk/>
            <pc:sldMk cId="3781514186" sldId="622"/>
            <ac:spMk id="4" creationId="{AF897D65-6151-AD9A-DCDA-12EAD5CEB27F}"/>
          </ac:spMkLst>
        </pc:spChg>
      </pc:sldChg>
      <pc:sldChg chg="addSp delSp modSp">
        <pc:chgData name="Xuesu Xiao" userId="2da2dc19-76a6-42ca-a03e-a5becae5e7dc" providerId="ADAL" clId="{1B82C0A9-EFDC-254C-9C86-DE50D21CE86A}" dt="2022-11-21T04:31:26.274" v="4"/>
        <pc:sldMkLst>
          <pc:docMk/>
          <pc:sldMk cId="2768960095" sldId="678"/>
        </pc:sldMkLst>
        <pc:spChg chg="add del mod">
          <ac:chgData name="Xuesu Xiao" userId="2da2dc19-76a6-42ca-a03e-a5becae5e7dc" providerId="ADAL" clId="{1B82C0A9-EFDC-254C-9C86-DE50D21CE86A}" dt="2022-11-21T04:31:26.274" v="4"/>
          <ac:spMkLst>
            <pc:docMk/>
            <pc:sldMk cId="2768960095" sldId="678"/>
            <ac:spMk id="4" creationId="{B8737C12-F043-C1A8-CB3D-B5664576D373}"/>
          </ac:spMkLst>
        </pc:spChg>
      </pc:sldChg>
      <pc:sldChg chg="addSp delSp modSp">
        <pc:chgData name="Xuesu Xiao" userId="2da2dc19-76a6-42ca-a03e-a5becae5e7dc" providerId="ADAL" clId="{1B82C0A9-EFDC-254C-9C86-DE50D21CE86A}" dt="2022-11-21T04:31:26.274" v="4"/>
        <pc:sldMkLst>
          <pc:docMk/>
          <pc:sldMk cId="1347543124" sldId="679"/>
        </pc:sldMkLst>
        <pc:spChg chg="add del mod">
          <ac:chgData name="Xuesu Xiao" userId="2da2dc19-76a6-42ca-a03e-a5becae5e7dc" providerId="ADAL" clId="{1B82C0A9-EFDC-254C-9C86-DE50D21CE86A}" dt="2022-11-21T04:31:26.274" v="4"/>
          <ac:spMkLst>
            <pc:docMk/>
            <pc:sldMk cId="1347543124" sldId="679"/>
            <ac:spMk id="2" creationId="{2632D411-67BA-8B4E-1040-C5D1453BFBEF}"/>
          </ac:spMkLst>
        </pc:spChg>
      </pc:sldChg>
      <pc:sldChg chg="addSp delSp modSp">
        <pc:chgData name="Xuesu Xiao" userId="2da2dc19-76a6-42ca-a03e-a5becae5e7dc" providerId="ADAL" clId="{1B82C0A9-EFDC-254C-9C86-DE50D21CE86A}" dt="2022-11-21T04:31:26.274" v="4"/>
        <pc:sldMkLst>
          <pc:docMk/>
          <pc:sldMk cId="3081496584" sldId="683"/>
        </pc:sldMkLst>
        <pc:spChg chg="add del mod">
          <ac:chgData name="Xuesu Xiao" userId="2da2dc19-76a6-42ca-a03e-a5becae5e7dc" providerId="ADAL" clId="{1B82C0A9-EFDC-254C-9C86-DE50D21CE86A}" dt="2022-11-21T04:31:26.274" v="4"/>
          <ac:spMkLst>
            <pc:docMk/>
            <pc:sldMk cId="3081496584" sldId="683"/>
            <ac:spMk id="4" creationId="{9A41F472-0610-5532-ECD7-E9E94EA528A1}"/>
          </ac:spMkLst>
        </pc:spChg>
      </pc:sldChg>
      <pc:sldChg chg="addSp delSp modSp">
        <pc:chgData name="Xuesu Xiao" userId="2da2dc19-76a6-42ca-a03e-a5becae5e7dc" providerId="ADAL" clId="{1B82C0A9-EFDC-254C-9C86-DE50D21CE86A}" dt="2022-11-21T04:31:26.274" v="4"/>
        <pc:sldMkLst>
          <pc:docMk/>
          <pc:sldMk cId="129389494" sldId="684"/>
        </pc:sldMkLst>
        <pc:spChg chg="add del mod">
          <ac:chgData name="Xuesu Xiao" userId="2da2dc19-76a6-42ca-a03e-a5becae5e7dc" providerId="ADAL" clId="{1B82C0A9-EFDC-254C-9C86-DE50D21CE86A}" dt="2022-11-21T04:31:26.274" v="4"/>
          <ac:spMkLst>
            <pc:docMk/>
            <pc:sldMk cId="129389494" sldId="684"/>
            <ac:spMk id="2" creationId="{A52B9345-6CDC-3432-692F-929BB6F24515}"/>
          </ac:spMkLst>
        </pc:spChg>
      </pc:sldChg>
      <pc:sldChg chg="addSp delSp modSp">
        <pc:chgData name="Xuesu Xiao" userId="2da2dc19-76a6-42ca-a03e-a5becae5e7dc" providerId="ADAL" clId="{1B82C0A9-EFDC-254C-9C86-DE50D21CE86A}" dt="2022-11-21T04:31:26.274" v="4"/>
        <pc:sldMkLst>
          <pc:docMk/>
          <pc:sldMk cId="85860571" sldId="685"/>
        </pc:sldMkLst>
        <pc:spChg chg="add del mod">
          <ac:chgData name="Xuesu Xiao" userId="2da2dc19-76a6-42ca-a03e-a5becae5e7dc" providerId="ADAL" clId="{1B82C0A9-EFDC-254C-9C86-DE50D21CE86A}" dt="2022-11-21T04:31:26.274" v="4"/>
          <ac:spMkLst>
            <pc:docMk/>
            <pc:sldMk cId="85860571" sldId="685"/>
            <ac:spMk id="2" creationId="{8F154E51-010C-9067-0117-3DC7CDD211FB}"/>
          </ac:spMkLst>
        </pc:spChg>
      </pc:sldChg>
      <pc:sldChg chg="addSp delSp modSp">
        <pc:chgData name="Xuesu Xiao" userId="2da2dc19-76a6-42ca-a03e-a5becae5e7dc" providerId="ADAL" clId="{1B82C0A9-EFDC-254C-9C86-DE50D21CE86A}" dt="2022-11-21T04:31:26.274" v="4"/>
        <pc:sldMkLst>
          <pc:docMk/>
          <pc:sldMk cId="3494423622" sldId="686"/>
        </pc:sldMkLst>
        <pc:spChg chg="add del mod">
          <ac:chgData name="Xuesu Xiao" userId="2da2dc19-76a6-42ca-a03e-a5becae5e7dc" providerId="ADAL" clId="{1B82C0A9-EFDC-254C-9C86-DE50D21CE86A}" dt="2022-11-21T04:31:26.274" v="4"/>
          <ac:spMkLst>
            <pc:docMk/>
            <pc:sldMk cId="3494423622" sldId="686"/>
            <ac:spMk id="4" creationId="{ADA8A261-B654-B385-A31B-3474A5357CA6}"/>
          </ac:spMkLst>
        </pc:spChg>
      </pc:sldChg>
      <pc:sldChg chg="addSp delSp modSp">
        <pc:chgData name="Xuesu Xiao" userId="2da2dc19-76a6-42ca-a03e-a5becae5e7dc" providerId="ADAL" clId="{1B82C0A9-EFDC-254C-9C86-DE50D21CE86A}" dt="2022-11-21T04:31:26.274" v="4"/>
        <pc:sldMkLst>
          <pc:docMk/>
          <pc:sldMk cId="3785991771" sldId="687"/>
        </pc:sldMkLst>
        <pc:spChg chg="add del mod">
          <ac:chgData name="Xuesu Xiao" userId="2da2dc19-76a6-42ca-a03e-a5becae5e7dc" providerId="ADAL" clId="{1B82C0A9-EFDC-254C-9C86-DE50D21CE86A}" dt="2022-11-21T04:31:26.274" v="4"/>
          <ac:spMkLst>
            <pc:docMk/>
            <pc:sldMk cId="3785991771" sldId="687"/>
            <ac:spMk id="4" creationId="{AF445FA2-D6EF-7AD7-0F26-F1B7F345033E}"/>
          </ac:spMkLst>
        </pc:spChg>
      </pc:sldChg>
      <pc:sldChg chg="addSp delSp modSp">
        <pc:chgData name="Xuesu Xiao" userId="2da2dc19-76a6-42ca-a03e-a5becae5e7dc" providerId="ADAL" clId="{1B82C0A9-EFDC-254C-9C86-DE50D21CE86A}" dt="2022-11-21T04:31:26.274" v="4"/>
        <pc:sldMkLst>
          <pc:docMk/>
          <pc:sldMk cId="82913130" sldId="688"/>
        </pc:sldMkLst>
        <pc:spChg chg="add del mod">
          <ac:chgData name="Xuesu Xiao" userId="2da2dc19-76a6-42ca-a03e-a5becae5e7dc" providerId="ADAL" clId="{1B82C0A9-EFDC-254C-9C86-DE50D21CE86A}" dt="2022-11-21T04:31:26.274" v="4"/>
          <ac:spMkLst>
            <pc:docMk/>
            <pc:sldMk cId="82913130" sldId="688"/>
            <ac:spMk id="4" creationId="{4627A9A5-428E-9313-C7D0-DFB348FD4BFB}"/>
          </ac:spMkLst>
        </pc:spChg>
      </pc:sldChg>
      <pc:sldChg chg="addSp delSp modSp">
        <pc:chgData name="Xuesu Xiao" userId="2da2dc19-76a6-42ca-a03e-a5becae5e7dc" providerId="ADAL" clId="{1B82C0A9-EFDC-254C-9C86-DE50D21CE86A}" dt="2022-11-21T04:31:26.274" v="4"/>
        <pc:sldMkLst>
          <pc:docMk/>
          <pc:sldMk cId="2360903140" sldId="689"/>
        </pc:sldMkLst>
        <pc:spChg chg="add del mod">
          <ac:chgData name="Xuesu Xiao" userId="2da2dc19-76a6-42ca-a03e-a5becae5e7dc" providerId="ADAL" clId="{1B82C0A9-EFDC-254C-9C86-DE50D21CE86A}" dt="2022-11-21T04:31:26.274" v="4"/>
          <ac:spMkLst>
            <pc:docMk/>
            <pc:sldMk cId="2360903140" sldId="689"/>
            <ac:spMk id="4" creationId="{443EE34D-81BB-6710-6159-663C4650BB37}"/>
          </ac:spMkLst>
        </pc:spChg>
      </pc:sldChg>
      <pc:sldChg chg="addSp delSp modSp">
        <pc:chgData name="Xuesu Xiao" userId="2da2dc19-76a6-42ca-a03e-a5becae5e7dc" providerId="ADAL" clId="{1B82C0A9-EFDC-254C-9C86-DE50D21CE86A}" dt="2022-11-21T04:31:26.274" v="4"/>
        <pc:sldMkLst>
          <pc:docMk/>
          <pc:sldMk cId="3282667399" sldId="690"/>
        </pc:sldMkLst>
        <pc:spChg chg="add del mod">
          <ac:chgData name="Xuesu Xiao" userId="2da2dc19-76a6-42ca-a03e-a5becae5e7dc" providerId="ADAL" clId="{1B82C0A9-EFDC-254C-9C86-DE50D21CE86A}" dt="2022-11-21T04:31:26.274" v="4"/>
          <ac:spMkLst>
            <pc:docMk/>
            <pc:sldMk cId="3282667399" sldId="690"/>
            <ac:spMk id="4" creationId="{0A3380BC-9248-FB2D-4E1C-F46BBB49CB73}"/>
          </ac:spMkLst>
        </pc:spChg>
      </pc:sldChg>
      <pc:sldChg chg="addSp delSp modSp">
        <pc:chgData name="Xuesu Xiao" userId="2da2dc19-76a6-42ca-a03e-a5becae5e7dc" providerId="ADAL" clId="{1B82C0A9-EFDC-254C-9C86-DE50D21CE86A}" dt="2022-11-21T04:31:26.274" v="4"/>
        <pc:sldMkLst>
          <pc:docMk/>
          <pc:sldMk cId="3772226775" sldId="691"/>
        </pc:sldMkLst>
        <pc:spChg chg="add del mod">
          <ac:chgData name="Xuesu Xiao" userId="2da2dc19-76a6-42ca-a03e-a5becae5e7dc" providerId="ADAL" clId="{1B82C0A9-EFDC-254C-9C86-DE50D21CE86A}" dt="2022-11-21T04:31:26.274" v="4"/>
          <ac:spMkLst>
            <pc:docMk/>
            <pc:sldMk cId="3772226775" sldId="691"/>
            <ac:spMk id="4" creationId="{25730CAF-1637-BD68-0159-440014A0AC57}"/>
          </ac:spMkLst>
        </pc:spChg>
      </pc:sldChg>
      <pc:sldChg chg="addSp delSp modSp">
        <pc:chgData name="Xuesu Xiao" userId="2da2dc19-76a6-42ca-a03e-a5becae5e7dc" providerId="ADAL" clId="{1B82C0A9-EFDC-254C-9C86-DE50D21CE86A}" dt="2022-11-21T04:31:26.274" v="4"/>
        <pc:sldMkLst>
          <pc:docMk/>
          <pc:sldMk cId="3260193700" sldId="692"/>
        </pc:sldMkLst>
        <pc:spChg chg="add del mod">
          <ac:chgData name="Xuesu Xiao" userId="2da2dc19-76a6-42ca-a03e-a5becae5e7dc" providerId="ADAL" clId="{1B82C0A9-EFDC-254C-9C86-DE50D21CE86A}" dt="2022-11-21T04:31:26.274" v="4"/>
          <ac:spMkLst>
            <pc:docMk/>
            <pc:sldMk cId="3260193700" sldId="692"/>
            <ac:spMk id="4" creationId="{9DF746B9-CB4D-EB86-5164-410A6651CD98}"/>
          </ac:spMkLst>
        </pc:spChg>
      </pc:sldChg>
      <pc:sldChg chg="addSp delSp modSp">
        <pc:chgData name="Xuesu Xiao" userId="2da2dc19-76a6-42ca-a03e-a5becae5e7dc" providerId="ADAL" clId="{1B82C0A9-EFDC-254C-9C86-DE50D21CE86A}" dt="2022-11-21T04:31:26.274" v="4"/>
        <pc:sldMkLst>
          <pc:docMk/>
          <pc:sldMk cId="1836788809" sldId="693"/>
        </pc:sldMkLst>
        <pc:spChg chg="add del mod">
          <ac:chgData name="Xuesu Xiao" userId="2da2dc19-76a6-42ca-a03e-a5becae5e7dc" providerId="ADAL" clId="{1B82C0A9-EFDC-254C-9C86-DE50D21CE86A}" dt="2022-11-21T04:31:26.274" v="4"/>
          <ac:spMkLst>
            <pc:docMk/>
            <pc:sldMk cId="1836788809" sldId="693"/>
            <ac:spMk id="4" creationId="{5BA28C5E-AC35-CAE9-C65D-056A8A6D7ABE}"/>
          </ac:spMkLst>
        </pc:spChg>
      </pc:sldChg>
      <pc:sldChg chg="addSp delSp modSp">
        <pc:chgData name="Xuesu Xiao" userId="2da2dc19-76a6-42ca-a03e-a5becae5e7dc" providerId="ADAL" clId="{1B82C0A9-EFDC-254C-9C86-DE50D21CE86A}" dt="2022-11-21T04:31:26.274" v="4"/>
        <pc:sldMkLst>
          <pc:docMk/>
          <pc:sldMk cId="3961741475" sldId="694"/>
        </pc:sldMkLst>
        <pc:spChg chg="add del mod">
          <ac:chgData name="Xuesu Xiao" userId="2da2dc19-76a6-42ca-a03e-a5becae5e7dc" providerId="ADAL" clId="{1B82C0A9-EFDC-254C-9C86-DE50D21CE86A}" dt="2022-11-21T04:31:26.274" v="4"/>
          <ac:spMkLst>
            <pc:docMk/>
            <pc:sldMk cId="3961741475" sldId="694"/>
            <ac:spMk id="3" creationId="{C0FB1216-D8F0-6D35-B057-62ADE9EFD636}"/>
          </ac:spMkLst>
        </pc:spChg>
      </pc:sldChg>
      <pc:sldChg chg="addSp delSp modSp">
        <pc:chgData name="Xuesu Xiao" userId="2da2dc19-76a6-42ca-a03e-a5becae5e7dc" providerId="ADAL" clId="{1B82C0A9-EFDC-254C-9C86-DE50D21CE86A}" dt="2022-11-21T04:31:26.274" v="4"/>
        <pc:sldMkLst>
          <pc:docMk/>
          <pc:sldMk cId="3347548226" sldId="695"/>
        </pc:sldMkLst>
        <pc:spChg chg="add del mod">
          <ac:chgData name="Xuesu Xiao" userId="2da2dc19-76a6-42ca-a03e-a5becae5e7dc" providerId="ADAL" clId="{1B82C0A9-EFDC-254C-9C86-DE50D21CE86A}" dt="2022-11-21T04:31:26.274" v="4"/>
          <ac:spMkLst>
            <pc:docMk/>
            <pc:sldMk cId="3347548226" sldId="695"/>
            <ac:spMk id="3" creationId="{67960FD6-4A30-1944-0F0A-0C207205D6F9}"/>
          </ac:spMkLst>
        </pc:spChg>
      </pc:sldChg>
      <pc:sldChg chg="addSp delSp modSp">
        <pc:chgData name="Xuesu Xiao" userId="2da2dc19-76a6-42ca-a03e-a5becae5e7dc" providerId="ADAL" clId="{1B82C0A9-EFDC-254C-9C86-DE50D21CE86A}" dt="2022-11-21T04:31:26.274" v="4"/>
        <pc:sldMkLst>
          <pc:docMk/>
          <pc:sldMk cId="420911502" sldId="696"/>
        </pc:sldMkLst>
        <pc:spChg chg="add del mod">
          <ac:chgData name="Xuesu Xiao" userId="2da2dc19-76a6-42ca-a03e-a5becae5e7dc" providerId="ADAL" clId="{1B82C0A9-EFDC-254C-9C86-DE50D21CE86A}" dt="2022-11-21T04:31:26.274" v="4"/>
          <ac:spMkLst>
            <pc:docMk/>
            <pc:sldMk cId="420911502" sldId="696"/>
            <ac:spMk id="3" creationId="{E550BC77-F02B-9FA6-320B-8AF7F9BDB044}"/>
          </ac:spMkLst>
        </pc:spChg>
      </pc:sldChg>
      <pc:sldChg chg="addSp delSp modSp">
        <pc:chgData name="Xuesu Xiao" userId="2da2dc19-76a6-42ca-a03e-a5becae5e7dc" providerId="ADAL" clId="{1B82C0A9-EFDC-254C-9C86-DE50D21CE86A}" dt="2022-11-21T04:31:26.274" v="4"/>
        <pc:sldMkLst>
          <pc:docMk/>
          <pc:sldMk cId="1125410821" sldId="697"/>
        </pc:sldMkLst>
        <pc:spChg chg="add del mod">
          <ac:chgData name="Xuesu Xiao" userId="2da2dc19-76a6-42ca-a03e-a5becae5e7dc" providerId="ADAL" clId="{1B82C0A9-EFDC-254C-9C86-DE50D21CE86A}" dt="2022-11-21T04:31:26.274" v="4"/>
          <ac:spMkLst>
            <pc:docMk/>
            <pc:sldMk cId="1125410821" sldId="697"/>
            <ac:spMk id="4" creationId="{127D6125-CDD7-1556-8FE8-39B810B71E80}"/>
          </ac:spMkLst>
        </pc:spChg>
      </pc:sldChg>
      <pc:sldChg chg="addSp delSp modSp">
        <pc:chgData name="Xuesu Xiao" userId="2da2dc19-76a6-42ca-a03e-a5becae5e7dc" providerId="ADAL" clId="{1B82C0A9-EFDC-254C-9C86-DE50D21CE86A}" dt="2022-11-21T04:31:26.274" v="4"/>
        <pc:sldMkLst>
          <pc:docMk/>
          <pc:sldMk cId="446126016" sldId="699"/>
        </pc:sldMkLst>
        <pc:spChg chg="add del mod">
          <ac:chgData name="Xuesu Xiao" userId="2da2dc19-76a6-42ca-a03e-a5becae5e7dc" providerId="ADAL" clId="{1B82C0A9-EFDC-254C-9C86-DE50D21CE86A}" dt="2022-11-21T04:31:26.274" v="4"/>
          <ac:spMkLst>
            <pc:docMk/>
            <pc:sldMk cId="446126016" sldId="699"/>
            <ac:spMk id="4" creationId="{269C24A6-F8FA-B961-7AFA-01D38B895A0B}"/>
          </ac:spMkLst>
        </pc:spChg>
      </pc:sldChg>
      <pc:sldChg chg="addSp delSp modSp">
        <pc:chgData name="Xuesu Xiao" userId="2da2dc19-76a6-42ca-a03e-a5becae5e7dc" providerId="ADAL" clId="{1B82C0A9-EFDC-254C-9C86-DE50D21CE86A}" dt="2022-11-21T04:31:26.274" v="4"/>
        <pc:sldMkLst>
          <pc:docMk/>
          <pc:sldMk cId="3095994719" sldId="700"/>
        </pc:sldMkLst>
        <pc:spChg chg="add del mod">
          <ac:chgData name="Xuesu Xiao" userId="2da2dc19-76a6-42ca-a03e-a5becae5e7dc" providerId="ADAL" clId="{1B82C0A9-EFDC-254C-9C86-DE50D21CE86A}" dt="2022-11-21T04:31:26.274" v="4"/>
          <ac:spMkLst>
            <pc:docMk/>
            <pc:sldMk cId="3095994719" sldId="700"/>
            <ac:spMk id="4" creationId="{83F5DBF7-08D1-FF3D-EE78-8C1EFEDD7F67}"/>
          </ac:spMkLst>
        </pc:spChg>
      </pc:sldChg>
      <pc:sldChg chg="addSp delSp modSp">
        <pc:chgData name="Xuesu Xiao" userId="2da2dc19-76a6-42ca-a03e-a5becae5e7dc" providerId="ADAL" clId="{1B82C0A9-EFDC-254C-9C86-DE50D21CE86A}" dt="2022-11-21T04:31:26.274" v="4"/>
        <pc:sldMkLst>
          <pc:docMk/>
          <pc:sldMk cId="3197960572" sldId="701"/>
        </pc:sldMkLst>
        <pc:spChg chg="add del mod">
          <ac:chgData name="Xuesu Xiao" userId="2da2dc19-76a6-42ca-a03e-a5becae5e7dc" providerId="ADAL" clId="{1B82C0A9-EFDC-254C-9C86-DE50D21CE86A}" dt="2022-11-21T04:31:26.274" v="4"/>
          <ac:spMkLst>
            <pc:docMk/>
            <pc:sldMk cId="3197960572" sldId="701"/>
            <ac:spMk id="4" creationId="{F89FBC60-3678-E554-3EDA-D2C2E9CB9181}"/>
          </ac:spMkLst>
        </pc:spChg>
      </pc:sldChg>
      <pc:sldChg chg="addSp delSp modSp">
        <pc:chgData name="Xuesu Xiao" userId="2da2dc19-76a6-42ca-a03e-a5becae5e7dc" providerId="ADAL" clId="{1B82C0A9-EFDC-254C-9C86-DE50D21CE86A}" dt="2022-11-21T04:31:26.274" v="4"/>
        <pc:sldMkLst>
          <pc:docMk/>
          <pc:sldMk cId="1780172420" sldId="702"/>
        </pc:sldMkLst>
        <pc:spChg chg="add del mod">
          <ac:chgData name="Xuesu Xiao" userId="2da2dc19-76a6-42ca-a03e-a5becae5e7dc" providerId="ADAL" clId="{1B82C0A9-EFDC-254C-9C86-DE50D21CE86A}" dt="2022-11-21T04:31:26.274" v="4"/>
          <ac:spMkLst>
            <pc:docMk/>
            <pc:sldMk cId="1780172420" sldId="702"/>
            <ac:spMk id="4" creationId="{42927BB5-F155-B59E-D6DA-4822275CE82B}"/>
          </ac:spMkLst>
        </pc:spChg>
      </pc:sldChg>
      <pc:sldChg chg="addSp delSp modSp">
        <pc:chgData name="Xuesu Xiao" userId="2da2dc19-76a6-42ca-a03e-a5becae5e7dc" providerId="ADAL" clId="{1B82C0A9-EFDC-254C-9C86-DE50D21CE86A}" dt="2022-11-21T04:31:26.274" v="4"/>
        <pc:sldMkLst>
          <pc:docMk/>
          <pc:sldMk cId="1436329181" sldId="703"/>
        </pc:sldMkLst>
        <pc:spChg chg="add del mod">
          <ac:chgData name="Xuesu Xiao" userId="2da2dc19-76a6-42ca-a03e-a5becae5e7dc" providerId="ADAL" clId="{1B82C0A9-EFDC-254C-9C86-DE50D21CE86A}" dt="2022-11-21T04:31:26.274" v="4"/>
          <ac:spMkLst>
            <pc:docMk/>
            <pc:sldMk cId="1436329181" sldId="703"/>
            <ac:spMk id="4" creationId="{0964EA2A-8E25-C6D9-4A18-D05E60EBDE8C}"/>
          </ac:spMkLst>
        </pc:spChg>
      </pc:sldChg>
      <pc:sldChg chg="addSp delSp modSp">
        <pc:chgData name="Xuesu Xiao" userId="2da2dc19-76a6-42ca-a03e-a5becae5e7dc" providerId="ADAL" clId="{1B82C0A9-EFDC-254C-9C86-DE50D21CE86A}" dt="2022-11-21T04:31:26.274" v="4"/>
        <pc:sldMkLst>
          <pc:docMk/>
          <pc:sldMk cId="3335512224" sldId="704"/>
        </pc:sldMkLst>
        <pc:spChg chg="add del mod">
          <ac:chgData name="Xuesu Xiao" userId="2da2dc19-76a6-42ca-a03e-a5becae5e7dc" providerId="ADAL" clId="{1B82C0A9-EFDC-254C-9C86-DE50D21CE86A}" dt="2022-11-21T04:31:26.274" v="4"/>
          <ac:spMkLst>
            <pc:docMk/>
            <pc:sldMk cId="3335512224" sldId="704"/>
            <ac:spMk id="4" creationId="{884EE130-83CD-947A-B10C-6125D6775223}"/>
          </ac:spMkLst>
        </pc:spChg>
      </pc:sldChg>
      <pc:sldChg chg="addSp delSp modSp">
        <pc:chgData name="Xuesu Xiao" userId="2da2dc19-76a6-42ca-a03e-a5becae5e7dc" providerId="ADAL" clId="{1B82C0A9-EFDC-254C-9C86-DE50D21CE86A}" dt="2022-11-21T04:31:26.274" v="4"/>
        <pc:sldMkLst>
          <pc:docMk/>
          <pc:sldMk cId="729826291" sldId="705"/>
        </pc:sldMkLst>
        <pc:spChg chg="add del mod">
          <ac:chgData name="Xuesu Xiao" userId="2da2dc19-76a6-42ca-a03e-a5becae5e7dc" providerId="ADAL" clId="{1B82C0A9-EFDC-254C-9C86-DE50D21CE86A}" dt="2022-11-21T04:31:26.274" v="4"/>
          <ac:spMkLst>
            <pc:docMk/>
            <pc:sldMk cId="729826291" sldId="705"/>
            <ac:spMk id="4" creationId="{52FACE99-F4A7-74BD-27A6-FBF5CBA1C0BB}"/>
          </ac:spMkLst>
        </pc:spChg>
      </pc:sldChg>
      <pc:sldChg chg="addSp delSp modSp">
        <pc:chgData name="Xuesu Xiao" userId="2da2dc19-76a6-42ca-a03e-a5becae5e7dc" providerId="ADAL" clId="{1B82C0A9-EFDC-254C-9C86-DE50D21CE86A}" dt="2022-11-21T04:31:26.274" v="4"/>
        <pc:sldMkLst>
          <pc:docMk/>
          <pc:sldMk cId="1850081896" sldId="706"/>
        </pc:sldMkLst>
        <pc:spChg chg="add del mod">
          <ac:chgData name="Xuesu Xiao" userId="2da2dc19-76a6-42ca-a03e-a5becae5e7dc" providerId="ADAL" clId="{1B82C0A9-EFDC-254C-9C86-DE50D21CE86A}" dt="2022-11-21T04:31:26.274" v="4"/>
          <ac:spMkLst>
            <pc:docMk/>
            <pc:sldMk cId="1850081896" sldId="706"/>
            <ac:spMk id="4" creationId="{54C3CA55-AD0A-34A4-8CB4-F38D531DE5E3}"/>
          </ac:spMkLst>
        </pc:spChg>
      </pc:sldChg>
      <pc:sldChg chg="addSp delSp modSp">
        <pc:chgData name="Xuesu Xiao" userId="2da2dc19-76a6-42ca-a03e-a5becae5e7dc" providerId="ADAL" clId="{1B82C0A9-EFDC-254C-9C86-DE50D21CE86A}" dt="2022-11-21T04:31:26.274" v="4"/>
        <pc:sldMkLst>
          <pc:docMk/>
          <pc:sldMk cId="3127122518" sldId="711"/>
        </pc:sldMkLst>
        <pc:spChg chg="add del mod">
          <ac:chgData name="Xuesu Xiao" userId="2da2dc19-76a6-42ca-a03e-a5becae5e7dc" providerId="ADAL" clId="{1B82C0A9-EFDC-254C-9C86-DE50D21CE86A}" dt="2022-11-21T04:31:26.274" v="4"/>
          <ac:spMkLst>
            <pc:docMk/>
            <pc:sldMk cId="3127122518" sldId="711"/>
            <ac:spMk id="3" creationId="{C187D1E8-F65E-6B43-131A-A0945A9E7DE7}"/>
          </ac:spMkLst>
        </pc:spChg>
      </pc:sldChg>
      <pc:sldChg chg="addSp delSp modSp">
        <pc:chgData name="Xuesu Xiao" userId="2da2dc19-76a6-42ca-a03e-a5becae5e7dc" providerId="ADAL" clId="{1B82C0A9-EFDC-254C-9C86-DE50D21CE86A}" dt="2022-11-21T04:31:26.274" v="4"/>
        <pc:sldMkLst>
          <pc:docMk/>
          <pc:sldMk cId="2704203769" sldId="712"/>
        </pc:sldMkLst>
        <pc:spChg chg="add del mod">
          <ac:chgData name="Xuesu Xiao" userId="2da2dc19-76a6-42ca-a03e-a5becae5e7dc" providerId="ADAL" clId="{1B82C0A9-EFDC-254C-9C86-DE50D21CE86A}" dt="2022-11-21T04:31:26.274" v="4"/>
          <ac:spMkLst>
            <pc:docMk/>
            <pc:sldMk cId="2704203769" sldId="712"/>
            <ac:spMk id="4" creationId="{BB2552BE-5194-676E-5C45-91C6A1D51E04}"/>
          </ac:spMkLst>
        </pc:spChg>
      </pc:sldChg>
      <pc:sldChg chg="addSp delSp modSp">
        <pc:chgData name="Xuesu Xiao" userId="2da2dc19-76a6-42ca-a03e-a5becae5e7dc" providerId="ADAL" clId="{1B82C0A9-EFDC-254C-9C86-DE50D21CE86A}" dt="2022-11-21T04:31:26.274" v="4"/>
        <pc:sldMkLst>
          <pc:docMk/>
          <pc:sldMk cId="4282223815" sldId="713"/>
        </pc:sldMkLst>
        <pc:spChg chg="add del mod">
          <ac:chgData name="Xuesu Xiao" userId="2da2dc19-76a6-42ca-a03e-a5becae5e7dc" providerId="ADAL" clId="{1B82C0A9-EFDC-254C-9C86-DE50D21CE86A}" dt="2022-11-21T04:31:26.274" v="4"/>
          <ac:spMkLst>
            <pc:docMk/>
            <pc:sldMk cId="4282223815" sldId="713"/>
            <ac:spMk id="4" creationId="{6737B881-08E5-FE00-3368-B5FFF7FD67DC}"/>
          </ac:spMkLst>
        </pc:spChg>
      </pc:sldChg>
      <pc:sldChg chg="addSp delSp modSp">
        <pc:chgData name="Xuesu Xiao" userId="2da2dc19-76a6-42ca-a03e-a5becae5e7dc" providerId="ADAL" clId="{1B82C0A9-EFDC-254C-9C86-DE50D21CE86A}" dt="2022-11-21T04:31:26.274" v="4"/>
        <pc:sldMkLst>
          <pc:docMk/>
          <pc:sldMk cId="1226639660" sldId="733"/>
        </pc:sldMkLst>
        <pc:spChg chg="add del mod">
          <ac:chgData name="Xuesu Xiao" userId="2da2dc19-76a6-42ca-a03e-a5becae5e7dc" providerId="ADAL" clId="{1B82C0A9-EFDC-254C-9C86-DE50D21CE86A}" dt="2022-11-21T04:31:26.274" v="4"/>
          <ac:spMkLst>
            <pc:docMk/>
            <pc:sldMk cId="1226639660" sldId="733"/>
            <ac:spMk id="3" creationId="{B3FA89EA-3DCD-4838-2D99-B42074B8FA0B}"/>
          </ac:spMkLst>
        </pc:spChg>
      </pc:sldChg>
      <pc:sldChg chg="addSp delSp modSp">
        <pc:chgData name="Xuesu Xiao" userId="2da2dc19-76a6-42ca-a03e-a5becae5e7dc" providerId="ADAL" clId="{1B82C0A9-EFDC-254C-9C86-DE50D21CE86A}" dt="2022-11-21T04:31:26.274" v="4"/>
        <pc:sldMkLst>
          <pc:docMk/>
          <pc:sldMk cId="3487132830" sldId="734"/>
        </pc:sldMkLst>
        <pc:spChg chg="add del mod">
          <ac:chgData name="Xuesu Xiao" userId="2da2dc19-76a6-42ca-a03e-a5becae5e7dc" providerId="ADAL" clId="{1B82C0A9-EFDC-254C-9C86-DE50D21CE86A}" dt="2022-11-21T04:31:26.274" v="4"/>
          <ac:spMkLst>
            <pc:docMk/>
            <pc:sldMk cId="3487132830" sldId="734"/>
            <ac:spMk id="3" creationId="{0C2611D3-3178-BC60-6A22-7D364AEBB271}"/>
          </ac:spMkLst>
        </pc:spChg>
      </pc:sldChg>
      <pc:sldChg chg="addSp delSp modSp">
        <pc:chgData name="Xuesu Xiao" userId="2da2dc19-76a6-42ca-a03e-a5becae5e7dc" providerId="ADAL" clId="{1B82C0A9-EFDC-254C-9C86-DE50D21CE86A}" dt="2022-11-21T04:31:26.274" v="4"/>
        <pc:sldMkLst>
          <pc:docMk/>
          <pc:sldMk cId="2952684842" sldId="735"/>
        </pc:sldMkLst>
        <pc:spChg chg="add del mod">
          <ac:chgData name="Xuesu Xiao" userId="2da2dc19-76a6-42ca-a03e-a5becae5e7dc" providerId="ADAL" clId="{1B82C0A9-EFDC-254C-9C86-DE50D21CE86A}" dt="2022-11-21T04:31:26.274" v="4"/>
          <ac:spMkLst>
            <pc:docMk/>
            <pc:sldMk cId="2952684842" sldId="735"/>
            <ac:spMk id="3" creationId="{5BFC84CF-E6B2-678F-92D6-36AE6FC37160}"/>
          </ac:spMkLst>
        </pc:spChg>
      </pc:sldChg>
      <pc:sldChg chg="addSp delSp modSp">
        <pc:chgData name="Xuesu Xiao" userId="2da2dc19-76a6-42ca-a03e-a5becae5e7dc" providerId="ADAL" clId="{1B82C0A9-EFDC-254C-9C86-DE50D21CE86A}" dt="2022-11-21T04:31:26.274" v="4"/>
        <pc:sldMkLst>
          <pc:docMk/>
          <pc:sldMk cId="2511588277" sldId="736"/>
        </pc:sldMkLst>
        <pc:spChg chg="add del mod">
          <ac:chgData name="Xuesu Xiao" userId="2da2dc19-76a6-42ca-a03e-a5becae5e7dc" providerId="ADAL" clId="{1B82C0A9-EFDC-254C-9C86-DE50D21CE86A}" dt="2022-11-21T04:31:26.274" v="4"/>
          <ac:spMkLst>
            <pc:docMk/>
            <pc:sldMk cId="2511588277" sldId="736"/>
            <ac:spMk id="3" creationId="{F4C753CB-1322-AB4F-499C-7385FC0C236D}"/>
          </ac:spMkLst>
        </pc:spChg>
      </pc:sldChg>
      <pc:sldChg chg="addSp delSp modSp">
        <pc:chgData name="Xuesu Xiao" userId="2da2dc19-76a6-42ca-a03e-a5becae5e7dc" providerId="ADAL" clId="{1B82C0A9-EFDC-254C-9C86-DE50D21CE86A}" dt="2022-11-21T04:31:26.274" v="4"/>
        <pc:sldMkLst>
          <pc:docMk/>
          <pc:sldMk cId="2248535624" sldId="741"/>
        </pc:sldMkLst>
        <pc:spChg chg="add del mod">
          <ac:chgData name="Xuesu Xiao" userId="2da2dc19-76a6-42ca-a03e-a5becae5e7dc" providerId="ADAL" clId="{1B82C0A9-EFDC-254C-9C86-DE50D21CE86A}" dt="2022-11-21T04:31:26.274" v="4"/>
          <ac:spMkLst>
            <pc:docMk/>
            <pc:sldMk cId="2248535624" sldId="741"/>
            <ac:spMk id="4" creationId="{B06CA761-57C2-0D99-07CF-287191439691}"/>
          </ac:spMkLst>
        </pc:spChg>
      </pc:sldChg>
      <pc:sldChg chg="addSp delSp modSp">
        <pc:chgData name="Xuesu Xiao" userId="2da2dc19-76a6-42ca-a03e-a5becae5e7dc" providerId="ADAL" clId="{1B82C0A9-EFDC-254C-9C86-DE50D21CE86A}" dt="2022-11-21T04:31:26.274" v="4"/>
        <pc:sldMkLst>
          <pc:docMk/>
          <pc:sldMk cId="4239425289" sldId="878"/>
        </pc:sldMkLst>
        <pc:spChg chg="add del mod">
          <ac:chgData name="Xuesu Xiao" userId="2da2dc19-76a6-42ca-a03e-a5becae5e7dc" providerId="ADAL" clId="{1B82C0A9-EFDC-254C-9C86-DE50D21CE86A}" dt="2022-11-21T04:31:26.274" v="4"/>
          <ac:spMkLst>
            <pc:docMk/>
            <pc:sldMk cId="4239425289" sldId="878"/>
            <ac:spMk id="3" creationId="{885D5AF6-BDAB-E741-A502-EE3FE02FCD0C}"/>
          </ac:spMkLst>
        </pc:spChg>
      </pc:sldChg>
      <pc:sldChg chg="addSp delSp modSp">
        <pc:chgData name="Xuesu Xiao" userId="2da2dc19-76a6-42ca-a03e-a5becae5e7dc" providerId="ADAL" clId="{1B82C0A9-EFDC-254C-9C86-DE50D21CE86A}" dt="2022-11-21T04:31:26.274" v="4"/>
        <pc:sldMkLst>
          <pc:docMk/>
          <pc:sldMk cId="1917574742" sldId="879"/>
        </pc:sldMkLst>
        <pc:spChg chg="add del mod">
          <ac:chgData name="Xuesu Xiao" userId="2da2dc19-76a6-42ca-a03e-a5becae5e7dc" providerId="ADAL" clId="{1B82C0A9-EFDC-254C-9C86-DE50D21CE86A}" dt="2022-11-21T04:31:26.274" v="4"/>
          <ac:spMkLst>
            <pc:docMk/>
            <pc:sldMk cId="1917574742" sldId="879"/>
            <ac:spMk id="3" creationId="{2578A3DC-6350-8E7D-DA1D-658AD8CFE514}"/>
          </ac:spMkLst>
        </pc:spChg>
      </pc:sldChg>
      <pc:sldChg chg="addSp delSp modSp">
        <pc:chgData name="Xuesu Xiao" userId="2da2dc19-76a6-42ca-a03e-a5becae5e7dc" providerId="ADAL" clId="{1B82C0A9-EFDC-254C-9C86-DE50D21CE86A}" dt="2022-11-21T04:31:26.274" v="4"/>
        <pc:sldMkLst>
          <pc:docMk/>
          <pc:sldMk cId="1605442606" sldId="880"/>
        </pc:sldMkLst>
        <pc:spChg chg="add del mod">
          <ac:chgData name="Xuesu Xiao" userId="2da2dc19-76a6-42ca-a03e-a5becae5e7dc" providerId="ADAL" clId="{1B82C0A9-EFDC-254C-9C86-DE50D21CE86A}" dt="2022-11-21T04:31:26.274" v="4"/>
          <ac:spMkLst>
            <pc:docMk/>
            <pc:sldMk cId="1605442606" sldId="880"/>
            <ac:spMk id="3" creationId="{6B3C24AE-C160-2145-9870-F2801821CB4B}"/>
          </ac:spMkLst>
        </pc:spChg>
      </pc:sldChg>
      <pc:sldChg chg="addSp delSp modSp">
        <pc:chgData name="Xuesu Xiao" userId="2da2dc19-76a6-42ca-a03e-a5becae5e7dc" providerId="ADAL" clId="{1B82C0A9-EFDC-254C-9C86-DE50D21CE86A}" dt="2022-11-21T04:31:26.274" v="4"/>
        <pc:sldMkLst>
          <pc:docMk/>
          <pc:sldMk cId="2279522752" sldId="881"/>
        </pc:sldMkLst>
        <pc:spChg chg="add del mod">
          <ac:chgData name="Xuesu Xiao" userId="2da2dc19-76a6-42ca-a03e-a5becae5e7dc" providerId="ADAL" clId="{1B82C0A9-EFDC-254C-9C86-DE50D21CE86A}" dt="2022-11-21T04:31:26.274" v="4"/>
          <ac:spMkLst>
            <pc:docMk/>
            <pc:sldMk cId="2279522752" sldId="881"/>
            <ac:spMk id="3" creationId="{C5989738-05F8-89D2-7370-D6339CB645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2164C5-85F5-7A4F-84BC-8C7E57E38B0E}" type="datetimeFigureOut">
              <a:rPr lang="en-US" smtClean="0"/>
              <a:t>9/14/23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3E7C3D-83FC-9441-A55F-F7494F8938D1}" type="slidenum">
              <a:rPr lang="en-US" smtClean="0"/>
              <a:t>‹#›</a:t>
            </a:fld>
            <a:endParaRPr lang="en-US"/>
          </a:p>
        </p:txBody>
      </p:sp>
    </p:spTree>
    <p:extLst>
      <p:ext uri="{BB962C8B-B14F-4D97-AF65-F5344CB8AC3E}">
        <p14:creationId xmlns:p14="http://schemas.microsoft.com/office/powerpoint/2010/main" val="234372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\left&lt; g, w, S, G \right&gt;</a:t>
            </a:r>
          </a:p>
          <a:p>
            <a:endParaRPr lang="en-US" dirty="0"/>
          </a:p>
        </p:txBody>
      </p:sp>
      <p:sp>
        <p:nvSpPr>
          <p:cNvPr id="4" name="Slide Number Placeholder 3"/>
          <p:cNvSpPr>
            <a:spLocks noGrp="1"/>
          </p:cNvSpPr>
          <p:nvPr>
            <p:ph type="sldNum" sz="quarter" idx="5"/>
          </p:nvPr>
        </p:nvSpPr>
        <p:spPr/>
        <p:txBody>
          <a:bodyPr/>
          <a:lstStyle/>
          <a:p>
            <a:fld id="{ACA4441F-5A87-C44C-8C22-3D67CF7126C1}" type="slidenum">
              <a:rPr lang="en-US" smtClean="0"/>
              <a:t>39</a:t>
            </a:fld>
            <a:endParaRPr lang="en-US"/>
          </a:p>
        </p:txBody>
      </p:sp>
    </p:spTree>
    <p:extLst>
      <p:ext uri="{BB962C8B-B14F-4D97-AF65-F5344CB8AC3E}">
        <p14:creationId xmlns:p14="http://schemas.microsoft.com/office/powerpoint/2010/main" val="3663974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EAD7-808E-E5DE-DB5B-524C65597E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65B36-2D5D-C6DF-0647-619BB34519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377B67-C380-D6ED-A491-882FE81B23F1}"/>
              </a:ext>
            </a:extLst>
          </p:cNvPr>
          <p:cNvSpPr>
            <a:spLocks noGrp="1"/>
          </p:cNvSpPr>
          <p:nvPr>
            <p:ph type="dt" sz="half" idx="10"/>
          </p:nvPr>
        </p:nvSpPr>
        <p:spPr/>
        <p:txBody>
          <a:bodyPr/>
          <a:lstStyle/>
          <a:p>
            <a:fld id="{0373D126-DD5A-894F-B3D7-4E854D141B76}" type="datetime1">
              <a:rPr lang="en-US" smtClean="0"/>
              <a:t>9/14/23</a:t>
            </a:fld>
            <a:endParaRPr lang="en-US"/>
          </a:p>
        </p:txBody>
      </p:sp>
      <p:sp>
        <p:nvSpPr>
          <p:cNvPr id="5" name="Footer Placeholder 4">
            <a:extLst>
              <a:ext uri="{FF2B5EF4-FFF2-40B4-BE49-F238E27FC236}">
                <a16:creationId xmlns:a16="http://schemas.microsoft.com/office/drawing/2014/main" id="{DF56AE95-9A1C-C45D-190D-354E92B8D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F03C02-CDD3-DE79-AC39-61DE2FC8ADBF}"/>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75133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8EB3-13E2-4D5C-0ADB-96C7178D36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029600-1848-3251-95C6-904C7E82D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2919D0-2D8F-EA44-38FC-815E54122264}"/>
              </a:ext>
            </a:extLst>
          </p:cNvPr>
          <p:cNvSpPr>
            <a:spLocks noGrp="1"/>
          </p:cNvSpPr>
          <p:nvPr>
            <p:ph type="dt" sz="half" idx="10"/>
          </p:nvPr>
        </p:nvSpPr>
        <p:spPr/>
        <p:txBody>
          <a:bodyPr/>
          <a:lstStyle/>
          <a:p>
            <a:fld id="{D17C8955-672D-404C-9096-7344B8BD67CB}" type="datetime1">
              <a:rPr lang="en-US" smtClean="0"/>
              <a:t>9/14/23</a:t>
            </a:fld>
            <a:endParaRPr lang="en-US"/>
          </a:p>
        </p:txBody>
      </p:sp>
      <p:sp>
        <p:nvSpPr>
          <p:cNvPr id="5" name="Footer Placeholder 4">
            <a:extLst>
              <a:ext uri="{FF2B5EF4-FFF2-40B4-BE49-F238E27FC236}">
                <a16:creationId xmlns:a16="http://schemas.microsoft.com/office/drawing/2014/main" id="{910222EF-9055-0595-F976-4FEC3545C3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DEF6A9-3B2E-D3BE-7D59-BEA57B20F6A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406448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070EC6-2FA5-D9AE-4D5D-F346C4E62C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F0DA90-77FC-D7EA-3470-5A30956FDE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AE3E-D754-3E23-770A-65955F442C83}"/>
              </a:ext>
            </a:extLst>
          </p:cNvPr>
          <p:cNvSpPr>
            <a:spLocks noGrp="1"/>
          </p:cNvSpPr>
          <p:nvPr>
            <p:ph type="dt" sz="half" idx="10"/>
          </p:nvPr>
        </p:nvSpPr>
        <p:spPr/>
        <p:txBody>
          <a:bodyPr/>
          <a:lstStyle/>
          <a:p>
            <a:fld id="{FD968D6A-9926-3C48-B293-043C3F112A23}" type="datetime1">
              <a:rPr lang="en-US" smtClean="0"/>
              <a:t>9/14/23</a:t>
            </a:fld>
            <a:endParaRPr lang="en-US"/>
          </a:p>
        </p:txBody>
      </p:sp>
      <p:sp>
        <p:nvSpPr>
          <p:cNvPr id="5" name="Footer Placeholder 4">
            <a:extLst>
              <a:ext uri="{FF2B5EF4-FFF2-40B4-BE49-F238E27FC236}">
                <a16:creationId xmlns:a16="http://schemas.microsoft.com/office/drawing/2014/main" id="{2E39FFAD-8E51-6275-481D-A353D392D6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B1A6C1-05F9-05B5-9A93-407D9523B465}"/>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99962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4307-F7AF-E78F-6CA3-8361455BC0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465C6-4FD6-9F98-9C4C-F82265B20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1F41-1431-BD44-B0A0-9EDDD0188B53}"/>
              </a:ext>
            </a:extLst>
          </p:cNvPr>
          <p:cNvSpPr>
            <a:spLocks noGrp="1"/>
          </p:cNvSpPr>
          <p:nvPr>
            <p:ph type="dt" sz="half" idx="10"/>
          </p:nvPr>
        </p:nvSpPr>
        <p:spPr/>
        <p:txBody>
          <a:bodyPr/>
          <a:lstStyle/>
          <a:p>
            <a:fld id="{42803995-B6B4-B044-BB62-4BD7DAF2834D}" type="datetime1">
              <a:rPr lang="en-US" smtClean="0"/>
              <a:t>9/14/23</a:t>
            </a:fld>
            <a:endParaRPr lang="en-US"/>
          </a:p>
        </p:txBody>
      </p:sp>
      <p:sp>
        <p:nvSpPr>
          <p:cNvPr id="5" name="Footer Placeholder 4">
            <a:extLst>
              <a:ext uri="{FF2B5EF4-FFF2-40B4-BE49-F238E27FC236}">
                <a16:creationId xmlns:a16="http://schemas.microsoft.com/office/drawing/2014/main" id="{81578618-0631-153A-97A5-3703284F9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D7551-EB72-CBD0-66DA-DE667F9130C1}"/>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87364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DE627-0291-5E22-1122-574B618024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80BDAB-9D1B-BFE3-4799-57EB51BE7D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91D94-42DA-759C-574E-A47D8AD761E5}"/>
              </a:ext>
            </a:extLst>
          </p:cNvPr>
          <p:cNvSpPr>
            <a:spLocks noGrp="1"/>
          </p:cNvSpPr>
          <p:nvPr>
            <p:ph type="dt" sz="half" idx="10"/>
          </p:nvPr>
        </p:nvSpPr>
        <p:spPr/>
        <p:txBody>
          <a:bodyPr/>
          <a:lstStyle/>
          <a:p>
            <a:fld id="{96E54B1A-6F28-FC46-A821-41F03CFDEA18}" type="datetime1">
              <a:rPr lang="en-US" smtClean="0"/>
              <a:t>9/14/23</a:t>
            </a:fld>
            <a:endParaRPr lang="en-US"/>
          </a:p>
        </p:txBody>
      </p:sp>
      <p:sp>
        <p:nvSpPr>
          <p:cNvPr id="5" name="Footer Placeholder 4">
            <a:extLst>
              <a:ext uri="{FF2B5EF4-FFF2-40B4-BE49-F238E27FC236}">
                <a16:creationId xmlns:a16="http://schemas.microsoft.com/office/drawing/2014/main" id="{34240BA6-9619-0C6C-709C-2CE107EAD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A259-EE9F-A995-A43C-E907E9CB50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60456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B1AB1-1079-69B6-0FE9-7D62968D4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891BA3-8FDD-7C9E-8866-BA9D50D8DB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2FC692-E800-3D92-14DC-39B056B88D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342E2-D789-2EBC-6070-70B9A5FFBDD8}"/>
              </a:ext>
            </a:extLst>
          </p:cNvPr>
          <p:cNvSpPr>
            <a:spLocks noGrp="1"/>
          </p:cNvSpPr>
          <p:nvPr>
            <p:ph type="dt" sz="half" idx="10"/>
          </p:nvPr>
        </p:nvSpPr>
        <p:spPr/>
        <p:txBody>
          <a:bodyPr/>
          <a:lstStyle/>
          <a:p>
            <a:fld id="{23E6A962-60F0-A442-9804-1318E117937A}" type="datetime1">
              <a:rPr lang="en-US" smtClean="0"/>
              <a:t>9/14/23</a:t>
            </a:fld>
            <a:endParaRPr lang="en-US"/>
          </a:p>
        </p:txBody>
      </p:sp>
      <p:sp>
        <p:nvSpPr>
          <p:cNvPr id="6" name="Footer Placeholder 5">
            <a:extLst>
              <a:ext uri="{FF2B5EF4-FFF2-40B4-BE49-F238E27FC236}">
                <a16:creationId xmlns:a16="http://schemas.microsoft.com/office/drawing/2014/main" id="{96392E0F-07F1-DB20-9A04-B70713873E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B77CC-CA23-2B0D-E4F0-C7A8E93EADE4}"/>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33699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CF5D-70D5-D2D3-2325-FF177F0BF1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5FCDB2-5C8C-3D03-AC7E-1B47DB50EB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BF12-D662-094F-0BBA-21D9B18E9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B4AA88-81CB-DE5D-F700-9327294DA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62EDE7-CC39-DABE-A363-08934F72E9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A9CE2B-D676-E322-EDED-C1D85B75B7D8}"/>
              </a:ext>
            </a:extLst>
          </p:cNvPr>
          <p:cNvSpPr>
            <a:spLocks noGrp="1"/>
          </p:cNvSpPr>
          <p:nvPr>
            <p:ph type="dt" sz="half" idx="10"/>
          </p:nvPr>
        </p:nvSpPr>
        <p:spPr/>
        <p:txBody>
          <a:bodyPr/>
          <a:lstStyle/>
          <a:p>
            <a:fld id="{DD7AFC7C-2D53-FB4B-ADF1-FC1D3AFBAC93}" type="datetime1">
              <a:rPr lang="en-US" smtClean="0"/>
              <a:t>9/14/23</a:t>
            </a:fld>
            <a:endParaRPr lang="en-US"/>
          </a:p>
        </p:txBody>
      </p:sp>
      <p:sp>
        <p:nvSpPr>
          <p:cNvPr id="8" name="Footer Placeholder 7">
            <a:extLst>
              <a:ext uri="{FF2B5EF4-FFF2-40B4-BE49-F238E27FC236}">
                <a16:creationId xmlns:a16="http://schemas.microsoft.com/office/drawing/2014/main" id="{7D092C26-187A-A274-4CD9-6123328527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B272-A110-C024-C484-4229E96A853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9224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C10E-3572-2D08-5B5E-A165F5582C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91E47F-4483-A305-F6DB-69CF530D8558}"/>
              </a:ext>
            </a:extLst>
          </p:cNvPr>
          <p:cNvSpPr>
            <a:spLocks noGrp="1"/>
          </p:cNvSpPr>
          <p:nvPr>
            <p:ph type="dt" sz="half" idx="10"/>
          </p:nvPr>
        </p:nvSpPr>
        <p:spPr/>
        <p:txBody>
          <a:bodyPr/>
          <a:lstStyle/>
          <a:p>
            <a:fld id="{9E4CF5F6-9D16-CE47-91C4-A63618AC3E0D}" type="datetime1">
              <a:rPr lang="en-US" smtClean="0"/>
              <a:t>9/14/23</a:t>
            </a:fld>
            <a:endParaRPr lang="en-US"/>
          </a:p>
        </p:txBody>
      </p:sp>
      <p:sp>
        <p:nvSpPr>
          <p:cNvPr id="4" name="Footer Placeholder 3">
            <a:extLst>
              <a:ext uri="{FF2B5EF4-FFF2-40B4-BE49-F238E27FC236}">
                <a16:creationId xmlns:a16="http://schemas.microsoft.com/office/drawing/2014/main" id="{6CC61E37-346F-E4D8-E0E2-007733CA9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217DD0-ED71-8E08-646F-F10D8B5278D0}"/>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755963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87EAA3-92A6-EA3C-FB4D-7714B9648A1F}"/>
              </a:ext>
            </a:extLst>
          </p:cNvPr>
          <p:cNvSpPr>
            <a:spLocks noGrp="1"/>
          </p:cNvSpPr>
          <p:nvPr>
            <p:ph type="dt" sz="half" idx="10"/>
          </p:nvPr>
        </p:nvSpPr>
        <p:spPr/>
        <p:txBody>
          <a:bodyPr/>
          <a:lstStyle/>
          <a:p>
            <a:fld id="{6B526037-88FC-3D4B-A376-7AC06C1BCFC1}" type="datetime1">
              <a:rPr lang="en-US" smtClean="0"/>
              <a:t>9/14/23</a:t>
            </a:fld>
            <a:endParaRPr lang="en-US"/>
          </a:p>
        </p:txBody>
      </p:sp>
      <p:sp>
        <p:nvSpPr>
          <p:cNvPr id="3" name="Footer Placeholder 2">
            <a:extLst>
              <a:ext uri="{FF2B5EF4-FFF2-40B4-BE49-F238E27FC236}">
                <a16:creationId xmlns:a16="http://schemas.microsoft.com/office/drawing/2014/main" id="{A7DAE6F4-AE9C-42BA-1272-E87679A218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9F1925-4CD1-F3DF-0629-1213A9E80B78}"/>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2561547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58836-67AF-5483-58CD-8A7BBD82D1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A7B330-DB98-9A27-0F79-92FA0F5194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D47EE1-F4F3-FEC5-C31A-8CAF7D703A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CF5703-C0C2-2CA4-91D8-C9AE26F96558}"/>
              </a:ext>
            </a:extLst>
          </p:cNvPr>
          <p:cNvSpPr>
            <a:spLocks noGrp="1"/>
          </p:cNvSpPr>
          <p:nvPr>
            <p:ph type="dt" sz="half" idx="10"/>
          </p:nvPr>
        </p:nvSpPr>
        <p:spPr/>
        <p:txBody>
          <a:bodyPr/>
          <a:lstStyle/>
          <a:p>
            <a:fld id="{8BDCB524-6B16-CD4F-B6BD-28C791A9AE59}" type="datetime1">
              <a:rPr lang="en-US" smtClean="0"/>
              <a:t>9/14/23</a:t>
            </a:fld>
            <a:endParaRPr lang="en-US"/>
          </a:p>
        </p:txBody>
      </p:sp>
      <p:sp>
        <p:nvSpPr>
          <p:cNvPr id="6" name="Footer Placeholder 5">
            <a:extLst>
              <a:ext uri="{FF2B5EF4-FFF2-40B4-BE49-F238E27FC236}">
                <a16:creationId xmlns:a16="http://schemas.microsoft.com/office/drawing/2014/main" id="{56874697-1306-3888-5847-A7B2970E9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01D12-FAF1-11A2-976D-B7A8549BCEDC}"/>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162460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1C1F-1397-A981-275E-7EE356FA04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7A5665-D41F-CE2A-B036-3BC82F9391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EEAF89-B7A0-5887-6493-CAF28AF8F6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1F0BA-060F-07BA-EFFF-B396B080C20C}"/>
              </a:ext>
            </a:extLst>
          </p:cNvPr>
          <p:cNvSpPr>
            <a:spLocks noGrp="1"/>
          </p:cNvSpPr>
          <p:nvPr>
            <p:ph type="dt" sz="half" idx="10"/>
          </p:nvPr>
        </p:nvSpPr>
        <p:spPr/>
        <p:txBody>
          <a:bodyPr/>
          <a:lstStyle/>
          <a:p>
            <a:fld id="{C35BFCCD-B15D-F54B-A45A-FFD0B79C412D}" type="datetime1">
              <a:rPr lang="en-US" smtClean="0"/>
              <a:t>9/14/23</a:t>
            </a:fld>
            <a:endParaRPr lang="en-US"/>
          </a:p>
        </p:txBody>
      </p:sp>
      <p:sp>
        <p:nvSpPr>
          <p:cNvPr id="6" name="Footer Placeholder 5">
            <a:extLst>
              <a:ext uri="{FF2B5EF4-FFF2-40B4-BE49-F238E27FC236}">
                <a16:creationId xmlns:a16="http://schemas.microsoft.com/office/drawing/2014/main" id="{1931F289-32E4-DFBF-6468-2E749823B6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1DE1BF-CAA7-920D-EED2-8538CE6AB957}"/>
              </a:ext>
            </a:extLst>
          </p:cNvPr>
          <p:cNvSpPr>
            <a:spLocks noGrp="1"/>
          </p:cNvSpPr>
          <p:nvPr>
            <p:ph type="sldNum" sz="quarter" idx="12"/>
          </p:nvPr>
        </p:nvSpPr>
        <p:spPr/>
        <p:txBody>
          <a:bodyPr/>
          <a:lstStyle/>
          <a:p>
            <a:fld id="{F5FE10AB-C6A1-4249-A6E9-5BC3816A454B}" type="slidenum">
              <a:rPr lang="en-US" smtClean="0"/>
              <a:t>‹#›</a:t>
            </a:fld>
            <a:endParaRPr lang="en-US"/>
          </a:p>
        </p:txBody>
      </p:sp>
    </p:spTree>
    <p:extLst>
      <p:ext uri="{BB962C8B-B14F-4D97-AF65-F5344CB8AC3E}">
        <p14:creationId xmlns:p14="http://schemas.microsoft.com/office/powerpoint/2010/main" val="333038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92FDCC-7552-AA0F-75E0-01822B93E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9497EF-832C-CC94-E439-1CECC47308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0C0DF-0AB2-474D-A7FE-3E6FA7CCB6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B0444-BD4E-E242-B856-AA867B2D6390}" type="datetime1">
              <a:rPr lang="en-US" smtClean="0"/>
              <a:t>9/14/23</a:t>
            </a:fld>
            <a:endParaRPr lang="en-US"/>
          </a:p>
        </p:txBody>
      </p:sp>
      <p:sp>
        <p:nvSpPr>
          <p:cNvPr id="5" name="Footer Placeholder 4">
            <a:extLst>
              <a:ext uri="{FF2B5EF4-FFF2-40B4-BE49-F238E27FC236}">
                <a16:creationId xmlns:a16="http://schemas.microsoft.com/office/drawing/2014/main" id="{FEAC64D3-64B7-2349-F787-433C23FED0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D9B2B9-1718-3F3C-FEA5-9B50D73F5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FE10AB-C6A1-4249-A6E9-5BC3816A454B}" type="slidenum">
              <a:rPr lang="en-US" smtClean="0"/>
              <a:t>‹#›</a:t>
            </a:fld>
            <a:endParaRPr lang="en-US"/>
          </a:p>
        </p:txBody>
      </p:sp>
    </p:spTree>
    <p:extLst>
      <p:ext uri="{BB962C8B-B14F-4D97-AF65-F5344CB8AC3E}">
        <p14:creationId xmlns:p14="http://schemas.microsoft.com/office/powerpoint/2010/main" val="1104833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cs.cmu.edu/afs/cs/academic/class/15381-s07/www/slides/020807motion.pdf"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s://ocw.mit.edu/courses/aeronautics-and-astronautics/16-410-principles-of-autonomy-and-decision-making-fall-2010/lecture-notes/MIT16_410F10_lec02.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AodHUpuvJqs"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s.cmu.edu/afs/cs/academic/class/15381-s07/www/slides/020807motion.pdf"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2" Type="http://schemas.openxmlformats.org/officeDocument/2006/relationships/hyperlink" Target="http://lavalle.pl/planning/bookbig.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ocw.mit.edu/courses/aeronautics-and-astronautics/16-410-principles-of-autonomy-and-decision-making-fall-2010/lecture-notes/MIT16_410F10_lec14.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ocw.mit.edu/courses/aeronautics-and-astronautics/16-410-principles-of-autonomy-and-decision-making-fall-2010/lecture-notes/MIT16_410F10_lec14.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ocw.mit.edu/courses/aeronautics-and-astronautics/16-410-principles-of-autonomy-and-decision-making-fall-2010/lecture-notes/MIT16_410F10_lec14.pdf" TargetMode="External"/><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lavalle.pl/planning/bookbig.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D3CE-C200-DF17-E8F3-428208355F41}"/>
              </a:ext>
            </a:extLst>
          </p:cNvPr>
          <p:cNvSpPr>
            <a:spLocks noGrp="1"/>
          </p:cNvSpPr>
          <p:nvPr>
            <p:ph type="ctrTitle"/>
          </p:nvPr>
        </p:nvSpPr>
        <p:spPr>
          <a:xfrm>
            <a:off x="0" y="1576339"/>
            <a:ext cx="12192000" cy="2387600"/>
          </a:xfrm>
        </p:spPr>
        <p:txBody>
          <a:bodyPr>
            <a:normAutofit/>
          </a:bodyPr>
          <a:lstStyle/>
          <a:p>
            <a:r>
              <a:rPr lang="en-US" dirty="0">
                <a:solidFill>
                  <a:schemeClr val="accent6"/>
                </a:solidFill>
              </a:rPr>
              <a:t>CS 485 Autonomous Robotics</a:t>
            </a:r>
            <a:br>
              <a:rPr lang="en-US" dirty="0"/>
            </a:br>
            <a:r>
              <a:rPr lang="en-US" dirty="0"/>
              <a:t>Motion Planning II</a:t>
            </a:r>
          </a:p>
        </p:txBody>
      </p:sp>
      <p:sp>
        <p:nvSpPr>
          <p:cNvPr id="3" name="Subtitle 2">
            <a:extLst>
              <a:ext uri="{FF2B5EF4-FFF2-40B4-BE49-F238E27FC236}">
                <a16:creationId xmlns:a16="http://schemas.microsoft.com/office/drawing/2014/main" id="{D443AB6C-A084-91AD-AEE3-DF0F3191A726}"/>
              </a:ext>
            </a:extLst>
          </p:cNvPr>
          <p:cNvSpPr>
            <a:spLocks noGrp="1"/>
          </p:cNvSpPr>
          <p:nvPr>
            <p:ph type="subTitle" idx="1"/>
          </p:nvPr>
        </p:nvSpPr>
        <p:spPr>
          <a:xfrm>
            <a:off x="1524000" y="4553259"/>
            <a:ext cx="9144000" cy="1655762"/>
          </a:xfrm>
        </p:spPr>
        <p:txBody>
          <a:bodyPr/>
          <a:lstStyle/>
          <a:p>
            <a:r>
              <a:rPr lang="en-US" dirty="0"/>
              <a:t>Prof. </a:t>
            </a:r>
            <a:r>
              <a:rPr lang="en-US" dirty="0" err="1"/>
              <a:t>Xuesu</a:t>
            </a:r>
            <a:r>
              <a:rPr lang="en-US" dirty="0"/>
              <a:t> Xiao</a:t>
            </a:r>
          </a:p>
          <a:p>
            <a:r>
              <a:rPr lang="en-US" dirty="0"/>
              <a:t>George Mason University</a:t>
            </a:r>
          </a:p>
        </p:txBody>
      </p:sp>
      <p:pic>
        <p:nvPicPr>
          <p:cNvPr id="5" name="Picture 4" descr="A picture containing text, appliance, sewing machine&#10;&#10;Description automatically generated">
            <a:extLst>
              <a:ext uri="{FF2B5EF4-FFF2-40B4-BE49-F238E27FC236}">
                <a16:creationId xmlns:a16="http://schemas.microsoft.com/office/drawing/2014/main" id="{160F08E0-A145-5797-47F1-3A62AAD04A34}"/>
              </a:ext>
            </a:extLst>
          </p:cNvPr>
          <p:cNvPicPr>
            <a:picLocks noChangeAspect="1"/>
          </p:cNvPicPr>
          <p:nvPr/>
        </p:nvPicPr>
        <p:blipFill>
          <a:blip r:embed="rId2"/>
          <a:stretch>
            <a:fillRect/>
          </a:stretch>
        </p:blipFill>
        <p:spPr>
          <a:xfrm>
            <a:off x="0" y="0"/>
            <a:ext cx="12192000" cy="1576339"/>
          </a:xfrm>
          <a:prstGeom prst="rect">
            <a:avLst/>
          </a:prstGeom>
        </p:spPr>
      </p:pic>
      <p:sp>
        <p:nvSpPr>
          <p:cNvPr id="6" name="TextBox 5">
            <a:extLst>
              <a:ext uri="{FF2B5EF4-FFF2-40B4-BE49-F238E27FC236}">
                <a16:creationId xmlns:a16="http://schemas.microsoft.com/office/drawing/2014/main" id="{46CA526F-EB06-1593-0D75-5F400892B398}"/>
              </a:ext>
            </a:extLst>
          </p:cNvPr>
          <p:cNvSpPr txBox="1"/>
          <p:nvPr/>
        </p:nvSpPr>
        <p:spPr>
          <a:xfrm>
            <a:off x="4627970" y="6265788"/>
            <a:ext cx="2936060" cy="369332"/>
          </a:xfrm>
          <a:prstGeom prst="rect">
            <a:avLst/>
          </a:prstGeom>
          <a:noFill/>
        </p:spPr>
        <p:txBody>
          <a:bodyPr wrap="none" rtlCol="0">
            <a:spAutoFit/>
          </a:bodyPr>
          <a:lstStyle/>
          <a:p>
            <a:pPr algn="ctr"/>
            <a:r>
              <a:rPr lang="en-US" dirty="0"/>
              <a:t>Slides Credits: Gregory Stein</a:t>
            </a:r>
          </a:p>
        </p:txBody>
      </p:sp>
      <p:sp>
        <p:nvSpPr>
          <p:cNvPr id="7" name="Slide Number Placeholder 6">
            <a:extLst>
              <a:ext uri="{FF2B5EF4-FFF2-40B4-BE49-F238E27FC236}">
                <a16:creationId xmlns:a16="http://schemas.microsoft.com/office/drawing/2014/main" id="{690316D5-D272-7C36-B9F7-36A06E624D85}"/>
              </a:ext>
            </a:extLst>
          </p:cNvPr>
          <p:cNvSpPr>
            <a:spLocks noGrp="1"/>
          </p:cNvSpPr>
          <p:nvPr>
            <p:ph type="sldNum" sz="quarter" idx="12"/>
          </p:nvPr>
        </p:nvSpPr>
        <p:spPr/>
        <p:txBody>
          <a:bodyPr/>
          <a:lstStyle/>
          <a:p>
            <a:fld id="{F5FE10AB-C6A1-4249-A6E9-5BC3816A454B}" type="slidenum">
              <a:rPr lang="en-US" smtClean="0"/>
              <a:t>1</a:t>
            </a:fld>
            <a:endParaRPr lang="en-US"/>
          </a:p>
        </p:txBody>
      </p:sp>
    </p:spTree>
    <p:extLst>
      <p:ext uri="{BB962C8B-B14F-4D97-AF65-F5344CB8AC3E}">
        <p14:creationId xmlns:p14="http://schemas.microsoft.com/office/powerpoint/2010/main" val="2969206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If you have polygonal obstacles, defined by some set of nodes and edges, computing this representation is done with a type of “sweep algorithm.”</a:t>
            </a:r>
          </a:p>
          <a:p>
            <a:pPr marL="0" indent="0">
              <a:buNone/>
            </a:pPr>
            <a:r>
              <a:rPr lang="en-US" dirty="0"/>
              <a:t>We travel from left-to-right and every time we encounter a node, we have to divide the space somehow:</a:t>
            </a:r>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10</a:t>
            </a:fld>
            <a:endParaRPr lang="en-US"/>
          </a:p>
        </p:txBody>
      </p:sp>
      <p:pic>
        <p:nvPicPr>
          <p:cNvPr id="7" name="Picture 6">
            <a:extLst>
              <a:ext uri="{FF2B5EF4-FFF2-40B4-BE49-F238E27FC236}">
                <a16:creationId xmlns:a16="http://schemas.microsoft.com/office/drawing/2014/main" id="{50B8C141-B5D5-7640-9605-C89E9043B1B3}"/>
              </a:ext>
            </a:extLst>
          </p:cNvPr>
          <p:cNvPicPr>
            <a:picLocks noChangeAspect="1"/>
          </p:cNvPicPr>
          <p:nvPr/>
        </p:nvPicPr>
        <p:blipFill>
          <a:blip r:embed="rId2"/>
          <a:stretch>
            <a:fillRect/>
          </a:stretch>
        </p:blipFill>
        <p:spPr>
          <a:xfrm>
            <a:off x="2526334" y="3844574"/>
            <a:ext cx="7139333" cy="2648300"/>
          </a:xfrm>
          <a:prstGeom prst="rect">
            <a:avLst/>
          </a:prstGeom>
        </p:spPr>
      </p:pic>
    </p:spTree>
    <p:extLst>
      <p:ext uri="{BB962C8B-B14F-4D97-AF65-F5344CB8AC3E}">
        <p14:creationId xmlns:p14="http://schemas.microsoft.com/office/powerpoint/2010/main" val="328266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E0D415-A5B2-AE42-89F6-CA2A6ED84B79}"/>
              </a:ext>
            </a:extLst>
          </p:cNvPr>
          <p:cNvPicPr>
            <a:picLocks noChangeAspect="1"/>
          </p:cNvPicPr>
          <p:nvPr/>
        </p:nvPicPr>
        <p:blipFill>
          <a:blip r:embed="rId2"/>
          <a:stretch>
            <a:fillRect/>
          </a:stretch>
        </p:blipFill>
        <p:spPr>
          <a:xfrm>
            <a:off x="5750269" y="2126895"/>
            <a:ext cx="4704592" cy="4001328"/>
          </a:xfrm>
          <a:prstGeom prst="rect">
            <a:avLst/>
          </a:prstGeom>
        </p:spPr>
      </p:pic>
      <p:pic>
        <p:nvPicPr>
          <p:cNvPr id="6" name="Picture 5">
            <a:extLst>
              <a:ext uri="{FF2B5EF4-FFF2-40B4-BE49-F238E27FC236}">
                <a16:creationId xmlns:a16="http://schemas.microsoft.com/office/drawing/2014/main" id="{3FB3EAB7-8E2D-874A-B1C5-CDA749CC2EFE}"/>
              </a:ext>
            </a:extLst>
          </p:cNvPr>
          <p:cNvPicPr>
            <a:picLocks noChangeAspect="1"/>
          </p:cNvPicPr>
          <p:nvPr/>
        </p:nvPicPr>
        <p:blipFill rotWithShape="1">
          <a:blip r:embed="rId3"/>
          <a:srcRect r="51235"/>
          <a:stretch/>
        </p:blipFill>
        <p:spPr>
          <a:xfrm>
            <a:off x="1723889" y="2327102"/>
            <a:ext cx="4186583" cy="3454400"/>
          </a:xfrm>
          <a:prstGeom prst="rect">
            <a:avLst/>
          </a:prstGeom>
        </p:spPr>
      </p:pic>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This gives us some ”cells” and the boundaries between them: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11</a:t>
            </a:fld>
            <a:endParaRPr lang="en-US"/>
          </a:p>
        </p:txBody>
      </p:sp>
    </p:spTree>
    <p:extLst>
      <p:ext uri="{BB962C8B-B14F-4D97-AF65-F5344CB8AC3E}">
        <p14:creationId xmlns:p14="http://schemas.microsoft.com/office/powerpoint/2010/main" val="3772226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3D64A-65AC-2A40-8BF8-84A7D2AA1059}"/>
              </a:ext>
            </a:extLst>
          </p:cNvPr>
          <p:cNvPicPr>
            <a:picLocks noChangeAspect="1"/>
          </p:cNvPicPr>
          <p:nvPr/>
        </p:nvPicPr>
        <p:blipFill rotWithShape="1">
          <a:blip r:embed="rId2"/>
          <a:srcRect l="50000" b="12581"/>
          <a:stretch/>
        </p:blipFill>
        <p:spPr>
          <a:xfrm>
            <a:off x="6375400" y="2078155"/>
            <a:ext cx="4292600" cy="3019780"/>
          </a:xfrm>
          <a:prstGeom prst="rect">
            <a:avLst/>
          </a:prstGeom>
        </p:spPr>
      </p:pic>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a:xfrm>
            <a:off x="838201" y="1825625"/>
            <a:ext cx="5407151" cy="4351338"/>
          </a:xfrm>
        </p:spPr>
        <p:txBody>
          <a:bodyPr>
            <a:normAutofit fontScale="92500"/>
          </a:bodyPr>
          <a:lstStyle/>
          <a:p>
            <a:pPr marL="0" indent="0">
              <a:buNone/>
            </a:pPr>
            <a:r>
              <a:rPr lang="en-US" dirty="0"/>
              <a:t>This gives us some ”cells” and the boundaries between them.</a:t>
            </a:r>
          </a:p>
          <a:p>
            <a:pPr marL="0" indent="0">
              <a:buNone/>
            </a:pPr>
            <a:endParaRPr lang="en-US" dirty="0"/>
          </a:p>
          <a:p>
            <a:pPr marL="0" indent="0">
              <a:buNone/>
            </a:pPr>
            <a:r>
              <a:rPr lang="en-US" dirty="0"/>
              <a:t>To get the roadmap, it is common to add points at the midpoint of all the vertical cell boundaries and at the center-of-mass for each trapezoid.</a:t>
            </a:r>
          </a:p>
          <a:p>
            <a:pPr marL="0" indent="0">
              <a:buNone/>
            </a:pPr>
            <a:endParaRPr lang="en-US" dirty="0"/>
          </a:p>
          <a:p>
            <a:pPr marL="0" indent="0">
              <a:buNone/>
            </a:pPr>
            <a:r>
              <a:rPr lang="en-US" dirty="0"/>
              <a:t>Connectivity comes “for free” if you remember which cells are touching.</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12</a:t>
            </a:fld>
            <a:endParaRPr lang="en-US"/>
          </a:p>
        </p:txBody>
      </p:sp>
    </p:spTree>
    <p:extLst>
      <p:ext uri="{BB962C8B-B14F-4D97-AF65-F5344CB8AC3E}">
        <p14:creationId xmlns:p14="http://schemas.microsoft.com/office/powerpoint/2010/main" val="1836788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13</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sp>
        <p:nvSpPr>
          <p:cNvPr id="8" name="Content Placeholder 2">
            <a:extLst>
              <a:ext uri="{FF2B5EF4-FFF2-40B4-BE49-F238E27FC236}">
                <a16:creationId xmlns:a16="http://schemas.microsoft.com/office/drawing/2014/main" id="{A3511BE4-02F3-29DF-772C-6226C3F22CD4}"/>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a:t>
            </a:r>
          </a:p>
        </p:txBody>
      </p:sp>
    </p:spTree>
    <p:extLst>
      <p:ext uri="{BB962C8B-B14F-4D97-AF65-F5344CB8AC3E}">
        <p14:creationId xmlns:p14="http://schemas.microsoft.com/office/powerpoint/2010/main" val="396174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14</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sp>
        <p:nvSpPr>
          <p:cNvPr id="9" name="Content Placeholder 2">
            <a:extLst>
              <a:ext uri="{FF2B5EF4-FFF2-40B4-BE49-F238E27FC236}">
                <a16:creationId xmlns:a16="http://schemas.microsoft.com/office/drawing/2014/main" id="{1D07FBE9-A68A-2B88-CDBA-ABA6BC374F0F}"/>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 </a:t>
            </a:r>
          </a:p>
        </p:txBody>
      </p:sp>
    </p:spTree>
    <p:extLst>
      <p:ext uri="{BB962C8B-B14F-4D97-AF65-F5344CB8AC3E}">
        <p14:creationId xmlns:p14="http://schemas.microsoft.com/office/powerpoint/2010/main" val="3347548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15</a:t>
            </a:fld>
            <a:endParaRPr lang="en-US"/>
          </a:p>
        </p:txBody>
      </p:sp>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pic>
        <p:nvPicPr>
          <p:cNvPr id="7" name="Picture 6">
            <a:extLst>
              <a:ext uri="{FF2B5EF4-FFF2-40B4-BE49-F238E27FC236}">
                <a16:creationId xmlns:a16="http://schemas.microsoft.com/office/drawing/2014/main" id="{E5E9550F-3237-DB46-BE52-1F770510E5C1}"/>
              </a:ext>
            </a:extLst>
          </p:cNvPr>
          <p:cNvPicPr>
            <a:picLocks noChangeAspect="1"/>
          </p:cNvPicPr>
          <p:nvPr/>
        </p:nvPicPr>
        <p:blipFill>
          <a:blip r:embed="rId3"/>
          <a:stretch>
            <a:fillRect/>
          </a:stretch>
        </p:blipFill>
        <p:spPr>
          <a:xfrm>
            <a:off x="6283944" y="3094083"/>
            <a:ext cx="4132265" cy="3470346"/>
          </a:xfrm>
          <a:prstGeom prst="rect">
            <a:avLst/>
          </a:prstGeom>
        </p:spPr>
      </p:pic>
      <p:sp>
        <p:nvSpPr>
          <p:cNvPr id="10" name="Content Placeholder 2">
            <a:extLst>
              <a:ext uri="{FF2B5EF4-FFF2-40B4-BE49-F238E27FC236}">
                <a16:creationId xmlns:a16="http://schemas.microsoft.com/office/drawing/2014/main" id="{9F8E9628-DD05-739A-9512-FF3726CAB2FE}"/>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a:t>
            </a:r>
          </a:p>
          <a:p>
            <a:pPr marL="0" indent="0">
              <a:buNone/>
            </a:pPr>
            <a:r>
              <a:rPr lang="en-US" dirty="0"/>
              <a:t>Does it satisfy </a:t>
            </a:r>
            <a:r>
              <a:rPr lang="en-US" b="1" dirty="0"/>
              <a:t>Accessibility</a:t>
            </a:r>
            <a:r>
              <a:rPr lang="en-US" dirty="0"/>
              <a:t>? </a:t>
            </a:r>
          </a:p>
        </p:txBody>
      </p:sp>
    </p:spTree>
    <p:extLst>
      <p:ext uri="{BB962C8B-B14F-4D97-AF65-F5344CB8AC3E}">
        <p14:creationId xmlns:p14="http://schemas.microsoft.com/office/powerpoint/2010/main" val="420911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7F69CC-3095-4D4A-B44A-D4A03F53EE3F}"/>
              </a:ext>
            </a:extLst>
          </p:cNvPr>
          <p:cNvPicPr>
            <a:picLocks noChangeAspect="1"/>
          </p:cNvPicPr>
          <p:nvPr/>
        </p:nvPicPr>
        <p:blipFill>
          <a:blip r:embed="rId2"/>
          <a:stretch>
            <a:fillRect/>
          </a:stretch>
        </p:blipFill>
        <p:spPr>
          <a:xfrm>
            <a:off x="1593160" y="3210249"/>
            <a:ext cx="4691269" cy="3354181"/>
          </a:xfrm>
          <a:prstGeom prst="rect">
            <a:avLst/>
          </a:prstGeom>
        </p:spPr>
      </p:pic>
      <p:pic>
        <p:nvPicPr>
          <p:cNvPr id="7" name="Picture 6">
            <a:extLst>
              <a:ext uri="{FF2B5EF4-FFF2-40B4-BE49-F238E27FC236}">
                <a16:creationId xmlns:a16="http://schemas.microsoft.com/office/drawing/2014/main" id="{E5E9550F-3237-DB46-BE52-1F770510E5C1}"/>
              </a:ext>
            </a:extLst>
          </p:cNvPr>
          <p:cNvPicPr>
            <a:picLocks noChangeAspect="1"/>
          </p:cNvPicPr>
          <p:nvPr/>
        </p:nvPicPr>
        <p:blipFill>
          <a:blip r:embed="rId3"/>
          <a:stretch>
            <a:fillRect/>
          </a:stretch>
        </p:blipFill>
        <p:spPr>
          <a:xfrm>
            <a:off x="6283944" y="3094083"/>
            <a:ext cx="4132265" cy="3470346"/>
          </a:xfrm>
          <a:prstGeom prst="rect">
            <a:avLst/>
          </a:prstGeom>
        </p:spPr>
      </p:pic>
      <p:sp>
        <p:nvSpPr>
          <p:cNvPr id="2" name="Title 1">
            <a:extLst>
              <a:ext uri="{FF2B5EF4-FFF2-40B4-BE49-F238E27FC236}">
                <a16:creationId xmlns:a16="http://schemas.microsoft.com/office/drawing/2014/main" id="{2351A64B-E2D9-474F-973C-F3996B84AF48}"/>
              </a:ext>
            </a:extLst>
          </p:cNvPr>
          <p:cNvSpPr>
            <a:spLocks noGrp="1"/>
          </p:cNvSpPr>
          <p:nvPr>
            <p:ph type="title"/>
          </p:nvPr>
        </p:nvSpPr>
        <p:spPr/>
        <p:txBody>
          <a:bodyPr/>
          <a:lstStyle/>
          <a:p>
            <a:r>
              <a:rPr lang="en-US" dirty="0"/>
              <a:t>Vertical Cell Decomposition: is it a roadmap?</a:t>
            </a:r>
          </a:p>
        </p:txBody>
      </p:sp>
      <p:sp>
        <p:nvSpPr>
          <p:cNvPr id="3" name="Content Placeholder 2">
            <a:extLst>
              <a:ext uri="{FF2B5EF4-FFF2-40B4-BE49-F238E27FC236}">
                <a16:creationId xmlns:a16="http://schemas.microsoft.com/office/drawing/2014/main" id="{FC26B26A-349F-7145-9B74-07D6BBE82B42}"/>
              </a:ext>
            </a:extLst>
          </p:cNvPr>
          <p:cNvSpPr>
            <a:spLocks noGrp="1"/>
          </p:cNvSpPr>
          <p:nvPr>
            <p:ph idx="1"/>
          </p:nvPr>
        </p:nvSpPr>
        <p:spPr>
          <a:xfrm>
            <a:off x="838200" y="1616584"/>
            <a:ext cx="10515600" cy="4351338"/>
          </a:xfrm>
        </p:spPr>
        <p:txBody>
          <a:bodyPr/>
          <a:lstStyle/>
          <a:p>
            <a:pPr marL="0" indent="0">
              <a:buNone/>
            </a:pPr>
            <a:r>
              <a:rPr lang="en-US" dirty="0"/>
              <a:t>There are two properties that define a roadmap:</a:t>
            </a:r>
          </a:p>
          <a:p>
            <a:pPr marL="0" indent="0">
              <a:buNone/>
            </a:pPr>
            <a:r>
              <a:rPr lang="en-US" dirty="0"/>
              <a:t>Does it satisfy </a:t>
            </a:r>
            <a:r>
              <a:rPr lang="en-US" b="1" dirty="0"/>
              <a:t>Connectivity</a:t>
            </a:r>
            <a:r>
              <a:rPr lang="en-US" dirty="0"/>
              <a:t>? Yes: can get between all nodes.</a:t>
            </a:r>
          </a:p>
          <a:p>
            <a:pPr marL="0" indent="0">
              <a:buNone/>
            </a:pPr>
            <a:r>
              <a:rPr lang="en-US" dirty="0"/>
              <a:t>Does it satisfy </a:t>
            </a:r>
            <a:r>
              <a:rPr lang="en-US" b="1" dirty="0"/>
              <a:t>Accessibility</a:t>
            </a:r>
            <a:r>
              <a:rPr lang="en-US" dirty="0"/>
              <a:t>? Yes: can get from any point to a node</a:t>
            </a:r>
          </a:p>
        </p:txBody>
      </p:sp>
      <p:sp>
        <p:nvSpPr>
          <p:cNvPr id="5" name="Slide Number Placeholder 4">
            <a:extLst>
              <a:ext uri="{FF2B5EF4-FFF2-40B4-BE49-F238E27FC236}">
                <a16:creationId xmlns:a16="http://schemas.microsoft.com/office/drawing/2014/main" id="{7BE2353C-C9F3-9B41-A006-578F0F02C091}"/>
              </a:ext>
            </a:extLst>
          </p:cNvPr>
          <p:cNvSpPr>
            <a:spLocks noGrp="1"/>
          </p:cNvSpPr>
          <p:nvPr>
            <p:ph type="sldNum" sz="quarter" idx="12"/>
          </p:nvPr>
        </p:nvSpPr>
        <p:spPr/>
        <p:txBody>
          <a:bodyPr/>
          <a:lstStyle/>
          <a:p>
            <a:fld id="{E538DE21-AC3D-574E-A9BC-92B90566158F}" type="slidenum">
              <a:rPr lang="en-US" smtClean="0"/>
              <a:t>16</a:t>
            </a:fld>
            <a:endParaRPr lang="en-US"/>
          </a:p>
        </p:txBody>
      </p:sp>
    </p:spTree>
    <p:extLst>
      <p:ext uri="{BB962C8B-B14F-4D97-AF65-F5344CB8AC3E}">
        <p14:creationId xmlns:p14="http://schemas.microsoft.com/office/powerpoint/2010/main" val="1125410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C9BF3-5594-6C44-B6F1-385E36A470F5}"/>
              </a:ext>
            </a:extLst>
          </p:cNvPr>
          <p:cNvSpPr>
            <a:spLocks noGrp="1"/>
          </p:cNvSpPr>
          <p:nvPr>
            <p:ph type="title"/>
          </p:nvPr>
        </p:nvSpPr>
        <p:spPr/>
        <p:txBody>
          <a:bodyPr/>
          <a:lstStyle/>
          <a:p>
            <a:r>
              <a:rPr lang="en-US" dirty="0"/>
              <a:t>So are we done? No! Vertical Cell Decomposition yields suboptimal plans</a:t>
            </a:r>
          </a:p>
        </p:txBody>
      </p:sp>
      <p:sp>
        <p:nvSpPr>
          <p:cNvPr id="3" name="Content Placeholder 2">
            <a:extLst>
              <a:ext uri="{FF2B5EF4-FFF2-40B4-BE49-F238E27FC236}">
                <a16:creationId xmlns:a16="http://schemas.microsoft.com/office/drawing/2014/main" id="{B235743B-59B3-214B-836F-37D5A88130EC}"/>
              </a:ext>
            </a:extLst>
          </p:cNvPr>
          <p:cNvSpPr>
            <a:spLocks noGrp="1"/>
          </p:cNvSpPr>
          <p:nvPr>
            <p:ph idx="1"/>
          </p:nvPr>
        </p:nvSpPr>
        <p:spPr>
          <a:xfrm>
            <a:off x="2152650" y="1825625"/>
            <a:ext cx="3069506" cy="4351338"/>
          </a:xfrm>
        </p:spPr>
        <p:txBody>
          <a:bodyPr>
            <a:normAutofit fontScale="92500"/>
          </a:bodyPr>
          <a:lstStyle/>
          <a:p>
            <a:pPr marL="0" indent="0">
              <a:buNone/>
            </a:pPr>
            <a:r>
              <a:rPr lang="en-US" dirty="0"/>
              <a:t>These paths could be made shorter by moving the edges closer to the obstacles.</a:t>
            </a:r>
          </a:p>
          <a:p>
            <a:pPr marL="0" indent="0">
              <a:buNone/>
            </a:pPr>
            <a:endParaRPr lang="en-US" dirty="0"/>
          </a:p>
          <a:p>
            <a:pPr marL="0" indent="0">
              <a:buNone/>
            </a:pPr>
            <a:r>
              <a:rPr lang="en-US" dirty="0"/>
              <a:t>So we want a representation that allows us to get asymptotically close to the obstacles.</a:t>
            </a:r>
          </a:p>
        </p:txBody>
      </p:sp>
      <p:sp>
        <p:nvSpPr>
          <p:cNvPr id="5" name="Slide Number Placeholder 4">
            <a:extLst>
              <a:ext uri="{FF2B5EF4-FFF2-40B4-BE49-F238E27FC236}">
                <a16:creationId xmlns:a16="http://schemas.microsoft.com/office/drawing/2014/main" id="{19ACCEF2-347F-B147-9675-EC37EB72568C}"/>
              </a:ext>
            </a:extLst>
          </p:cNvPr>
          <p:cNvSpPr>
            <a:spLocks noGrp="1"/>
          </p:cNvSpPr>
          <p:nvPr>
            <p:ph type="sldNum" sz="quarter" idx="12"/>
          </p:nvPr>
        </p:nvSpPr>
        <p:spPr/>
        <p:txBody>
          <a:bodyPr/>
          <a:lstStyle/>
          <a:p>
            <a:fld id="{E538DE21-AC3D-574E-A9BC-92B90566158F}" type="slidenum">
              <a:rPr lang="en-US" smtClean="0"/>
              <a:t>17</a:t>
            </a:fld>
            <a:endParaRPr lang="en-US"/>
          </a:p>
        </p:txBody>
      </p:sp>
      <p:pic>
        <p:nvPicPr>
          <p:cNvPr id="7" name="Picture 6">
            <a:extLst>
              <a:ext uri="{FF2B5EF4-FFF2-40B4-BE49-F238E27FC236}">
                <a16:creationId xmlns:a16="http://schemas.microsoft.com/office/drawing/2014/main" id="{ACC6D6BA-AB99-8C45-AC9C-F1F0E966E589}"/>
              </a:ext>
            </a:extLst>
          </p:cNvPr>
          <p:cNvPicPr>
            <a:picLocks noChangeAspect="1"/>
          </p:cNvPicPr>
          <p:nvPr/>
        </p:nvPicPr>
        <p:blipFill>
          <a:blip r:embed="rId2"/>
          <a:stretch>
            <a:fillRect/>
          </a:stretch>
        </p:blipFill>
        <p:spPr>
          <a:xfrm>
            <a:off x="5222156" y="1825625"/>
            <a:ext cx="5445844" cy="4462234"/>
          </a:xfrm>
          <a:prstGeom prst="rect">
            <a:avLst/>
          </a:prstGeom>
        </p:spPr>
      </p:pic>
    </p:spTree>
    <p:extLst>
      <p:ext uri="{BB962C8B-B14F-4D97-AF65-F5344CB8AC3E}">
        <p14:creationId xmlns:p14="http://schemas.microsoft.com/office/powerpoint/2010/main" val="3095994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lstStyle/>
          <a:p>
            <a:pPr marL="0" indent="0">
              <a:buNone/>
            </a:pPr>
            <a:r>
              <a:rPr lang="en-US" dirty="0"/>
              <a:t>If there are no obstacles, the shortest path between two points is a straight line.</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18</a:t>
            </a:fld>
            <a:endParaRPr lang="en-US"/>
          </a:p>
        </p:txBody>
      </p:sp>
      <p:pic>
        <p:nvPicPr>
          <p:cNvPr id="6" name="Picture 5">
            <a:extLst>
              <a:ext uri="{FF2B5EF4-FFF2-40B4-BE49-F238E27FC236}">
                <a16:creationId xmlns:a16="http://schemas.microsoft.com/office/drawing/2014/main" id="{E6DBB73B-EEF3-1A4C-A592-3F78C1AE1D14}"/>
              </a:ext>
            </a:extLst>
          </p:cNvPr>
          <p:cNvPicPr>
            <a:picLocks noChangeAspect="1"/>
          </p:cNvPicPr>
          <p:nvPr/>
        </p:nvPicPr>
        <p:blipFill>
          <a:blip r:embed="rId2"/>
          <a:stretch>
            <a:fillRect/>
          </a:stretch>
        </p:blipFill>
        <p:spPr>
          <a:xfrm>
            <a:off x="6096001" y="1967535"/>
            <a:ext cx="4390453" cy="3611804"/>
          </a:xfrm>
          <a:prstGeom prst="rect">
            <a:avLst/>
          </a:prstGeom>
        </p:spPr>
      </p:pic>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3197960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19</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1780172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3A2-8738-BAFA-18BF-A04D9748F471}"/>
              </a:ext>
            </a:extLst>
          </p:cNvPr>
          <p:cNvSpPr>
            <a:spLocks noGrp="1"/>
          </p:cNvSpPr>
          <p:nvPr>
            <p:ph type="title"/>
          </p:nvPr>
        </p:nvSpPr>
        <p:spPr/>
        <p:txBody>
          <a:bodyPr/>
          <a:lstStyle/>
          <a:p>
            <a:r>
              <a:rPr lang="en-US" dirty="0"/>
              <a:t>Logistics</a:t>
            </a:r>
          </a:p>
        </p:txBody>
      </p:sp>
      <p:sp>
        <p:nvSpPr>
          <p:cNvPr id="3" name="Content Placeholder 2">
            <a:extLst>
              <a:ext uri="{FF2B5EF4-FFF2-40B4-BE49-F238E27FC236}">
                <a16:creationId xmlns:a16="http://schemas.microsoft.com/office/drawing/2014/main" id="{E20481BF-053F-00DB-BCAD-43A384BCEDA1}"/>
              </a:ext>
            </a:extLst>
          </p:cNvPr>
          <p:cNvSpPr>
            <a:spLocks noGrp="1"/>
          </p:cNvSpPr>
          <p:nvPr>
            <p:ph idx="1"/>
          </p:nvPr>
        </p:nvSpPr>
        <p:spPr/>
        <p:txBody>
          <a:bodyPr/>
          <a:lstStyle/>
          <a:p>
            <a:r>
              <a:rPr lang="en-US" dirty="0"/>
              <a:t>Start implementing motion controllers and planners in BARN.</a:t>
            </a:r>
          </a:p>
          <a:p>
            <a:r>
              <a:rPr lang="en-US" dirty="0"/>
              <a:t>It’s a good time to come up with a rough idea of your open-ended project. </a:t>
            </a:r>
          </a:p>
          <a:p>
            <a:r>
              <a:rPr lang="en-US" dirty="0"/>
              <a:t>Assignment 1 due next week before class on Thursday</a:t>
            </a:r>
          </a:p>
          <a:p>
            <a:pPr lvl="1"/>
            <a:r>
              <a:rPr lang="en-US" dirty="0"/>
              <a:t>Turn in paper copy or email the instructor and TA </a:t>
            </a:r>
          </a:p>
          <a:p>
            <a:endParaRPr lang="en-US" dirty="0"/>
          </a:p>
          <a:p>
            <a:endParaRPr lang="en-US" dirty="0"/>
          </a:p>
        </p:txBody>
      </p:sp>
      <p:sp>
        <p:nvSpPr>
          <p:cNvPr id="4" name="Slide Number Placeholder 3">
            <a:extLst>
              <a:ext uri="{FF2B5EF4-FFF2-40B4-BE49-F238E27FC236}">
                <a16:creationId xmlns:a16="http://schemas.microsoft.com/office/drawing/2014/main" id="{E39B3AC1-8732-7264-015F-64D2A05E1115}"/>
              </a:ext>
            </a:extLst>
          </p:cNvPr>
          <p:cNvSpPr>
            <a:spLocks noGrp="1"/>
          </p:cNvSpPr>
          <p:nvPr>
            <p:ph type="sldNum" sz="quarter" idx="12"/>
          </p:nvPr>
        </p:nvSpPr>
        <p:spPr/>
        <p:txBody>
          <a:bodyPr/>
          <a:lstStyle/>
          <a:p>
            <a:fld id="{F5FE10AB-C6A1-4249-A6E9-5BC3816A454B}" type="slidenum">
              <a:rPr lang="en-US" smtClean="0"/>
              <a:t>2</a:t>
            </a:fld>
            <a:endParaRPr lang="en-US"/>
          </a:p>
        </p:txBody>
      </p:sp>
    </p:spTree>
    <p:extLst>
      <p:ext uri="{BB962C8B-B14F-4D97-AF65-F5344CB8AC3E}">
        <p14:creationId xmlns:p14="http://schemas.microsoft.com/office/powerpoint/2010/main" val="344913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351338"/>
          </a:xfrm>
        </p:spPr>
        <p:txBody>
          <a:bodyPr>
            <a:normAutofit fontScale="85000" lnSpcReduction="20000"/>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a:p>
            <a:pPr marL="0" indent="0">
              <a:buNone/>
            </a:pPr>
            <a:endParaRPr lang="en-US" dirty="0"/>
          </a:p>
          <a:p>
            <a:pPr marL="0" indent="0">
              <a:buNone/>
            </a:pPr>
            <a:r>
              <a:rPr lang="en-US" dirty="0"/>
              <a:t>The shortest path seems to be a sequence of points joining object vertices.</a:t>
            </a:r>
          </a:p>
          <a:p>
            <a:pPr marL="0" indent="0">
              <a:buNone/>
            </a:pPr>
            <a:endParaRPr lang="en-US" dirty="0"/>
          </a:p>
          <a:p>
            <a:pPr marL="0" indent="0">
              <a:buNone/>
            </a:pPr>
            <a:r>
              <a:rPr lang="en-US" dirty="0"/>
              <a:t>Is this always true?</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20</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143632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4D3A90-6D54-FE48-B538-5FF8868F7348}"/>
              </a:ext>
            </a:extLst>
          </p:cNvPr>
          <p:cNvPicPr>
            <a:picLocks noChangeAspect="1"/>
          </p:cNvPicPr>
          <p:nvPr/>
        </p:nvPicPr>
        <p:blipFill>
          <a:blip r:embed="rId2"/>
          <a:stretch>
            <a:fillRect/>
          </a:stretch>
        </p:blipFill>
        <p:spPr>
          <a:xfrm>
            <a:off x="6095999" y="1957745"/>
            <a:ext cx="4390454"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738804"/>
          </a:xfrm>
        </p:spPr>
        <p:txBody>
          <a:bodyPr>
            <a:normAutofit fontScale="85000" lnSpcReduction="20000"/>
          </a:bodyPr>
          <a:lstStyle/>
          <a:p>
            <a:pPr marL="0" indent="0">
              <a:buNone/>
            </a:pPr>
            <a:r>
              <a:rPr lang="en-US" dirty="0"/>
              <a:t>If there are no obstacles, the shortest path between two points is a straight line.</a:t>
            </a:r>
          </a:p>
          <a:p>
            <a:pPr marL="0" indent="0">
              <a:buNone/>
            </a:pPr>
            <a:endParaRPr lang="en-US" dirty="0"/>
          </a:p>
          <a:p>
            <a:pPr marL="0" indent="0">
              <a:buNone/>
            </a:pPr>
            <a:r>
              <a:rPr lang="en-US" dirty="0"/>
              <a:t>But what if we add obstacles (polygonal ones for now)?</a:t>
            </a:r>
          </a:p>
          <a:p>
            <a:pPr marL="0" indent="0">
              <a:buNone/>
            </a:pPr>
            <a:endParaRPr lang="en-US" dirty="0"/>
          </a:p>
          <a:p>
            <a:pPr marL="0" indent="0">
              <a:buNone/>
            </a:pPr>
            <a:r>
              <a:rPr lang="en-US" dirty="0"/>
              <a:t>The shortest path seems to be a sequence of points joining object vertices.</a:t>
            </a:r>
          </a:p>
          <a:p>
            <a:pPr marL="0" indent="0">
              <a:buNone/>
            </a:pPr>
            <a:endParaRPr lang="en-US" dirty="0"/>
          </a:p>
          <a:p>
            <a:pPr marL="0" indent="0">
              <a:buNone/>
            </a:pPr>
            <a:r>
              <a:rPr lang="en-US" dirty="0"/>
              <a:t>Is this always true?</a:t>
            </a:r>
          </a:p>
          <a:p>
            <a:pPr marL="0" indent="0">
              <a:buNone/>
            </a:pPr>
            <a:r>
              <a:rPr lang="en-US" dirty="0"/>
              <a:t>Yes! (Proof by contradiction)</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21</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3335512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B4D3A-BCFC-FE47-A4E5-4B4148FFF04F}"/>
              </a:ext>
            </a:extLst>
          </p:cNvPr>
          <p:cNvPicPr>
            <a:picLocks noChangeAspect="1"/>
          </p:cNvPicPr>
          <p:nvPr/>
        </p:nvPicPr>
        <p:blipFill>
          <a:blip r:embed="rId2"/>
          <a:stretch>
            <a:fillRect/>
          </a:stretch>
        </p:blipFill>
        <p:spPr>
          <a:xfrm>
            <a:off x="6086639" y="1957745"/>
            <a:ext cx="4402202" cy="3621594"/>
          </a:xfrm>
          <a:prstGeom prst="rect">
            <a:avLst/>
          </a:prstGeom>
        </p:spPr>
      </p:pic>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A </a:t>
            </a:r>
            <a:r>
              <a:rPr lang="en-US" i="1" dirty="0"/>
              <a:t>visibility graph </a:t>
            </a:r>
            <a:r>
              <a:rPr lang="en-US" dirty="0"/>
              <a:t>is a common way to build a roadmap in 2D polygonal environments</a:t>
            </a:r>
          </a:p>
        </p:txBody>
      </p:sp>
      <p:sp>
        <p:nvSpPr>
          <p:cNvPr id="3" name="Content Placeholder 2">
            <a:extLst>
              <a:ext uri="{FF2B5EF4-FFF2-40B4-BE49-F238E27FC236}">
                <a16:creationId xmlns:a16="http://schemas.microsoft.com/office/drawing/2014/main" id="{112B09F9-B672-6C43-8589-21409A556167}"/>
              </a:ext>
            </a:extLst>
          </p:cNvPr>
          <p:cNvSpPr>
            <a:spLocks noGrp="1"/>
          </p:cNvSpPr>
          <p:nvPr>
            <p:ph idx="1"/>
          </p:nvPr>
        </p:nvSpPr>
        <p:spPr>
          <a:xfrm>
            <a:off x="2152650" y="1825625"/>
            <a:ext cx="3771072" cy="4738804"/>
          </a:xfrm>
        </p:spPr>
        <p:txBody>
          <a:bodyPr/>
          <a:lstStyle/>
          <a:p>
            <a:pPr marL="0" indent="0">
              <a:buNone/>
            </a:pPr>
            <a:r>
              <a:rPr lang="en-US" dirty="0"/>
              <a:t>The visibility graph involves computing which vertices can see which other vertices (and the start and goal points).</a:t>
            </a:r>
          </a:p>
          <a:p>
            <a:pPr marL="0" indent="0">
              <a:buNone/>
            </a:pPr>
            <a:endParaRPr lang="en-US" dirty="0"/>
          </a:p>
          <a:p>
            <a:pPr marL="0" indent="0">
              <a:buNone/>
            </a:pPr>
            <a:r>
              <a:rPr lang="en-US" dirty="0"/>
              <a:t>Searching over this graph gives us the shortest path.</a:t>
            </a:r>
          </a:p>
        </p:txBody>
      </p:sp>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22</a:t>
            </a:fld>
            <a:endParaRPr lang="en-US"/>
          </a:p>
        </p:txBody>
      </p:sp>
      <p:sp>
        <p:nvSpPr>
          <p:cNvPr id="7" name="TextBox 6">
            <a:extLst>
              <a:ext uri="{FF2B5EF4-FFF2-40B4-BE49-F238E27FC236}">
                <a16:creationId xmlns:a16="http://schemas.microsoft.com/office/drawing/2014/main" id="{E02D7481-949B-C64F-AB5F-C0E105C96261}"/>
              </a:ext>
            </a:extLst>
          </p:cNvPr>
          <p:cNvSpPr txBox="1"/>
          <p:nvPr/>
        </p:nvSpPr>
        <p:spPr>
          <a:xfrm>
            <a:off x="8401878" y="6453809"/>
            <a:ext cx="1952266" cy="369332"/>
          </a:xfrm>
          <a:prstGeom prst="rect">
            <a:avLst/>
          </a:prstGeom>
          <a:noFill/>
        </p:spPr>
        <p:txBody>
          <a:bodyPr wrap="none" rtlCol="0">
            <a:spAutoFit/>
          </a:bodyPr>
          <a:lstStyle/>
          <a:p>
            <a:r>
              <a:rPr lang="en-US" dirty="0"/>
              <a:t>From: </a:t>
            </a:r>
            <a:r>
              <a:rPr lang="en-US" dirty="0">
                <a:hlinkClick r:id="rId3"/>
              </a:rPr>
              <a:t>CMU 15.381</a:t>
            </a:r>
            <a:endParaRPr lang="en-US" dirty="0"/>
          </a:p>
        </p:txBody>
      </p:sp>
    </p:spTree>
    <p:extLst>
      <p:ext uri="{BB962C8B-B14F-4D97-AF65-F5344CB8AC3E}">
        <p14:creationId xmlns:p14="http://schemas.microsoft.com/office/powerpoint/2010/main" val="72982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ACF2-DE53-F44C-92D5-E5EF8D72BC08}"/>
              </a:ext>
            </a:extLst>
          </p:cNvPr>
          <p:cNvSpPr>
            <a:spLocks noGrp="1"/>
          </p:cNvSpPr>
          <p:nvPr>
            <p:ph type="title"/>
          </p:nvPr>
        </p:nvSpPr>
        <p:spPr/>
        <p:txBody>
          <a:bodyPr/>
          <a:lstStyle/>
          <a:p>
            <a:r>
              <a:rPr lang="en-US" dirty="0"/>
              <a:t>We can go even farther than visibility with the “Shortest Path” roadmap</a:t>
            </a:r>
          </a:p>
        </p:txBody>
      </p:sp>
      <p:pic>
        <p:nvPicPr>
          <p:cNvPr id="6" name="Content Placeholder 5">
            <a:extLst>
              <a:ext uri="{FF2B5EF4-FFF2-40B4-BE49-F238E27FC236}">
                <a16:creationId xmlns:a16="http://schemas.microsoft.com/office/drawing/2014/main" id="{4B476525-8C59-2E46-BF53-A931C728235D}"/>
              </a:ext>
            </a:extLst>
          </p:cNvPr>
          <p:cNvPicPr>
            <a:picLocks noGrp="1" noChangeAspect="1"/>
          </p:cNvPicPr>
          <p:nvPr>
            <p:ph idx="1"/>
          </p:nvPr>
        </p:nvPicPr>
        <p:blipFill>
          <a:blip r:embed="rId2"/>
          <a:stretch>
            <a:fillRect/>
          </a:stretch>
        </p:blipFill>
        <p:spPr>
          <a:xfrm>
            <a:off x="3359150" y="1848092"/>
            <a:ext cx="5473700" cy="3670300"/>
          </a:xfrm>
          <a:prstGeom prst="rect">
            <a:avLst/>
          </a:prstGeom>
        </p:spPr>
      </p:pic>
      <p:sp>
        <p:nvSpPr>
          <p:cNvPr id="5" name="Slide Number Placeholder 4">
            <a:extLst>
              <a:ext uri="{FF2B5EF4-FFF2-40B4-BE49-F238E27FC236}">
                <a16:creationId xmlns:a16="http://schemas.microsoft.com/office/drawing/2014/main" id="{568D2801-F6EB-694B-A31C-163D3938EB33}"/>
              </a:ext>
            </a:extLst>
          </p:cNvPr>
          <p:cNvSpPr>
            <a:spLocks noGrp="1"/>
          </p:cNvSpPr>
          <p:nvPr>
            <p:ph type="sldNum" sz="quarter" idx="12"/>
          </p:nvPr>
        </p:nvSpPr>
        <p:spPr/>
        <p:txBody>
          <a:bodyPr/>
          <a:lstStyle/>
          <a:p>
            <a:fld id="{E538DE21-AC3D-574E-A9BC-92B90566158F}" type="slidenum">
              <a:rPr lang="en-US" smtClean="0"/>
              <a:t>23</a:t>
            </a:fld>
            <a:endParaRPr lang="en-US"/>
          </a:p>
        </p:txBody>
      </p:sp>
      <p:sp>
        <p:nvSpPr>
          <p:cNvPr id="7" name="TextBox 6">
            <a:extLst>
              <a:ext uri="{FF2B5EF4-FFF2-40B4-BE49-F238E27FC236}">
                <a16:creationId xmlns:a16="http://schemas.microsoft.com/office/drawing/2014/main" id="{A4C47D58-F4A7-B14C-9D62-BD6A63FED457}"/>
              </a:ext>
            </a:extLst>
          </p:cNvPr>
          <p:cNvSpPr txBox="1"/>
          <p:nvPr/>
        </p:nvSpPr>
        <p:spPr>
          <a:xfrm>
            <a:off x="2152650" y="5857461"/>
            <a:ext cx="5732392" cy="400110"/>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Notice that not all visibility edges are included.</a:t>
            </a:r>
          </a:p>
        </p:txBody>
      </p:sp>
    </p:spTree>
    <p:extLst>
      <p:ext uri="{BB962C8B-B14F-4D97-AF65-F5344CB8AC3E}">
        <p14:creationId xmlns:p14="http://schemas.microsoft.com/office/powerpoint/2010/main" val="3127122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9659-817B-8146-A4BF-5DF123078F00}"/>
              </a:ext>
            </a:extLst>
          </p:cNvPr>
          <p:cNvSpPr>
            <a:spLocks noGrp="1"/>
          </p:cNvSpPr>
          <p:nvPr>
            <p:ph type="title"/>
          </p:nvPr>
        </p:nvSpPr>
        <p:spPr/>
        <p:txBody>
          <a:bodyPr/>
          <a:lstStyle/>
          <a:p>
            <a:r>
              <a:rPr lang="en-US" dirty="0"/>
              <a:t>Why don’t we </a:t>
            </a:r>
            <a:r>
              <a:rPr lang="en-US" i="1" dirty="0"/>
              <a:t>always</a:t>
            </a:r>
            <a:r>
              <a:rPr lang="en-US" dirty="0"/>
              <a:t> use visibility graphs for planning?</a:t>
            </a:r>
          </a:p>
        </p:txBody>
      </p:sp>
      <p:sp>
        <p:nvSpPr>
          <p:cNvPr id="3" name="Content Placeholder 2">
            <a:extLst>
              <a:ext uri="{FF2B5EF4-FFF2-40B4-BE49-F238E27FC236}">
                <a16:creationId xmlns:a16="http://schemas.microsoft.com/office/drawing/2014/main" id="{D5AC8380-4000-7A4E-80AC-4C7413A5EDCB}"/>
              </a:ext>
            </a:extLst>
          </p:cNvPr>
          <p:cNvSpPr>
            <a:spLocks noGrp="1"/>
          </p:cNvSpPr>
          <p:nvPr>
            <p:ph idx="1"/>
          </p:nvPr>
        </p:nvSpPr>
        <p:spPr/>
        <p:txBody>
          <a:bodyPr/>
          <a:lstStyle/>
          <a:p>
            <a:r>
              <a:rPr lang="en-US" dirty="0"/>
              <a:t>First: they get quite complicated and unwieldly in higher than 2 dimension.</a:t>
            </a:r>
          </a:p>
          <a:p>
            <a:r>
              <a:rPr lang="en-US" dirty="0"/>
              <a:t>Also, we don’t always want to be </a:t>
            </a:r>
            <a:r>
              <a:rPr lang="en-US" i="1" dirty="0"/>
              <a:t>incredibly close</a:t>
            </a:r>
            <a:r>
              <a:rPr lang="en-US" dirty="0"/>
              <a:t> to the obstacles. Sometimes it’s better to be safer</a:t>
            </a:r>
          </a:p>
          <a:p>
            <a:r>
              <a:rPr lang="en-US" dirty="0"/>
              <a:t>Other factors may play a role as well: it may be impossible for the robot (e.g., a self-driving car) to make sharp turns. Vehicle dynamics will play a big role for the next couple of weeks.</a:t>
            </a:r>
          </a:p>
        </p:txBody>
      </p:sp>
      <p:sp>
        <p:nvSpPr>
          <p:cNvPr id="5" name="Slide Number Placeholder 4">
            <a:extLst>
              <a:ext uri="{FF2B5EF4-FFF2-40B4-BE49-F238E27FC236}">
                <a16:creationId xmlns:a16="http://schemas.microsoft.com/office/drawing/2014/main" id="{66D8B1FF-EF7B-1B49-8D0A-345159DEFE1D}"/>
              </a:ext>
            </a:extLst>
          </p:cNvPr>
          <p:cNvSpPr>
            <a:spLocks noGrp="1"/>
          </p:cNvSpPr>
          <p:nvPr>
            <p:ph type="sldNum" sz="quarter" idx="12"/>
          </p:nvPr>
        </p:nvSpPr>
        <p:spPr/>
        <p:txBody>
          <a:bodyPr/>
          <a:lstStyle/>
          <a:p>
            <a:fld id="{E538DE21-AC3D-574E-A9BC-92B90566158F}" type="slidenum">
              <a:rPr lang="en-US" smtClean="0"/>
              <a:t>24</a:t>
            </a:fld>
            <a:endParaRPr lang="en-US"/>
          </a:p>
        </p:txBody>
      </p:sp>
    </p:spTree>
    <p:extLst>
      <p:ext uri="{BB962C8B-B14F-4D97-AF65-F5344CB8AC3E}">
        <p14:creationId xmlns:p14="http://schemas.microsoft.com/office/powerpoint/2010/main" val="4044669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5CC9B-8894-8940-915C-839DFC1FA3BF}"/>
              </a:ext>
            </a:extLst>
          </p:cNvPr>
          <p:cNvSpPr>
            <a:spLocks noGrp="1"/>
          </p:cNvSpPr>
          <p:nvPr>
            <p:ph type="title"/>
          </p:nvPr>
        </p:nvSpPr>
        <p:spPr/>
        <p:txBody>
          <a:bodyPr/>
          <a:lstStyle/>
          <a:p>
            <a:r>
              <a:rPr lang="en-US" dirty="0"/>
              <a:t>It is also common to create regular discrete grids out of otherwise continuous maps</a:t>
            </a:r>
          </a:p>
        </p:txBody>
      </p:sp>
      <p:sp>
        <p:nvSpPr>
          <p:cNvPr id="3" name="Content Placeholder 2">
            <a:extLst>
              <a:ext uri="{FF2B5EF4-FFF2-40B4-BE49-F238E27FC236}">
                <a16:creationId xmlns:a16="http://schemas.microsoft.com/office/drawing/2014/main" id="{8F556FD4-70EF-3341-83BA-B5E95F71BDD8}"/>
              </a:ext>
            </a:extLst>
          </p:cNvPr>
          <p:cNvSpPr>
            <a:spLocks noGrp="1"/>
          </p:cNvSpPr>
          <p:nvPr>
            <p:ph idx="1"/>
          </p:nvPr>
        </p:nvSpPr>
        <p:spPr/>
        <p:txBody>
          <a:bodyPr>
            <a:normAutofit fontScale="92500" lnSpcReduction="20000"/>
          </a:bodyPr>
          <a:lstStyle/>
          <a:p>
            <a:pPr marL="0" indent="0">
              <a:buNone/>
            </a:pPr>
            <a:r>
              <a:rPr lang="en-US" dirty="0"/>
              <a:t>But turning a continuous space into a grid, you must trade off between a very small resolution (and high computational cost) or a big resolution (and miss closing off paths):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This approach is therefore </a:t>
            </a:r>
            <a:r>
              <a:rPr lang="en-US" i="1" dirty="0"/>
              <a:t>not complete</a:t>
            </a:r>
            <a:r>
              <a:rPr lang="en-US" dirty="0"/>
              <a:t> in general!</a:t>
            </a:r>
          </a:p>
        </p:txBody>
      </p:sp>
      <p:sp>
        <p:nvSpPr>
          <p:cNvPr id="5" name="Slide Number Placeholder 4">
            <a:extLst>
              <a:ext uri="{FF2B5EF4-FFF2-40B4-BE49-F238E27FC236}">
                <a16:creationId xmlns:a16="http://schemas.microsoft.com/office/drawing/2014/main" id="{6725BD61-D05D-3747-9337-36B59D99E36D}"/>
              </a:ext>
            </a:extLst>
          </p:cNvPr>
          <p:cNvSpPr>
            <a:spLocks noGrp="1"/>
          </p:cNvSpPr>
          <p:nvPr>
            <p:ph type="sldNum" sz="quarter" idx="12"/>
          </p:nvPr>
        </p:nvSpPr>
        <p:spPr/>
        <p:txBody>
          <a:bodyPr/>
          <a:lstStyle/>
          <a:p>
            <a:fld id="{E538DE21-AC3D-574E-A9BC-92B90566158F}" type="slidenum">
              <a:rPr lang="en-US" smtClean="0"/>
              <a:t>25</a:t>
            </a:fld>
            <a:endParaRPr lang="en-US"/>
          </a:p>
        </p:txBody>
      </p:sp>
      <p:pic>
        <p:nvPicPr>
          <p:cNvPr id="6" name="Picture 5">
            <a:extLst>
              <a:ext uri="{FF2B5EF4-FFF2-40B4-BE49-F238E27FC236}">
                <a16:creationId xmlns:a16="http://schemas.microsoft.com/office/drawing/2014/main" id="{E568FFE6-970F-5D45-A488-00E658654842}"/>
              </a:ext>
            </a:extLst>
          </p:cNvPr>
          <p:cNvPicPr>
            <a:picLocks noChangeAspect="1"/>
          </p:cNvPicPr>
          <p:nvPr/>
        </p:nvPicPr>
        <p:blipFill>
          <a:blip r:embed="rId2"/>
          <a:stretch>
            <a:fillRect/>
          </a:stretch>
        </p:blipFill>
        <p:spPr>
          <a:xfrm>
            <a:off x="1822448" y="2856123"/>
            <a:ext cx="4023970" cy="2517321"/>
          </a:xfrm>
          <a:prstGeom prst="rect">
            <a:avLst/>
          </a:prstGeom>
        </p:spPr>
      </p:pic>
      <p:pic>
        <p:nvPicPr>
          <p:cNvPr id="7" name="Picture 6">
            <a:extLst>
              <a:ext uri="{FF2B5EF4-FFF2-40B4-BE49-F238E27FC236}">
                <a16:creationId xmlns:a16="http://schemas.microsoft.com/office/drawing/2014/main" id="{6C97B2C6-FB20-6E4C-8B14-7679EBE7EC6A}"/>
              </a:ext>
            </a:extLst>
          </p:cNvPr>
          <p:cNvPicPr>
            <a:picLocks noChangeAspect="1"/>
          </p:cNvPicPr>
          <p:nvPr/>
        </p:nvPicPr>
        <p:blipFill>
          <a:blip r:embed="rId3"/>
          <a:stretch>
            <a:fillRect/>
          </a:stretch>
        </p:blipFill>
        <p:spPr>
          <a:xfrm>
            <a:off x="6345585" y="2856123"/>
            <a:ext cx="4037213" cy="2517321"/>
          </a:xfrm>
          <a:prstGeom prst="rect">
            <a:avLst/>
          </a:prstGeom>
        </p:spPr>
      </p:pic>
      <p:sp>
        <p:nvSpPr>
          <p:cNvPr id="8" name="Content Placeholder 7">
            <a:extLst>
              <a:ext uri="{FF2B5EF4-FFF2-40B4-BE49-F238E27FC236}">
                <a16:creationId xmlns:a16="http://schemas.microsoft.com/office/drawing/2014/main" id="{84278999-52D2-3E4F-AAD6-8DB726ED7F7E}"/>
              </a:ext>
            </a:extLst>
          </p:cNvPr>
          <p:cNvSpPr txBox="1">
            <a:spLocks/>
          </p:cNvSpPr>
          <p:nvPr/>
        </p:nvSpPr>
        <p:spPr>
          <a:xfrm>
            <a:off x="2152650" y="6206154"/>
            <a:ext cx="7886700" cy="41226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800" dirty="0"/>
              <a:t>Image from: </a:t>
            </a:r>
            <a:r>
              <a:rPr lang="en-US" sz="1800" dirty="0">
                <a:hlinkClick r:id="rId4"/>
              </a:rPr>
              <a:t>MIT 16.410</a:t>
            </a:r>
            <a:endParaRPr lang="en-US" sz="1800" dirty="0"/>
          </a:p>
        </p:txBody>
      </p:sp>
    </p:spTree>
    <p:extLst>
      <p:ext uri="{BB962C8B-B14F-4D97-AF65-F5344CB8AC3E}">
        <p14:creationId xmlns:p14="http://schemas.microsoft.com/office/powerpoint/2010/main" val="1341022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659BC-4356-B349-873C-D8ADE6B80D37}"/>
              </a:ext>
            </a:extLst>
          </p:cNvPr>
          <p:cNvPicPr>
            <a:picLocks noChangeAspect="1"/>
          </p:cNvPicPr>
          <p:nvPr/>
        </p:nvPicPr>
        <p:blipFill>
          <a:blip r:embed="rId2"/>
          <a:stretch>
            <a:fillRect/>
          </a:stretch>
        </p:blipFill>
        <p:spPr>
          <a:xfrm>
            <a:off x="1683929" y="3680128"/>
            <a:ext cx="4056843" cy="332022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4E589A6-7E52-EA47-8EC4-82B28502303A}"/>
              </a:ext>
            </a:extLst>
          </p:cNvPr>
          <p:cNvSpPr>
            <a:spLocks noGrp="1"/>
          </p:cNvSpPr>
          <p:nvPr>
            <p:ph type="title"/>
          </p:nvPr>
        </p:nvSpPr>
        <p:spPr/>
        <p:txBody>
          <a:bodyPr/>
          <a:lstStyle/>
          <a:p>
            <a:r>
              <a:rPr lang="en-US" dirty="0" err="1"/>
              <a:t>OctoMap</a:t>
            </a:r>
            <a:r>
              <a:rPr lang="en-US" dirty="0"/>
              <a:t> (octrees) is a representation that allows for multi-resolution grid cells</a:t>
            </a:r>
          </a:p>
        </p:txBody>
      </p:sp>
      <p:sp>
        <p:nvSpPr>
          <p:cNvPr id="3" name="Content Placeholder 2">
            <a:extLst>
              <a:ext uri="{FF2B5EF4-FFF2-40B4-BE49-F238E27FC236}">
                <a16:creationId xmlns:a16="http://schemas.microsoft.com/office/drawing/2014/main" id="{F0CCBD09-49AC-694E-ADEE-29FB3E9D6490}"/>
              </a:ext>
            </a:extLst>
          </p:cNvPr>
          <p:cNvSpPr>
            <a:spLocks noGrp="1"/>
          </p:cNvSpPr>
          <p:nvPr>
            <p:ph idx="1"/>
          </p:nvPr>
        </p:nvSpPr>
        <p:spPr>
          <a:xfrm>
            <a:off x="838200" y="1690688"/>
            <a:ext cx="5826760" cy="4351338"/>
          </a:xfrm>
        </p:spPr>
        <p:txBody>
          <a:bodyPr/>
          <a:lstStyle/>
          <a:p>
            <a:pPr marL="0" indent="0">
              <a:buNone/>
            </a:pPr>
            <a:r>
              <a:rPr lang="en-US" dirty="0"/>
              <a:t>Key idea: if you need higher resolution, split a cell in half (in all dimensions). If not: keep a single “big” cell. Great for both large free space regions and small obstacles between them.</a:t>
            </a:r>
          </a:p>
        </p:txBody>
      </p:sp>
      <p:sp>
        <p:nvSpPr>
          <p:cNvPr id="5" name="Slide Number Placeholder 4">
            <a:extLst>
              <a:ext uri="{FF2B5EF4-FFF2-40B4-BE49-F238E27FC236}">
                <a16:creationId xmlns:a16="http://schemas.microsoft.com/office/drawing/2014/main" id="{7894B94A-C5DC-574B-ACCE-36B233535D09}"/>
              </a:ext>
            </a:extLst>
          </p:cNvPr>
          <p:cNvSpPr>
            <a:spLocks noGrp="1"/>
          </p:cNvSpPr>
          <p:nvPr>
            <p:ph type="sldNum" sz="quarter" idx="12"/>
          </p:nvPr>
        </p:nvSpPr>
        <p:spPr/>
        <p:txBody>
          <a:bodyPr/>
          <a:lstStyle/>
          <a:p>
            <a:fld id="{E538DE21-AC3D-574E-A9BC-92B90566158F}" type="slidenum">
              <a:rPr lang="en-US" smtClean="0"/>
              <a:t>26</a:t>
            </a:fld>
            <a:endParaRPr lang="en-US"/>
          </a:p>
        </p:txBody>
      </p:sp>
      <p:sp>
        <p:nvSpPr>
          <p:cNvPr id="6" name="Rectangle 5">
            <a:extLst>
              <a:ext uri="{FF2B5EF4-FFF2-40B4-BE49-F238E27FC236}">
                <a16:creationId xmlns:a16="http://schemas.microsoft.com/office/drawing/2014/main" id="{BE87B8A3-74EC-CD40-8EBC-537736142C53}"/>
              </a:ext>
            </a:extLst>
          </p:cNvPr>
          <p:cNvSpPr/>
          <p:nvPr/>
        </p:nvSpPr>
        <p:spPr>
          <a:xfrm>
            <a:off x="8049662" y="6186030"/>
            <a:ext cx="2723181" cy="369332"/>
          </a:xfrm>
          <a:prstGeom prst="rect">
            <a:avLst/>
          </a:prstGeom>
        </p:spPr>
        <p:txBody>
          <a:bodyPr wrap="none">
            <a:spAutoFit/>
          </a:bodyPr>
          <a:lstStyle/>
          <a:p>
            <a:r>
              <a:rPr lang="en-US" dirty="0"/>
              <a:t>https://</a:t>
            </a:r>
            <a:r>
              <a:rPr lang="en-US" dirty="0" err="1"/>
              <a:t>octomap.github.io</a:t>
            </a:r>
            <a:r>
              <a:rPr lang="en-US" dirty="0"/>
              <a:t>/</a:t>
            </a:r>
          </a:p>
        </p:txBody>
      </p:sp>
      <p:pic>
        <p:nvPicPr>
          <p:cNvPr id="8" name="Picture 7">
            <a:extLst>
              <a:ext uri="{FF2B5EF4-FFF2-40B4-BE49-F238E27FC236}">
                <a16:creationId xmlns:a16="http://schemas.microsoft.com/office/drawing/2014/main" id="{AB61125D-B855-AB49-90CF-0A30DB759814}"/>
              </a:ext>
            </a:extLst>
          </p:cNvPr>
          <p:cNvPicPr>
            <a:picLocks noChangeAspect="1"/>
          </p:cNvPicPr>
          <p:nvPr/>
        </p:nvPicPr>
        <p:blipFill>
          <a:blip r:embed="rId3"/>
          <a:stretch>
            <a:fillRect/>
          </a:stretch>
        </p:blipFill>
        <p:spPr>
          <a:xfrm>
            <a:off x="6887512" y="1776859"/>
            <a:ext cx="4265502" cy="43230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4203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2977-DB81-1D16-0052-ACA3A5635188}"/>
              </a:ext>
            </a:extLst>
          </p:cNvPr>
          <p:cNvSpPr>
            <a:spLocks noGrp="1"/>
          </p:cNvSpPr>
          <p:nvPr>
            <p:ph type="title"/>
          </p:nvPr>
        </p:nvSpPr>
        <p:spPr/>
        <p:txBody>
          <a:bodyPr/>
          <a:lstStyle/>
          <a:p>
            <a:r>
              <a:rPr lang="en-US" dirty="0" err="1"/>
              <a:t>OctoMap</a:t>
            </a:r>
            <a:r>
              <a:rPr lang="en-US" dirty="0"/>
              <a:t> Server is great for fusing laser scan data into a grid</a:t>
            </a:r>
          </a:p>
        </p:txBody>
      </p:sp>
      <p:pic>
        <p:nvPicPr>
          <p:cNvPr id="6" name="Content Placeholder 5">
            <a:extLst>
              <a:ext uri="{FF2B5EF4-FFF2-40B4-BE49-F238E27FC236}">
                <a16:creationId xmlns:a16="http://schemas.microsoft.com/office/drawing/2014/main" id="{AE9EAE01-9722-5D18-8D52-4F6C66FDFFCA}"/>
              </a:ext>
            </a:extLst>
          </p:cNvPr>
          <p:cNvPicPr>
            <a:picLocks noGrp="1" noChangeAspect="1"/>
          </p:cNvPicPr>
          <p:nvPr>
            <p:ph idx="1"/>
          </p:nvPr>
        </p:nvPicPr>
        <p:blipFill>
          <a:blip r:embed="rId2"/>
          <a:stretch>
            <a:fillRect/>
          </a:stretch>
        </p:blipFill>
        <p:spPr>
          <a:xfrm>
            <a:off x="2184511" y="1690689"/>
            <a:ext cx="7822978" cy="5336894"/>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DECA0860-A0F6-0D4C-ACB1-E6DEFE34EDBF}"/>
              </a:ext>
            </a:extLst>
          </p:cNvPr>
          <p:cNvSpPr>
            <a:spLocks noGrp="1"/>
          </p:cNvSpPr>
          <p:nvPr>
            <p:ph type="sldNum" sz="quarter" idx="12"/>
          </p:nvPr>
        </p:nvSpPr>
        <p:spPr/>
        <p:txBody>
          <a:bodyPr/>
          <a:lstStyle/>
          <a:p>
            <a:fld id="{E538DE21-AC3D-574E-A9BC-92B90566158F}" type="slidenum">
              <a:rPr lang="en-US" smtClean="0"/>
              <a:t>27</a:t>
            </a:fld>
            <a:endParaRPr lang="en-US"/>
          </a:p>
        </p:txBody>
      </p:sp>
      <p:sp>
        <p:nvSpPr>
          <p:cNvPr id="7" name="TextBox 6">
            <a:extLst>
              <a:ext uri="{FF2B5EF4-FFF2-40B4-BE49-F238E27FC236}">
                <a16:creationId xmlns:a16="http://schemas.microsoft.com/office/drawing/2014/main" id="{A93FF5A2-95E6-58D9-C17E-FCD310FEA122}"/>
              </a:ext>
            </a:extLst>
          </p:cNvPr>
          <p:cNvSpPr txBox="1"/>
          <p:nvPr/>
        </p:nvSpPr>
        <p:spPr>
          <a:xfrm>
            <a:off x="4831977" y="2646920"/>
            <a:ext cx="5015925" cy="369332"/>
          </a:xfrm>
          <a:prstGeom prst="rect">
            <a:avLst/>
          </a:prstGeom>
          <a:noFill/>
        </p:spPr>
        <p:txBody>
          <a:bodyPr wrap="none" rtlCol="0">
            <a:spAutoFit/>
          </a:bodyPr>
          <a:lstStyle/>
          <a:p>
            <a:r>
              <a:rPr lang="en-US" dirty="0">
                <a:hlinkClick r:id="rId3"/>
              </a:rPr>
              <a:t>https://www.youtube.com/watch?v=AodHUpuvJqs</a:t>
            </a:r>
            <a:r>
              <a:rPr lang="en-US" dirty="0"/>
              <a:t> </a:t>
            </a:r>
          </a:p>
        </p:txBody>
      </p:sp>
    </p:spTree>
    <p:extLst>
      <p:ext uri="{BB962C8B-B14F-4D97-AF65-F5344CB8AC3E}">
        <p14:creationId xmlns:p14="http://schemas.microsoft.com/office/powerpoint/2010/main" val="1226639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507D59A-8E0F-A445-84B6-77E951AF2136}"/>
              </a:ext>
            </a:extLst>
          </p:cNvPr>
          <p:cNvSpPr txBox="1">
            <a:spLocks/>
          </p:cNvSpPr>
          <p:nvPr/>
        </p:nvSpPr>
        <p:spPr>
          <a:xfrm>
            <a:off x="2152650" y="1610139"/>
            <a:ext cx="7886700" cy="45668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Given a set of points in the plane, a Voronoi Diagram partitions space into regions based on proximity to the points: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line segments connecting these regions are equidistant to 2 points. The vertices are equidistant to 3.</a:t>
            </a:r>
          </a:p>
        </p:txBody>
      </p:sp>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28</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24D0439F-5689-3743-9958-6DA304C3132C}"/>
              </a:ext>
            </a:extLst>
          </p:cNvPr>
          <p:cNvPicPr>
            <a:picLocks noChangeAspect="1"/>
          </p:cNvPicPr>
          <p:nvPr/>
        </p:nvPicPr>
        <p:blipFill>
          <a:blip r:embed="rId3">
            <a:alphaModFix/>
          </a:blip>
          <a:stretch>
            <a:fillRect/>
          </a:stretch>
        </p:blipFill>
        <p:spPr>
          <a:xfrm>
            <a:off x="4099450" y="3022585"/>
            <a:ext cx="4103646" cy="2225276"/>
          </a:xfrm>
          <a:prstGeom prst="rect">
            <a:avLst/>
          </a:prstGeom>
        </p:spPr>
      </p:pic>
    </p:spTree>
    <p:extLst>
      <p:ext uri="{BB962C8B-B14F-4D97-AF65-F5344CB8AC3E}">
        <p14:creationId xmlns:p14="http://schemas.microsoft.com/office/powerpoint/2010/main" val="2711353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29</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0F49C898-D7F1-2D44-BB2C-58101C6986D7}"/>
              </a:ext>
            </a:extLst>
          </p:cNvPr>
          <p:cNvPicPr>
            <a:picLocks noChangeAspect="1"/>
          </p:cNvPicPr>
          <p:nvPr/>
        </p:nvPicPr>
        <p:blipFill>
          <a:blip r:embed="rId3"/>
          <a:stretch>
            <a:fillRect/>
          </a:stretch>
        </p:blipFill>
        <p:spPr>
          <a:xfrm>
            <a:off x="4139206" y="2210449"/>
            <a:ext cx="3913588" cy="3037412"/>
          </a:xfrm>
          <a:prstGeom prst="rect">
            <a:avLst/>
          </a:prstGeom>
        </p:spPr>
      </p:pic>
      <p:sp>
        <p:nvSpPr>
          <p:cNvPr id="9" name="Content Placeholder 2">
            <a:extLst>
              <a:ext uri="{FF2B5EF4-FFF2-40B4-BE49-F238E27FC236}">
                <a16:creationId xmlns:a16="http://schemas.microsoft.com/office/drawing/2014/main" id="{F90CA410-1217-F946-9A1E-B55EBCDCE6B8}"/>
              </a:ext>
            </a:extLst>
          </p:cNvPr>
          <p:cNvSpPr txBox="1">
            <a:spLocks/>
          </p:cNvSpPr>
          <p:nvPr/>
        </p:nvSpPr>
        <p:spPr>
          <a:xfrm>
            <a:off x="2152650" y="1610139"/>
            <a:ext cx="7886700" cy="4566824"/>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a:t>Given a set of points in the plane, a Voronoi Diagram partitions space into regions based on proximity to the points: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The line segments connecting these regions are equidistant to 2 points. The vertices are equidistant to 3.</a:t>
            </a:r>
          </a:p>
        </p:txBody>
      </p:sp>
    </p:spTree>
    <p:extLst>
      <p:ext uri="{BB962C8B-B14F-4D97-AF65-F5344CB8AC3E}">
        <p14:creationId xmlns:p14="http://schemas.microsoft.com/office/powerpoint/2010/main" val="544724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AF1E-A79A-A646-9803-933A52F15467}"/>
              </a:ext>
            </a:extLst>
          </p:cNvPr>
          <p:cNvSpPr>
            <a:spLocks noGrp="1"/>
          </p:cNvSpPr>
          <p:nvPr>
            <p:ph type="title"/>
          </p:nvPr>
        </p:nvSpPr>
        <p:spPr/>
        <p:txBody>
          <a:bodyPr/>
          <a:lstStyle/>
          <a:p>
            <a:r>
              <a:rPr lang="en-US" dirty="0"/>
              <a:t>Roadmaps</a:t>
            </a:r>
          </a:p>
        </p:txBody>
      </p:sp>
      <p:sp>
        <p:nvSpPr>
          <p:cNvPr id="3" name="Text Placeholder 2">
            <a:extLst>
              <a:ext uri="{FF2B5EF4-FFF2-40B4-BE49-F238E27FC236}">
                <a16:creationId xmlns:a16="http://schemas.microsoft.com/office/drawing/2014/main" id="{3C3D132A-1BCE-D449-95D4-E806231115EA}"/>
              </a:ext>
            </a:extLst>
          </p:cNvPr>
          <p:cNvSpPr>
            <a:spLocks noGrp="1"/>
          </p:cNvSpPr>
          <p:nvPr>
            <p:ph type="body" idx="1"/>
          </p:nvPr>
        </p:nvSpPr>
        <p:spPr/>
        <p:txBody>
          <a:bodyPr/>
          <a:lstStyle/>
          <a:p>
            <a:r>
              <a:rPr lang="en-US" dirty="0"/>
              <a:t>What more can we do with state space search?</a:t>
            </a:r>
          </a:p>
          <a:p>
            <a:r>
              <a:rPr lang="en-US" dirty="0"/>
              <a:t>Where do these graphs come from in practice?</a:t>
            </a:r>
          </a:p>
        </p:txBody>
      </p:sp>
      <p:sp>
        <p:nvSpPr>
          <p:cNvPr id="5" name="Slide Number Placeholder 4">
            <a:extLst>
              <a:ext uri="{FF2B5EF4-FFF2-40B4-BE49-F238E27FC236}">
                <a16:creationId xmlns:a16="http://schemas.microsoft.com/office/drawing/2014/main" id="{61366981-11EA-824B-93E4-2110B2E4BCBB}"/>
              </a:ext>
            </a:extLst>
          </p:cNvPr>
          <p:cNvSpPr>
            <a:spLocks noGrp="1"/>
          </p:cNvSpPr>
          <p:nvPr>
            <p:ph type="sldNum" sz="quarter" idx="12"/>
          </p:nvPr>
        </p:nvSpPr>
        <p:spPr/>
        <p:txBody>
          <a:bodyPr/>
          <a:lstStyle/>
          <a:p>
            <a:fld id="{E538DE21-AC3D-574E-A9BC-92B90566158F}" type="slidenum">
              <a:rPr lang="en-US" smtClean="0"/>
              <a:t>3</a:t>
            </a:fld>
            <a:endParaRPr lang="en-US"/>
          </a:p>
        </p:txBody>
      </p:sp>
    </p:spTree>
    <p:extLst>
      <p:ext uri="{BB962C8B-B14F-4D97-AF65-F5344CB8AC3E}">
        <p14:creationId xmlns:p14="http://schemas.microsoft.com/office/powerpoint/2010/main" val="2768960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8937-B361-FF40-93EF-5C7C72E28130}"/>
              </a:ext>
            </a:extLst>
          </p:cNvPr>
          <p:cNvSpPr>
            <a:spLocks noGrp="1"/>
          </p:cNvSpPr>
          <p:nvPr>
            <p:ph type="title"/>
          </p:nvPr>
        </p:nvSpPr>
        <p:spPr/>
        <p:txBody>
          <a:bodyPr/>
          <a:lstStyle/>
          <a:p>
            <a:r>
              <a:rPr lang="en-US" dirty="0"/>
              <a:t>Voronoi Diagrams: let’s make a roadmap based on distance to obstacles</a:t>
            </a:r>
          </a:p>
        </p:txBody>
      </p:sp>
      <p:sp>
        <p:nvSpPr>
          <p:cNvPr id="3" name="Content Placeholder 2">
            <a:extLst>
              <a:ext uri="{FF2B5EF4-FFF2-40B4-BE49-F238E27FC236}">
                <a16:creationId xmlns:a16="http://schemas.microsoft.com/office/drawing/2014/main" id="{5C5140D5-3017-4449-A3F7-DD42CB2170F6}"/>
              </a:ext>
            </a:extLst>
          </p:cNvPr>
          <p:cNvSpPr>
            <a:spLocks noGrp="1"/>
          </p:cNvSpPr>
          <p:nvPr>
            <p:ph idx="1"/>
          </p:nvPr>
        </p:nvSpPr>
        <p:spPr>
          <a:xfrm>
            <a:off x="2152650" y="1838877"/>
            <a:ext cx="7886700" cy="4351338"/>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4DCDA385-1FA0-6343-B5F2-77CE114DFEB7}"/>
              </a:ext>
            </a:extLst>
          </p:cNvPr>
          <p:cNvSpPr>
            <a:spLocks noGrp="1"/>
          </p:cNvSpPr>
          <p:nvPr>
            <p:ph type="sldNum" sz="quarter" idx="12"/>
          </p:nvPr>
        </p:nvSpPr>
        <p:spPr/>
        <p:txBody>
          <a:bodyPr/>
          <a:lstStyle/>
          <a:p>
            <a:fld id="{E538DE21-AC3D-574E-A9BC-92B90566158F}" type="slidenum">
              <a:rPr lang="en-US" smtClean="0"/>
              <a:t>30</a:t>
            </a:fld>
            <a:endParaRPr lang="en-US"/>
          </a:p>
        </p:txBody>
      </p:sp>
      <p:sp>
        <p:nvSpPr>
          <p:cNvPr id="6" name="TextBox 5">
            <a:extLst>
              <a:ext uri="{FF2B5EF4-FFF2-40B4-BE49-F238E27FC236}">
                <a16:creationId xmlns:a16="http://schemas.microsoft.com/office/drawing/2014/main" id="{49749401-86E8-A547-A984-240A50284ABC}"/>
              </a:ext>
            </a:extLst>
          </p:cNvPr>
          <p:cNvSpPr txBox="1"/>
          <p:nvPr/>
        </p:nvSpPr>
        <p:spPr>
          <a:xfrm>
            <a:off x="7871578" y="6311899"/>
            <a:ext cx="2167773"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From: </a:t>
            </a:r>
            <a:r>
              <a:rPr lang="en-US" dirty="0">
                <a:latin typeface="Open Sans" panose="020B0606030504020204" pitchFamily="34" charset="0"/>
                <a:ea typeface="Open Sans" panose="020B0606030504020204" pitchFamily="34" charset="0"/>
                <a:cs typeface="Open Sans" panose="020B0606030504020204" pitchFamily="34" charset="0"/>
                <a:hlinkClick r:id="rId2"/>
              </a:rPr>
              <a:t>CMU 15.381</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E8B1CB84-9B3B-C848-91AE-63717E3E08C3}"/>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a:off x="3227547" y="2298623"/>
            <a:ext cx="5736906" cy="3360891"/>
          </a:xfrm>
          <a:prstGeom prst="rect">
            <a:avLst/>
          </a:prstGeom>
        </p:spPr>
      </p:pic>
    </p:spTree>
    <p:extLst>
      <p:ext uri="{BB962C8B-B14F-4D97-AF65-F5344CB8AC3E}">
        <p14:creationId xmlns:p14="http://schemas.microsoft.com/office/powerpoint/2010/main" val="166847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a:t>
            </a:r>
            <a:br>
              <a:rPr lang="en-US" dirty="0"/>
            </a:br>
            <a:endParaRPr lang="en-US" dirty="0"/>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31</a:t>
            </a:fld>
            <a:endParaRPr lang="en-US"/>
          </a:p>
        </p:txBody>
      </p:sp>
      <p:sp>
        <p:nvSpPr>
          <p:cNvPr id="9" name="Content Placeholder 8">
            <a:extLst>
              <a:ext uri="{FF2B5EF4-FFF2-40B4-BE49-F238E27FC236}">
                <a16:creationId xmlns:a16="http://schemas.microsoft.com/office/drawing/2014/main" id="{29FE15AB-484E-6242-9ABD-9001C91416D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67106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Yes: the Generalized Voronoi Diagram</a:t>
            </a:r>
          </a:p>
        </p:txBody>
      </p:sp>
      <p:pic>
        <p:nvPicPr>
          <p:cNvPr id="6" name="Content Placeholder 5">
            <a:extLst>
              <a:ext uri="{FF2B5EF4-FFF2-40B4-BE49-F238E27FC236}">
                <a16:creationId xmlns:a16="http://schemas.microsoft.com/office/drawing/2014/main" id="{7789F505-C741-F54F-BFE5-8A5C29AFF939}"/>
              </a:ext>
            </a:extLst>
          </p:cNvPr>
          <p:cNvPicPr>
            <a:picLocks noGrp="1" noChangeAspect="1"/>
          </p:cNvPicPr>
          <p:nvPr>
            <p:ph idx="1"/>
          </p:nvPr>
        </p:nvPicPr>
        <p:blipFill rotWithShape="1">
          <a:blip r:embed="rId2"/>
          <a:srcRect t="1745"/>
          <a:stretch/>
        </p:blipFill>
        <p:spPr>
          <a:xfrm>
            <a:off x="2400300" y="1524000"/>
            <a:ext cx="7391400" cy="3344208"/>
          </a:xfrm>
          <a:prstGeom prst="rect">
            <a:avLst/>
          </a:prstGeom>
        </p:spPr>
      </p:pic>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32</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 are piecewise, made up of straight lines and quadratic curves.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Straight: equidistant from 2 edges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Curved: equidistant from 1 corner and 1 edge</a:t>
            </a:r>
          </a:p>
        </p:txBody>
      </p:sp>
    </p:spTree>
    <p:extLst>
      <p:ext uri="{BB962C8B-B14F-4D97-AF65-F5344CB8AC3E}">
        <p14:creationId xmlns:p14="http://schemas.microsoft.com/office/powerpoint/2010/main" val="849935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fontScale="90000"/>
          </a:bodyPr>
          <a:lstStyle/>
          <a:p>
            <a:r>
              <a:rPr lang="en-US" dirty="0"/>
              <a:t>Can we make Voronoi Diagrams from obstacles? Yes: the Generalized Voronoi Diagram</a:t>
            </a:r>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33</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Edges are piecewise, made up of straight lines and quadratic curves.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Straight: equidistant from 2 edges</a:t>
            </a:r>
          </a:p>
          <a:p>
            <a:pPr marL="285750" indent="-28575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Curved: equidistant from 1 corner and 1 edge</a:t>
            </a:r>
          </a:p>
        </p:txBody>
      </p:sp>
      <p:sp>
        <p:nvSpPr>
          <p:cNvPr id="8" name="Content Placeholder 7">
            <a:extLst>
              <a:ext uri="{FF2B5EF4-FFF2-40B4-BE49-F238E27FC236}">
                <a16:creationId xmlns:a16="http://schemas.microsoft.com/office/drawing/2014/main" id="{3504988F-6151-8B4E-9CCC-24FFE91F5C61}"/>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FA0E64FC-A683-394E-8992-3929BEF6E94A}"/>
              </a:ext>
            </a:extLst>
          </p:cNvPr>
          <p:cNvPicPr>
            <a:picLocks noChangeAspect="1"/>
          </p:cNvPicPr>
          <p:nvPr/>
        </p:nvPicPr>
        <p:blipFill>
          <a:blip r:embed="rId2"/>
          <a:stretch>
            <a:fillRect/>
          </a:stretch>
        </p:blipFill>
        <p:spPr>
          <a:xfrm>
            <a:off x="2564710" y="1619806"/>
            <a:ext cx="7062580" cy="3197486"/>
          </a:xfrm>
          <a:prstGeom prst="rect">
            <a:avLst/>
          </a:prstGeom>
        </p:spPr>
      </p:pic>
    </p:spTree>
    <p:extLst>
      <p:ext uri="{BB962C8B-B14F-4D97-AF65-F5344CB8AC3E}">
        <p14:creationId xmlns:p14="http://schemas.microsoft.com/office/powerpoint/2010/main" val="2307547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B5C7D-4AA0-5B48-B9AA-631196692874}"/>
              </a:ext>
            </a:extLst>
          </p:cNvPr>
          <p:cNvSpPr>
            <a:spLocks noGrp="1"/>
          </p:cNvSpPr>
          <p:nvPr>
            <p:ph type="title"/>
          </p:nvPr>
        </p:nvSpPr>
        <p:spPr/>
        <p:txBody>
          <a:bodyPr>
            <a:normAutofit/>
          </a:bodyPr>
          <a:lstStyle/>
          <a:p>
            <a:r>
              <a:rPr lang="en-US" dirty="0"/>
              <a:t>Planning in a GVD works about as you’d expect:</a:t>
            </a:r>
          </a:p>
        </p:txBody>
      </p:sp>
      <p:sp>
        <p:nvSpPr>
          <p:cNvPr id="5" name="Slide Number Placeholder 4">
            <a:extLst>
              <a:ext uri="{FF2B5EF4-FFF2-40B4-BE49-F238E27FC236}">
                <a16:creationId xmlns:a16="http://schemas.microsoft.com/office/drawing/2014/main" id="{01A89B27-A247-374D-BDC9-D7A4F5958A61}"/>
              </a:ext>
            </a:extLst>
          </p:cNvPr>
          <p:cNvSpPr>
            <a:spLocks noGrp="1"/>
          </p:cNvSpPr>
          <p:nvPr>
            <p:ph type="sldNum" sz="quarter" idx="12"/>
          </p:nvPr>
        </p:nvSpPr>
        <p:spPr/>
        <p:txBody>
          <a:bodyPr/>
          <a:lstStyle/>
          <a:p>
            <a:fld id="{E538DE21-AC3D-574E-A9BC-92B90566158F}" type="slidenum">
              <a:rPr lang="en-US" smtClean="0"/>
              <a:t>34</a:t>
            </a:fld>
            <a:endParaRPr lang="en-US"/>
          </a:p>
        </p:txBody>
      </p:sp>
      <p:sp>
        <p:nvSpPr>
          <p:cNvPr id="7" name="TextBox 6">
            <a:extLst>
              <a:ext uri="{FF2B5EF4-FFF2-40B4-BE49-F238E27FC236}">
                <a16:creationId xmlns:a16="http://schemas.microsoft.com/office/drawing/2014/main" id="{AD173379-DD88-9649-85D8-137C35B33E32}"/>
              </a:ext>
            </a:extLst>
          </p:cNvPr>
          <p:cNvSpPr txBox="1"/>
          <p:nvPr/>
        </p:nvSpPr>
        <p:spPr>
          <a:xfrm>
            <a:off x="2152651" y="4868208"/>
            <a:ext cx="7886700" cy="1477328"/>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Find a route to the nearest edge and then follow the edges to travel between the points (as computed by a search algorithm).</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Note: points on these lines are </a:t>
            </a:r>
            <a:r>
              <a:rPr lang="en-US" i="1" dirty="0">
                <a:latin typeface="Open Sans" panose="020B0606030504020204" pitchFamily="34" charset="0"/>
                <a:ea typeface="Open Sans" panose="020B0606030504020204" pitchFamily="34" charset="0"/>
                <a:cs typeface="Open Sans" panose="020B0606030504020204" pitchFamily="34" charset="0"/>
              </a:rPr>
              <a:t>farthest</a:t>
            </a:r>
            <a:r>
              <a:rPr lang="en-US" dirty="0">
                <a:latin typeface="Open Sans" panose="020B0606030504020204" pitchFamily="34" charset="0"/>
                <a:ea typeface="Open Sans" panose="020B0606030504020204" pitchFamily="34" charset="0"/>
                <a:cs typeface="Open Sans" panose="020B0606030504020204" pitchFamily="34" charset="0"/>
              </a:rPr>
              <a:t> from the nearest obstacles.</a:t>
            </a:r>
          </a:p>
          <a:p>
            <a:r>
              <a:rPr lang="en-US" dirty="0">
                <a:latin typeface="Open Sans" panose="020B0606030504020204" pitchFamily="34" charset="0"/>
                <a:ea typeface="Open Sans" panose="020B0606030504020204" pitchFamily="34" charset="0"/>
                <a:cs typeface="Open Sans" panose="020B0606030504020204" pitchFamily="34" charset="0"/>
              </a:rPr>
              <a:t>This can be good for safety, but strongly depends on the problem.</a:t>
            </a:r>
          </a:p>
        </p:txBody>
      </p:sp>
      <p:pic>
        <p:nvPicPr>
          <p:cNvPr id="3" name="Content Placeholder 2">
            <a:extLst>
              <a:ext uri="{FF2B5EF4-FFF2-40B4-BE49-F238E27FC236}">
                <a16:creationId xmlns:a16="http://schemas.microsoft.com/office/drawing/2014/main" id="{16066F68-3C09-314D-BBD1-AB6005E620CF}"/>
              </a:ext>
            </a:extLst>
          </p:cNvPr>
          <p:cNvPicPr>
            <a:picLocks noGrp="1" noChangeAspect="1"/>
          </p:cNvPicPr>
          <p:nvPr>
            <p:ph idx="1"/>
          </p:nvPr>
        </p:nvPicPr>
        <p:blipFill>
          <a:blip r:embed="rId2"/>
          <a:stretch>
            <a:fillRect/>
          </a:stretch>
        </p:blipFill>
        <p:spPr>
          <a:xfrm>
            <a:off x="2564710" y="1649896"/>
            <a:ext cx="6990549" cy="3134139"/>
          </a:xfrm>
          <a:prstGeom prst="rect">
            <a:avLst/>
          </a:prstGeom>
        </p:spPr>
      </p:pic>
    </p:spTree>
    <p:extLst>
      <p:ext uri="{BB962C8B-B14F-4D97-AF65-F5344CB8AC3E}">
        <p14:creationId xmlns:p14="http://schemas.microsoft.com/office/powerpoint/2010/main" val="4025269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971F0-98E8-BC49-987B-C6E2A8431A6B}"/>
              </a:ext>
            </a:extLst>
          </p:cNvPr>
          <p:cNvSpPr>
            <a:spLocks noGrp="1"/>
          </p:cNvSpPr>
          <p:nvPr>
            <p:ph type="title"/>
          </p:nvPr>
        </p:nvSpPr>
        <p:spPr/>
        <p:txBody>
          <a:bodyPr/>
          <a:lstStyle/>
          <a:p>
            <a:r>
              <a:rPr lang="en-US" dirty="0"/>
              <a:t>Weaknesses of the Voronoi Diagram</a:t>
            </a:r>
          </a:p>
        </p:txBody>
      </p:sp>
      <p:sp>
        <p:nvSpPr>
          <p:cNvPr id="3" name="Content Placeholder 2">
            <a:extLst>
              <a:ext uri="{FF2B5EF4-FFF2-40B4-BE49-F238E27FC236}">
                <a16:creationId xmlns:a16="http://schemas.microsoft.com/office/drawing/2014/main" id="{76399F38-BC75-4042-A6C9-141BCDAA8147}"/>
              </a:ext>
            </a:extLst>
          </p:cNvPr>
          <p:cNvSpPr>
            <a:spLocks noGrp="1"/>
          </p:cNvSpPr>
          <p:nvPr>
            <p:ph idx="1"/>
          </p:nvPr>
        </p:nvSpPr>
        <p:spPr/>
        <p:txBody>
          <a:bodyPr/>
          <a:lstStyle/>
          <a:p>
            <a:pPr marL="0" indent="0">
              <a:buNone/>
            </a:pPr>
            <a:r>
              <a:rPr lang="en-US" dirty="0"/>
              <a:t>Like many of the other approaches we’ve discussed, it’s hard to compute them in higher dimensions.</a:t>
            </a:r>
          </a:p>
          <a:p>
            <a:pPr marL="0" indent="0">
              <a:buNone/>
            </a:pPr>
            <a:endParaRPr lang="en-US" dirty="0"/>
          </a:p>
          <a:p>
            <a:pPr marL="0" indent="0">
              <a:buNone/>
            </a:pPr>
            <a:r>
              <a:rPr lang="en-US" dirty="0"/>
              <a:t>Also, they can be brittle/unstable: small changes in the environment can significantly change the GVD.</a:t>
            </a:r>
          </a:p>
          <a:p>
            <a:pPr marL="0" indent="0">
              <a:buNone/>
            </a:pPr>
            <a:endParaRPr lang="en-US" dirty="0"/>
          </a:p>
          <a:p>
            <a:pPr marL="0" indent="0">
              <a:buNone/>
            </a:pPr>
            <a:r>
              <a:rPr lang="en-US" dirty="0"/>
              <a:t>Also, “stay as far away from obstacles as you can” isn’t always the best planning objective. In most problem settings we don’t need to be so conservative/cautious.</a:t>
            </a:r>
          </a:p>
        </p:txBody>
      </p:sp>
      <p:sp>
        <p:nvSpPr>
          <p:cNvPr id="5" name="Slide Number Placeholder 4">
            <a:extLst>
              <a:ext uri="{FF2B5EF4-FFF2-40B4-BE49-F238E27FC236}">
                <a16:creationId xmlns:a16="http://schemas.microsoft.com/office/drawing/2014/main" id="{63235987-0134-EE48-BA29-14DBADAE8D89}"/>
              </a:ext>
            </a:extLst>
          </p:cNvPr>
          <p:cNvSpPr>
            <a:spLocks noGrp="1"/>
          </p:cNvSpPr>
          <p:nvPr>
            <p:ph type="sldNum" sz="quarter" idx="12"/>
          </p:nvPr>
        </p:nvSpPr>
        <p:spPr/>
        <p:txBody>
          <a:bodyPr/>
          <a:lstStyle/>
          <a:p>
            <a:fld id="{E538DE21-AC3D-574E-A9BC-92B90566158F}" type="slidenum">
              <a:rPr lang="en-US" smtClean="0"/>
              <a:t>35</a:t>
            </a:fld>
            <a:endParaRPr lang="en-US"/>
          </a:p>
        </p:txBody>
      </p:sp>
    </p:spTree>
    <p:extLst>
      <p:ext uri="{BB962C8B-B14F-4D97-AF65-F5344CB8AC3E}">
        <p14:creationId xmlns:p14="http://schemas.microsoft.com/office/powerpoint/2010/main" val="3162960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5FB3-2C47-4F48-92A6-FE1DC34A1A11}"/>
              </a:ext>
            </a:extLst>
          </p:cNvPr>
          <p:cNvSpPr>
            <a:spLocks noGrp="1"/>
          </p:cNvSpPr>
          <p:nvPr>
            <p:ph type="title"/>
          </p:nvPr>
        </p:nvSpPr>
        <p:spPr/>
        <p:txBody>
          <a:bodyPr/>
          <a:lstStyle/>
          <a:p>
            <a:r>
              <a:rPr lang="en-US" dirty="0"/>
              <a:t>Summary of Roadmap Models</a:t>
            </a:r>
          </a:p>
        </p:txBody>
      </p:sp>
      <p:sp>
        <p:nvSpPr>
          <p:cNvPr id="3" name="Content Placeholder 2">
            <a:extLst>
              <a:ext uri="{FF2B5EF4-FFF2-40B4-BE49-F238E27FC236}">
                <a16:creationId xmlns:a16="http://schemas.microsoft.com/office/drawing/2014/main" id="{9E07E9F8-754B-1543-9498-A1B224A62C2B}"/>
              </a:ext>
            </a:extLst>
          </p:cNvPr>
          <p:cNvSpPr>
            <a:spLocks noGrp="1"/>
          </p:cNvSpPr>
          <p:nvPr>
            <p:ph idx="1"/>
          </p:nvPr>
        </p:nvSpPr>
        <p:spPr/>
        <p:txBody>
          <a:bodyPr/>
          <a:lstStyle/>
          <a:p>
            <a:pPr marL="0" indent="0">
              <a:buNone/>
            </a:pPr>
            <a:r>
              <a:rPr lang="en-US" dirty="0"/>
              <a:t>Vertical Cell Decomposition</a:t>
            </a:r>
          </a:p>
          <a:p>
            <a:pPr marL="0" indent="0">
              <a:buNone/>
            </a:pPr>
            <a:r>
              <a:rPr lang="en-US" dirty="0"/>
              <a:t>Visibility Graph</a:t>
            </a:r>
          </a:p>
          <a:p>
            <a:pPr marL="0" indent="0">
              <a:buNone/>
            </a:pPr>
            <a:r>
              <a:rPr lang="en-US" dirty="0"/>
              <a:t>Generalized Voronoi Graph</a:t>
            </a:r>
          </a:p>
        </p:txBody>
      </p:sp>
      <p:sp>
        <p:nvSpPr>
          <p:cNvPr id="5" name="Slide Number Placeholder 4">
            <a:extLst>
              <a:ext uri="{FF2B5EF4-FFF2-40B4-BE49-F238E27FC236}">
                <a16:creationId xmlns:a16="http://schemas.microsoft.com/office/drawing/2014/main" id="{259C43FA-E3E3-8C41-BABD-364D866253A9}"/>
              </a:ext>
            </a:extLst>
          </p:cNvPr>
          <p:cNvSpPr>
            <a:spLocks noGrp="1"/>
          </p:cNvSpPr>
          <p:nvPr>
            <p:ph type="sldNum" sz="quarter" idx="12"/>
          </p:nvPr>
        </p:nvSpPr>
        <p:spPr/>
        <p:txBody>
          <a:bodyPr/>
          <a:lstStyle/>
          <a:p>
            <a:fld id="{E538DE21-AC3D-574E-A9BC-92B90566158F}" type="slidenum">
              <a:rPr lang="en-US" smtClean="0"/>
              <a:t>36</a:t>
            </a:fld>
            <a:endParaRPr lang="en-US"/>
          </a:p>
        </p:txBody>
      </p:sp>
      <p:pic>
        <p:nvPicPr>
          <p:cNvPr id="6" name="Picture 5">
            <a:extLst>
              <a:ext uri="{FF2B5EF4-FFF2-40B4-BE49-F238E27FC236}">
                <a16:creationId xmlns:a16="http://schemas.microsoft.com/office/drawing/2014/main" id="{8B3AD410-2ACC-B440-AAB3-53C342CB4402}"/>
              </a:ext>
            </a:extLst>
          </p:cNvPr>
          <p:cNvPicPr>
            <a:picLocks noChangeAspect="1"/>
          </p:cNvPicPr>
          <p:nvPr/>
        </p:nvPicPr>
        <p:blipFill>
          <a:blip r:embed="rId2"/>
          <a:stretch>
            <a:fillRect/>
          </a:stretch>
        </p:blipFill>
        <p:spPr>
          <a:xfrm>
            <a:off x="2065244" y="3695589"/>
            <a:ext cx="5967132" cy="2701537"/>
          </a:xfrm>
          <a:prstGeom prst="rect">
            <a:avLst/>
          </a:prstGeom>
        </p:spPr>
      </p:pic>
      <p:pic>
        <p:nvPicPr>
          <p:cNvPr id="7" name="Content Placeholder 5">
            <a:extLst>
              <a:ext uri="{FF2B5EF4-FFF2-40B4-BE49-F238E27FC236}">
                <a16:creationId xmlns:a16="http://schemas.microsoft.com/office/drawing/2014/main" id="{DE0FA20C-7EA1-DC4A-9007-29A2A2B3098E}"/>
              </a:ext>
            </a:extLst>
          </p:cNvPr>
          <p:cNvPicPr>
            <a:picLocks noChangeAspect="1"/>
          </p:cNvPicPr>
          <p:nvPr/>
        </p:nvPicPr>
        <p:blipFill>
          <a:blip r:embed="rId3"/>
          <a:stretch>
            <a:fillRect/>
          </a:stretch>
        </p:blipFill>
        <p:spPr>
          <a:xfrm rot="5400000">
            <a:off x="7806583" y="2875970"/>
            <a:ext cx="3356502" cy="2250648"/>
          </a:xfrm>
          <a:prstGeom prst="rect">
            <a:avLst/>
          </a:prstGeom>
        </p:spPr>
      </p:pic>
      <p:pic>
        <p:nvPicPr>
          <p:cNvPr id="8" name="Picture 7">
            <a:extLst>
              <a:ext uri="{FF2B5EF4-FFF2-40B4-BE49-F238E27FC236}">
                <a16:creationId xmlns:a16="http://schemas.microsoft.com/office/drawing/2014/main" id="{4158EE20-0E29-514B-B9CF-822CA0BCF1F6}"/>
              </a:ext>
            </a:extLst>
          </p:cNvPr>
          <p:cNvPicPr>
            <a:picLocks noChangeAspect="1"/>
          </p:cNvPicPr>
          <p:nvPr/>
        </p:nvPicPr>
        <p:blipFill rotWithShape="1">
          <a:blip r:embed="rId4"/>
          <a:srcRect l="50000" b="12581"/>
          <a:stretch/>
        </p:blipFill>
        <p:spPr>
          <a:xfrm>
            <a:off x="5761437" y="1516503"/>
            <a:ext cx="2634010" cy="1852987"/>
          </a:xfrm>
          <a:prstGeom prst="rect">
            <a:avLst/>
          </a:prstGeom>
        </p:spPr>
      </p:pic>
    </p:spTree>
    <p:extLst>
      <p:ext uri="{BB962C8B-B14F-4D97-AF65-F5344CB8AC3E}">
        <p14:creationId xmlns:p14="http://schemas.microsoft.com/office/powerpoint/2010/main" val="1542036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22100-95B5-4847-B21B-0E75967746B0}"/>
              </a:ext>
            </a:extLst>
          </p:cNvPr>
          <p:cNvSpPr>
            <a:spLocks noGrp="1"/>
          </p:cNvSpPr>
          <p:nvPr>
            <p:ph type="title"/>
          </p:nvPr>
        </p:nvSpPr>
        <p:spPr/>
        <p:txBody>
          <a:bodyPr/>
          <a:lstStyle/>
          <a:p>
            <a:r>
              <a:rPr lang="en-US" dirty="0"/>
              <a:t>Planning with movement costs</a:t>
            </a:r>
          </a:p>
        </p:txBody>
      </p:sp>
      <p:sp>
        <p:nvSpPr>
          <p:cNvPr id="3" name="Content Placeholder 2">
            <a:extLst>
              <a:ext uri="{FF2B5EF4-FFF2-40B4-BE49-F238E27FC236}">
                <a16:creationId xmlns:a16="http://schemas.microsoft.com/office/drawing/2014/main" id="{33BCAC12-F708-DF4A-BECC-26FCA733B75B}"/>
              </a:ext>
            </a:extLst>
          </p:cNvPr>
          <p:cNvSpPr>
            <a:spLocks noGrp="1"/>
          </p:cNvSpPr>
          <p:nvPr>
            <p:ph idx="1"/>
          </p:nvPr>
        </p:nvSpPr>
        <p:spPr/>
        <p:txBody>
          <a:bodyPr>
            <a:normAutofit lnSpcReduction="10000"/>
          </a:bodyPr>
          <a:lstStyle/>
          <a:p>
            <a:pPr marL="0" indent="0">
              <a:buNone/>
            </a:pPr>
            <a:r>
              <a:rPr lang="en-US" dirty="0"/>
              <a:t>Now we’ll talk about how to plan over roadmaps: the edges have </a:t>
            </a:r>
            <a:r>
              <a:rPr lang="en-US" i="1" dirty="0"/>
              <a:t>cost</a:t>
            </a:r>
            <a:r>
              <a:rPr lang="en-US" dirty="0"/>
              <a:t> (often in units of time or distance) that need to be included when searching for the “best” path.</a:t>
            </a:r>
          </a:p>
          <a:p>
            <a:pPr marL="0" indent="0">
              <a:buNone/>
            </a:pPr>
            <a:endParaRPr lang="en-US" dirty="0"/>
          </a:p>
          <a:p>
            <a:pPr marL="0" indent="0">
              <a:buNone/>
            </a:pPr>
            <a:r>
              <a:rPr lang="en-US" dirty="0"/>
              <a:t>In the coming weeks we’ll talk about how to plan in environments where computing the graph is hard! What do we do when we cannot easily compute a roadmap?</a:t>
            </a:r>
          </a:p>
          <a:p>
            <a:r>
              <a:rPr lang="en-US" dirty="0"/>
              <a:t>Planning with motion primitives</a:t>
            </a:r>
          </a:p>
          <a:p>
            <a:r>
              <a:rPr lang="en-US" dirty="0"/>
              <a:t>Incorporating vehicle size, shape, and dynamics</a:t>
            </a:r>
          </a:p>
          <a:p>
            <a:r>
              <a:rPr lang="en-US" dirty="0"/>
              <a:t>Sampling-based Planning</a:t>
            </a:r>
          </a:p>
        </p:txBody>
      </p:sp>
      <p:sp>
        <p:nvSpPr>
          <p:cNvPr id="5" name="Slide Number Placeholder 4">
            <a:extLst>
              <a:ext uri="{FF2B5EF4-FFF2-40B4-BE49-F238E27FC236}">
                <a16:creationId xmlns:a16="http://schemas.microsoft.com/office/drawing/2014/main" id="{22DC35D9-5D57-F547-B47D-C449B5E49E95}"/>
              </a:ext>
            </a:extLst>
          </p:cNvPr>
          <p:cNvSpPr>
            <a:spLocks noGrp="1"/>
          </p:cNvSpPr>
          <p:nvPr>
            <p:ph type="sldNum" sz="quarter" idx="12"/>
          </p:nvPr>
        </p:nvSpPr>
        <p:spPr/>
        <p:txBody>
          <a:bodyPr/>
          <a:lstStyle/>
          <a:p>
            <a:fld id="{E538DE21-AC3D-574E-A9BC-92B90566158F}" type="slidenum">
              <a:rPr lang="en-US" smtClean="0"/>
              <a:t>37</a:t>
            </a:fld>
            <a:endParaRPr lang="en-US"/>
          </a:p>
        </p:txBody>
      </p:sp>
    </p:spTree>
    <p:extLst>
      <p:ext uri="{BB962C8B-B14F-4D97-AF65-F5344CB8AC3E}">
        <p14:creationId xmlns:p14="http://schemas.microsoft.com/office/powerpoint/2010/main" val="4282223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9AB47-7495-DF4D-A288-AFF2DEC05701}"/>
              </a:ext>
            </a:extLst>
          </p:cNvPr>
          <p:cNvPicPr>
            <a:picLocks noChangeAspect="1"/>
          </p:cNvPicPr>
          <p:nvPr/>
        </p:nvPicPr>
        <p:blipFill>
          <a:blip r:embed="rId2"/>
          <a:stretch>
            <a:fillRect/>
          </a:stretch>
        </p:blipFill>
        <p:spPr>
          <a:xfrm>
            <a:off x="1991968" y="2921905"/>
            <a:ext cx="4104033" cy="3664315"/>
          </a:xfrm>
          <a:prstGeom prst="rect">
            <a:avLst/>
          </a:prstGeom>
        </p:spPr>
      </p:pic>
      <p:sp>
        <p:nvSpPr>
          <p:cNvPr id="2" name="Title 1">
            <a:extLst>
              <a:ext uri="{FF2B5EF4-FFF2-40B4-BE49-F238E27FC236}">
                <a16:creationId xmlns:a16="http://schemas.microsoft.com/office/drawing/2014/main" id="{E7D06887-BA6F-2F44-9EF0-E6CA716111C1}"/>
              </a:ext>
            </a:extLst>
          </p:cNvPr>
          <p:cNvSpPr>
            <a:spLocks noGrp="1"/>
          </p:cNvSpPr>
          <p:nvPr>
            <p:ph type="title"/>
          </p:nvPr>
        </p:nvSpPr>
        <p:spPr/>
        <p:txBody>
          <a:bodyPr/>
          <a:lstStyle/>
          <a:p>
            <a:r>
              <a:rPr lang="en-US" dirty="0"/>
              <a:t>Add cost (path length) to the edges</a:t>
            </a:r>
          </a:p>
        </p:txBody>
      </p:sp>
      <p:sp>
        <p:nvSpPr>
          <p:cNvPr id="3" name="Content Placeholder 2">
            <a:extLst>
              <a:ext uri="{FF2B5EF4-FFF2-40B4-BE49-F238E27FC236}">
                <a16:creationId xmlns:a16="http://schemas.microsoft.com/office/drawing/2014/main" id="{999D8136-4E4A-414B-8C6A-761122BA2F2A}"/>
              </a:ext>
            </a:extLst>
          </p:cNvPr>
          <p:cNvSpPr>
            <a:spLocks noGrp="1"/>
          </p:cNvSpPr>
          <p:nvPr>
            <p:ph idx="1"/>
          </p:nvPr>
        </p:nvSpPr>
        <p:spPr/>
        <p:txBody>
          <a:bodyPr/>
          <a:lstStyle/>
          <a:p>
            <a:r>
              <a:rPr lang="en-US" dirty="0"/>
              <a:t>This means that our roadmap graph will include edge costs.</a:t>
            </a:r>
          </a:p>
          <a:p>
            <a:r>
              <a:rPr lang="en-US" dirty="0"/>
              <a:t>These edge costs will also be added to our search tree and incorporated into the total path cost at each node.</a:t>
            </a:r>
          </a:p>
        </p:txBody>
      </p:sp>
      <p:sp>
        <p:nvSpPr>
          <p:cNvPr id="5" name="Slide Number Placeholder 4">
            <a:extLst>
              <a:ext uri="{FF2B5EF4-FFF2-40B4-BE49-F238E27FC236}">
                <a16:creationId xmlns:a16="http://schemas.microsoft.com/office/drawing/2014/main" id="{6CCFFF3A-1256-FF4F-B8BF-118DCEC60AEA}"/>
              </a:ext>
            </a:extLst>
          </p:cNvPr>
          <p:cNvSpPr>
            <a:spLocks noGrp="1"/>
          </p:cNvSpPr>
          <p:nvPr>
            <p:ph type="sldNum" sz="quarter" idx="12"/>
          </p:nvPr>
        </p:nvSpPr>
        <p:spPr/>
        <p:txBody>
          <a:bodyPr/>
          <a:lstStyle/>
          <a:p>
            <a:fld id="{E538DE21-AC3D-574E-A9BC-92B90566158F}" type="slidenum">
              <a:rPr lang="en-US" smtClean="0"/>
              <a:t>38</a:t>
            </a:fld>
            <a:endParaRPr lang="en-US"/>
          </a:p>
        </p:txBody>
      </p:sp>
      <p:sp>
        <p:nvSpPr>
          <p:cNvPr id="8" name="TextBox 7">
            <a:extLst>
              <a:ext uri="{FF2B5EF4-FFF2-40B4-BE49-F238E27FC236}">
                <a16:creationId xmlns:a16="http://schemas.microsoft.com/office/drawing/2014/main" id="{3E40BE25-1D23-1A4F-B4F3-024993EAB05B}"/>
              </a:ext>
            </a:extLst>
          </p:cNvPr>
          <p:cNvSpPr txBox="1"/>
          <p:nvPr/>
        </p:nvSpPr>
        <p:spPr>
          <a:xfrm>
            <a:off x="2525486" y="44892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9" name="TextBox 8">
            <a:extLst>
              <a:ext uri="{FF2B5EF4-FFF2-40B4-BE49-F238E27FC236}">
                <a16:creationId xmlns:a16="http://schemas.microsoft.com/office/drawing/2014/main" id="{BA11EBA7-B622-2343-AAAC-D843B6A29209}"/>
              </a:ext>
            </a:extLst>
          </p:cNvPr>
          <p:cNvSpPr txBox="1"/>
          <p:nvPr/>
        </p:nvSpPr>
        <p:spPr>
          <a:xfrm>
            <a:off x="3540034" y="3685074"/>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10" name="TextBox 9">
            <a:extLst>
              <a:ext uri="{FF2B5EF4-FFF2-40B4-BE49-F238E27FC236}">
                <a16:creationId xmlns:a16="http://schemas.microsoft.com/office/drawing/2014/main" id="{3BEB2AB3-BA09-F045-A3BB-0507F48EB8A7}"/>
              </a:ext>
            </a:extLst>
          </p:cNvPr>
          <p:cNvSpPr txBox="1"/>
          <p:nvPr/>
        </p:nvSpPr>
        <p:spPr>
          <a:xfrm>
            <a:off x="3574870" y="42154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4</a:t>
            </a:r>
          </a:p>
        </p:txBody>
      </p:sp>
      <p:sp>
        <p:nvSpPr>
          <p:cNvPr id="11" name="TextBox 10">
            <a:extLst>
              <a:ext uri="{FF2B5EF4-FFF2-40B4-BE49-F238E27FC236}">
                <a16:creationId xmlns:a16="http://schemas.microsoft.com/office/drawing/2014/main" id="{C08BCB1F-C4B8-C14B-81D6-173DBD3B9955}"/>
              </a:ext>
            </a:extLst>
          </p:cNvPr>
          <p:cNvSpPr txBox="1"/>
          <p:nvPr/>
        </p:nvSpPr>
        <p:spPr>
          <a:xfrm>
            <a:off x="4589418" y="4030803"/>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3</a:t>
            </a:r>
          </a:p>
        </p:txBody>
      </p:sp>
      <p:sp>
        <p:nvSpPr>
          <p:cNvPr id="12" name="TextBox 11">
            <a:extLst>
              <a:ext uri="{FF2B5EF4-FFF2-40B4-BE49-F238E27FC236}">
                <a16:creationId xmlns:a16="http://schemas.microsoft.com/office/drawing/2014/main" id="{2F564B6C-ABF9-D546-ACE4-A562A0E987CA}"/>
              </a:ext>
            </a:extLst>
          </p:cNvPr>
          <p:cNvSpPr txBox="1"/>
          <p:nvPr/>
        </p:nvSpPr>
        <p:spPr>
          <a:xfrm>
            <a:off x="4024388" y="509938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1</a:t>
            </a:r>
          </a:p>
        </p:txBody>
      </p:sp>
      <p:sp>
        <p:nvSpPr>
          <p:cNvPr id="13" name="TextBox 12">
            <a:extLst>
              <a:ext uri="{FF2B5EF4-FFF2-40B4-BE49-F238E27FC236}">
                <a16:creationId xmlns:a16="http://schemas.microsoft.com/office/drawing/2014/main" id="{52735A0F-8BB1-8D47-B283-30AFD36D74F5}"/>
              </a:ext>
            </a:extLst>
          </p:cNvPr>
          <p:cNvSpPr txBox="1"/>
          <p:nvPr/>
        </p:nvSpPr>
        <p:spPr>
          <a:xfrm>
            <a:off x="4561659" y="5535161"/>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5</a:t>
            </a:r>
          </a:p>
        </p:txBody>
      </p:sp>
      <p:sp>
        <p:nvSpPr>
          <p:cNvPr id="14" name="TextBox 13">
            <a:extLst>
              <a:ext uri="{FF2B5EF4-FFF2-40B4-BE49-F238E27FC236}">
                <a16:creationId xmlns:a16="http://schemas.microsoft.com/office/drawing/2014/main" id="{FC42CEDB-131F-6540-A23F-670DBE499AE6}"/>
              </a:ext>
            </a:extLst>
          </p:cNvPr>
          <p:cNvSpPr txBox="1"/>
          <p:nvPr/>
        </p:nvSpPr>
        <p:spPr>
          <a:xfrm>
            <a:off x="4781008" y="4413650"/>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15" name="TextBox 14">
            <a:extLst>
              <a:ext uri="{FF2B5EF4-FFF2-40B4-BE49-F238E27FC236}">
                <a16:creationId xmlns:a16="http://schemas.microsoft.com/office/drawing/2014/main" id="{EB51D3FF-5EA2-E94F-8084-D4AB7BBE2912}"/>
              </a:ext>
            </a:extLst>
          </p:cNvPr>
          <p:cNvSpPr txBox="1"/>
          <p:nvPr/>
        </p:nvSpPr>
        <p:spPr>
          <a:xfrm>
            <a:off x="2808513" y="5451410"/>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5</a:t>
            </a:r>
          </a:p>
        </p:txBody>
      </p:sp>
      <p:pic>
        <p:nvPicPr>
          <p:cNvPr id="17" name="Picture 16">
            <a:extLst>
              <a:ext uri="{FF2B5EF4-FFF2-40B4-BE49-F238E27FC236}">
                <a16:creationId xmlns:a16="http://schemas.microsoft.com/office/drawing/2014/main" id="{3860AA64-FDDB-9844-8B49-5D9445D9CCF2}"/>
              </a:ext>
            </a:extLst>
          </p:cNvPr>
          <p:cNvPicPr>
            <a:picLocks noChangeAspect="1"/>
          </p:cNvPicPr>
          <p:nvPr/>
        </p:nvPicPr>
        <p:blipFill>
          <a:blip r:embed="rId3"/>
          <a:stretch>
            <a:fillRect/>
          </a:stretch>
        </p:blipFill>
        <p:spPr>
          <a:xfrm>
            <a:off x="5985636" y="3084425"/>
            <a:ext cx="4053715" cy="3619388"/>
          </a:xfrm>
          <a:prstGeom prst="rect">
            <a:avLst/>
          </a:prstGeom>
        </p:spPr>
      </p:pic>
      <p:sp>
        <p:nvSpPr>
          <p:cNvPr id="18" name="TextBox 17">
            <a:extLst>
              <a:ext uri="{FF2B5EF4-FFF2-40B4-BE49-F238E27FC236}">
                <a16:creationId xmlns:a16="http://schemas.microsoft.com/office/drawing/2014/main" id="{8386E83F-67CE-6846-A22D-12267641C44E}"/>
              </a:ext>
            </a:extLst>
          </p:cNvPr>
          <p:cNvSpPr txBox="1"/>
          <p:nvPr/>
        </p:nvSpPr>
        <p:spPr>
          <a:xfrm>
            <a:off x="7538482" y="3315742"/>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0</a:t>
            </a:r>
          </a:p>
        </p:txBody>
      </p:sp>
      <p:sp>
        <p:nvSpPr>
          <p:cNvPr id="19" name="TextBox 18">
            <a:extLst>
              <a:ext uri="{FF2B5EF4-FFF2-40B4-BE49-F238E27FC236}">
                <a16:creationId xmlns:a16="http://schemas.microsoft.com/office/drawing/2014/main" id="{D5222DB9-9BBB-364C-8DB2-5A2FB0C7ACA0}"/>
              </a:ext>
            </a:extLst>
          </p:cNvPr>
          <p:cNvSpPr txBox="1"/>
          <p:nvPr/>
        </p:nvSpPr>
        <p:spPr>
          <a:xfrm>
            <a:off x="6679477" y="4215469"/>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2</a:t>
            </a:r>
          </a:p>
        </p:txBody>
      </p:sp>
      <p:sp>
        <p:nvSpPr>
          <p:cNvPr id="20" name="TextBox 19">
            <a:extLst>
              <a:ext uri="{FF2B5EF4-FFF2-40B4-BE49-F238E27FC236}">
                <a16:creationId xmlns:a16="http://schemas.microsoft.com/office/drawing/2014/main" id="{55A2C173-D216-0448-829A-E1D9FE3CC30F}"/>
              </a:ext>
            </a:extLst>
          </p:cNvPr>
          <p:cNvSpPr txBox="1"/>
          <p:nvPr/>
        </p:nvSpPr>
        <p:spPr>
          <a:xfrm>
            <a:off x="6256683" y="5069795"/>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6</a:t>
            </a:r>
          </a:p>
        </p:txBody>
      </p:sp>
      <p:sp>
        <p:nvSpPr>
          <p:cNvPr id="21" name="TextBox 20">
            <a:extLst>
              <a:ext uri="{FF2B5EF4-FFF2-40B4-BE49-F238E27FC236}">
                <a16:creationId xmlns:a16="http://schemas.microsoft.com/office/drawing/2014/main" id="{96A91474-DCD6-AE41-8679-4D35B7FD3C6C}"/>
              </a:ext>
            </a:extLst>
          </p:cNvPr>
          <p:cNvSpPr txBox="1"/>
          <p:nvPr/>
        </p:nvSpPr>
        <p:spPr>
          <a:xfrm>
            <a:off x="6751863" y="5820742"/>
            <a:ext cx="330926" cy="369332"/>
          </a:xfrm>
          <a:prstGeom prst="rect">
            <a:avLst/>
          </a:prstGeom>
          <a:noFill/>
        </p:spPr>
        <p:txBody>
          <a:bodyPr wrap="square" rtlCol="0">
            <a:spAutoFit/>
          </a:bodyPr>
          <a:lstStyle/>
          <a:p>
            <a:r>
              <a:rPr lang="en-US" dirty="0">
                <a:latin typeface="Iosevka Term" panose="02000509000000000000" pitchFamily="49" charset="0"/>
                <a:ea typeface="Iosevka Term" panose="02000509000000000000" pitchFamily="49" charset="0"/>
              </a:rPr>
              <a:t>8</a:t>
            </a:r>
          </a:p>
        </p:txBody>
      </p:sp>
      <p:sp>
        <p:nvSpPr>
          <p:cNvPr id="22" name="Freeform 21">
            <a:extLst>
              <a:ext uri="{FF2B5EF4-FFF2-40B4-BE49-F238E27FC236}">
                <a16:creationId xmlns:a16="http://schemas.microsoft.com/office/drawing/2014/main" id="{36FABA4B-E04F-0948-A32D-602F3B9E1963}"/>
              </a:ext>
            </a:extLst>
          </p:cNvPr>
          <p:cNvSpPr/>
          <p:nvPr/>
        </p:nvSpPr>
        <p:spPr>
          <a:xfrm>
            <a:off x="6633414" y="3636086"/>
            <a:ext cx="1318281" cy="2380129"/>
          </a:xfrm>
          <a:custGeom>
            <a:avLst/>
            <a:gdLst>
              <a:gd name="connsiteX0" fmla="*/ 1318281 w 1318281"/>
              <a:gd name="connsiteY0" fmla="*/ 0 h 2380129"/>
              <a:gd name="connsiteX1" fmla="*/ 484563 w 1318281"/>
              <a:gd name="connsiteY1" fmla="*/ 685800 h 2380129"/>
              <a:gd name="connsiteX2" fmla="*/ 469 w 1318281"/>
              <a:gd name="connsiteY2" fmla="*/ 1613647 h 2380129"/>
              <a:gd name="connsiteX3" fmla="*/ 565246 w 1318281"/>
              <a:gd name="connsiteY3" fmla="*/ 2380129 h 2380129"/>
            </a:gdLst>
            <a:ahLst/>
            <a:cxnLst>
              <a:cxn ang="0">
                <a:pos x="connsiteX0" y="connsiteY0"/>
              </a:cxn>
              <a:cxn ang="0">
                <a:pos x="connsiteX1" y="connsiteY1"/>
              </a:cxn>
              <a:cxn ang="0">
                <a:pos x="connsiteX2" y="connsiteY2"/>
              </a:cxn>
              <a:cxn ang="0">
                <a:pos x="connsiteX3" y="connsiteY3"/>
              </a:cxn>
            </a:cxnLst>
            <a:rect l="l" t="t" r="r" b="b"/>
            <a:pathLst>
              <a:path w="1318281" h="2380129">
                <a:moveTo>
                  <a:pt x="1318281" y="0"/>
                </a:moveTo>
                <a:cubicBezTo>
                  <a:pt x="1011239" y="208429"/>
                  <a:pt x="704198" y="416859"/>
                  <a:pt x="484563" y="685800"/>
                </a:cubicBezTo>
                <a:cubicBezTo>
                  <a:pt x="264928" y="954741"/>
                  <a:pt x="-12978" y="1331259"/>
                  <a:pt x="469" y="1613647"/>
                </a:cubicBezTo>
                <a:cubicBezTo>
                  <a:pt x="13916" y="1896035"/>
                  <a:pt x="289581" y="2138082"/>
                  <a:pt x="565246" y="238012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79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CE409-F5ED-FC41-A030-CE5DFEF91CDD}"/>
              </a:ext>
            </a:extLst>
          </p:cNvPr>
          <p:cNvSpPr>
            <a:spLocks noGrp="1"/>
          </p:cNvSpPr>
          <p:nvPr>
            <p:ph type="title"/>
          </p:nvPr>
        </p:nvSpPr>
        <p:spPr/>
        <p:txBody>
          <a:bodyPr/>
          <a:lstStyle/>
          <a:p>
            <a:r>
              <a:rPr lang="en-US" dirty="0"/>
              <a:t>Finding the shortest path: </a:t>
            </a:r>
            <a:br>
              <a:rPr lang="en-US" dirty="0"/>
            </a:br>
            <a:r>
              <a:rPr lang="en-US" dirty="0"/>
              <a:t>a problem statement</a:t>
            </a:r>
          </a:p>
        </p:txBody>
      </p:sp>
      <p:sp>
        <p:nvSpPr>
          <p:cNvPr id="3" name="Content Placeholder 2">
            <a:extLst>
              <a:ext uri="{FF2B5EF4-FFF2-40B4-BE49-F238E27FC236}">
                <a16:creationId xmlns:a16="http://schemas.microsoft.com/office/drawing/2014/main" id="{864A960F-3B33-BE4B-8452-4A775E1E583B}"/>
              </a:ext>
            </a:extLst>
          </p:cNvPr>
          <p:cNvSpPr>
            <a:spLocks noGrp="1"/>
          </p:cNvSpPr>
          <p:nvPr>
            <p:ph idx="1"/>
          </p:nvPr>
        </p:nvSpPr>
        <p:spPr/>
        <p:txBody>
          <a:bodyPr/>
          <a:lstStyle/>
          <a:p>
            <a:pPr marL="0" indent="0">
              <a:buNone/>
            </a:pPr>
            <a:r>
              <a:rPr lang="en-US" dirty="0"/>
              <a:t>The input to our search problem now includes a weight function:</a:t>
            </a:r>
          </a:p>
          <a:p>
            <a:pPr marL="0" indent="0">
              <a:buNone/>
            </a:pPr>
            <a:br>
              <a:rPr lang="en-US" dirty="0"/>
            </a:br>
            <a:endParaRPr lang="en-US" dirty="0"/>
          </a:p>
          <a:p>
            <a:pPr marL="0" indent="0">
              <a:buNone/>
            </a:pPr>
            <a:r>
              <a:rPr lang="en-US" dirty="0"/>
              <a:t>where</a:t>
            </a:r>
          </a:p>
          <a:p>
            <a:pPr marL="0" indent="0">
              <a:buNone/>
            </a:pPr>
            <a:r>
              <a:rPr lang="en-US" dirty="0"/>
              <a:t>(a function that outputs a cost for pairs of vertices)</a:t>
            </a:r>
          </a:p>
          <a:p>
            <a:pPr marL="0" indent="0">
              <a:buNone/>
            </a:pPr>
            <a:endParaRPr lang="en-US" dirty="0"/>
          </a:p>
          <a:p>
            <a:pPr marL="0" indent="0">
              <a:buNone/>
            </a:pPr>
            <a:r>
              <a:rPr lang="en-US" dirty="0"/>
              <a:t>The output is now a simple path from S to G that (ideally) has the shortest path weight (and optionally also returns the weight of the path).</a:t>
            </a:r>
          </a:p>
        </p:txBody>
      </p:sp>
      <p:sp>
        <p:nvSpPr>
          <p:cNvPr id="5" name="Slide Number Placeholder 4">
            <a:extLst>
              <a:ext uri="{FF2B5EF4-FFF2-40B4-BE49-F238E27FC236}">
                <a16:creationId xmlns:a16="http://schemas.microsoft.com/office/drawing/2014/main" id="{AEEAE4FE-EA7A-694E-967B-27F882B6B0A3}"/>
              </a:ext>
            </a:extLst>
          </p:cNvPr>
          <p:cNvSpPr>
            <a:spLocks noGrp="1"/>
          </p:cNvSpPr>
          <p:nvPr>
            <p:ph type="sldNum" sz="quarter" idx="12"/>
          </p:nvPr>
        </p:nvSpPr>
        <p:spPr/>
        <p:txBody>
          <a:bodyPr/>
          <a:lstStyle/>
          <a:p>
            <a:fld id="{E538DE21-AC3D-574E-A9BC-92B90566158F}" type="slidenum">
              <a:rPr lang="en-US" smtClean="0"/>
              <a:t>39</a:t>
            </a:fld>
            <a:endParaRPr lang="en-US"/>
          </a:p>
        </p:txBody>
      </p:sp>
      <p:pic>
        <p:nvPicPr>
          <p:cNvPr id="7" name="Picture 6">
            <a:extLst>
              <a:ext uri="{FF2B5EF4-FFF2-40B4-BE49-F238E27FC236}">
                <a16:creationId xmlns:a16="http://schemas.microsoft.com/office/drawing/2014/main" id="{B1106298-878D-D945-A882-91321711E3E3}"/>
              </a:ext>
            </a:extLst>
          </p:cNvPr>
          <p:cNvPicPr>
            <a:picLocks noChangeAspect="1"/>
          </p:cNvPicPr>
          <p:nvPr/>
        </p:nvPicPr>
        <p:blipFill>
          <a:blip r:embed="rId3"/>
          <a:stretch>
            <a:fillRect/>
          </a:stretch>
        </p:blipFill>
        <p:spPr>
          <a:xfrm>
            <a:off x="931209" y="2485232"/>
            <a:ext cx="2082800" cy="469900"/>
          </a:xfrm>
          <a:prstGeom prst="rect">
            <a:avLst/>
          </a:prstGeom>
        </p:spPr>
      </p:pic>
      <p:pic>
        <p:nvPicPr>
          <p:cNvPr id="9" name="Picture 8">
            <a:extLst>
              <a:ext uri="{FF2B5EF4-FFF2-40B4-BE49-F238E27FC236}">
                <a16:creationId xmlns:a16="http://schemas.microsoft.com/office/drawing/2014/main" id="{FC24B1A0-3636-514E-8864-1EF8E518FE38}"/>
              </a:ext>
            </a:extLst>
          </p:cNvPr>
          <p:cNvPicPr>
            <a:picLocks noChangeAspect="1"/>
          </p:cNvPicPr>
          <p:nvPr/>
        </p:nvPicPr>
        <p:blipFill>
          <a:blip r:embed="rId4"/>
          <a:stretch>
            <a:fillRect/>
          </a:stretch>
        </p:blipFill>
        <p:spPr>
          <a:xfrm>
            <a:off x="2172761" y="3257550"/>
            <a:ext cx="3060700" cy="342900"/>
          </a:xfrm>
          <a:prstGeom prst="rect">
            <a:avLst/>
          </a:prstGeom>
        </p:spPr>
      </p:pic>
    </p:spTree>
    <p:extLst>
      <p:ext uri="{BB962C8B-B14F-4D97-AF65-F5344CB8AC3E}">
        <p14:creationId xmlns:p14="http://schemas.microsoft.com/office/powerpoint/2010/main" val="2776527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58A056-A815-764F-8B21-007A90BC1F8D}"/>
              </a:ext>
            </a:extLst>
          </p:cNvPr>
          <p:cNvSpPr>
            <a:spLocks noGrp="1"/>
          </p:cNvSpPr>
          <p:nvPr>
            <p:ph type="title"/>
          </p:nvPr>
        </p:nvSpPr>
        <p:spPr/>
        <p:txBody>
          <a:bodyPr/>
          <a:lstStyle/>
          <a:p>
            <a:r>
              <a:rPr lang="en-US" dirty="0"/>
              <a:t>We know how to search a graph: how can we relate that to motion planning?</a:t>
            </a:r>
          </a:p>
        </p:txBody>
      </p:sp>
      <p:sp>
        <p:nvSpPr>
          <p:cNvPr id="7" name="Content Placeholder 6">
            <a:extLst>
              <a:ext uri="{FF2B5EF4-FFF2-40B4-BE49-F238E27FC236}">
                <a16:creationId xmlns:a16="http://schemas.microsoft.com/office/drawing/2014/main" id="{DF0D4EAA-BEE7-E54F-94E9-EBA22E1B48CD}"/>
              </a:ext>
            </a:extLst>
          </p:cNvPr>
          <p:cNvSpPr>
            <a:spLocks noGrp="1"/>
          </p:cNvSpPr>
          <p:nvPr>
            <p:ph idx="1"/>
          </p:nvPr>
        </p:nvSpPr>
        <p:spPr>
          <a:xfrm>
            <a:off x="838200" y="1825625"/>
            <a:ext cx="10515600" cy="4667249"/>
          </a:xfrm>
        </p:spPr>
        <p:txBody>
          <a:bodyPr>
            <a:normAutofit/>
          </a:bodyPr>
          <a:lstStyle/>
          <a:p>
            <a:pPr marL="0" indent="0">
              <a:buNone/>
            </a:pPr>
            <a:r>
              <a:rPr lang="en-US" i="1" dirty="0"/>
              <a:t>Roadmaps</a:t>
            </a:r>
            <a:r>
              <a:rPr lang="en-US" dirty="0"/>
              <a:t> are graphical representations of the environment, and their relation to the physical world. (…or at least, toy examples that illustrate situations we will encounter in the real world.)</a:t>
            </a:r>
          </a:p>
          <a:p>
            <a:pPr marL="0" indent="0">
              <a:buNone/>
            </a:pPr>
            <a:endParaRPr lang="en-US" dirty="0"/>
          </a:p>
          <a:p>
            <a:pPr marL="342900" lvl="1" indent="0">
              <a:buNone/>
            </a:pPr>
            <a:r>
              <a:rPr lang="en-US" b="1" dirty="0">
                <a:latin typeface="Gill Sans MT" panose="020B0502020104020203" pitchFamily="34" charset="77"/>
              </a:rPr>
              <a:t>Representation is important</a:t>
            </a:r>
            <a:r>
              <a:rPr lang="en-US" dirty="0">
                <a:latin typeface="Gill Sans MT" panose="020B0502020104020203" pitchFamily="34" charset="77"/>
              </a:rPr>
              <a:t> When studying combinatorial motion planning algorithms, it is important to carefully consider the definition of the input. What is the representation used for the robot and obstacles? What set of transformations may be applied to the robot? What is the dimension of the world? Are the robot and obstacles convex? Are they piecewise linear? The specification of possible inputs defines a set of problem instances on which the algorithm will operate.     — S. M. LaValle</a:t>
            </a:r>
          </a:p>
        </p:txBody>
      </p:sp>
      <p:sp>
        <p:nvSpPr>
          <p:cNvPr id="5" name="Slide Number Placeholder 4">
            <a:extLst>
              <a:ext uri="{FF2B5EF4-FFF2-40B4-BE49-F238E27FC236}">
                <a16:creationId xmlns:a16="http://schemas.microsoft.com/office/drawing/2014/main" id="{D290042A-1917-0E45-8A2A-57CD9BDD84EF}"/>
              </a:ext>
            </a:extLst>
          </p:cNvPr>
          <p:cNvSpPr>
            <a:spLocks noGrp="1"/>
          </p:cNvSpPr>
          <p:nvPr>
            <p:ph type="sldNum" sz="quarter" idx="12"/>
          </p:nvPr>
        </p:nvSpPr>
        <p:spPr/>
        <p:txBody>
          <a:bodyPr/>
          <a:lstStyle/>
          <a:p>
            <a:fld id="{E538DE21-AC3D-574E-A9BC-92B90566158F}" type="slidenum">
              <a:rPr lang="en-US" smtClean="0"/>
              <a:t>4</a:t>
            </a:fld>
            <a:endParaRPr lang="en-US"/>
          </a:p>
        </p:txBody>
      </p:sp>
      <p:sp>
        <p:nvSpPr>
          <p:cNvPr id="10" name="TextBox 9">
            <a:extLst>
              <a:ext uri="{FF2B5EF4-FFF2-40B4-BE49-F238E27FC236}">
                <a16:creationId xmlns:a16="http://schemas.microsoft.com/office/drawing/2014/main" id="{DAE6FC6C-340E-774C-B383-6D8DEF957887}"/>
              </a:ext>
            </a:extLst>
          </p:cNvPr>
          <p:cNvSpPr txBox="1"/>
          <p:nvPr/>
        </p:nvSpPr>
        <p:spPr>
          <a:xfrm>
            <a:off x="6985503" y="6398194"/>
            <a:ext cx="3539623" cy="338554"/>
          </a:xfrm>
          <a:prstGeom prst="rect">
            <a:avLst/>
          </a:prstGeom>
          <a:noFill/>
        </p:spPr>
        <p:txBody>
          <a:bodyPr wrap="none" rtlCol="0">
            <a:spAutoFit/>
          </a:bodyPr>
          <a:lstStyle/>
          <a:p>
            <a:r>
              <a:rPr lang="en-US" sz="1600" dirty="0"/>
              <a:t>From: </a:t>
            </a:r>
            <a:r>
              <a:rPr lang="en-US" sz="1600" dirty="0">
                <a:hlinkClick r:id="rId2"/>
              </a:rPr>
              <a:t>S. M. LaValle: Planning Algorithms</a:t>
            </a:r>
            <a:endParaRPr lang="en-US" sz="1600" dirty="0"/>
          </a:p>
        </p:txBody>
      </p:sp>
    </p:spTree>
    <p:extLst>
      <p:ext uri="{BB962C8B-B14F-4D97-AF65-F5344CB8AC3E}">
        <p14:creationId xmlns:p14="http://schemas.microsoft.com/office/powerpoint/2010/main" val="1293894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40</a:t>
            </a:fld>
            <a:endParaRPr lang="en-US"/>
          </a:p>
        </p:txBody>
      </p:sp>
    </p:spTree>
    <p:extLst>
      <p:ext uri="{BB962C8B-B14F-4D97-AF65-F5344CB8AC3E}">
        <p14:creationId xmlns:p14="http://schemas.microsoft.com/office/powerpoint/2010/main" val="19884001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a:t>
            </a:r>
            <a:r>
              <a:rPr lang="en-US"/>
              <a:t>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r>
              <a:rPr lang="en-US" dirty="0"/>
              <a:t>How about we just “grow” outward from the starting node in order of cost: </a:t>
            </a:r>
            <a:r>
              <a:rPr lang="en-US" i="1" dirty="0"/>
              <a:t>Uniform Cost Search</a:t>
            </a:r>
            <a:endParaRPr lang="en-US" dirty="0"/>
          </a:p>
          <a:p>
            <a:endParaRPr lang="en-US" dirty="0"/>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41</a:t>
            </a:fld>
            <a:endParaRPr lang="en-US"/>
          </a:p>
        </p:txBody>
      </p:sp>
    </p:spTree>
    <p:extLst>
      <p:ext uri="{BB962C8B-B14F-4D97-AF65-F5344CB8AC3E}">
        <p14:creationId xmlns:p14="http://schemas.microsoft.com/office/powerpoint/2010/main" val="30102802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0B10-A798-C344-BA82-DCF5ED84F725}"/>
              </a:ext>
            </a:extLst>
          </p:cNvPr>
          <p:cNvSpPr>
            <a:spLocks noGrp="1"/>
          </p:cNvSpPr>
          <p:nvPr>
            <p:ph type="title"/>
          </p:nvPr>
        </p:nvSpPr>
        <p:spPr/>
        <p:txBody>
          <a:bodyPr/>
          <a:lstStyle/>
          <a:p>
            <a:r>
              <a:rPr lang="en-US" dirty="0"/>
              <a:t>What’s the simplest way to find the shortest path we </a:t>
            </a:r>
            <a:r>
              <a:rPr lang="en-US"/>
              <a:t>can think of?</a:t>
            </a:r>
          </a:p>
        </p:txBody>
      </p:sp>
      <p:sp>
        <p:nvSpPr>
          <p:cNvPr id="3" name="Content Placeholder 2">
            <a:extLst>
              <a:ext uri="{FF2B5EF4-FFF2-40B4-BE49-F238E27FC236}">
                <a16:creationId xmlns:a16="http://schemas.microsoft.com/office/drawing/2014/main" id="{495A8763-1961-3B4C-9ED6-1D882ECD954F}"/>
              </a:ext>
            </a:extLst>
          </p:cNvPr>
          <p:cNvSpPr>
            <a:spLocks noGrp="1"/>
          </p:cNvSpPr>
          <p:nvPr>
            <p:ph idx="1"/>
          </p:nvPr>
        </p:nvSpPr>
        <p:spPr/>
        <p:txBody>
          <a:bodyPr/>
          <a:lstStyle/>
          <a:p>
            <a:r>
              <a:rPr lang="en-US" dirty="0"/>
              <a:t>How about we just “grow” outward from the starting node in order of cost: </a:t>
            </a:r>
            <a:r>
              <a:rPr lang="en-US" i="1" dirty="0"/>
              <a:t>Uniform Cost Search</a:t>
            </a:r>
            <a:endParaRPr lang="en-US" dirty="0"/>
          </a:p>
          <a:p>
            <a:endParaRPr lang="en-US" dirty="0"/>
          </a:p>
          <a:p>
            <a:r>
              <a:rPr lang="en-US" dirty="0"/>
              <a:t>Similar to breadth-first search, except instead of using the steps in the path to order Q, we use path cost of to order Q.</a:t>
            </a:r>
          </a:p>
          <a:p>
            <a:endParaRPr lang="en-US" dirty="0"/>
          </a:p>
          <a:p>
            <a:r>
              <a:rPr lang="en-US" dirty="0"/>
              <a:t>Visually: </a:t>
            </a:r>
          </a:p>
        </p:txBody>
      </p:sp>
      <p:sp>
        <p:nvSpPr>
          <p:cNvPr id="5" name="Slide Number Placeholder 4">
            <a:extLst>
              <a:ext uri="{FF2B5EF4-FFF2-40B4-BE49-F238E27FC236}">
                <a16:creationId xmlns:a16="http://schemas.microsoft.com/office/drawing/2014/main" id="{293001FC-C277-784B-AEDF-7EBC7581D260}"/>
              </a:ext>
            </a:extLst>
          </p:cNvPr>
          <p:cNvSpPr>
            <a:spLocks noGrp="1"/>
          </p:cNvSpPr>
          <p:nvPr>
            <p:ph type="sldNum" sz="quarter" idx="12"/>
          </p:nvPr>
        </p:nvSpPr>
        <p:spPr/>
        <p:txBody>
          <a:bodyPr/>
          <a:lstStyle/>
          <a:p>
            <a:fld id="{E538DE21-AC3D-574E-A9BC-92B90566158F}" type="slidenum">
              <a:rPr lang="en-US" smtClean="0"/>
              <a:t>42</a:t>
            </a:fld>
            <a:endParaRPr lang="en-US"/>
          </a:p>
        </p:txBody>
      </p:sp>
      <p:sp>
        <p:nvSpPr>
          <p:cNvPr id="6" name="Oval 5">
            <a:extLst>
              <a:ext uri="{FF2B5EF4-FFF2-40B4-BE49-F238E27FC236}">
                <a16:creationId xmlns:a16="http://schemas.microsoft.com/office/drawing/2014/main" id="{D1C35359-6651-4B4C-B482-98CF7CC0F037}"/>
              </a:ext>
            </a:extLst>
          </p:cNvPr>
          <p:cNvSpPr/>
          <p:nvPr/>
        </p:nvSpPr>
        <p:spPr>
          <a:xfrm>
            <a:off x="4445374" y="4921624"/>
            <a:ext cx="215152" cy="215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6FC2DC3-3868-DF41-A4BE-BAD534F1BA02}"/>
              </a:ext>
            </a:extLst>
          </p:cNvPr>
          <p:cNvSpPr/>
          <p:nvPr/>
        </p:nvSpPr>
        <p:spPr>
          <a:xfrm>
            <a:off x="4187190" y="4663440"/>
            <a:ext cx="731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768D11-5799-9B4B-9CB6-D01B75122C14}"/>
              </a:ext>
            </a:extLst>
          </p:cNvPr>
          <p:cNvSpPr/>
          <p:nvPr/>
        </p:nvSpPr>
        <p:spPr>
          <a:xfrm>
            <a:off x="3912870" y="4389120"/>
            <a:ext cx="1280160"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812D5D-F48F-4D41-8B37-0430C34842D8}"/>
              </a:ext>
            </a:extLst>
          </p:cNvPr>
          <p:cNvSpPr/>
          <p:nvPr/>
        </p:nvSpPr>
        <p:spPr>
          <a:xfrm>
            <a:off x="363855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A0DF0B-3B8C-5E49-AA68-D71FD1D33BCE}"/>
              </a:ext>
            </a:extLst>
          </p:cNvPr>
          <p:cNvSpPr/>
          <p:nvPr/>
        </p:nvSpPr>
        <p:spPr>
          <a:xfrm>
            <a:off x="5860005" y="4921624"/>
            <a:ext cx="215152" cy="215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20CF3BC4-05AC-8645-A9E4-65BFD393C6A6}"/>
              </a:ext>
            </a:extLst>
          </p:cNvPr>
          <p:cNvSpPr txBox="1"/>
          <p:nvPr/>
        </p:nvSpPr>
        <p:spPr>
          <a:xfrm>
            <a:off x="6467812" y="4567535"/>
            <a:ext cx="2743200"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Grows outward from the start until the goal is reached.</a:t>
            </a:r>
          </a:p>
        </p:txBody>
      </p:sp>
    </p:spTree>
    <p:extLst>
      <p:ext uri="{BB962C8B-B14F-4D97-AF65-F5344CB8AC3E}">
        <p14:creationId xmlns:p14="http://schemas.microsoft.com/office/powerpoint/2010/main" val="42399718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An Example</a:t>
            </a:r>
          </a:p>
        </p:txBody>
      </p:sp>
      <p:pic>
        <p:nvPicPr>
          <p:cNvPr id="7" name="Content Placeholder 6">
            <a:extLst>
              <a:ext uri="{FF2B5EF4-FFF2-40B4-BE49-F238E27FC236}">
                <a16:creationId xmlns:a16="http://schemas.microsoft.com/office/drawing/2014/main" id="{16B637EE-0BB4-3D46-8211-C965F5E41543}"/>
              </a:ext>
            </a:extLst>
          </p:cNvPr>
          <p:cNvPicPr>
            <a:picLocks noGrp="1" noChangeAspect="1"/>
          </p:cNvPicPr>
          <p:nvPr>
            <p:ph idx="1"/>
          </p:nvPr>
        </p:nvPicPr>
        <p:blipFill rotWithShape="1">
          <a:blip r:embed="rId2"/>
          <a:srcRect t="26400" b="28459"/>
          <a:stretch/>
        </p:blipFill>
        <p:spPr>
          <a:xfrm>
            <a:off x="1524001" y="1801906"/>
            <a:ext cx="9143617" cy="3092824"/>
          </a:xfrm>
        </p:spPr>
      </p:pic>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43</a:t>
            </a:fld>
            <a:endParaRPr lang="en-US"/>
          </a:p>
        </p:txBody>
      </p:sp>
      <p:sp>
        <p:nvSpPr>
          <p:cNvPr id="8" name="TextBox 7">
            <a:extLst>
              <a:ext uri="{FF2B5EF4-FFF2-40B4-BE49-F238E27FC236}">
                <a16:creationId xmlns:a16="http://schemas.microsoft.com/office/drawing/2014/main" id="{96A9A405-5AAE-E647-ADB6-4D6B7EF7F6C3}"/>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17189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44</a:t>
            </a:fld>
            <a:endParaRPr lang="en-US"/>
          </a:p>
        </p:txBody>
      </p:sp>
      <p:pic>
        <p:nvPicPr>
          <p:cNvPr id="9" name="Picture 8">
            <a:extLst>
              <a:ext uri="{FF2B5EF4-FFF2-40B4-BE49-F238E27FC236}">
                <a16:creationId xmlns:a16="http://schemas.microsoft.com/office/drawing/2014/main" id="{0B26F487-8591-AF49-9E74-2438D5926166}"/>
              </a:ext>
            </a:extLst>
          </p:cNvPr>
          <p:cNvPicPr>
            <a:picLocks noChangeAspect="1"/>
          </p:cNvPicPr>
          <p:nvPr/>
        </p:nvPicPr>
        <p:blipFill rotWithShape="1">
          <a:blip r:embed="rId2"/>
          <a:srcRect t="23359" b="23359"/>
          <a:stretch/>
        </p:blipFill>
        <p:spPr>
          <a:xfrm>
            <a:off x="1524000" y="1607070"/>
            <a:ext cx="9144000" cy="3650730"/>
          </a:xfrm>
          <a:prstGeom prst="rect">
            <a:avLst/>
          </a:prstGeom>
        </p:spPr>
      </p:pic>
      <p:sp>
        <p:nvSpPr>
          <p:cNvPr id="10" name="TextBox 9">
            <a:extLst>
              <a:ext uri="{FF2B5EF4-FFF2-40B4-BE49-F238E27FC236}">
                <a16:creationId xmlns:a16="http://schemas.microsoft.com/office/drawing/2014/main" id="{B20134C7-F059-1949-A5B0-5F1736FD27BC}"/>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08516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45</a:t>
            </a:fld>
            <a:endParaRPr lang="en-US"/>
          </a:p>
        </p:txBody>
      </p:sp>
      <p:pic>
        <p:nvPicPr>
          <p:cNvPr id="6" name="Picture 5">
            <a:extLst>
              <a:ext uri="{FF2B5EF4-FFF2-40B4-BE49-F238E27FC236}">
                <a16:creationId xmlns:a16="http://schemas.microsoft.com/office/drawing/2014/main" id="{75278506-EC99-B84F-B5D3-6C1393A355D8}"/>
              </a:ext>
            </a:extLst>
          </p:cNvPr>
          <p:cNvPicPr>
            <a:picLocks noChangeAspect="1"/>
          </p:cNvPicPr>
          <p:nvPr/>
        </p:nvPicPr>
        <p:blipFill rotWithShape="1">
          <a:blip r:embed="rId2"/>
          <a:srcRect t="24448" b="24448"/>
          <a:stretch/>
        </p:blipFill>
        <p:spPr>
          <a:xfrm>
            <a:off x="1524000" y="1677447"/>
            <a:ext cx="9139416" cy="3499672"/>
          </a:xfrm>
          <a:prstGeom prst="rect">
            <a:avLst/>
          </a:prstGeom>
        </p:spPr>
      </p:pic>
      <p:sp>
        <p:nvSpPr>
          <p:cNvPr id="8" name="TextBox 7">
            <a:extLst>
              <a:ext uri="{FF2B5EF4-FFF2-40B4-BE49-F238E27FC236}">
                <a16:creationId xmlns:a16="http://schemas.microsoft.com/office/drawing/2014/main" id="{3E20CDB7-E4CC-624C-9C26-BFE9F9C04DED}"/>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48950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46</a:t>
            </a:fld>
            <a:endParaRPr lang="en-US"/>
          </a:p>
        </p:txBody>
      </p:sp>
      <p:pic>
        <p:nvPicPr>
          <p:cNvPr id="6" name="Picture 5">
            <a:extLst>
              <a:ext uri="{FF2B5EF4-FFF2-40B4-BE49-F238E27FC236}">
                <a16:creationId xmlns:a16="http://schemas.microsoft.com/office/drawing/2014/main" id="{4C7AF91D-DDF6-6F41-A56C-CE5B7ABCDD02}"/>
              </a:ext>
            </a:extLst>
          </p:cNvPr>
          <p:cNvPicPr>
            <a:picLocks noChangeAspect="1"/>
          </p:cNvPicPr>
          <p:nvPr/>
        </p:nvPicPr>
        <p:blipFill rotWithShape="1">
          <a:blip r:embed="rId2"/>
          <a:srcRect t="27038" b="27038"/>
          <a:stretch/>
        </p:blipFill>
        <p:spPr>
          <a:xfrm>
            <a:off x="1524000" y="1855694"/>
            <a:ext cx="9144000" cy="3146612"/>
          </a:xfrm>
          <a:prstGeom prst="rect">
            <a:avLst/>
          </a:prstGeom>
        </p:spPr>
      </p:pic>
      <p:sp>
        <p:nvSpPr>
          <p:cNvPr id="7" name="TextBox 6">
            <a:extLst>
              <a:ext uri="{FF2B5EF4-FFF2-40B4-BE49-F238E27FC236}">
                <a16:creationId xmlns:a16="http://schemas.microsoft.com/office/drawing/2014/main" id="{87B41DA1-B262-2F4F-BF63-E4BBAEA3961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44943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47</a:t>
            </a:fld>
            <a:endParaRPr lang="en-US"/>
          </a:p>
        </p:txBody>
      </p:sp>
      <p:pic>
        <p:nvPicPr>
          <p:cNvPr id="6" name="Picture 5">
            <a:extLst>
              <a:ext uri="{FF2B5EF4-FFF2-40B4-BE49-F238E27FC236}">
                <a16:creationId xmlns:a16="http://schemas.microsoft.com/office/drawing/2014/main" id="{11C2FED0-BEC6-724A-852B-5431C514EB66}"/>
              </a:ext>
            </a:extLst>
          </p:cNvPr>
          <p:cNvPicPr>
            <a:picLocks noChangeAspect="1"/>
          </p:cNvPicPr>
          <p:nvPr/>
        </p:nvPicPr>
        <p:blipFill rotWithShape="1">
          <a:blip r:embed="rId2"/>
          <a:srcRect t="25271" b="25271"/>
          <a:stretch/>
        </p:blipFill>
        <p:spPr>
          <a:xfrm>
            <a:off x="1524000" y="1734671"/>
            <a:ext cx="9144000" cy="3388658"/>
          </a:xfrm>
          <a:prstGeom prst="rect">
            <a:avLst/>
          </a:prstGeom>
        </p:spPr>
      </p:pic>
      <p:sp>
        <p:nvSpPr>
          <p:cNvPr id="7" name="TextBox 6">
            <a:extLst>
              <a:ext uri="{FF2B5EF4-FFF2-40B4-BE49-F238E27FC236}">
                <a16:creationId xmlns:a16="http://schemas.microsoft.com/office/drawing/2014/main" id="{A3E587AE-79EB-9941-A72A-0340A24DA3AB}"/>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C0E8A32-7213-C149-9F40-BDD489FA061B}"/>
              </a:ext>
            </a:extLst>
          </p:cNvPr>
          <p:cNvSpPr txBox="1"/>
          <p:nvPr/>
        </p:nvSpPr>
        <p:spPr>
          <a:xfrm>
            <a:off x="2152651" y="5123329"/>
            <a:ext cx="4548681"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p:txBody>
      </p:sp>
    </p:spTree>
    <p:extLst>
      <p:ext uri="{BB962C8B-B14F-4D97-AF65-F5344CB8AC3E}">
        <p14:creationId xmlns:p14="http://schemas.microsoft.com/office/powerpoint/2010/main" val="3876770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48</a:t>
            </a:fld>
            <a:endParaRPr lang="en-US"/>
          </a:p>
        </p:txBody>
      </p:sp>
      <p:pic>
        <p:nvPicPr>
          <p:cNvPr id="6" name="Picture 5">
            <a:extLst>
              <a:ext uri="{FF2B5EF4-FFF2-40B4-BE49-F238E27FC236}">
                <a16:creationId xmlns:a16="http://schemas.microsoft.com/office/drawing/2014/main" id="{11C2FED0-BEC6-724A-852B-5431C514EB66}"/>
              </a:ext>
            </a:extLst>
          </p:cNvPr>
          <p:cNvPicPr>
            <a:picLocks noChangeAspect="1"/>
          </p:cNvPicPr>
          <p:nvPr/>
        </p:nvPicPr>
        <p:blipFill rotWithShape="1">
          <a:blip r:embed="rId2"/>
          <a:srcRect t="25271" b="25271"/>
          <a:stretch/>
        </p:blipFill>
        <p:spPr>
          <a:xfrm>
            <a:off x="1524000" y="1734671"/>
            <a:ext cx="9144000" cy="3388658"/>
          </a:xfrm>
          <a:prstGeom prst="rect">
            <a:avLst/>
          </a:prstGeom>
        </p:spPr>
      </p:pic>
      <p:sp>
        <p:nvSpPr>
          <p:cNvPr id="7" name="TextBox 6">
            <a:extLst>
              <a:ext uri="{FF2B5EF4-FFF2-40B4-BE49-F238E27FC236}">
                <a16:creationId xmlns:a16="http://schemas.microsoft.com/office/drawing/2014/main" id="{A3E587AE-79EB-9941-A72A-0340A24DA3AB}"/>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DACACCF3-9C2D-BC4C-A685-C961AB325C65}"/>
              </a:ext>
            </a:extLst>
          </p:cNvPr>
          <p:cNvSpPr txBox="1"/>
          <p:nvPr/>
        </p:nvSpPr>
        <p:spPr>
          <a:xfrm>
            <a:off x="2152651" y="5123329"/>
            <a:ext cx="4548681" cy="707886"/>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p:txBody>
      </p:sp>
    </p:spTree>
    <p:extLst>
      <p:ext uri="{BB962C8B-B14F-4D97-AF65-F5344CB8AC3E}">
        <p14:creationId xmlns:p14="http://schemas.microsoft.com/office/powerpoint/2010/main" val="1253655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49</a:t>
            </a:fld>
            <a:endParaRPr lang="en-US"/>
          </a:p>
        </p:txBody>
      </p:sp>
      <p:pic>
        <p:nvPicPr>
          <p:cNvPr id="6" name="Picture 5">
            <a:extLst>
              <a:ext uri="{FF2B5EF4-FFF2-40B4-BE49-F238E27FC236}">
                <a16:creationId xmlns:a16="http://schemas.microsoft.com/office/drawing/2014/main" id="{8A0A571B-124A-A447-8EEF-D27C4F4BE5E9}"/>
              </a:ext>
            </a:extLst>
          </p:cNvPr>
          <p:cNvPicPr>
            <a:picLocks noChangeAspect="1"/>
          </p:cNvPicPr>
          <p:nvPr/>
        </p:nvPicPr>
        <p:blipFill rotWithShape="1">
          <a:blip r:embed="rId2"/>
          <a:srcRect t="24486" b="24486"/>
          <a:stretch/>
        </p:blipFill>
        <p:spPr>
          <a:xfrm>
            <a:off x="1524000" y="1680882"/>
            <a:ext cx="9144000" cy="3496236"/>
          </a:xfrm>
          <a:prstGeom prst="rect">
            <a:avLst/>
          </a:prstGeom>
        </p:spPr>
      </p:pic>
      <p:sp>
        <p:nvSpPr>
          <p:cNvPr id="7" name="TextBox 6">
            <a:extLst>
              <a:ext uri="{FF2B5EF4-FFF2-40B4-BE49-F238E27FC236}">
                <a16:creationId xmlns:a16="http://schemas.microsoft.com/office/drawing/2014/main" id="{2C781F87-D537-8941-85CC-9E2A79E60C6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2CE8DF4B-1F58-3240-9D2E-6BC2B78BD3B4}"/>
              </a:ext>
            </a:extLst>
          </p:cNvPr>
          <p:cNvSpPr txBox="1"/>
          <p:nvPr/>
        </p:nvSpPr>
        <p:spPr>
          <a:xfrm>
            <a:off x="2152650" y="5123330"/>
            <a:ext cx="647363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a:p>
            <a:r>
              <a:rPr lang="en-US" sz="2000" dirty="0">
                <a:latin typeface="Open Sans" panose="020B0606030504020204" pitchFamily="34" charset="0"/>
                <a:ea typeface="Open Sans" panose="020B0606030504020204" pitchFamily="34" charset="0"/>
                <a:cs typeface="Open Sans" panose="020B0606030504020204" pitchFamily="34" charset="0"/>
              </a:rPr>
              <a:t>Look: we found a new path to the goal that’s shorter!</a:t>
            </a:r>
          </a:p>
        </p:txBody>
      </p:sp>
    </p:spTree>
    <p:extLst>
      <p:ext uri="{BB962C8B-B14F-4D97-AF65-F5344CB8AC3E}">
        <p14:creationId xmlns:p14="http://schemas.microsoft.com/office/powerpoint/2010/main" val="3408132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0D4EAA-BEE7-E54F-94E9-EBA22E1B48CD}"/>
              </a:ext>
            </a:extLst>
          </p:cNvPr>
          <p:cNvSpPr>
            <a:spLocks noGrp="1"/>
          </p:cNvSpPr>
          <p:nvPr>
            <p:ph idx="1"/>
          </p:nvPr>
        </p:nvSpPr>
        <p:spPr/>
        <p:txBody>
          <a:bodyPr/>
          <a:lstStyle/>
          <a:p>
            <a:pPr marL="0" indent="0">
              <a:buNone/>
            </a:pPr>
            <a:r>
              <a:rPr lang="en-US" i="1"/>
              <a:t>Roadmaps</a:t>
            </a:r>
            <a:r>
              <a:rPr lang="en-US"/>
              <a:t> are graphical </a:t>
            </a:r>
            <a:r>
              <a:rPr lang="en-US" dirty="0"/>
              <a:t>representations of the environment, and their relation to the physical world. (…or at least, toy examples that illustrate situations we will encounter in the real world.)</a:t>
            </a:r>
          </a:p>
          <a:p>
            <a:pPr marL="0" indent="0">
              <a:buNone/>
            </a:pPr>
            <a:endParaRPr lang="en-US" dirty="0"/>
          </a:p>
          <a:p>
            <a:pPr marL="0" indent="0">
              <a:buNone/>
            </a:pPr>
            <a:r>
              <a:rPr lang="en-US" dirty="0"/>
              <a:t>A roadmap is a </a:t>
            </a:r>
            <a:r>
              <a:rPr lang="en-US" i="1" dirty="0"/>
              <a:t>topological graph</a:t>
            </a:r>
            <a:r>
              <a:rPr lang="en-US" dirty="0"/>
              <a:t> corresponding to some free space:             Nodes in the graph, the set S, correspond to points in free space.</a:t>
            </a:r>
          </a:p>
          <a:p>
            <a:pPr marL="0" indent="0">
              <a:buNone/>
            </a:pPr>
            <a:endParaRPr lang="en-US" dirty="0"/>
          </a:p>
        </p:txBody>
      </p:sp>
      <p:pic>
        <p:nvPicPr>
          <p:cNvPr id="9" name="Picture 8">
            <a:extLst>
              <a:ext uri="{FF2B5EF4-FFF2-40B4-BE49-F238E27FC236}">
                <a16:creationId xmlns:a16="http://schemas.microsoft.com/office/drawing/2014/main" id="{E8F35B86-9125-814B-854A-7D3716DDEF3B}"/>
              </a:ext>
            </a:extLst>
          </p:cNvPr>
          <p:cNvPicPr>
            <a:picLocks noChangeAspect="1"/>
          </p:cNvPicPr>
          <p:nvPr/>
        </p:nvPicPr>
        <p:blipFill>
          <a:blip r:embed="rId2"/>
          <a:stretch>
            <a:fillRect/>
          </a:stretch>
        </p:blipFill>
        <p:spPr>
          <a:xfrm>
            <a:off x="10799241" y="3647477"/>
            <a:ext cx="798168" cy="446433"/>
          </a:xfrm>
          <a:prstGeom prst="rect">
            <a:avLst/>
          </a:prstGeom>
        </p:spPr>
      </p:pic>
      <p:sp>
        <p:nvSpPr>
          <p:cNvPr id="6" name="Title 5">
            <a:extLst>
              <a:ext uri="{FF2B5EF4-FFF2-40B4-BE49-F238E27FC236}">
                <a16:creationId xmlns:a16="http://schemas.microsoft.com/office/drawing/2014/main" id="{3558A056-A815-764F-8B21-007A90BC1F8D}"/>
              </a:ext>
            </a:extLst>
          </p:cNvPr>
          <p:cNvSpPr>
            <a:spLocks noGrp="1"/>
          </p:cNvSpPr>
          <p:nvPr>
            <p:ph type="title"/>
          </p:nvPr>
        </p:nvSpPr>
        <p:spPr/>
        <p:txBody>
          <a:bodyPr/>
          <a:lstStyle/>
          <a:p>
            <a:r>
              <a:rPr lang="en-US" dirty="0"/>
              <a:t>We know how to search a graph: how can we relate that to motion planning?</a:t>
            </a:r>
          </a:p>
        </p:txBody>
      </p:sp>
      <p:sp>
        <p:nvSpPr>
          <p:cNvPr id="5" name="Slide Number Placeholder 4">
            <a:extLst>
              <a:ext uri="{FF2B5EF4-FFF2-40B4-BE49-F238E27FC236}">
                <a16:creationId xmlns:a16="http://schemas.microsoft.com/office/drawing/2014/main" id="{D290042A-1917-0E45-8A2A-57CD9BDD84EF}"/>
              </a:ext>
            </a:extLst>
          </p:cNvPr>
          <p:cNvSpPr>
            <a:spLocks noGrp="1"/>
          </p:cNvSpPr>
          <p:nvPr>
            <p:ph type="sldNum" sz="quarter" idx="12"/>
          </p:nvPr>
        </p:nvSpPr>
        <p:spPr/>
        <p:txBody>
          <a:bodyPr/>
          <a:lstStyle/>
          <a:p>
            <a:fld id="{E538DE21-AC3D-574E-A9BC-92B90566158F}" type="slidenum">
              <a:rPr lang="en-US" smtClean="0"/>
              <a:t>5</a:t>
            </a:fld>
            <a:endParaRPr lang="en-US"/>
          </a:p>
        </p:txBody>
      </p:sp>
      <p:sp>
        <p:nvSpPr>
          <p:cNvPr id="8" name="TextBox 7">
            <a:extLst>
              <a:ext uri="{FF2B5EF4-FFF2-40B4-BE49-F238E27FC236}">
                <a16:creationId xmlns:a16="http://schemas.microsoft.com/office/drawing/2014/main" id="{4BD8D576-D536-D147-8087-0ED631DFEF54}"/>
              </a:ext>
            </a:extLst>
          </p:cNvPr>
          <p:cNvSpPr txBox="1"/>
          <p:nvPr/>
        </p:nvSpPr>
        <p:spPr>
          <a:xfrm>
            <a:off x="6697554" y="6308208"/>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Tree>
    <p:extLst>
      <p:ext uri="{BB962C8B-B14F-4D97-AF65-F5344CB8AC3E}">
        <p14:creationId xmlns:p14="http://schemas.microsoft.com/office/powerpoint/2010/main" val="85860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3600-01A6-C84F-83D4-026457F9D190}"/>
              </a:ext>
            </a:extLst>
          </p:cNvPr>
          <p:cNvSpPr>
            <a:spLocks noGrp="1"/>
          </p:cNvSpPr>
          <p:nvPr>
            <p:ph type="title"/>
          </p:nvPr>
        </p:nvSpPr>
        <p:spPr/>
        <p:txBody>
          <a:bodyPr/>
          <a:lstStyle/>
          <a:p>
            <a:r>
              <a:rPr lang="en-US" dirty="0"/>
              <a:t>Uniform-Cost Search: </a:t>
            </a:r>
            <a:r>
              <a:rPr lang="en-US"/>
              <a:t>An Example</a:t>
            </a:r>
          </a:p>
        </p:txBody>
      </p:sp>
      <p:sp>
        <p:nvSpPr>
          <p:cNvPr id="5" name="Slide Number Placeholder 4">
            <a:extLst>
              <a:ext uri="{FF2B5EF4-FFF2-40B4-BE49-F238E27FC236}">
                <a16:creationId xmlns:a16="http://schemas.microsoft.com/office/drawing/2014/main" id="{443F4598-766D-6D42-B4D9-64E7A50B92BB}"/>
              </a:ext>
            </a:extLst>
          </p:cNvPr>
          <p:cNvSpPr>
            <a:spLocks noGrp="1"/>
          </p:cNvSpPr>
          <p:nvPr>
            <p:ph type="sldNum" sz="quarter" idx="12"/>
          </p:nvPr>
        </p:nvSpPr>
        <p:spPr/>
        <p:txBody>
          <a:bodyPr/>
          <a:lstStyle/>
          <a:p>
            <a:fld id="{E538DE21-AC3D-574E-A9BC-92B90566158F}" type="slidenum">
              <a:rPr lang="en-US" smtClean="0"/>
              <a:t>50</a:t>
            </a:fld>
            <a:endParaRPr lang="en-US"/>
          </a:p>
        </p:txBody>
      </p:sp>
      <p:pic>
        <p:nvPicPr>
          <p:cNvPr id="6" name="Picture 5">
            <a:extLst>
              <a:ext uri="{FF2B5EF4-FFF2-40B4-BE49-F238E27FC236}">
                <a16:creationId xmlns:a16="http://schemas.microsoft.com/office/drawing/2014/main" id="{4DFEA2A2-D3F0-C340-8045-10793F9C741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7" name="TextBox 6">
            <a:extLst>
              <a:ext uri="{FF2B5EF4-FFF2-40B4-BE49-F238E27FC236}">
                <a16:creationId xmlns:a16="http://schemas.microsoft.com/office/drawing/2014/main" id="{1B24C7BE-0567-B543-8CB9-3D172531B74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A6B478A2-2023-2347-89B2-8DDDBF2107AF}"/>
              </a:ext>
            </a:extLst>
          </p:cNvPr>
          <p:cNvSpPr txBox="1"/>
          <p:nvPr/>
        </p:nvSpPr>
        <p:spPr>
          <a:xfrm>
            <a:off x="2152650" y="5123330"/>
            <a:ext cx="6473632" cy="1015663"/>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reached the goal! …are we done?</a:t>
            </a:r>
          </a:p>
          <a:p>
            <a:r>
              <a:rPr lang="en-US" sz="2000" dirty="0">
                <a:latin typeface="Open Sans" panose="020B0606030504020204" pitchFamily="34" charset="0"/>
                <a:ea typeface="Open Sans" panose="020B0606030504020204" pitchFamily="34" charset="0"/>
                <a:cs typeface="Open Sans" panose="020B0606030504020204" pitchFamily="34" charset="0"/>
              </a:rPr>
              <a:t>Maybe not, so let’s keep going.</a:t>
            </a:r>
          </a:p>
          <a:p>
            <a:r>
              <a:rPr lang="en-US" sz="2000" dirty="0">
                <a:latin typeface="Open Sans" panose="020B0606030504020204" pitchFamily="34" charset="0"/>
                <a:ea typeface="Open Sans" panose="020B0606030504020204" pitchFamily="34" charset="0"/>
                <a:cs typeface="Open Sans" panose="020B0606030504020204" pitchFamily="34" charset="0"/>
              </a:rPr>
              <a:t>Look: we found a new path to the goal that’s shorter!</a:t>
            </a:r>
          </a:p>
        </p:txBody>
      </p:sp>
    </p:spTree>
    <p:extLst>
      <p:ext uri="{BB962C8B-B14F-4D97-AF65-F5344CB8AC3E}">
        <p14:creationId xmlns:p14="http://schemas.microsoft.com/office/powerpoint/2010/main" val="152423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77D-07DE-664C-B78D-17E9B5BC8AEE}"/>
              </a:ext>
            </a:extLst>
          </p:cNvPr>
          <p:cNvSpPr>
            <a:spLocks noGrp="1"/>
          </p:cNvSpPr>
          <p:nvPr>
            <p:ph type="title"/>
          </p:nvPr>
        </p:nvSpPr>
        <p:spPr/>
        <p:txBody>
          <a:bodyPr/>
          <a:lstStyle/>
          <a:p>
            <a:r>
              <a:rPr lang="en-US" dirty="0"/>
              <a:t>Notice: we did not keep a visited list!</a:t>
            </a:r>
          </a:p>
        </p:txBody>
      </p:sp>
      <p:sp>
        <p:nvSpPr>
          <p:cNvPr id="3" name="Content Placeholder 2">
            <a:extLst>
              <a:ext uri="{FF2B5EF4-FFF2-40B4-BE49-F238E27FC236}">
                <a16:creationId xmlns:a16="http://schemas.microsoft.com/office/drawing/2014/main" id="{8FC3F55B-F9C6-2E49-9162-616239A6F7E8}"/>
              </a:ext>
            </a:extLst>
          </p:cNvPr>
          <p:cNvSpPr>
            <a:spLocks noGrp="1"/>
          </p:cNvSpPr>
          <p:nvPr>
            <p:ph idx="1"/>
          </p:nvPr>
        </p:nvSpPr>
        <p:spPr>
          <a:xfrm>
            <a:off x="2152650" y="5230906"/>
            <a:ext cx="7886700" cy="946057"/>
          </a:xfrm>
        </p:spPr>
        <p:txBody>
          <a:bodyPr/>
          <a:lstStyle/>
          <a:p>
            <a:r>
              <a:rPr lang="en-US" dirty="0"/>
              <a:t>What happens if we don’t allow ourselves to revisit nodes?</a:t>
            </a:r>
          </a:p>
        </p:txBody>
      </p:sp>
      <p:sp>
        <p:nvSpPr>
          <p:cNvPr id="5" name="Slide Number Placeholder 4">
            <a:extLst>
              <a:ext uri="{FF2B5EF4-FFF2-40B4-BE49-F238E27FC236}">
                <a16:creationId xmlns:a16="http://schemas.microsoft.com/office/drawing/2014/main" id="{6F64E4B5-6A20-254C-BB96-C63512D9A56D}"/>
              </a:ext>
            </a:extLst>
          </p:cNvPr>
          <p:cNvSpPr>
            <a:spLocks noGrp="1"/>
          </p:cNvSpPr>
          <p:nvPr>
            <p:ph type="sldNum" sz="quarter" idx="12"/>
          </p:nvPr>
        </p:nvSpPr>
        <p:spPr/>
        <p:txBody>
          <a:bodyPr/>
          <a:lstStyle/>
          <a:p>
            <a:fld id="{E538DE21-AC3D-574E-A9BC-92B90566158F}" type="slidenum">
              <a:rPr lang="en-US" smtClean="0"/>
              <a:t>51</a:t>
            </a:fld>
            <a:endParaRPr lang="en-US"/>
          </a:p>
        </p:txBody>
      </p:sp>
      <p:pic>
        <p:nvPicPr>
          <p:cNvPr id="7" name="Picture 6">
            <a:extLst>
              <a:ext uri="{FF2B5EF4-FFF2-40B4-BE49-F238E27FC236}">
                <a16:creationId xmlns:a16="http://schemas.microsoft.com/office/drawing/2014/main" id="{76A97D8C-B5B5-6A46-A24D-0373EDB2978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8" name="TextBox 7">
            <a:extLst>
              <a:ext uri="{FF2B5EF4-FFF2-40B4-BE49-F238E27FC236}">
                <a16:creationId xmlns:a16="http://schemas.microsoft.com/office/drawing/2014/main" id="{8239D89C-D3FB-1144-AF02-86FDE6A2E87A}"/>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1556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077D-07DE-664C-B78D-17E9B5BC8AEE}"/>
              </a:ext>
            </a:extLst>
          </p:cNvPr>
          <p:cNvSpPr>
            <a:spLocks noGrp="1"/>
          </p:cNvSpPr>
          <p:nvPr>
            <p:ph type="title"/>
          </p:nvPr>
        </p:nvSpPr>
        <p:spPr/>
        <p:txBody>
          <a:bodyPr/>
          <a:lstStyle/>
          <a:p>
            <a:r>
              <a:rPr lang="en-US" dirty="0"/>
              <a:t>Notice: we did not keep a visited list!</a:t>
            </a:r>
          </a:p>
        </p:txBody>
      </p:sp>
      <p:sp>
        <p:nvSpPr>
          <p:cNvPr id="3" name="Content Placeholder 2">
            <a:extLst>
              <a:ext uri="{FF2B5EF4-FFF2-40B4-BE49-F238E27FC236}">
                <a16:creationId xmlns:a16="http://schemas.microsoft.com/office/drawing/2014/main" id="{8FC3F55B-F9C6-2E49-9162-616239A6F7E8}"/>
              </a:ext>
            </a:extLst>
          </p:cNvPr>
          <p:cNvSpPr>
            <a:spLocks noGrp="1"/>
          </p:cNvSpPr>
          <p:nvPr>
            <p:ph idx="1"/>
          </p:nvPr>
        </p:nvSpPr>
        <p:spPr>
          <a:xfrm>
            <a:off x="2152650" y="5230906"/>
            <a:ext cx="7886700" cy="946057"/>
          </a:xfrm>
        </p:spPr>
        <p:txBody>
          <a:bodyPr>
            <a:normAutofit fontScale="85000" lnSpcReduction="10000"/>
          </a:bodyPr>
          <a:lstStyle/>
          <a:p>
            <a:r>
              <a:rPr lang="en-US" dirty="0"/>
              <a:t>What happens if we don’t allow ourselves to revisit nodes?</a:t>
            </a:r>
          </a:p>
          <a:p>
            <a:r>
              <a:rPr lang="en-US" dirty="0"/>
              <a:t>We would miss the best route to the goal!</a:t>
            </a:r>
          </a:p>
        </p:txBody>
      </p:sp>
      <p:sp>
        <p:nvSpPr>
          <p:cNvPr id="5" name="Slide Number Placeholder 4">
            <a:extLst>
              <a:ext uri="{FF2B5EF4-FFF2-40B4-BE49-F238E27FC236}">
                <a16:creationId xmlns:a16="http://schemas.microsoft.com/office/drawing/2014/main" id="{6F64E4B5-6A20-254C-BB96-C63512D9A56D}"/>
              </a:ext>
            </a:extLst>
          </p:cNvPr>
          <p:cNvSpPr>
            <a:spLocks noGrp="1"/>
          </p:cNvSpPr>
          <p:nvPr>
            <p:ph type="sldNum" sz="quarter" idx="12"/>
          </p:nvPr>
        </p:nvSpPr>
        <p:spPr/>
        <p:txBody>
          <a:bodyPr/>
          <a:lstStyle/>
          <a:p>
            <a:fld id="{E538DE21-AC3D-574E-A9BC-92B90566158F}" type="slidenum">
              <a:rPr lang="en-US" smtClean="0"/>
              <a:t>52</a:t>
            </a:fld>
            <a:endParaRPr lang="en-US"/>
          </a:p>
        </p:txBody>
      </p:sp>
      <p:pic>
        <p:nvPicPr>
          <p:cNvPr id="7" name="Picture 6">
            <a:extLst>
              <a:ext uri="{FF2B5EF4-FFF2-40B4-BE49-F238E27FC236}">
                <a16:creationId xmlns:a16="http://schemas.microsoft.com/office/drawing/2014/main" id="{76A97D8C-B5B5-6A46-A24D-0373EDB29784}"/>
              </a:ext>
            </a:extLst>
          </p:cNvPr>
          <p:cNvPicPr>
            <a:picLocks noChangeAspect="1"/>
          </p:cNvPicPr>
          <p:nvPr/>
        </p:nvPicPr>
        <p:blipFill rotWithShape="1">
          <a:blip r:embed="rId2"/>
          <a:srcRect t="24094" b="24094"/>
          <a:stretch/>
        </p:blipFill>
        <p:spPr>
          <a:xfrm>
            <a:off x="1524000" y="1653988"/>
            <a:ext cx="9144000" cy="3550024"/>
          </a:xfrm>
          <a:prstGeom prst="rect">
            <a:avLst/>
          </a:prstGeom>
        </p:spPr>
      </p:pic>
      <p:sp>
        <p:nvSpPr>
          <p:cNvPr id="8" name="TextBox 7">
            <a:extLst>
              <a:ext uri="{FF2B5EF4-FFF2-40B4-BE49-F238E27FC236}">
                <a16:creationId xmlns:a16="http://schemas.microsoft.com/office/drawing/2014/main" id="{D536A945-DE6E-6146-AF34-09F142EA5F04}"/>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9976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789F-2DBC-9B40-9599-4A7337775F6E}"/>
              </a:ext>
            </a:extLst>
          </p:cNvPr>
          <p:cNvSpPr>
            <a:spLocks noGrp="1"/>
          </p:cNvSpPr>
          <p:nvPr>
            <p:ph type="title"/>
          </p:nvPr>
        </p:nvSpPr>
        <p:spPr/>
        <p:txBody>
          <a:bodyPr/>
          <a:lstStyle/>
          <a:p>
            <a:r>
              <a:rPr lang="en-US" dirty="0"/>
              <a:t>Uniform-Cost Search Algorithm</a:t>
            </a:r>
          </a:p>
        </p:txBody>
      </p:sp>
      <p:pic>
        <p:nvPicPr>
          <p:cNvPr id="6" name="Content Placeholder 5">
            <a:extLst>
              <a:ext uri="{FF2B5EF4-FFF2-40B4-BE49-F238E27FC236}">
                <a16:creationId xmlns:a16="http://schemas.microsoft.com/office/drawing/2014/main" id="{D5C32F44-E411-9B4E-9B16-4D0C06C5D403}"/>
              </a:ext>
            </a:extLst>
          </p:cNvPr>
          <p:cNvPicPr>
            <a:picLocks noGrp="1" noChangeAspect="1"/>
          </p:cNvPicPr>
          <p:nvPr>
            <p:ph idx="1"/>
          </p:nvPr>
        </p:nvPicPr>
        <p:blipFill>
          <a:blip r:embed="rId2"/>
          <a:stretch>
            <a:fillRect/>
          </a:stretch>
        </p:blipFill>
        <p:spPr>
          <a:xfrm>
            <a:off x="2152649" y="1428139"/>
            <a:ext cx="7886700" cy="2282561"/>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CFFCC316-CA04-9449-9BE3-DC49145FD8B9}"/>
              </a:ext>
            </a:extLst>
          </p:cNvPr>
          <p:cNvSpPr>
            <a:spLocks noGrp="1"/>
          </p:cNvSpPr>
          <p:nvPr>
            <p:ph type="sldNum" sz="quarter" idx="12"/>
          </p:nvPr>
        </p:nvSpPr>
        <p:spPr/>
        <p:txBody>
          <a:bodyPr/>
          <a:lstStyle/>
          <a:p>
            <a:fld id="{E538DE21-AC3D-574E-A9BC-92B90566158F}" type="slidenum">
              <a:rPr lang="en-US" smtClean="0"/>
              <a:t>53</a:t>
            </a:fld>
            <a:endParaRPr lang="en-US"/>
          </a:p>
        </p:txBody>
      </p:sp>
      <p:sp>
        <p:nvSpPr>
          <p:cNvPr id="7" name="TextBox 6">
            <a:extLst>
              <a:ext uri="{FF2B5EF4-FFF2-40B4-BE49-F238E27FC236}">
                <a16:creationId xmlns:a16="http://schemas.microsoft.com/office/drawing/2014/main" id="{B4DBDC66-8D09-1B44-91E5-8BB1DB7E5AC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5175F81-C5C6-E643-86A3-ECB26595F30C}"/>
              </a:ext>
            </a:extLst>
          </p:cNvPr>
          <p:cNvSpPr txBox="1"/>
          <p:nvPr/>
        </p:nvSpPr>
        <p:spPr>
          <a:xfrm>
            <a:off x="2152649" y="3710700"/>
            <a:ext cx="7886699" cy="2554545"/>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Observe: the algorithm only stops when the lowest cost path reaches the goal. If that’s not true, we </a:t>
            </a:r>
            <a:r>
              <a:rPr lang="en-US" sz="2000" i="1" dirty="0">
                <a:latin typeface="Open Sans" panose="020B0606030504020204" pitchFamily="34" charset="0"/>
                <a:ea typeface="Open Sans" panose="020B0606030504020204" pitchFamily="34" charset="0"/>
                <a:cs typeface="Open Sans" panose="020B0606030504020204" pitchFamily="34" charset="0"/>
              </a:rPr>
              <a:t>could</a:t>
            </a:r>
            <a:r>
              <a:rPr lang="en-US" sz="2000" dirty="0">
                <a:latin typeface="Open Sans" panose="020B0606030504020204" pitchFamily="34" charset="0"/>
                <a:ea typeface="Open Sans" panose="020B0606030504020204" pitchFamily="34" charset="0"/>
                <a:cs typeface="Open Sans" panose="020B0606030504020204" pitchFamily="34" charset="0"/>
              </a:rPr>
              <a:t> add a new node that reaches the goal in less time (visited or not).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If there are paths that don’t reach the goal that are already longer than the shortest path to the goal, we don’t need to explore them. </a:t>
            </a:r>
            <a:r>
              <a:rPr lang="en-US" sz="2000" i="1" dirty="0">
                <a:latin typeface="Open Sans" panose="020B0606030504020204" pitchFamily="34" charset="0"/>
                <a:ea typeface="Open Sans" panose="020B0606030504020204" pitchFamily="34" charset="0"/>
                <a:cs typeface="Open Sans" panose="020B0606030504020204" pitchFamily="34" charset="0"/>
              </a:rPr>
              <a:t>Weights cannot be negative</a:t>
            </a:r>
            <a:r>
              <a:rPr lang="en-US" sz="2000" dirty="0">
                <a:latin typeface="Open Sans" panose="020B0606030504020204" pitchFamily="34" charset="0"/>
                <a:ea typeface="Open Sans" panose="020B0606030504020204" pitchFamily="34" charset="0"/>
                <a:cs typeface="Open Sans" panose="020B0606030504020204" pitchFamily="34" charset="0"/>
              </a:rPr>
              <a:t>, so it will never be shorter again.</a:t>
            </a:r>
          </a:p>
        </p:txBody>
      </p:sp>
    </p:spTree>
    <p:extLst>
      <p:ext uri="{BB962C8B-B14F-4D97-AF65-F5344CB8AC3E}">
        <p14:creationId xmlns:p14="http://schemas.microsoft.com/office/powerpoint/2010/main" val="13978498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789F-2DBC-9B40-9599-4A7337775F6E}"/>
              </a:ext>
            </a:extLst>
          </p:cNvPr>
          <p:cNvSpPr>
            <a:spLocks noGrp="1"/>
          </p:cNvSpPr>
          <p:nvPr>
            <p:ph type="title"/>
          </p:nvPr>
        </p:nvSpPr>
        <p:spPr/>
        <p:txBody>
          <a:bodyPr/>
          <a:lstStyle/>
          <a:p>
            <a:r>
              <a:rPr lang="en-US" dirty="0"/>
              <a:t>Uniform-Cost Search Algorithm</a:t>
            </a:r>
          </a:p>
        </p:txBody>
      </p:sp>
      <p:sp>
        <p:nvSpPr>
          <p:cNvPr id="5" name="Slide Number Placeholder 4">
            <a:extLst>
              <a:ext uri="{FF2B5EF4-FFF2-40B4-BE49-F238E27FC236}">
                <a16:creationId xmlns:a16="http://schemas.microsoft.com/office/drawing/2014/main" id="{CFFCC316-CA04-9449-9BE3-DC49145FD8B9}"/>
              </a:ext>
            </a:extLst>
          </p:cNvPr>
          <p:cNvSpPr>
            <a:spLocks noGrp="1"/>
          </p:cNvSpPr>
          <p:nvPr>
            <p:ph type="sldNum" sz="quarter" idx="12"/>
          </p:nvPr>
        </p:nvSpPr>
        <p:spPr/>
        <p:txBody>
          <a:bodyPr/>
          <a:lstStyle/>
          <a:p>
            <a:fld id="{E538DE21-AC3D-574E-A9BC-92B90566158F}" type="slidenum">
              <a:rPr lang="en-US" smtClean="0"/>
              <a:t>54</a:t>
            </a:fld>
            <a:endParaRPr lang="en-US"/>
          </a:p>
        </p:txBody>
      </p:sp>
      <p:sp>
        <p:nvSpPr>
          <p:cNvPr id="7" name="TextBox 6">
            <a:extLst>
              <a:ext uri="{FF2B5EF4-FFF2-40B4-BE49-F238E27FC236}">
                <a16:creationId xmlns:a16="http://schemas.microsoft.com/office/drawing/2014/main" id="{B4DBDC66-8D09-1B44-91E5-8BB1DB7E5ACF}"/>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95175F81-C5C6-E643-86A3-ECB26595F30C}"/>
              </a:ext>
            </a:extLst>
          </p:cNvPr>
          <p:cNvSpPr txBox="1"/>
          <p:nvPr/>
        </p:nvSpPr>
        <p:spPr>
          <a:xfrm>
            <a:off x="2152651" y="3710699"/>
            <a:ext cx="7886699" cy="163121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UCS generalizes BFS to handle the weighted graph. If all the edges have the same cost then they produce the same result.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It is both complete and optimal, though can struggle if there are some edges with very low cost</a:t>
            </a:r>
            <a:r>
              <a:rPr lang="en-US" sz="2000">
                <a:latin typeface="Open Sans" panose="020B0606030504020204" pitchFamily="34" charset="0"/>
                <a:ea typeface="Open Sans" panose="020B0606030504020204" pitchFamily="34" charset="0"/>
                <a:cs typeface="Open Sans" panose="020B0606030504020204" pitchFamily="34" charset="0"/>
              </a:rPr>
              <a:t>.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Content Placeholder 5">
            <a:extLst>
              <a:ext uri="{FF2B5EF4-FFF2-40B4-BE49-F238E27FC236}">
                <a16:creationId xmlns:a16="http://schemas.microsoft.com/office/drawing/2014/main" id="{1CAE3750-E436-804A-9073-F23DDA7B882D}"/>
              </a:ext>
            </a:extLst>
          </p:cNvPr>
          <p:cNvPicPr>
            <a:picLocks noChangeAspect="1"/>
          </p:cNvPicPr>
          <p:nvPr/>
        </p:nvPicPr>
        <p:blipFill>
          <a:blip r:embed="rId3"/>
          <a:stretch>
            <a:fillRect/>
          </a:stretch>
        </p:blipFill>
        <p:spPr>
          <a:xfrm>
            <a:off x="2152649" y="1428139"/>
            <a:ext cx="7886700" cy="22825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290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4AD4FF-8B5C-9D42-9E13-34D12D4FB2D0}"/>
              </a:ext>
            </a:extLst>
          </p:cNvPr>
          <p:cNvPicPr>
            <a:picLocks noChangeAspect="1"/>
          </p:cNvPicPr>
          <p:nvPr/>
        </p:nvPicPr>
        <p:blipFill rotWithShape="1">
          <a:blip r:embed="rId2"/>
          <a:srcRect t="22900"/>
          <a:stretch/>
        </p:blipFill>
        <p:spPr>
          <a:xfrm>
            <a:off x="2775585" y="4061012"/>
            <a:ext cx="6115050" cy="2463076"/>
          </a:xfrm>
          <a:prstGeom prst="rect">
            <a:avLst/>
          </a:prstGeom>
        </p:spPr>
      </p:pic>
      <p:sp>
        <p:nvSpPr>
          <p:cNvPr id="3" name="Content Placeholder 2">
            <a:extLst>
              <a:ext uri="{FF2B5EF4-FFF2-40B4-BE49-F238E27FC236}">
                <a16:creationId xmlns:a16="http://schemas.microsoft.com/office/drawing/2014/main" id="{71A6A810-2685-C449-8FEB-07938867AB81}"/>
              </a:ext>
            </a:extLst>
          </p:cNvPr>
          <p:cNvSpPr>
            <a:spLocks noGrp="1"/>
          </p:cNvSpPr>
          <p:nvPr>
            <p:ph idx="1"/>
          </p:nvPr>
        </p:nvSpPr>
        <p:spPr/>
        <p:txBody>
          <a:bodyPr/>
          <a:lstStyle/>
          <a:p>
            <a:r>
              <a:rPr lang="en-US" dirty="0"/>
              <a:t>My algorithm is searching outward from the start point, but I often know (at least) the general direction of the goal.</a:t>
            </a:r>
          </a:p>
          <a:p>
            <a:r>
              <a:rPr lang="en-US" dirty="0"/>
              <a:t>For example, if I want to plan a trip to D.C. from the middle of the United States, my search algorithm probably won’t need to expand much in the direction of California:</a:t>
            </a:r>
          </a:p>
        </p:txBody>
      </p:sp>
      <p:sp>
        <p:nvSpPr>
          <p:cNvPr id="2" name="Title 1">
            <a:extLst>
              <a:ext uri="{FF2B5EF4-FFF2-40B4-BE49-F238E27FC236}">
                <a16:creationId xmlns:a16="http://schemas.microsoft.com/office/drawing/2014/main" id="{0A273E11-4ED6-C946-864D-106A88C643D6}"/>
              </a:ext>
            </a:extLst>
          </p:cNvPr>
          <p:cNvSpPr>
            <a:spLocks noGrp="1"/>
          </p:cNvSpPr>
          <p:nvPr>
            <p:ph type="title"/>
          </p:nvPr>
        </p:nvSpPr>
        <p:spPr/>
        <p:txBody>
          <a:bodyPr/>
          <a:lstStyle/>
          <a:p>
            <a:r>
              <a:rPr lang="en-US" dirty="0"/>
              <a:t>UCS is complete and yields the optimal path, but there’s often more we know, right?</a:t>
            </a:r>
          </a:p>
        </p:txBody>
      </p:sp>
      <p:sp>
        <p:nvSpPr>
          <p:cNvPr id="5" name="Slide Number Placeholder 4">
            <a:extLst>
              <a:ext uri="{FF2B5EF4-FFF2-40B4-BE49-F238E27FC236}">
                <a16:creationId xmlns:a16="http://schemas.microsoft.com/office/drawing/2014/main" id="{B937083C-2DD0-494F-80D5-BC214C471057}"/>
              </a:ext>
            </a:extLst>
          </p:cNvPr>
          <p:cNvSpPr>
            <a:spLocks noGrp="1"/>
          </p:cNvSpPr>
          <p:nvPr>
            <p:ph type="sldNum" sz="quarter" idx="12"/>
          </p:nvPr>
        </p:nvSpPr>
        <p:spPr/>
        <p:txBody>
          <a:bodyPr/>
          <a:lstStyle/>
          <a:p>
            <a:fld id="{E538DE21-AC3D-574E-A9BC-92B90566158F}" type="slidenum">
              <a:rPr lang="en-US" smtClean="0"/>
              <a:t>55</a:t>
            </a:fld>
            <a:endParaRPr lang="en-US"/>
          </a:p>
        </p:txBody>
      </p:sp>
      <p:grpSp>
        <p:nvGrpSpPr>
          <p:cNvPr id="12" name="Group 11">
            <a:extLst>
              <a:ext uri="{FF2B5EF4-FFF2-40B4-BE49-F238E27FC236}">
                <a16:creationId xmlns:a16="http://schemas.microsoft.com/office/drawing/2014/main" id="{77682C0C-195D-6848-896E-6AC6D2E8D3BB}"/>
              </a:ext>
            </a:extLst>
          </p:cNvPr>
          <p:cNvGrpSpPr/>
          <p:nvPr/>
        </p:nvGrpSpPr>
        <p:grpSpPr>
          <a:xfrm>
            <a:off x="4552951" y="4001294"/>
            <a:ext cx="2436607" cy="1828800"/>
            <a:chOff x="2114550" y="4114800"/>
            <a:chExt cx="2436607" cy="1828800"/>
          </a:xfrm>
        </p:grpSpPr>
        <p:sp>
          <p:nvSpPr>
            <p:cNvPr id="6" name="Oval 5">
              <a:extLst>
                <a:ext uri="{FF2B5EF4-FFF2-40B4-BE49-F238E27FC236}">
                  <a16:creationId xmlns:a16="http://schemas.microsoft.com/office/drawing/2014/main" id="{2A7668DF-6F86-1142-9DB7-A7EC6E9EA9D1}"/>
                </a:ext>
              </a:extLst>
            </p:cNvPr>
            <p:cNvSpPr/>
            <p:nvPr/>
          </p:nvSpPr>
          <p:spPr>
            <a:xfrm>
              <a:off x="2921374" y="4921624"/>
              <a:ext cx="215152" cy="2151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CF26BD4-4EB8-7046-B7B5-EB3BCBA05CF4}"/>
                </a:ext>
              </a:extLst>
            </p:cNvPr>
            <p:cNvSpPr/>
            <p:nvPr/>
          </p:nvSpPr>
          <p:spPr>
            <a:xfrm>
              <a:off x="2663190" y="4663440"/>
              <a:ext cx="731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EA9B45F-1A32-664C-B74A-DF945BA57DBA}"/>
                </a:ext>
              </a:extLst>
            </p:cNvPr>
            <p:cNvSpPr/>
            <p:nvPr/>
          </p:nvSpPr>
          <p:spPr>
            <a:xfrm>
              <a:off x="2388870" y="4389120"/>
              <a:ext cx="1280160" cy="128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618D925-A7E5-1341-B672-40234F754CD4}"/>
                </a:ext>
              </a:extLst>
            </p:cNvPr>
            <p:cNvSpPr/>
            <p:nvPr/>
          </p:nvSpPr>
          <p:spPr>
            <a:xfrm>
              <a:off x="2114550" y="4114800"/>
              <a:ext cx="1828800" cy="1828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C4B431E-ED47-E841-AD3B-B29B8F27B37B}"/>
                </a:ext>
              </a:extLst>
            </p:cNvPr>
            <p:cNvSpPr/>
            <p:nvPr/>
          </p:nvSpPr>
          <p:spPr>
            <a:xfrm>
              <a:off x="4336005" y="4921624"/>
              <a:ext cx="215152" cy="21515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360006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56</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normAutofit fontScale="92500" lnSpcReduction="10000"/>
          </a:bodyPr>
          <a:lstStyle/>
          <a:p>
            <a:r>
              <a:rPr lang="en-US" dirty="0"/>
              <a:t>Greedy Search: try to bias search to get “closer” to the goal</a:t>
            </a:r>
          </a:p>
          <a:p>
            <a:endParaRPr lang="en-US" dirty="0"/>
          </a:p>
          <a:p>
            <a:r>
              <a:rPr lang="en-US" dirty="0"/>
              <a:t>We need a measure of distance to the goal. It would be ideal to use the length of the shortest path... but this is exactly what we are trying to compute!</a:t>
            </a:r>
          </a:p>
          <a:p>
            <a:endParaRPr lang="en-US" dirty="0"/>
          </a:p>
          <a:p>
            <a:r>
              <a:rPr lang="en-US" dirty="0"/>
              <a:t>Instead, we use a “heuristic function” h to estimate the remaining distance to the goal and try to move in a way to minimize the remaining distance.</a:t>
            </a:r>
          </a:p>
          <a:p>
            <a:endParaRPr lang="en-US" dirty="0"/>
          </a:p>
          <a:p>
            <a:r>
              <a:rPr lang="en-US" dirty="0"/>
              <a:t>For motion planning, using Euclidian distance from the goal is a common choice of heuristic function.</a:t>
            </a:r>
          </a:p>
        </p:txBody>
      </p:sp>
      <p:sp>
        <p:nvSpPr>
          <p:cNvPr id="7" name="TextBox 6">
            <a:extLst>
              <a:ext uri="{FF2B5EF4-FFF2-40B4-BE49-F238E27FC236}">
                <a16:creationId xmlns:a16="http://schemas.microsoft.com/office/drawing/2014/main" id="{3B48E5E7-CC3F-F04B-98BC-372EE5113CA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2"/>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39425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57</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lstStyle/>
          <a:p>
            <a:endParaRPr lang="en-US" dirty="0"/>
          </a:p>
          <a:p>
            <a:endParaRPr lang="en-US" dirty="0"/>
          </a:p>
        </p:txBody>
      </p:sp>
      <p:pic>
        <p:nvPicPr>
          <p:cNvPr id="9" name="Picture 8">
            <a:extLst>
              <a:ext uri="{FF2B5EF4-FFF2-40B4-BE49-F238E27FC236}">
                <a16:creationId xmlns:a16="http://schemas.microsoft.com/office/drawing/2014/main" id="{75CA0852-FDC0-674C-8D5F-B31B55BD263E}"/>
              </a:ext>
            </a:extLst>
          </p:cNvPr>
          <p:cNvPicPr>
            <a:picLocks noChangeAspect="1"/>
          </p:cNvPicPr>
          <p:nvPr/>
        </p:nvPicPr>
        <p:blipFill>
          <a:blip r:embed="rId2"/>
          <a:stretch>
            <a:fillRect/>
          </a:stretch>
        </p:blipFill>
        <p:spPr>
          <a:xfrm>
            <a:off x="1836343" y="2162073"/>
            <a:ext cx="8519314" cy="228890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7501E2A-7FBC-9144-8C24-7363B8D9C0B1}"/>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2889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An Example</a:t>
            </a:r>
          </a:p>
        </p:txBody>
      </p:sp>
      <p:pic>
        <p:nvPicPr>
          <p:cNvPr id="7" name="Content Placeholder 6">
            <a:extLst>
              <a:ext uri="{FF2B5EF4-FFF2-40B4-BE49-F238E27FC236}">
                <a16:creationId xmlns:a16="http://schemas.microsoft.com/office/drawing/2014/main" id="{F0660E71-BF43-C341-9E72-8779B3D57B05}"/>
              </a:ext>
            </a:extLst>
          </p:cNvPr>
          <p:cNvPicPr>
            <a:picLocks noGrp="1" noChangeAspect="1"/>
          </p:cNvPicPr>
          <p:nvPr>
            <p:ph idx="1"/>
          </p:nvPr>
        </p:nvPicPr>
        <p:blipFill rotWithShape="1">
          <a:blip r:embed="rId2"/>
          <a:srcRect t="24675" b="24675"/>
          <a:stretch/>
        </p:blipFill>
        <p:spPr>
          <a:xfrm>
            <a:off x="1524000" y="1690689"/>
            <a:ext cx="9144000" cy="3470324"/>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58</a:t>
            </a:fld>
            <a:endParaRPr lang="en-US"/>
          </a:p>
        </p:txBody>
      </p:sp>
      <p:sp>
        <p:nvSpPr>
          <p:cNvPr id="6" name="TextBox 5">
            <a:extLst>
              <a:ext uri="{FF2B5EF4-FFF2-40B4-BE49-F238E27FC236}">
                <a16:creationId xmlns:a16="http://schemas.microsoft.com/office/drawing/2014/main" id="{A7711DE7-8B8A-1A4D-AD9C-D7D771C97699}"/>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817815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705642B7-0376-C24A-8CC3-A9B9C8BAC6A9}"/>
              </a:ext>
            </a:extLst>
          </p:cNvPr>
          <p:cNvPicPr>
            <a:picLocks noGrp="1" noChangeAspect="1"/>
          </p:cNvPicPr>
          <p:nvPr>
            <p:ph idx="1"/>
          </p:nvPr>
        </p:nvPicPr>
        <p:blipFill rotWithShape="1">
          <a:blip r:embed="rId2"/>
          <a:srcRect t="24675" b="24675"/>
          <a:stretch/>
        </p:blipFill>
        <p:spPr>
          <a:xfrm>
            <a:off x="1524000" y="1690689"/>
            <a:ext cx="9144000" cy="3470324"/>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59</a:t>
            </a:fld>
            <a:endParaRPr lang="en-US"/>
          </a:p>
        </p:txBody>
      </p:sp>
      <p:sp>
        <p:nvSpPr>
          <p:cNvPr id="6" name="TextBox 5">
            <a:extLst>
              <a:ext uri="{FF2B5EF4-FFF2-40B4-BE49-F238E27FC236}">
                <a16:creationId xmlns:a16="http://schemas.microsoft.com/office/drawing/2014/main" id="{179D9BC5-530C-3C47-A9ED-820B1E236F77}"/>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9436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31D-DC06-AD41-A68B-1BFAD54BD545}"/>
              </a:ext>
            </a:extLst>
          </p:cNvPr>
          <p:cNvSpPr>
            <a:spLocks noGrp="1"/>
          </p:cNvSpPr>
          <p:nvPr>
            <p:ph type="title"/>
          </p:nvPr>
        </p:nvSpPr>
        <p:spPr/>
        <p:txBody>
          <a:bodyPr/>
          <a:lstStyle/>
          <a:p>
            <a:r>
              <a:rPr lang="en-US" dirty="0"/>
              <a:t>An example region, from which we will construct a roadmap</a:t>
            </a:r>
          </a:p>
        </p:txBody>
      </p:sp>
      <p:sp>
        <p:nvSpPr>
          <p:cNvPr id="5" name="Slide Number Placeholder 4">
            <a:extLst>
              <a:ext uri="{FF2B5EF4-FFF2-40B4-BE49-F238E27FC236}">
                <a16:creationId xmlns:a16="http://schemas.microsoft.com/office/drawing/2014/main" id="{FF13537D-79C9-0945-9BFD-C65C5BFCB54B}"/>
              </a:ext>
            </a:extLst>
          </p:cNvPr>
          <p:cNvSpPr>
            <a:spLocks noGrp="1"/>
          </p:cNvSpPr>
          <p:nvPr>
            <p:ph type="sldNum" sz="quarter" idx="12"/>
          </p:nvPr>
        </p:nvSpPr>
        <p:spPr/>
        <p:txBody>
          <a:bodyPr/>
          <a:lstStyle/>
          <a:p>
            <a:fld id="{E538DE21-AC3D-574E-A9BC-92B90566158F}" type="slidenum">
              <a:rPr lang="en-US" smtClean="0"/>
              <a:t>6</a:t>
            </a:fld>
            <a:endParaRPr lang="en-US"/>
          </a:p>
        </p:txBody>
      </p:sp>
      <p:pic>
        <p:nvPicPr>
          <p:cNvPr id="7" name="Picture 6">
            <a:extLst>
              <a:ext uri="{FF2B5EF4-FFF2-40B4-BE49-F238E27FC236}">
                <a16:creationId xmlns:a16="http://schemas.microsoft.com/office/drawing/2014/main" id="{9B8A0B83-CE3A-6D42-8C6E-8B1B0AF8DB57}"/>
              </a:ext>
            </a:extLst>
          </p:cNvPr>
          <p:cNvPicPr>
            <a:picLocks noChangeAspect="1"/>
          </p:cNvPicPr>
          <p:nvPr/>
        </p:nvPicPr>
        <p:blipFill>
          <a:blip r:embed="rId2"/>
          <a:stretch>
            <a:fillRect/>
          </a:stretch>
        </p:blipFill>
        <p:spPr>
          <a:xfrm>
            <a:off x="6320584" y="1532054"/>
            <a:ext cx="4239466" cy="2958410"/>
          </a:xfrm>
          <a:prstGeom prst="rect">
            <a:avLst/>
          </a:prstGeom>
        </p:spPr>
      </p:pic>
      <p:sp>
        <p:nvSpPr>
          <p:cNvPr id="9" name="TextBox 8">
            <a:extLst>
              <a:ext uri="{FF2B5EF4-FFF2-40B4-BE49-F238E27FC236}">
                <a16:creationId xmlns:a16="http://schemas.microsoft.com/office/drawing/2014/main" id="{E37A2714-BA0B-3343-810F-E27E55149D19}"/>
              </a:ext>
            </a:extLst>
          </p:cNvPr>
          <p:cNvSpPr txBox="1"/>
          <p:nvPr/>
        </p:nvSpPr>
        <p:spPr>
          <a:xfrm>
            <a:off x="6697554" y="6195097"/>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
        <p:nvSpPr>
          <p:cNvPr id="10" name="Content Placeholder 2">
            <a:extLst>
              <a:ext uri="{FF2B5EF4-FFF2-40B4-BE49-F238E27FC236}">
                <a16:creationId xmlns:a16="http://schemas.microsoft.com/office/drawing/2014/main" id="{AAAFFBD9-D558-F826-AE68-23E099779746}"/>
              </a:ext>
            </a:extLst>
          </p:cNvPr>
          <p:cNvSpPr>
            <a:spLocks noGrp="1"/>
          </p:cNvSpPr>
          <p:nvPr>
            <p:ph idx="1"/>
          </p:nvPr>
        </p:nvSpPr>
        <p:spPr>
          <a:xfrm>
            <a:off x="838200" y="1825625"/>
            <a:ext cx="5105400" cy="4351338"/>
          </a:xfrm>
        </p:spPr>
        <p:txBody>
          <a:bodyPr>
            <a:normAutofit fontScale="92500" lnSpcReduction="20000"/>
          </a:bodyPr>
          <a:lstStyle/>
          <a:p>
            <a:pPr marL="0" indent="0">
              <a:buNone/>
            </a:pPr>
            <a:r>
              <a:rPr lang="en-US" dirty="0"/>
              <a:t>The space on the right defines our free space region.</a:t>
            </a:r>
          </a:p>
          <a:p>
            <a:pPr marL="0" indent="0">
              <a:buNone/>
            </a:pPr>
            <a:endParaRPr lang="en-US" dirty="0"/>
          </a:p>
          <a:p>
            <a:pPr marL="0" indent="0">
              <a:buNone/>
            </a:pPr>
            <a:r>
              <a:rPr lang="en-US" dirty="0"/>
              <a:t>A roadmap has two defining characteristics:</a:t>
            </a:r>
          </a:p>
          <a:p>
            <a:pPr marL="457200" indent="-457200">
              <a:buFont typeface="+mj-lt"/>
              <a:buAutoNum type="arabicPeriod"/>
            </a:pPr>
            <a:r>
              <a:rPr lang="en-US" b="1" dirty="0"/>
              <a:t>Accessibility</a:t>
            </a:r>
            <a:r>
              <a:rPr lang="en-US" dirty="0"/>
              <a:t>: that we can (easily) compute a path from any point in free space to a node in the graph.</a:t>
            </a:r>
          </a:p>
          <a:p>
            <a:pPr marL="457200" indent="-457200">
              <a:buFont typeface="+mj-lt"/>
              <a:buAutoNum type="arabicPeriod"/>
            </a:pPr>
            <a:r>
              <a:rPr lang="en-US" b="1" dirty="0"/>
              <a:t>Connectivity</a:t>
            </a:r>
            <a:r>
              <a:rPr lang="en-US" dirty="0"/>
              <a:t>: that the graph can be used to define a path between any two of its nodes.</a:t>
            </a:r>
          </a:p>
        </p:txBody>
      </p:sp>
    </p:spTree>
    <p:extLst>
      <p:ext uri="{BB962C8B-B14F-4D97-AF65-F5344CB8AC3E}">
        <p14:creationId xmlns:p14="http://schemas.microsoft.com/office/powerpoint/2010/main" val="3494423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9D598722-F9FB-C043-8FCF-2A0D78597763}"/>
              </a:ext>
            </a:extLst>
          </p:cNvPr>
          <p:cNvPicPr>
            <a:picLocks noGrp="1" noChangeAspect="1"/>
          </p:cNvPicPr>
          <p:nvPr>
            <p:ph idx="1"/>
          </p:nvPr>
        </p:nvPicPr>
        <p:blipFill rotWithShape="1">
          <a:blip r:embed="rId2"/>
          <a:srcRect t="24579" b="24579"/>
          <a:stretch/>
        </p:blipFill>
        <p:spPr>
          <a:xfrm>
            <a:off x="1524000" y="1690689"/>
            <a:ext cx="9144000" cy="348349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60</a:t>
            </a:fld>
            <a:endParaRPr lang="en-US"/>
          </a:p>
        </p:txBody>
      </p:sp>
      <p:sp>
        <p:nvSpPr>
          <p:cNvPr id="6" name="TextBox 5">
            <a:extLst>
              <a:ext uri="{FF2B5EF4-FFF2-40B4-BE49-F238E27FC236}">
                <a16:creationId xmlns:a16="http://schemas.microsoft.com/office/drawing/2014/main" id="{521FEA9F-CE04-1345-B170-6955D75F6790}"/>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75747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C1E37771-8DBC-F944-9964-6C38AB899460}"/>
              </a:ext>
            </a:extLst>
          </p:cNvPr>
          <p:cNvPicPr>
            <a:picLocks noGrp="1" noChangeAspect="1"/>
          </p:cNvPicPr>
          <p:nvPr>
            <p:ph idx="1"/>
          </p:nvPr>
        </p:nvPicPr>
        <p:blipFill rotWithShape="1">
          <a:blip r:embed="rId2"/>
          <a:srcRect t="24579" b="24579"/>
          <a:stretch/>
        </p:blipFill>
        <p:spPr>
          <a:xfrm>
            <a:off x="1524000" y="1690689"/>
            <a:ext cx="9144000" cy="348349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61</a:t>
            </a:fld>
            <a:endParaRPr lang="en-US"/>
          </a:p>
        </p:txBody>
      </p:sp>
      <p:sp>
        <p:nvSpPr>
          <p:cNvPr id="6" name="TextBox 5">
            <a:extLst>
              <a:ext uri="{FF2B5EF4-FFF2-40B4-BE49-F238E27FC236}">
                <a16:creationId xmlns:a16="http://schemas.microsoft.com/office/drawing/2014/main" id="{D1AD82FB-05BE-C948-9D48-50CFD40A706A}"/>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5442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C325-E28E-874C-AEBF-8B28A7D9142B}"/>
              </a:ext>
            </a:extLst>
          </p:cNvPr>
          <p:cNvSpPr>
            <a:spLocks noGrp="1"/>
          </p:cNvSpPr>
          <p:nvPr>
            <p:ph type="title"/>
          </p:nvPr>
        </p:nvSpPr>
        <p:spPr/>
        <p:txBody>
          <a:bodyPr/>
          <a:lstStyle/>
          <a:p>
            <a:r>
              <a:rPr lang="en-US" dirty="0"/>
              <a:t>Greedy (Best First) Search: </a:t>
            </a:r>
            <a:r>
              <a:rPr lang="en-US"/>
              <a:t>An Example</a:t>
            </a:r>
          </a:p>
        </p:txBody>
      </p:sp>
      <p:pic>
        <p:nvPicPr>
          <p:cNvPr id="7" name="Content Placeholder 6">
            <a:extLst>
              <a:ext uri="{FF2B5EF4-FFF2-40B4-BE49-F238E27FC236}">
                <a16:creationId xmlns:a16="http://schemas.microsoft.com/office/drawing/2014/main" id="{87309920-FC2B-1C43-9B80-F4985F9FEDA4}"/>
              </a:ext>
            </a:extLst>
          </p:cNvPr>
          <p:cNvPicPr>
            <a:picLocks noGrp="1" noChangeAspect="1"/>
          </p:cNvPicPr>
          <p:nvPr>
            <p:ph idx="1"/>
          </p:nvPr>
        </p:nvPicPr>
        <p:blipFill rotWithShape="1">
          <a:blip r:embed="rId2"/>
          <a:srcRect t="24584" b="24584"/>
          <a:stretch/>
        </p:blipFill>
        <p:spPr>
          <a:xfrm>
            <a:off x="1524000" y="1690689"/>
            <a:ext cx="9144000" cy="3482922"/>
          </a:xfrm>
        </p:spPr>
      </p:pic>
      <p:sp>
        <p:nvSpPr>
          <p:cNvPr id="5" name="Slide Number Placeholder 4">
            <a:extLst>
              <a:ext uri="{FF2B5EF4-FFF2-40B4-BE49-F238E27FC236}">
                <a16:creationId xmlns:a16="http://schemas.microsoft.com/office/drawing/2014/main" id="{42C517B2-4BBD-F447-B1D8-299591550FAB}"/>
              </a:ext>
            </a:extLst>
          </p:cNvPr>
          <p:cNvSpPr>
            <a:spLocks noGrp="1"/>
          </p:cNvSpPr>
          <p:nvPr>
            <p:ph type="sldNum" sz="quarter" idx="12"/>
          </p:nvPr>
        </p:nvSpPr>
        <p:spPr/>
        <p:txBody>
          <a:bodyPr/>
          <a:lstStyle/>
          <a:p>
            <a:fld id="{E538DE21-AC3D-574E-A9BC-92B90566158F}" type="slidenum">
              <a:rPr lang="en-US" smtClean="0"/>
              <a:t>62</a:t>
            </a:fld>
            <a:endParaRPr lang="en-US"/>
          </a:p>
        </p:txBody>
      </p:sp>
      <p:sp>
        <p:nvSpPr>
          <p:cNvPr id="6" name="TextBox 5">
            <a:extLst>
              <a:ext uri="{FF2B5EF4-FFF2-40B4-BE49-F238E27FC236}">
                <a16:creationId xmlns:a16="http://schemas.microsoft.com/office/drawing/2014/main" id="{B7580EA9-C0B4-244B-B6CC-FACC687C19C7}"/>
              </a:ext>
            </a:extLst>
          </p:cNvPr>
          <p:cNvSpPr txBox="1"/>
          <p:nvPr/>
        </p:nvSpPr>
        <p:spPr>
          <a:xfrm>
            <a:off x="8260978" y="6482084"/>
            <a:ext cx="1841273"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From: </a:t>
            </a:r>
            <a:r>
              <a:rPr lang="en-US" sz="1600" dirty="0">
                <a:latin typeface="Open Sans" panose="020B0606030504020204" pitchFamily="34" charset="0"/>
                <a:ea typeface="Open Sans" panose="020B0606030504020204" pitchFamily="34" charset="0"/>
                <a:cs typeface="Open Sans" panose="020B0606030504020204" pitchFamily="34" charset="0"/>
                <a:hlinkClick r:id="rId3"/>
              </a:rPr>
              <a:t>MIT 16.410</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79522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336B-D21F-0F47-B1AE-E8EA921F1ABC}"/>
              </a:ext>
            </a:extLst>
          </p:cNvPr>
          <p:cNvSpPr>
            <a:spLocks noGrp="1"/>
          </p:cNvSpPr>
          <p:nvPr>
            <p:ph type="title"/>
          </p:nvPr>
        </p:nvSpPr>
        <p:spPr/>
        <p:txBody>
          <a:bodyPr/>
          <a:lstStyle/>
          <a:p>
            <a:r>
              <a:rPr lang="en-US" dirty="0"/>
              <a:t>Greedy (Best First) Search </a:t>
            </a:r>
          </a:p>
        </p:txBody>
      </p:sp>
      <p:sp>
        <p:nvSpPr>
          <p:cNvPr id="5" name="Slide Number Placeholder 4">
            <a:extLst>
              <a:ext uri="{FF2B5EF4-FFF2-40B4-BE49-F238E27FC236}">
                <a16:creationId xmlns:a16="http://schemas.microsoft.com/office/drawing/2014/main" id="{15F705DF-FEE5-EB43-A2B6-B4186F3ED196}"/>
              </a:ext>
            </a:extLst>
          </p:cNvPr>
          <p:cNvSpPr>
            <a:spLocks noGrp="1"/>
          </p:cNvSpPr>
          <p:nvPr>
            <p:ph type="sldNum" sz="quarter" idx="12"/>
          </p:nvPr>
        </p:nvSpPr>
        <p:spPr/>
        <p:txBody>
          <a:bodyPr/>
          <a:lstStyle/>
          <a:p>
            <a:fld id="{E538DE21-AC3D-574E-A9BC-92B90566158F}" type="slidenum">
              <a:rPr lang="en-US" smtClean="0"/>
              <a:t>63</a:t>
            </a:fld>
            <a:endParaRPr lang="en-US"/>
          </a:p>
        </p:txBody>
      </p:sp>
      <p:sp>
        <p:nvSpPr>
          <p:cNvPr id="8" name="Content Placeholder 7">
            <a:extLst>
              <a:ext uri="{FF2B5EF4-FFF2-40B4-BE49-F238E27FC236}">
                <a16:creationId xmlns:a16="http://schemas.microsoft.com/office/drawing/2014/main" id="{6F6102FD-719C-104E-9EFD-913DEE72C143}"/>
              </a:ext>
            </a:extLst>
          </p:cNvPr>
          <p:cNvSpPr>
            <a:spLocks noGrp="1"/>
          </p:cNvSpPr>
          <p:nvPr>
            <p:ph idx="1"/>
          </p:nvPr>
        </p:nvSpPr>
        <p:spPr/>
        <p:txBody>
          <a:bodyPr>
            <a:normAutofit/>
          </a:bodyPr>
          <a:lstStyle/>
          <a:p>
            <a:r>
              <a:rPr lang="en-US" dirty="0"/>
              <a:t>Greedy Search is similar to Depth-First Search: it keeps exploring until it needs to back up when it finds a dead end.</a:t>
            </a:r>
          </a:p>
          <a:p>
            <a:endParaRPr lang="en-US" dirty="0"/>
          </a:p>
          <a:p>
            <a:r>
              <a:rPr lang="en-US" dirty="0"/>
              <a:t>Greedy Search is </a:t>
            </a:r>
            <a:r>
              <a:rPr lang="en-US" i="1" dirty="0"/>
              <a:t>not optimal and not complete</a:t>
            </a:r>
            <a:r>
              <a:rPr lang="en-US" dirty="0"/>
              <a:t> (it may get stuck in loops, since it doesn’t accumulate path cost).</a:t>
            </a:r>
          </a:p>
          <a:p>
            <a:endParaRPr lang="en-US" dirty="0"/>
          </a:p>
          <a:p>
            <a:r>
              <a:rPr lang="en-US" dirty="0"/>
              <a:t>However, it can be quite fast and efficient depending on the choice of heuristic function and the nature of the problem.</a:t>
            </a:r>
          </a:p>
        </p:txBody>
      </p:sp>
    </p:spTree>
    <p:extLst>
      <p:ext uri="{BB962C8B-B14F-4D97-AF65-F5344CB8AC3E}">
        <p14:creationId xmlns:p14="http://schemas.microsoft.com/office/powerpoint/2010/main" val="2501640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9F60-E284-A452-1F2C-635A4C177D5D}"/>
              </a:ext>
            </a:extLst>
          </p:cNvPr>
          <p:cNvSpPr>
            <a:spLocks noGrp="1"/>
          </p:cNvSpPr>
          <p:nvPr>
            <p:ph type="title"/>
          </p:nvPr>
        </p:nvSpPr>
        <p:spPr/>
        <p:txBody>
          <a:bodyPr/>
          <a:lstStyle/>
          <a:p>
            <a:r>
              <a:rPr lang="en-US" dirty="0"/>
              <a:t>More about </a:t>
            </a:r>
            <a:r>
              <a:rPr lang="en-US"/>
              <a:t>motion planning next week! </a:t>
            </a:r>
          </a:p>
        </p:txBody>
      </p:sp>
      <p:sp>
        <p:nvSpPr>
          <p:cNvPr id="3" name="Content Placeholder 2">
            <a:extLst>
              <a:ext uri="{FF2B5EF4-FFF2-40B4-BE49-F238E27FC236}">
                <a16:creationId xmlns:a16="http://schemas.microsoft.com/office/drawing/2014/main" id="{C88A0E87-1C5A-4F20-2497-76D3589640F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4F1D14E-D737-A9D0-A318-EE4B7459FD0B}"/>
              </a:ext>
            </a:extLst>
          </p:cNvPr>
          <p:cNvSpPr>
            <a:spLocks noGrp="1"/>
          </p:cNvSpPr>
          <p:nvPr>
            <p:ph type="sldNum" sz="quarter" idx="12"/>
          </p:nvPr>
        </p:nvSpPr>
        <p:spPr/>
        <p:txBody>
          <a:bodyPr/>
          <a:lstStyle/>
          <a:p>
            <a:fld id="{F5FE10AB-C6A1-4249-A6E9-5BC3816A454B}" type="slidenum">
              <a:rPr lang="en-US" smtClean="0"/>
              <a:t>64</a:t>
            </a:fld>
            <a:endParaRPr lang="en-US"/>
          </a:p>
        </p:txBody>
      </p:sp>
    </p:spTree>
    <p:extLst>
      <p:ext uri="{BB962C8B-B14F-4D97-AF65-F5344CB8AC3E}">
        <p14:creationId xmlns:p14="http://schemas.microsoft.com/office/powerpoint/2010/main" val="359815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31D-DC06-AD41-A68B-1BFAD54BD545}"/>
              </a:ext>
            </a:extLst>
          </p:cNvPr>
          <p:cNvSpPr>
            <a:spLocks noGrp="1"/>
          </p:cNvSpPr>
          <p:nvPr>
            <p:ph type="title"/>
          </p:nvPr>
        </p:nvSpPr>
        <p:spPr/>
        <p:txBody>
          <a:bodyPr/>
          <a:lstStyle/>
          <a:p>
            <a:r>
              <a:rPr lang="en-US" dirty="0"/>
              <a:t>An example region, from which we will construct a roadmap</a:t>
            </a:r>
          </a:p>
        </p:txBody>
      </p:sp>
      <p:sp>
        <p:nvSpPr>
          <p:cNvPr id="3" name="Content Placeholder 2">
            <a:extLst>
              <a:ext uri="{FF2B5EF4-FFF2-40B4-BE49-F238E27FC236}">
                <a16:creationId xmlns:a16="http://schemas.microsoft.com/office/drawing/2014/main" id="{73792B7B-5FA9-394A-BB7F-8AD713D75735}"/>
              </a:ext>
            </a:extLst>
          </p:cNvPr>
          <p:cNvSpPr>
            <a:spLocks noGrp="1"/>
          </p:cNvSpPr>
          <p:nvPr>
            <p:ph idx="1"/>
          </p:nvPr>
        </p:nvSpPr>
        <p:spPr>
          <a:xfrm>
            <a:off x="838200" y="1825625"/>
            <a:ext cx="5105400" cy="4351338"/>
          </a:xfrm>
        </p:spPr>
        <p:txBody>
          <a:bodyPr>
            <a:normAutofit fontScale="92500" lnSpcReduction="20000"/>
          </a:bodyPr>
          <a:lstStyle/>
          <a:p>
            <a:pPr marL="0" indent="0">
              <a:buNone/>
            </a:pPr>
            <a:r>
              <a:rPr lang="en-US" dirty="0"/>
              <a:t>The space on the right defines our free space region.</a:t>
            </a:r>
          </a:p>
          <a:p>
            <a:pPr marL="0" indent="0">
              <a:buNone/>
            </a:pPr>
            <a:endParaRPr lang="en-US" dirty="0"/>
          </a:p>
          <a:p>
            <a:pPr marL="0" indent="0">
              <a:buNone/>
            </a:pPr>
            <a:r>
              <a:rPr lang="en-US" dirty="0"/>
              <a:t>A roadmap has two defining characteristics:</a:t>
            </a:r>
          </a:p>
          <a:p>
            <a:pPr marL="457200" indent="-457200">
              <a:buFont typeface="+mj-lt"/>
              <a:buAutoNum type="arabicPeriod"/>
            </a:pPr>
            <a:r>
              <a:rPr lang="en-US" b="1" dirty="0"/>
              <a:t>Accessibility</a:t>
            </a:r>
            <a:r>
              <a:rPr lang="en-US" dirty="0"/>
              <a:t>: that we can (easily) compute a path from any point in free space to a node in the graph.</a:t>
            </a:r>
          </a:p>
          <a:p>
            <a:pPr marL="457200" indent="-457200">
              <a:buFont typeface="+mj-lt"/>
              <a:buAutoNum type="arabicPeriod"/>
            </a:pPr>
            <a:r>
              <a:rPr lang="en-US" b="1" dirty="0"/>
              <a:t>Connectivity</a:t>
            </a:r>
            <a:r>
              <a:rPr lang="en-US" dirty="0"/>
              <a:t>: that the graph can be used to define a path between any two of its nodes.</a:t>
            </a:r>
          </a:p>
        </p:txBody>
      </p:sp>
      <p:sp>
        <p:nvSpPr>
          <p:cNvPr id="5" name="Slide Number Placeholder 4">
            <a:extLst>
              <a:ext uri="{FF2B5EF4-FFF2-40B4-BE49-F238E27FC236}">
                <a16:creationId xmlns:a16="http://schemas.microsoft.com/office/drawing/2014/main" id="{FF13537D-79C9-0945-9BFD-C65C5BFCB54B}"/>
              </a:ext>
            </a:extLst>
          </p:cNvPr>
          <p:cNvSpPr>
            <a:spLocks noGrp="1"/>
          </p:cNvSpPr>
          <p:nvPr>
            <p:ph type="sldNum" sz="quarter" idx="12"/>
          </p:nvPr>
        </p:nvSpPr>
        <p:spPr/>
        <p:txBody>
          <a:bodyPr/>
          <a:lstStyle/>
          <a:p>
            <a:fld id="{E538DE21-AC3D-574E-A9BC-92B90566158F}" type="slidenum">
              <a:rPr lang="en-US" smtClean="0"/>
              <a:t>7</a:t>
            </a:fld>
            <a:endParaRPr lang="en-US"/>
          </a:p>
        </p:txBody>
      </p:sp>
      <p:pic>
        <p:nvPicPr>
          <p:cNvPr id="7" name="Picture 6">
            <a:extLst>
              <a:ext uri="{FF2B5EF4-FFF2-40B4-BE49-F238E27FC236}">
                <a16:creationId xmlns:a16="http://schemas.microsoft.com/office/drawing/2014/main" id="{9B8A0B83-CE3A-6D42-8C6E-8B1B0AF8DB57}"/>
              </a:ext>
            </a:extLst>
          </p:cNvPr>
          <p:cNvPicPr>
            <a:picLocks noChangeAspect="1"/>
          </p:cNvPicPr>
          <p:nvPr/>
        </p:nvPicPr>
        <p:blipFill>
          <a:blip r:embed="rId2"/>
          <a:stretch>
            <a:fillRect/>
          </a:stretch>
        </p:blipFill>
        <p:spPr>
          <a:xfrm>
            <a:off x="6320584" y="1532054"/>
            <a:ext cx="4239466" cy="2958410"/>
          </a:xfrm>
          <a:prstGeom prst="rect">
            <a:avLst/>
          </a:prstGeom>
        </p:spPr>
      </p:pic>
      <p:sp>
        <p:nvSpPr>
          <p:cNvPr id="9" name="TextBox 8">
            <a:extLst>
              <a:ext uri="{FF2B5EF4-FFF2-40B4-BE49-F238E27FC236}">
                <a16:creationId xmlns:a16="http://schemas.microsoft.com/office/drawing/2014/main" id="{E37A2714-BA0B-3343-810F-E27E55149D19}"/>
              </a:ext>
            </a:extLst>
          </p:cNvPr>
          <p:cNvSpPr txBox="1"/>
          <p:nvPr/>
        </p:nvSpPr>
        <p:spPr>
          <a:xfrm>
            <a:off x="6697554" y="6195097"/>
            <a:ext cx="3970446" cy="369332"/>
          </a:xfrm>
          <a:prstGeom prst="rect">
            <a:avLst/>
          </a:prstGeom>
          <a:noFill/>
        </p:spPr>
        <p:txBody>
          <a:bodyPr wrap="none" rtlCol="0">
            <a:spAutoFit/>
          </a:bodyPr>
          <a:lstStyle/>
          <a:p>
            <a:r>
              <a:rPr lang="en-US" dirty="0"/>
              <a:t>From: </a:t>
            </a:r>
            <a:r>
              <a:rPr lang="en-US" dirty="0">
                <a:hlinkClick r:id="rId3"/>
              </a:rPr>
              <a:t>S. M. LaValle: Planning Algorithms</a:t>
            </a:r>
            <a:endParaRPr lang="en-US" dirty="0"/>
          </a:p>
        </p:txBody>
      </p:sp>
      <p:sp>
        <p:nvSpPr>
          <p:cNvPr id="6" name="TextBox 5">
            <a:extLst>
              <a:ext uri="{FF2B5EF4-FFF2-40B4-BE49-F238E27FC236}">
                <a16:creationId xmlns:a16="http://schemas.microsoft.com/office/drawing/2014/main" id="{FED067B0-9F5C-E145-B6D3-0C3D8767C383}"/>
              </a:ext>
            </a:extLst>
          </p:cNvPr>
          <p:cNvSpPr txBox="1"/>
          <p:nvPr/>
        </p:nvSpPr>
        <p:spPr>
          <a:xfrm>
            <a:off x="6407005" y="4693264"/>
            <a:ext cx="3970446"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So how do we make a roadmap?</a:t>
            </a:r>
          </a:p>
        </p:txBody>
      </p:sp>
    </p:spTree>
    <p:extLst>
      <p:ext uri="{BB962C8B-B14F-4D97-AF65-F5344CB8AC3E}">
        <p14:creationId xmlns:p14="http://schemas.microsoft.com/office/powerpoint/2010/main" val="3785991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C2CD15-B74F-1C44-837F-36483E36A079}"/>
              </a:ext>
            </a:extLst>
          </p:cNvPr>
          <p:cNvPicPr>
            <a:picLocks noChangeAspect="1"/>
          </p:cNvPicPr>
          <p:nvPr/>
        </p:nvPicPr>
        <p:blipFill>
          <a:blip r:embed="rId2"/>
          <a:stretch>
            <a:fillRect/>
          </a:stretch>
        </p:blipFill>
        <p:spPr>
          <a:xfrm>
            <a:off x="4194628" y="1497188"/>
            <a:ext cx="2442747" cy="251953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6D70B745-CE08-0F40-BEEB-B224FB2DC7B8}"/>
              </a:ext>
            </a:extLst>
          </p:cNvPr>
          <p:cNvSpPr>
            <a:spLocks noGrp="1"/>
          </p:cNvSpPr>
          <p:nvPr>
            <p:ph type="title"/>
          </p:nvPr>
        </p:nvSpPr>
        <p:spPr/>
        <p:txBody>
          <a:bodyPr/>
          <a:lstStyle/>
          <a:p>
            <a:r>
              <a:rPr lang="en-US" dirty="0"/>
              <a:t>There are many ways to make a roadmap</a:t>
            </a:r>
          </a:p>
        </p:txBody>
      </p:sp>
      <p:sp>
        <p:nvSpPr>
          <p:cNvPr id="3" name="Content Placeholder 2">
            <a:extLst>
              <a:ext uri="{FF2B5EF4-FFF2-40B4-BE49-F238E27FC236}">
                <a16:creationId xmlns:a16="http://schemas.microsoft.com/office/drawing/2014/main" id="{2993CC8E-E4C3-CC44-930C-87EE78F2D4CF}"/>
              </a:ext>
            </a:extLst>
          </p:cNvPr>
          <p:cNvSpPr>
            <a:spLocks noGrp="1"/>
          </p:cNvSpPr>
          <p:nvPr>
            <p:ph idx="1"/>
          </p:nvPr>
        </p:nvSpPr>
        <p:spPr>
          <a:xfrm>
            <a:off x="838200" y="2017649"/>
            <a:ext cx="10515600" cy="4351338"/>
          </a:xfrm>
        </p:spPr>
        <p:txBody>
          <a:bodyPr>
            <a:normAutofit fontScale="85000" lnSpcReduction="20000"/>
          </a:bodyPr>
          <a:lstStyle/>
          <a:p>
            <a:pPr marL="0" indent="0">
              <a:buNone/>
            </a:pPr>
            <a:endParaRPr lang="en-US" dirty="0"/>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t>Many of these involve partitioning or decomposing the space.</a:t>
            </a:r>
          </a:p>
        </p:txBody>
      </p:sp>
      <p:sp>
        <p:nvSpPr>
          <p:cNvPr id="5" name="Slide Number Placeholder 4">
            <a:extLst>
              <a:ext uri="{FF2B5EF4-FFF2-40B4-BE49-F238E27FC236}">
                <a16:creationId xmlns:a16="http://schemas.microsoft.com/office/drawing/2014/main" id="{D42DD9C8-D932-4A4F-AB69-D76445D18122}"/>
              </a:ext>
            </a:extLst>
          </p:cNvPr>
          <p:cNvSpPr>
            <a:spLocks noGrp="1"/>
          </p:cNvSpPr>
          <p:nvPr>
            <p:ph type="sldNum" sz="quarter" idx="12"/>
          </p:nvPr>
        </p:nvSpPr>
        <p:spPr/>
        <p:txBody>
          <a:bodyPr/>
          <a:lstStyle/>
          <a:p>
            <a:fld id="{E538DE21-AC3D-574E-A9BC-92B90566158F}" type="slidenum">
              <a:rPr lang="en-US" smtClean="0"/>
              <a:t>8</a:t>
            </a:fld>
            <a:endParaRPr lang="en-US"/>
          </a:p>
        </p:txBody>
      </p:sp>
      <p:pic>
        <p:nvPicPr>
          <p:cNvPr id="6" name="Picture 5">
            <a:extLst>
              <a:ext uri="{FF2B5EF4-FFF2-40B4-BE49-F238E27FC236}">
                <a16:creationId xmlns:a16="http://schemas.microsoft.com/office/drawing/2014/main" id="{7DE30062-C271-4B42-9199-A85FD494116D}"/>
              </a:ext>
            </a:extLst>
          </p:cNvPr>
          <p:cNvPicPr>
            <a:picLocks noChangeAspect="1"/>
          </p:cNvPicPr>
          <p:nvPr/>
        </p:nvPicPr>
        <p:blipFill>
          <a:blip r:embed="rId3"/>
          <a:stretch>
            <a:fillRect/>
          </a:stretch>
        </p:blipFill>
        <p:spPr>
          <a:xfrm>
            <a:off x="1707430" y="3369455"/>
            <a:ext cx="3263351" cy="233324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770630D-BB12-0241-9E70-F996344248E7}"/>
              </a:ext>
            </a:extLst>
          </p:cNvPr>
          <p:cNvPicPr>
            <a:picLocks noChangeAspect="1"/>
          </p:cNvPicPr>
          <p:nvPr/>
        </p:nvPicPr>
        <p:blipFill>
          <a:blip r:embed="rId4"/>
          <a:stretch>
            <a:fillRect/>
          </a:stretch>
        </p:blipFill>
        <p:spPr>
          <a:xfrm>
            <a:off x="5416002" y="3279389"/>
            <a:ext cx="3062269" cy="251926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85C924B6-94A3-2E42-9028-7C35B4D49D2B}"/>
              </a:ext>
            </a:extLst>
          </p:cNvPr>
          <p:cNvPicPr>
            <a:picLocks noChangeAspect="1"/>
          </p:cNvPicPr>
          <p:nvPr/>
        </p:nvPicPr>
        <p:blipFill>
          <a:blip r:embed="rId5"/>
          <a:stretch>
            <a:fillRect/>
          </a:stretch>
        </p:blipFill>
        <p:spPr>
          <a:xfrm>
            <a:off x="7517393" y="1630184"/>
            <a:ext cx="2967178" cy="3007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91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B94B-AB5E-BF44-A3DE-935BEF7BC12B}"/>
              </a:ext>
            </a:extLst>
          </p:cNvPr>
          <p:cNvSpPr>
            <a:spLocks noGrp="1"/>
          </p:cNvSpPr>
          <p:nvPr>
            <p:ph type="title"/>
          </p:nvPr>
        </p:nvSpPr>
        <p:spPr/>
        <p:txBody>
          <a:bodyPr/>
          <a:lstStyle/>
          <a:p>
            <a:r>
              <a:rPr lang="en-US" dirty="0"/>
              <a:t>A simple way of decomposing the space is the “vertical cell decomposition”</a:t>
            </a:r>
          </a:p>
        </p:txBody>
      </p:sp>
      <p:sp>
        <p:nvSpPr>
          <p:cNvPr id="3" name="Content Placeholder 2">
            <a:extLst>
              <a:ext uri="{FF2B5EF4-FFF2-40B4-BE49-F238E27FC236}">
                <a16:creationId xmlns:a16="http://schemas.microsoft.com/office/drawing/2014/main" id="{B06157DF-2F52-8F41-B302-5155945386BB}"/>
              </a:ext>
            </a:extLst>
          </p:cNvPr>
          <p:cNvSpPr>
            <a:spLocks noGrp="1"/>
          </p:cNvSpPr>
          <p:nvPr>
            <p:ph idx="1"/>
          </p:nvPr>
        </p:nvSpPr>
        <p:spPr/>
        <p:txBody>
          <a:bodyPr/>
          <a:lstStyle/>
          <a:p>
            <a:pPr marL="0" indent="0">
              <a:buNone/>
            </a:pPr>
            <a:r>
              <a:rPr lang="en-US" dirty="0"/>
              <a:t>…also known as a “Trapezoidal Decomposition”</a:t>
            </a:r>
          </a:p>
          <a:p>
            <a:pPr marL="0" indent="0">
              <a:buNone/>
            </a:pPr>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F9FE04DD-E7DA-8B4D-B9CA-94B3C3506ED5}"/>
              </a:ext>
            </a:extLst>
          </p:cNvPr>
          <p:cNvSpPr>
            <a:spLocks noGrp="1"/>
          </p:cNvSpPr>
          <p:nvPr>
            <p:ph type="sldNum" sz="quarter" idx="12"/>
          </p:nvPr>
        </p:nvSpPr>
        <p:spPr/>
        <p:txBody>
          <a:bodyPr/>
          <a:lstStyle/>
          <a:p>
            <a:fld id="{E538DE21-AC3D-574E-A9BC-92B90566158F}" type="slidenum">
              <a:rPr lang="en-US" smtClean="0"/>
              <a:t>9</a:t>
            </a:fld>
            <a:endParaRPr lang="en-US"/>
          </a:p>
        </p:txBody>
      </p:sp>
      <p:pic>
        <p:nvPicPr>
          <p:cNvPr id="6" name="Picture 5">
            <a:extLst>
              <a:ext uri="{FF2B5EF4-FFF2-40B4-BE49-F238E27FC236}">
                <a16:creationId xmlns:a16="http://schemas.microsoft.com/office/drawing/2014/main" id="{3FB3EAB7-8E2D-874A-B1C5-CDA749CC2EFE}"/>
              </a:ext>
            </a:extLst>
          </p:cNvPr>
          <p:cNvPicPr>
            <a:picLocks noChangeAspect="1"/>
          </p:cNvPicPr>
          <p:nvPr/>
        </p:nvPicPr>
        <p:blipFill>
          <a:blip r:embed="rId2"/>
          <a:stretch>
            <a:fillRect/>
          </a:stretch>
        </p:blipFill>
        <p:spPr>
          <a:xfrm>
            <a:off x="1803400" y="2400359"/>
            <a:ext cx="8585200" cy="3454400"/>
          </a:xfrm>
          <a:prstGeom prst="rect">
            <a:avLst/>
          </a:prstGeom>
        </p:spPr>
      </p:pic>
    </p:spTree>
    <p:extLst>
      <p:ext uri="{BB962C8B-B14F-4D97-AF65-F5344CB8AC3E}">
        <p14:creationId xmlns:p14="http://schemas.microsoft.com/office/powerpoint/2010/main" val="23609031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2899</Words>
  <Application>Microsoft Macintosh PowerPoint</Application>
  <PresentationFormat>Widescreen</PresentationFormat>
  <Paragraphs>386</Paragraphs>
  <Slides>64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64</vt:i4>
      </vt:variant>
    </vt:vector>
  </HeadingPairs>
  <TitlesOfParts>
    <vt:vector size="71" baseType="lpstr">
      <vt:lpstr>Iosevka Term</vt:lpstr>
      <vt:lpstr>Arial</vt:lpstr>
      <vt:lpstr>Calibri</vt:lpstr>
      <vt:lpstr>Calibri Light</vt:lpstr>
      <vt:lpstr>Gill Sans MT</vt:lpstr>
      <vt:lpstr>Open Sans</vt:lpstr>
      <vt:lpstr>Office Theme</vt:lpstr>
      <vt:lpstr>CS 485 Autonomous Robotics Motion Planning II</vt:lpstr>
      <vt:lpstr>Logistics</vt:lpstr>
      <vt:lpstr>Roadmaps</vt:lpstr>
      <vt:lpstr>We know how to search a graph: how can we relate that to motion planning?</vt:lpstr>
      <vt:lpstr>We know how to search a graph: how can we relate that to motion planning?</vt:lpstr>
      <vt:lpstr>An example region, from which we will construct a roadmap</vt:lpstr>
      <vt:lpstr>An example region, from which we will construct a roadmap</vt:lpstr>
      <vt:lpstr>There are many ways to make a roadmap</vt:lpstr>
      <vt:lpstr>A simple way of decomposing the space is the “vertical cell decomposition”</vt:lpstr>
      <vt:lpstr>A simple way of decomposing the space is the “vertical cell decomposition”</vt:lpstr>
      <vt:lpstr>A simple way of decomposing the space is the “vertical cell decomposition”</vt:lpstr>
      <vt:lpstr>A simple way of decomposing the space is the “vertical cell decomposition”</vt:lpstr>
      <vt:lpstr>Vertical Cell Decomposition: is it a roadmap?</vt:lpstr>
      <vt:lpstr>Vertical Cell Decomposition: is it a roadmap?</vt:lpstr>
      <vt:lpstr>Vertical Cell Decomposition: is it a roadmap?</vt:lpstr>
      <vt:lpstr>Vertical Cell Decomposition: is it a roadmap?</vt:lpstr>
      <vt:lpstr>So are we done? No! Vertical Cell Decomposition yields suboptimal plans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A visibility graph is a common way to build a roadmap in 2D polygonal environments</vt:lpstr>
      <vt:lpstr>We can go even farther than visibility with the “Shortest Path” roadmap</vt:lpstr>
      <vt:lpstr>Why don’t we always use visibility graphs for planning?</vt:lpstr>
      <vt:lpstr>It is also common to create regular discrete grids out of otherwise continuous maps</vt:lpstr>
      <vt:lpstr>OctoMap (octrees) is a representation that allows for multi-resolution grid cells</vt:lpstr>
      <vt:lpstr>OctoMap Server is great for fusing laser scan data into a grid</vt:lpstr>
      <vt:lpstr>Voronoi Diagrams: let’s make a roadmap based on distance to obstacles</vt:lpstr>
      <vt:lpstr>Voronoi Diagrams: let’s make a roadmap based on distance to obstacles</vt:lpstr>
      <vt:lpstr>Voronoi Diagrams: let’s make a roadmap based on distance to obstacles</vt:lpstr>
      <vt:lpstr>Can we make Voronoi Diagrams from obstacles?  </vt:lpstr>
      <vt:lpstr>Can we make Voronoi Diagrams from obstacles? Yes: the Generalized Voronoi Diagram</vt:lpstr>
      <vt:lpstr>Can we make Voronoi Diagrams from obstacles? Yes: the Generalized Voronoi Diagram</vt:lpstr>
      <vt:lpstr>Planning in a GVD works about as you’d expect:</vt:lpstr>
      <vt:lpstr>Weaknesses of the Voronoi Diagram</vt:lpstr>
      <vt:lpstr>Summary of Roadmap Models</vt:lpstr>
      <vt:lpstr>Planning with movement costs</vt:lpstr>
      <vt:lpstr>Add cost (path length) to the edges</vt:lpstr>
      <vt:lpstr>Finding the shortest path:  a problem statement</vt:lpstr>
      <vt:lpstr>What’s the simplest way to find the shortest path we can think of?</vt:lpstr>
      <vt:lpstr>What’s the simplest way to find the shortest path we can think of?</vt:lpstr>
      <vt:lpstr>What’s the simplest way to find the shortest path we can think of?</vt:lpstr>
      <vt:lpstr>Uniform-Cost Search: An Example</vt:lpstr>
      <vt:lpstr>Uniform-Cost Search: An Example</vt:lpstr>
      <vt:lpstr>Uniform-Cost Search: An Example</vt:lpstr>
      <vt:lpstr>Uniform-Cost Search: An Example</vt:lpstr>
      <vt:lpstr>Uniform-Cost Search: An Example</vt:lpstr>
      <vt:lpstr>Uniform-Cost Search: An Example</vt:lpstr>
      <vt:lpstr>Uniform-Cost Search: An Example</vt:lpstr>
      <vt:lpstr>Uniform-Cost Search: An Example</vt:lpstr>
      <vt:lpstr>Notice: we did not keep a visited list!</vt:lpstr>
      <vt:lpstr>Notice: we did not keep a visited list!</vt:lpstr>
      <vt:lpstr>Uniform-Cost Search Algorithm</vt:lpstr>
      <vt:lpstr>Uniform-Cost Search Algorithm</vt:lpstr>
      <vt:lpstr>UCS is complete and yields the optimal path, but there’s often more we know, right?</vt:lpstr>
      <vt:lpstr>Greedy (Best First) Search </vt:lpstr>
      <vt:lpstr>Greedy (Best First) Search </vt:lpstr>
      <vt:lpstr>Greedy (Best First) Search: An Example</vt:lpstr>
      <vt:lpstr>Greedy (Best First) Search: An Example</vt:lpstr>
      <vt:lpstr>Greedy (Best First) Search: An Example</vt:lpstr>
      <vt:lpstr>Greedy (Best First) Search: An Example</vt:lpstr>
      <vt:lpstr>Greedy (Best First) Search: An Example</vt:lpstr>
      <vt:lpstr>Greedy (Best First) Search </vt:lpstr>
      <vt:lpstr>More about motion planning next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685 Autonomous Robotics Introduction</dc:title>
  <dc:creator>Xuesu Xiao</dc:creator>
  <cp:lastModifiedBy>Xuesu Xiao</cp:lastModifiedBy>
  <cp:revision>82</cp:revision>
  <dcterms:created xsi:type="dcterms:W3CDTF">2022-11-15T23:23:43Z</dcterms:created>
  <dcterms:modified xsi:type="dcterms:W3CDTF">2023-09-14T16:50:48Z</dcterms:modified>
</cp:coreProperties>
</file>