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256" r:id="rId2"/>
    <p:sldId id="1034" r:id="rId3"/>
    <p:sldId id="838" r:id="rId4"/>
    <p:sldId id="1028" r:id="rId5"/>
    <p:sldId id="750" r:id="rId6"/>
    <p:sldId id="726" r:id="rId7"/>
    <p:sldId id="1029" r:id="rId8"/>
    <p:sldId id="728" r:id="rId9"/>
    <p:sldId id="762" r:id="rId10"/>
    <p:sldId id="1030" r:id="rId11"/>
    <p:sldId id="1020" r:id="rId12"/>
    <p:sldId id="1021" r:id="rId13"/>
    <p:sldId id="1022" r:id="rId14"/>
    <p:sldId id="1018" r:id="rId15"/>
    <p:sldId id="1023" r:id="rId16"/>
    <p:sldId id="1025" r:id="rId17"/>
    <p:sldId id="1024" r:id="rId18"/>
    <p:sldId id="509" r:id="rId19"/>
    <p:sldId id="456" r:id="rId20"/>
    <p:sldId id="488" r:id="rId21"/>
    <p:sldId id="494" r:id="rId22"/>
    <p:sldId id="495" r:id="rId23"/>
    <p:sldId id="496" r:id="rId24"/>
    <p:sldId id="497" r:id="rId25"/>
    <p:sldId id="498" r:id="rId26"/>
    <p:sldId id="499" r:id="rId27"/>
    <p:sldId id="502" r:id="rId28"/>
    <p:sldId id="504" r:id="rId29"/>
    <p:sldId id="505" r:id="rId30"/>
    <p:sldId id="506" r:id="rId31"/>
    <p:sldId id="507" r:id="rId32"/>
    <p:sldId id="508" r:id="rId33"/>
    <p:sldId id="493" r:id="rId34"/>
    <p:sldId id="482" r:id="rId35"/>
    <p:sldId id="1031" r:id="rId36"/>
    <p:sldId id="483" r:id="rId37"/>
    <p:sldId id="485" r:id="rId38"/>
    <p:sldId id="486" r:id="rId39"/>
    <p:sldId id="462" r:id="rId40"/>
    <p:sldId id="484" r:id="rId41"/>
    <p:sldId id="487" r:id="rId42"/>
    <p:sldId id="911" r:id="rId43"/>
    <p:sldId id="912" r:id="rId44"/>
    <p:sldId id="913" r:id="rId45"/>
    <p:sldId id="914" r:id="rId46"/>
    <p:sldId id="1035" r:id="rId47"/>
    <p:sldId id="916" r:id="rId48"/>
    <p:sldId id="918" r:id="rId49"/>
    <p:sldId id="919" r:id="rId50"/>
    <p:sldId id="921" r:id="rId51"/>
    <p:sldId id="1036" r:id="rId52"/>
    <p:sldId id="1037" r:id="rId53"/>
    <p:sldId id="1039" r:id="rId54"/>
    <p:sldId id="1038" r:id="rId55"/>
    <p:sldId id="480" r:id="rId56"/>
    <p:sldId id="922" r:id="rId57"/>
    <p:sldId id="923" r:id="rId58"/>
    <p:sldId id="920" r:id="rId59"/>
    <p:sldId id="925" r:id="rId60"/>
    <p:sldId id="927" r:id="rId61"/>
    <p:sldId id="928" r:id="rId62"/>
    <p:sldId id="936" r:id="rId63"/>
    <p:sldId id="1013" r:id="rId64"/>
    <p:sldId id="1014" r:id="rId65"/>
    <p:sldId id="1026" r:id="rId66"/>
    <p:sldId id="511" r:id="rId67"/>
    <p:sldId id="938" r:id="rId68"/>
    <p:sldId id="941" r:id="rId69"/>
    <p:sldId id="944" r:id="rId70"/>
    <p:sldId id="945" r:id="rId71"/>
    <p:sldId id="946" r:id="rId72"/>
    <p:sldId id="947" r:id="rId73"/>
    <p:sldId id="948" r:id="rId74"/>
    <p:sldId id="949" r:id="rId75"/>
    <p:sldId id="950" r:id="rId76"/>
    <p:sldId id="951" r:id="rId77"/>
    <p:sldId id="952" r:id="rId78"/>
    <p:sldId id="953" r:id="rId79"/>
    <p:sldId id="1040" r:id="rId80"/>
    <p:sldId id="939" r:id="rId81"/>
    <p:sldId id="955" r:id="rId82"/>
    <p:sldId id="954" r:id="rId83"/>
    <p:sldId id="956" r:id="rId84"/>
    <p:sldId id="957" r:id="rId85"/>
    <p:sldId id="958" r:id="rId86"/>
    <p:sldId id="960" r:id="rId87"/>
    <p:sldId id="963" r:id="rId88"/>
    <p:sldId id="964" r:id="rId89"/>
    <p:sldId id="966" r:id="rId90"/>
    <p:sldId id="962" r:id="rId91"/>
    <p:sldId id="1041" r:id="rId92"/>
    <p:sldId id="968" r:id="rId93"/>
    <p:sldId id="969" r:id="rId94"/>
    <p:sldId id="971" r:id="rId95"/>
    <p:sldId id="1032" r:id="rId96"/>
    <p:sldId id="970" r:id="rId97"/>
    <p:sldId id="972" r:id="rId98"/>
    <p:sldId id="973" r:id="rId99"/>
    <p:sldId id="1033" r:id="rId100"/>
    <p:sldId id="975"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65E6B-818E-C842-B472-2B2FAE6A4AA9}" v="20" dt="2023-03-01T20:43:22.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32"/>
    <p:restoredTop sz="96357"/>
  </p:normalViewPr>
  <p:slideViewPr>
    <p:cSldViewPr snapToGrid="0">
      <p:cViewPr varScale="1">
        <p:scale>
          <a:sx n="198" d="100"/>
          <a:sy n="198" d="100"/>
        </p:scale>
        <p:origin x="22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5F4D6347-BDA8-9640-96D9-EAD0F231631A}"/>
    <pc:docChg chg="undo redo custSel addSld delSld modSld delSection modSection">
      <pc:chgData name="Xuesu Xiao" userId="2da2dc19-76a6-42ca-a03e-a5becae5e7dc" providerId="ADAL" clId="{5F4D6347-BDA8-9640-96D9-EAD0F231631A}" dt="2022-11-21T04:34:30.170" v="399"/>
      <pc:docMkLst>
        <pc:docMk/>
      </pc:docMkLst>
      <pc:sldChg chg="addSp delSp modSp mod">
        <pc:chgData name="Xuesu Xiao" userId="2da2dc19-76a6-42ca-a03e-a5becae5e7dc" providerId="ADAL" clId="{5F4D6347-BDA8-9640-96D9-EAD0F231631A}" dt="2022-11-21T04:34:30.170" v="399"/>
        <pc:sldMkLst>
          <pc:docMk/>
          <pc:sldMk cId="2969206148" sldId="256"/>
        </pc:sldMkLst>
        <pc:spChg chg="mod">
          <ac:chgData name="Xuesu Xiao" userId="2da2dc19-76a6-42ca-a03e-a5becae5e7dc" providerId="ADAL" clId="{5F4D6347-BDA8-9640-96D9-EAD0F231631A}" dt="2022-11-20T23:39:57.243" v="395" actId="20577"/>
          <ac:spMkLst>
            <pc:docMk/>
            <pc:sldMk cId="2969206148" sldId="256"/>
            <ac:spMk id="2" creationId="{A600D3CE-C200-DF17-E8F3-428208355F41}"/>
          </ac:spMkLst>
        </pc:spChg>
        <pc:spChg chg="add del mod">
          <ac:chgData name="Xuesu Xiao" userId="2da2dc19-76a6-42ca-a03e-a5becae5e7dc" providerId="ADAL" clId="{5F4D6347-BDA8-9640-96D9-EAD0F231631A}" dt="2022-11-21T04:34:30.170" v="399"/>
          <ac:spMkLst>
            <pc:docMk/>
            <pc:sldMk cId="2969206148" sldId="256"/>
            <ac:spMk id="4" creationId="{E3B75416-4BCB-86E8-23FA-C881917230DA}"/>
          </ac:spMkLst>
        </pc:spChg>
      </pc:sldChg>
      <pc:sldChg chg="add del">
        <pc:chgData name="Xuesu Xiao" userId="2da2dc19-76a6-42ca-a03e-a5becae5e7dc" providerId="ADAL" clId="{5F4D6347-BDA8-9640-96D9-EAD0F231631A}" dt="2022-11-20T20:46:49.782" v="102" actId="2696"/>
        <pc:sldMkLst>
          <pc:docMk/>
          <pc:sldMk cId="2969544125" sldId="257"/>
        </pc:sldMkLst>
      </pc:sldChg>
      <pc:sldChg chg="modSp add del mod">
        <pc:chgData name="Xuesu Xiao" userId="2da2dc19-76a6-42ca-a03e-a5becae5e7dc" providerId="ADAL" clId="{5F4D6347-BDA8-9640-96D9-EAD0F231631A}" dt="2022-11-20T20:47:21.647" v="107" actId="2696"/>
        <pc:sldMkLst>
          <pc:docMk/>
          <pc:sldMk cId="3135921539" sldId="432"/>
        </pc:sldMkLst>
        <pc:spChg chg="mod">
          <ac:chgData name="Xuesu Xiao" userId="2da2dc19-76a6-42ca-a03e-a5becae5e7dc" providerId="ADAL" clId="{5F4D6347-BDA8-9640-96D9-EAD0F231631A}" dt="2022-11-20T20:46:40.228" v="91" actId="27636"/>
          <ac:spMkLst>
            <pc:docMk/>
            <pc:sldMk cId="3135921539" sldId="432"/>
            <ac:spMk id="3" creationId="{DDBB0681-C8C4-DD4C-82BF-60048B6B977F}"/>
          </ac:spMkLst>
        </pc:spChg>
      </pc:sldChg>
      <pc:sldChg chg="addSp delSp modSp add">
        <pc:chgData name="Xuesu Xiao" userId="2da2dc19-76a6-42ca-a03e-a5becae5e7dc" providerId="ADAL" clId="{5F4D6347-BDA8-9640-96D9-EAD0F231631A}" dt="2022-11-21T04:34:30.170" v="399"/>
        <pc:sldMkLst>
          <pc:docMk/>
          <pc:sldMk cId="3988852032" sldId="456"/>
        </pc:sldMkLst>
        <pc:spChg chg="del">
          <ac:chgData name="Xuesu Xiao" userId="2da2dc19-76a6-42ca-a03e-a5becae5e7dc" providerId="ADAL" clId="{5F4D6347-BDA8-9640-96D9-EAD0F231631A}" dt="2022-11-20T23:41:35.588" v="396"/>
          <ac:spMkLst>
            <pc:docMk/>
            <pc:sldMk cId="3988852032" sldId="456"/>
            <ac:spMk id="4" creationId="{23F7FAC5-C9F6-8648-A46F-0E36160985E3}"/>
          </ac:spMkLst>
        </pc:spChg>
        <pc:spChg chg="add del mod">
          <ac:chgData name="Xuesu Xiao" userId="2da2dc19-76a6-42ca-a03e-a5becae5e7dc" providerId="ADAL" clId="{5F4D6347-BDA8-9640-96D9-EAD0F231631A}" dt="2022-11-21T04:34:30.170" v="399"/>
          <ac:spMkLst>
            <pc:docMk/>
            <pc:sldMk cId="3988852032" sldId="456"/>
            <ac:spMk id="4" creationId="{C844EB25-616B-1DC7-F083-12FE9BD9272F}"/>
          </ac:spMkLst>
        </pc:spChg>
      </pc:sldChg>
      <pc:sldChg chg="addSp delSp modSp add">
        <pc:chgData name="Xuesu Xiao" userId="2da2dc19-76a6-42ca-a03e-a5becae5e7dc" providerId="ADAL" clId="{5F4D6347-BDA8-9640-96D9-EAD0F231631A}" dt="2022-11-21T04:34:30.170" v="399"/>
        <pc:sldMkLst>
          <pc:docMk/>
          <pc:sldMk cId="2734107656" sldId="462"/>
        </pc:sldMkLst>
        <pc:spChg chg="del">
          <ac:chgData name="Xuesu Xiao" userId="2da2dc19-76a6-42ca-a03e-a5becae5e7dc" providerId="ADAL" clId="{5F4D6347-BDA8-9640-96D9-EAD0F231631A}" dt="2022-11-20T23:41:35.588" v="396"/>
          <ac:spMkLst>
            <pc:docMk/>
            <pc:sldMk cId="2734107656" sldId="462"/>
            <ac:spMk id="4" creationId="{20A4F2AD-835C-1D41-9061-CADB225D90AE}"/>
          </ac:spMkLst>
        </pc:spChg>
        <pc:spChg chg="add del mod">
          <ac:chgData name="Xuesu Xiao" userId="2da2dc19-76a6-42ca-a03e-a5becae5e7dc" providerId="ADAL" clId="{5F4D6347-BDA8-9640-96D9-EAD0F231631A}" dt="2022-11-21T04:34:30.170" v="399"/>
          <ac:spMkLst>
            <pc:docMk/>
            <pc:sldMk cId="2734107656" sldId="462"/>
            <ac:spMk id="4" creationId="{D1C46B09-1B41-C500-39F0-CF95CBE37A23}"/>
          </ac:spMkLst>
        </pc:spChg>
      </pc:sldChg>
      <pc:sldChg chg="addSp delSp modSp add">
        <pc:chgData name="Xuesu Xiao" userId="2da2dc19-76a6-42ca-a03e-a5becae5e7dc" providerId="ADAL" clId="{5F4D6347-BDA8-9640-96D9-EAD0F231631A}" dt="2022-11-21T04:34:30.170" v="399"/>
        <pc:sldMkLst>
          <pc:docMk/>
          <pc:sldMk cId="3951792293" sldId="478"/>
        </pc:sldMkLst>
        <pc:spChg chg="add del mod">
          <ac:chgData name="Xuesu Xiao" userId="2da2dc19-76a6-42ca-a03e-a5becae5e7dc" providerId="ADAL" clId="{5F4D6347-BDA8-9640-96D9-EAD0F231631A}" dt="2022-11-21T04:34:30.170" v="399"/>
          <ac:spMkLst>
            <pc:docMk/>
            <pc:sldMk cId="3951792293" sldId="478"/>
            <ac:spMk id="4" creationId="{4114B84D-0347-B714-8B99-5B0BEF87A76F}"/>
          </ac:spMkLst>
        </pc:spChg>
        <pc:spChg chg="del">
          <ac:chgData name="Xuesu Xiao" userId="2da2dc19-76a6-42ca-a03e-a5becae5e7dc" providerId="ADAL" clId="{5F4D6347-BDA8-9640-96D9-EAD0F231631A}" dt="2022-11-20T23:41:35.588" v="396"/>
          <ac:spMkLst>
            <pc:docMk/>
            <pc:sldMk cId="3951792293" sldId="478"/>
            <ac:spMk id="4" creationId="{5FF64535-BF42-854C-93BB-D2F9B14B10AE}"/>
          </ac:spMkLst>
        </pc:spChg>
      </pc:sldChg>
      <pc:sldChg chg="addSp delSp modSp add">
        <pc:chgData name="Xuesu Xiao" userId="2da2dc19-76a6-42ca-a03e-a5becae5e7dc" providerId="ADAL" clId="{5F4D6347-BDA8-9640-96D9-EAD0F231631A}" dt="2022-11-21T04:34:30.170" v="399"/>
        <pc:sldMkLst>
          <pc:docMk/>
          <pc:sldMk cId="1155737021" sldId="479"/>
        </pc:sldMkLst>
        <pc:spChg chg="add del mod">
          <ac:chgData name="Xuesu Xiao" userId="2da2dc19-76a6-42ca-a03e-a5becae5e7dc" providerId="ADAL" clId="{5F4D6347-BDA8-9640-96D9-EAD0F231631A}" dt="2022-11-21T04:34:30.170" v="399"/>
          <ac:spMkLst>
            <pc:docMk/>
            <pc:sldMk cId="1155737021" sldId="479"/>
            <ac:spMk id="4" creationId="{478DD1B0-626A-46C3-A450-88B49B4D2EB6}"/>
          </ac:spMkLst>
        </pc:spChg>
        <pc:spChg chg="del">
          <ac:chgData name="Xuesu Xiao" userId="2da2dc19-76a6-42ca-a03e-a5becae5e7dc" providerId="ADAL" clId="{5F4D6347-BDA8-9640-96D9-EAD0F231631A}" dt="2022-11-20T23:41:35.588" v="396"/>
          <ac:spMkLst>
            <pc:docMk/>
            <pc:sldMk cId="1155737021" sldId="479"/>
            <ac:spMk id="4" creationId="{5FF64535-BF42-854C-93BB-D2F9B14B10AE}"/>
          </ac:spMkLst>
        </pc:spChg>
      </pc:sldChg>
      <pc:sldChg chg="addSp delSp modSp add mod">
        <pc:chgData name="Xuesu Xiao" userId="2da2dc19-76a6-42ca-a03e-a5becae5e7dc" providerId="ADAL" clId="{5F4D6347-BDA8-9640-96D9-EAD0F231631A}" dt="2022-11-21T04:34:30.170" v="399"/>
        <pc:sldMkLst>
          <pc:docMk/>
          <pc:sldMk cId="2593631786" sldId="480"/>
        </pc:sldMkLst>
        <pc:spChg chg="mod">
          <ac:chgData name="Xuesu Xiao" userId="2da2dc19-76a6-42ca-a03e-a5becae5e7dc" providerId="ADAL" clId="{5F4D6347-BDA8-9640-96D9-EAD0F231631A}" dt="2022-11-20T23:04:25.583" v="288" actId="20577"/>
          <ac:spMkLst>
            <pc:docMk/>
            <pc:sldMk cId="2593631786" sldId="480"/>
            <ac:spMk id="3" creationId="{488AC2D7-1BD4-5044-8A1C-32CAF4A7A0EE}"/>
          </ac:spMkLst>
        </pc:spChg>
        <pc:spChg chg="del">
          <ac:chgData name="Xuesu Xiao" userId="2da2dc19-76a6-42ca-a03e-a5becae5e7dc" providerId="ADAL" clId="{5F4D6347-BDA8-9640-96D9-EAD0F231631A}" dt="2022-11-20T23:41:35.588" v="396"/>
          <ac:spMkLst>
            <pc:docMk/>
            <pc:sldMk cId="2593631786" sldId="480"/>
            <ac:spMk id="4" creationId="{5FF64535-BF42-854C-93BB-D2F9B14B10AE}"/>
          </ac:spMkLst>
        </pc:spChg>
        <pc:spChg chg="add del mod">
          <ac:chgData name="Xuesu Xiao" userId="2da2dc19-76a6-42ca-a03e-a5becae5e7dc" providerId="ADAL" clId="{5F4D6347-BDA8-9640-96D9-EAD0F231631A}" dt="2022-11-21T04:34:30.170" v="399"/>
          <ac:spMkLst>
            <pc:docMk/>
            <pc:sldMk cId="2593631786" sldId="480"/>
            <ac:spMk id="4" creationId="{B12D29DD-7CE0-5990-AFDD-354D9BE24AC9}"/>
          </ac:spMkLst>
        </pc:spChg>
      </pc:sldChg>
      <pc:sldChg chg="addSp delSp modSp add mod">
        <pc:chgData name="Xuesu Xiao" userId="2da2dc19-76a6-42ca-a03e-a5becae5e7dc" providerId="ADAL" clId="{5F4D6347-BDA8-9640-96D9-EAD0F231631A}" dt="2022-11-21T04:34:30.170" v="399"/>
        <pc:sldMkLst>
          <pc:docMk/>
          <pc:sldMk cId="2372300369" sldId="482"/>
        </pc:sldMkLst>
        <pc:spChg chg="mod">
          <ac:chgData name="Xuesu Xiao" userId="2da2dc19-76a6-42ca-a03e-a5becae5e7dc" providerId="ADAL" clId="{5F4D6347-BDA8-9640-96D9-EAD0F231631A}" dt="2022-11-20T22:57:37.612" v="170" actId="27636"/>
          <ac:spMkLst>
            <pc:docMk/>
            <pc:sldMk cId="2372300369" sldId="482"/>
            <ac:spMk id="3" creationId="{B5CF5991-28D0-0949-860B-44A72EC9E42C}"/>
          </ac:spMkLst>
        </pc:spChg>
        <pc:spChg chg="del">
          <ac:chgData name="Xuesu Xiao" userId="2da2dc19-76a6-42ca-a03e-a5becae5e7dc" providerId="ADAL" clId="{5F4D6347-BDA8-9640-96D9-EAD0F231631A}" dt="2022-11-20T23:41:35.588" v="396"/>
          <ac:spMkLst>
            <pc:docMk/>
            <pc:sldMk cId="2372300369" sldId="482"/>
            <ac:spMk id="4" creationId="{38085995-5CCB-174B-B407-019DBB8132DB}"/>
          </ac:spMkLst>
        </pc:spChg>
        <pc:spChg chg="add del mod">
          <ac:chgData name="Xuesu Xiao" userId="2da2dc19-76a6-42ca-a03e-a5becae5e7dc" providerId="ADAL" clId="{5F4D6347-BDA8-9640-96D9-EAD0F231631A}" dt="2022-11-21T04:34:30.170" v="399"/>
          <ac:spMkLst>
            <pc:docMk/>
            <pc:sldMk cId="2372300369" sldId="482"/>
            <ac:spMk id="4" creationId="{7346A9D9-8A0A-FBBA-F1A0-33AF17F857BE}"/>
          </ac:spMkLst>
        </pc:spChg>
        <pc:spChg chg="del">
          <ac:chgData name="Xuesu Xiao" userId="2da2dc19-76a6-42ca-a03e-a5becae5e7dc" providerId="ADAL" clId="{5F4D6347-BDA8-9640-96D9-EAD0F231631A}" dt="2022-11-20T22:58:30.105" v="174" actId="478"/>
          <ac:spMkLst>
            <pc:docMk/>
            <pc:sldMk cId="2372300369" sldId="482"/>
            <ac:spMk id="10" creationId="{1756B42D-ADE5-C74E-9757-16129D8739A3}"/>
          </ac:spMkLst>
        </pc:spChg>
        <pc:picChg chg="del">
          <ac:chgData name="Xuesu Xiao" userId="2da2dc19-76a6-42ca-a03e-a5becae5e7dc" providerId="ADAL" clId="{5F4D6347-BDA8-9640-96D9-EAD0F231631A}" dt="2022-11-20T22:58:30.105" v="174" actId="478"/>
          <ac:picMkLst>
            <pc:docMk/>
            <pc:sldMk cId="2372300369" sldId="482"/>
            <ac:picMk id="9" creationId="{FF36DC23-4F32-6F4E-A798-4867543AF1E3}"/>
          </ac:picMkLst>
        </pc:picChg>
      </pc:sldChg>
      <pc:sldChg chg="del">
        <pc:chgData name="Xuesu Xiao" userId="2da2dc19-76a6-42ca-a03e-a5becae5e7dc" providerId="ADAL" clId="{5F4D6347-BDA8-9640-96D9-EAD0F231631A}" dt="2022-11-20T19:58:36.205" v="77" actId="2696"/>
        <pc:sldMkLst>
          <pc:docMk/>
          <pc:sldMk cId="411352036" sldId="483"/>
        </pc:sldMkLst>
      </pc:sldChg>
      <pc:sldChg chg="addSp delSp modSp add mod">
        <pc:chgData name="Xuesu Xiao" userId="2da2dc19-76a6-42ca-a03e-a5becae5e7dc" providerId="ADAL" clId="{5F4D6347-BDA8-9640-96D9-EAD0F231631A}" dt="2022-11-21T04:34:30.170" v="399"/>
        <pc:sldMkLst>
          <pc:docMk/>
          <pc:sldMk cId="4057296828" sldId="483"/>
        </pc:sldMkLst>
        <pc:spChg chg="mod">
          <ac:chgData name="Xuesu Xiao" userId="2da2dc19-76a6-42ca-a03e-a5becae5e7dc" providerId="ADAL" clId="{5F4D6347-BDA8-9640-96D9-EAD0F231631A}" dt="2022-11-20T22:57:37.669" v="171" actId="27636"/>
          <ac:spMkLst>
            <pc:docMk/>
            <pc:sldMk cId="4057296828" sldId="483"/>
            <ac:spMk id="3" creationId="{B5CF5991-28D0-0949-860B-44A72EC9E42C}"/>
          </ac:spMkLst>
        </pc:spChg>
        <pc:spChg chg="del">
          <ac:chgData name="Xuesu Xiao" userId="2da2dc19-76a6-42ca-a03e-a5becae5e7dc" providerId="ADAL" clId="{5F4D6347-BDA8-9640-96D9-EAD0F231631A}" dt="2022-11-20T23:41:35.588" v="396"/>
          <ac:spMkLst>
            <pc:docMk/>
            <pc:sldMk cId="4057296828" sldId="483"/>
            <ac:spMk id="4" creationId="{38085995-5CCB-174B-B407-019DBB8132DB}"/>
          </ac:spMkLst>
        </pc:spChg>
        <pc:spChg chg="add del mod">
          <ac:chgData name="Xuesu Xiao" userId="2da2dc19-76a6-42ca-a03e-a5becae5e7dc" providerId="ADAL" clId="{5F4D6347-BDA8-9640-96D9-EAD0F231631A}" dt="2022-11-21T04:34:30.170" v="399"/>
          <ac:spMkLst>
            <pc:docMk/>
            <pc:sldMk cId="4057296828" sldId="483"/>
            <ac:spMk id="4" creationId="{F7D1F556-5AAE-1BFC-3968-B301E0033870}"/>
          </ac:spMkLst>
        </pc:spChg>
      </pc:sldChg>
      <pc:sldChg chg="addSp delSp modSp add mod">
        <pc:chgData name="Xuesu Xiao" userId="2da2dc19-76a6-42ca-a03e-a5becae5e7dc" providerId="ADAL" clId="{5F4D6347-BDA8-9640-96D9-EAD0F231631A}" dt="2022-11-21T04:34:30.170" v="399"/>
        <pc:sldMkLst>
          <pc:docMk/>
          <pc:sldMk cId="620167979" sldId="484"/>
        </pc:sldMkLst>
        <pc:spChg chg="mod">
          <ac:chgData name="Xuesu Xiao" userId="2da2dc19-76a6-42ca-a03e-a5becae5e7dc" providerId="ADAL" clId="{5F4D6347-BDA8-9640-96D9-EAD0F231631A}" dt="2022-11-20T22:58:56.985" v="195" actId="20577"/>
          <ac:spMkLst>
            <pc:docMk/>
            <pc:sldMk cId="620167979" sldId="484"/>
            <ac:spMk id="3" creationId="{90D42283-EE87-8E40-B018-B3692873223E}"/>
          </ac:spMkLst>
        </pc:spChg>
        <pc:spChg chg="del">
          <ac:chgData name="Xuesu Xiao" userId="2da2dc19-76a6-42ca-a03e-a5becae5e7dc" providerId="ADAL" clId="{5F4D6347-BDA8-9640-96D9-EAD0F231631A}" dt="2022-11-20T23:41:35.588" v="396"/>
          <ac:spMkLst>
            <pc:docMk/>
            <pc:sldMk cId="620167979" sldId="484"/>
            <ac:spMk id="4" creationId="{20A4F2AD-835C-1D41-9061-CADB225D90AE}"/>
          </ac:spMkLst>
        </pc:spChg>
        <pc:spChg chg="add del mod">
          <ac:chgData name="Xuesu Xiao" userId="2da2dc19-76a6-42ca-a03e-a5becae5e7dc" providerId="ADAL" clId="{5F4D6347-BDA8-9640-96D9-EAD0F231631A}" dt="2022-11-21T04:34:30.170" v="399"/>
          <ac:spMkLst>
            <pc:docMk/>
            <pc:sldMk cId="620167979" sldId="484"/>
            <ac:spMk id="4" creationId="{B8C714EE-91BD-E238-8338-C147DE1BDC00}"/>
          </ac:spMkLst>
        </pc:spChg>
      </pc:sldChg>
      <pc:sldChg chg="addSp delSp modSp add">
        <pc:chgData name="Xuesu Xiao" userId="2da2dc19-76a6-42ca-a03e-a5becae5e7dc" providerId="ADAL" clId="{5F4D6347-BDA8-9640-96D9-EAD0F231631A}" dt="2022-11-21T04:34:30.170" v="399"/>
        <pc:sldMkLst>
          <pc:docMk/>
          <pc:sldMk cId="577842840" sldId="485"/>
        </pc:sldMkLst>
        <pc:spChg chg="add del mod">
          <ac:chgData name="Xuesu Xiao" userId="2da2dc19-76a6-42ca-a03e-a5becae5e7dc" providerId="ADAL" clId="{5F4D6347-BDA8-9640-96D9-EAD0F231631A}" dt="2022-11-21T04:34:30.170" v="399"/>
          <ac:spMkLst>
            <pc:docMk/>
            <pc:sldMk cId="577842840" sldId="485"/>
            <ac:spMk id="4" creationId="{02B88F19-E7E4-90AD-1E17-ACD4B67A1C33}"/>
          </ac:spMkLst>
        </pc:spChg>
        <pc:spChg chg="del">
          <ac:chgData name="Xuesu Xiao" userId="2da2dc19-76a6-42ca-a03e-a5becae5e7dc" providerId="ADAL" clId="{5F4D6347-BDA8-9640-96D9-EAD0F231631A}" dt="2022-11-20T23:41:35.588" v="396"/>
          <ac:spMkLst>
            <pc:docMk/>
            <pc:sldMk cId="577842840" sldId="485"/>
            <ac:spMk id="4" creationId="{38085995-5CCB-174B-B407-019DBB8132DB}"/>
          </ac:spMkLst>
        </pc:spChg>
      </pc:sldChg>
      <pc:sldChg chg="del">
        <pc:chgData name="Xuesu Xiao" userId="2da2dc19-76a6-42ca-a03e-a5becae5e7dc" providerId="ADAL" clId="{5F4D6347-BDA8-9640-96D9-EAD0F231631A}" dt="2022-11-20T19:58:36.054" v="0" actId="2696"/>
        <pc:sldMkLst>
          <pc:docMk/>
          <pc:sldMk cId="3420462796" sldId="485"/>
        </pc:sldMkLst>
      </pc:sldChg>
      <pc:sldChg chg="del">
        <pc:chgData name="Xuesu Xiao" userId="2da2dc19-76a6-42ca-a03e-a5becae5e7dc" providerId="ADAL" clId="{5F4D6347-BDA8-9640-96D9-EAD0F231631A}" dt="2022-11-20T19:58:36.144" v="33" actId="2696"/>
        <pc:sldMkLst>
          <pc:docMk/>
          <pc:sldMk cId="1975274287" sldId="486"/>
        </pc:sldMkLst>
      </pc:sldChg>
      <pc:sldChg chg="addSp delSp modSp add mod">
        <pc:chgData name="Xuesu Xiao" userId="2da2dc19-76a6-42ca-a03e-a5becae5e7dc" providerId="ADAL" clId="{5F4D6347-BDA8-9640-96D9-EAD0F231631A}" dt="2022-11-21T04:34:30.170" v="399"/>
        <pc:sldMkLst>
          <pc:docMk/>
          <pc:sldMk cId="4248750192" sldId="486"/>
        </pc:sldMkLst>
        <pc:spChg chg="add del mod">
          <ac:chgData name="Xuesu Xiao" userId="2da2dc19-76a6-42ca-a03e-a5becae5e7dc" providerId="ADAL" clId="{5F4D6347-BDA8-9640-96D9-EAD0F231631A}" dt="2022-11-21T04:34:30.170" v="399"/>
          <ac:spMkLst>
            <pc:docMk/>
            <pc:sldMk cId="4248750192" sldId="486"/>
            <ac:spMk id="4" creationId="{271F5F1E-8875-44B0-65FD-8D18514AC5D3}"/>
          </ac:spMkLst>
        </pc:spChg>
        <pc:spChg chg="del">
          <ac:chgData name="Xuesu Xiao" userId="2da2dc19-76a6-42ca-a03e-a5becae5e7dc" providerId="ADAL" clId="{5F4D6347-BDA8-9640-96D9-EAD0F231631A}" dt="2022-11-20T23:41:35.588" v="396"/>
          <ac:spMkLst>
            <pc:docMk/>
            <pc:sldMk cId="4248750192" sldId="486"/>
            <ac:spMk id="4" creationId="{38085995-5CCB-174B-B407-019DBB8132DB}"/>
          </ac:spMkLst>
        </pc:spChg>
        <pc:spChg chg="mod">
          <ac:chgData name="Xuesu Xiao" userId="2da2dc19-76a6-42ca-a03e-a5becae5e7dc" providerId="ADAL" clId="{5F4D6347-BDA8-9640-96D9-EAD0F231631A}" dt="2022-11-20T22:58:47.400" v="193" actId="1035"/>
          <ac:spMkLst>
            <pc:docMk/>
            <pc:sldMk cId="4248750192" sldId="486"/>
            <ac:spMk id="12" creationId="{EC68DCAC-B912-7C4B-8951-80DDD79FED67}"/>
          </ac:spMkLst>
        </pc:spChg>
        <pc:picChg chg="mod">
          <ac:chgData name="Xuesu Xiao" userId="2da2dc19-76a6-42ca-a03e-a5becae5e7dc" providerId="ADAL" clId="{5F4D6347-BDA8-9640-96D9-EAD0F231631A}" dt="2022-11-20T22:58:47.400" v="193" actId="1035"/>
          <ac:picMkLst>
            <pc:docMk/>
            <pc:sldMk cId="4248750192" sldId="486"/>
            <ac:picMk id="8" creationId="{05E2A7FD-55EB-3043-97FB-62743CDFD0AF}"/>
          </ac:picMkLst>
        </pc:picChg>
      </pc:sldChg>
      <pc:sldChg chg="addSp delSp modSp add">
        <pc:chgData name="Xuesu Xiao" userId="2da2dc19-76a6-42ca-a03e-a5becae5e7dc" providerId="ADAL" clId="{5F4D6347-BDA8-9640-96D9-EAD0F231631A}" dt="2022-11-21T04:34:30.170" v="399"/>
        <pc:sldMkLst>
          <pc:docMk/>
          <pc:sldMk cId="1920277113" sldId="487"/>
        </pc:sldMkLst>
        <pc:spChg chg="del">
          <ac:chgData name="Xuesu Xiao" userId="2da2dc19-76a6-42ca-a03e-a5becae5e7dc" providerId="ADAL" clId="{5F4D6347-BDA8-9640-96D9-EAD0F231631A}" dt="2022-11-20T23:41:35.588" v="396"/>
          <ac:spMkLst>
            <pc:docMk/>
            <pc:sldMk cId="1920277113" sldId="487"/>
            <ac:spMk id="4" creationId="{20A4F2AD-835C-1D41-9061-CADB225D90AE}"/>
          </ac:spMkLst>
        </pc:spChg>
        <pc:spChg chg="add del mod">
          <ac:chgData name="Xuesu Xiao" userId="2da2dc19-76a6-42ca-a03e-a5becae5e7dc" providerId="ADAL" clId="{5F4D6347-BDA8-9640-96D9-EAD0F231631A}" dt="2022-11-21T04:34:30.170" v="399"/>
          <ac:spMkLst>
            <pc:docMk/>
            <pc:sldMk cId="1920277113" sldId="487"/>
            <ac:spMk id="4" creationId="{C161C91D-1785-2DA9-46BC-661F3E511D15}"/>
          </ac:spMkLst>
        </pc:spChg>
      </pc:sldChg>
      <pc:sldChg chg="del">
        <pc:chgData name="Xuesu Xiao" userId="2da2dc19-76a6-42ca-a03e-a5becae5e7dc" providerId="ADAL" clId="{5F4D6347-BDA8-9640-96D9-EAD0F231631A}" dt="2022-11-20T19:58:36.059" v="3" actId="2696"/>
        <pc:sldMkLst>
          <pc:docMk/>
          <pc:sldMk cId="3313120801" sldId="487"/>
        </pc:sldMkLst>
      </pc:sldChg>
      <pc:sldChg chg="del">
        <pc:chgData name="Xuesu Xiao" userId="2da2dc19-76a6-42ca-a03e-a5becae5e7dc" providerId="ADAL" clId="{5F4D6347-BDA8-9640-96D9-EAD0F231631A}" dt="2022-11-20T19:58:36.207" v="81" actId="2696"/>
        <pc:sldMkLst>
          <pc:docMk/>
          <pc:sldMk cId="1061807201" sldId="488"/>
        </pc:sldMkLst>
      </pc:sldChg>
      <pc:sldChg chg="addSp delSp modSp add">
        <pc:chgData name="Xuesu Xiao" userId="2da2dc19-76a6-42ca-a03e-a5becae5e7dc" providerId="ADAL" clId="{5F4D6347-BDA8-9640-96D9-EAD0F231631A}" dt="2022-11-21T04:34:30.170" v="399"/>
        <pc:sldMkLst>
          <pc:docMk/>
          <pc:sldMk cId="2116352119" sldId="488"/>
        </pc:sldMkLst>
        <pc:spChg chg="add del mod">
          <ac:chgData name="Xuesu Xiao" userId="2da2dc19-76a6-42ca-a03e-a5becae5e7dc" providerId="ADAL" clId="{5F4D6347-BDA8-9640-96D9-EAD0F231631A}" dt="2022-11-21T04:34:30.170" v="399"/>
          <ac:spMkLst>
            <pc:docMk/>
            <pc:sldMk cId="2116352119" sldId="488"/>
            <ac:spMk id="3" creationId="{72FD063B-57D7-D3D8-7061-628695653654}"/>
          </ac:spMkLst>
        </pc:spChg>
        <pc:spChg chg="del">
          <ac:chgData name="Xuesu Xiao" userId="2da2dc19-76a6-42ca-a03e-a5becae5e7dc" providerId="ADAL" clId="{5F4D6347-BDA8-9640-96D9-EAD0F231631A}" dt="2022-11-20T23:41:35.588" v="396"/>
          <ac:spMkLst>
            <pc:docMk/>
            <pc:sldMk cId="2116352119" sldId="488"/>
            <ac:spMk id="4" creationId="{29E5B675-2C9D-94F0-461B-5C1CE3BA3582}"/>
          </ac:spMkLst>
        </pc:spChg>
      </pc:sldChg>
      <pc:sldChg chg="del">
        <pc:chgData name="Xuesu Xiao" userId="2da2dc19-76a6-42ca-a03e-a5becae5e7dc" providerId="ADAL" clId="{5F4D6347-BDA8-9640-96D9-EAD0F231631A}" dt="2022-11-20T19:58:36.162" v="59" actId="2696"/>
        <pc:sldMkLst>
          <pc:docMk/>
          <pc:sldMk cId="2884410047" sldId="489"/>
        </pc:sldMkLst>
      </pc:sldChg>
      <pc:sldChg chg="del">
        <pc:chgData name="Xuesu Xiao" userId="2da2dc19-76a6-42ca-a03e-a5becae5e7dc" providerId="ADAL" clId="{5F4D6347-BDA8-9640-96D9-EAD0F231631A}" dt="2022-11-20T19:58:36.183" v="74" actId="2696"/>
        <pc:sldMkLst>
          <pc:docMk/>
          <pc:sldMk cId="3936064507" sldId="490"/>
        </pc:sldMkLst>
      </pc:sldChg>
      <pc:sldChg chg="del">
        <pc:chgData name="Xuesu Xiao" userId="2da2dc19-76a6-42ca-a03e-a5becae5e7dc" providerId="ADAL" clId="{5F4D6347-BDA8-9640-96D9-EAD0F231631A}" dt="2022-11-20T19:58:36.142" v="31" actId="2696"/>
        <pc:sldMkLst>
          <pc:docMk/>
          <pc:sldMk cId="1126553255" sldId="491"/>
        </pc:sldMkLst>
      </pc:sldChg>
      <pc:sldChg chg="del">
        <pc:chgData name="Xuesu Xiao" userId="2da2dc19-76a6-42ca-a03e-a5becae5e7dc" providerId="ADAL" clId="{5F4D6347-BDA8-9640-96D9-EAD0F231631A}" dt="2022-11-20T19:58:36.140" v="29" actId="2696"/>
        <pc:sldMkLst>
          <pc:docMk/>
          <pc:sldMk cId="1034660587" sldId="492"/>
        </pc:sldMkLst>
      </pc:sldChg>
      <pc:sldChg chg="del">
        <pc:chgData name="Xuesu Xiao" userId="2da2dc19-76a6-42ca-a03e-a5becae5e7dc" providerId="ADAL" clId="{5F4D6347-BDA8-9640-96D9-EAD0F231631A}" dt="2022-11-20T19:58:36.136" v="25" actId="2696"/>
        <pc:sldMkLst>
          <pc:docMk/>
          <pc:sldMk cId="1994307589" sldId="493"/>
        </pc:sldMkLst>
      </pc:sldChg>
      <pc:sldChg chg="addSp delSp modSp add">
        <pc:chgData name="Xuesu Xiao" userId="2da2dc19-76a6-42ca-a03e-a5becae5e7dc" providerId="ADAL" clId="{5F4D6347-BDA8-9640-96D9-EAD0F231631A}" dt="2022-11-21T04:34:30.170" v="399"/>
        <pc:sldMkLst>
          <pc:docMk/>
          <pc:sldMk cId="3379139719" sldId="493"/>
        </pc:sldMkLst>
        <pc:spChg chg="add del mod">
          <ac:chgData name="Xuesu Xiao" userId="2da2dc19-76a6-42ca-a03e-a5becae5e7dc" providerId="ADAL" clId="{5F4D6347-BDA8-9640-96D9-EAD0F231631A}" dt="2022-11-21T04:34:30.170" v="399"/>
          <ac:spMkLst>
            <pc:docMk/>
            <pc:sldMk cId="3379139719" sldId="493"/>
            <ac:spMk id="3" creationId="{05BF088F-34FF-0D35-D460-7E5F18F55E13}"/>
          </ac:spMkLst>
        </pc:spChg>
        <pc:spChg chg="del">
          <ac:chgData name="Xuesu Xiao" userId="2da2dc19-76a6-42ca-a03e-a5becae5e7dc" providerId="ADAL" clId="{5F4D6347-BDA8-9640-96D9-EAD0F231631A}" dt="2022-11-20T23:41:35.588" v="396"/>
          <ac:spMkLst>
            <pc:docMk/>
            <pc:sldMk cId="3379139719" sldId="493"/>
            <ac:spMk id="4" creationId="{F3C5B424-3448-CE90-9705-3637D8B6A099}"/>
          </ac:spMkLst>
        </pc:spChg>
      </pc:sldChg>
      <pc:sldChg chg="addSp delSp modSp add mod">
        <pc:chgData name="Xuesu Xiao" userId="2da2dc19-76a6-42ca-a03e-a5becae5e7dc" providerId="ADAL" clId="{5F4D6347-BDA8-9640-96D9-EAD0F231631A}" dt="2022-11-21T04:34:30.170" v="399"/>
        <pc:sldMkLst>
          <pc:docMk/>
          <pc:sldMk cId="1889109990" sldId="494"/>
        </pc:sldMkLst>
        <pc:spChg chg="add del mod">
          <ac:chgData name="Xuesu Xiao" userId="2da2dc19-76a6-42ca-a03e-a5becae5e7dc" providerId="ADAL" clId="{5F4D6347-BDA8-9640-96D9-EAD0F231631A}" dt="2022-11-21T04:34:30.170" v="399"/>
          <ac:spMkLst>
            <pc:docMk/>
            <pc:sldMk cId="1889109990" sldId="494"/>
            <ac:spMk id="3" creationId="{68AD18BD-A299-C389-59D9-9CE5B32D2664}"/>
          </ac:spMkLst>
        </pc:spChg>
        <pc:spChg chg="del">
          <ac:chgData name="Xuesu Xiao" userId="2da2dc19-76a6-42ca-a03e-a5becae5e7dc" providerId="ADAL" clId="{5F4D6347-BDA8-9640-96D9-EAD0F231631A}" dt="2022-11-20T23:41:35.588" v="396"/>
          <ac:spMkLst>
            <pc:docMk/>
            <pc:sldMk cId="1889109990" sldId="494"/>
            <ac:spMk id="4" creationId="{A22D77D1-FFFF-71DB-BDF4-995EF34362BD}"/>
          </ac:spMkLst>
        </pc:spChg>
        <pc:spChg chg="mod">
          <ac:chgData name="Xuesu Xiao" userId="2da2dc19-76a6-42ca-a03e-a5becae5e7dc" providerId="ADAL" clId="{5F4D6347-BDA8-9640-96D9-EAD0F231631A}" dt="2022-11-20T22:55:14.404" v="163" actId="1035"/>
          <ac:spMkLst>
            <pc:docMk/>
            <pc:sldMk cId="1889109990" sldId="494"/>
            <ac:spMk id="7" creationId="{C9F05743-0D15-5BCA-B29D-88826D2CE841}"/>
          </ac:spMkLst>
        </pc:spChg>
        <pc:spChg chg="add del mod">
          <ac:chgData name="Xuesu Xiao" userId="2da2dc19-76a6-42ca-a03e-a5becae5e7dc" providerId="ADAL" clId="{5F4D6347-BDA8-9640-96D9-EAD0F231631A}" dt="2022-11-20T22:54:25.849" v="128" actId="478"/>
          <ac:spMkLst>
            <pc:docMk/>
            <pc:sldMk cId="1889109990" sldId="494"/>
            <ac:spMk id="8" creationId="{86061AA8-1994-834E-B82E-DB566BDD0D28}"/>
          </ac:spMkLst>
        </pc:spChg>
        <pc:spChg chg="add del mod">
          <ac:chgData name="Xuesu Xiao" userId="2da2dc19-76a6-42ca-a03e-a5becae5e7dc" providerId="ADAL" clId="{5F4D6347-BDA8-9640-96D9-EAD0F231631A}" dt="2022-11-20T22:55:13.122" v="161" actId="478"/>
          <ac:spMkLst>
            <pc:docMk/>
            <pc:sldMk cId="1889109990" sldId="494"/>
            <ac:spMk id="10" creationId="{CB49B143-8331-6FF1-B5F9-CDDDACDD837C}"/>
          </ac:spMkLst>
        </pc:spChg>
        <pc:picChg chg="add del">
          <ac:chgData name="Xuesu Xiao" userId="2da2dc19-76a6-42ca-a03e-a5becae5e7dc" providerId="ADAL" clId="{5F4D6347-BDA8-9640-96D9-EAD0F231631A}" dt="2022-11-20T22:55:12.569" v="160" actId="478"/>
          <ac:picMkLst>
            <pc:docMk/>
            <pc:sldMk cId="1889109990" sldId="494"/>
            <ac:picMk id="6" creationId="{07450F82-EE67-E937-8A67-5D2C6523EBE2}"/>
          </ac:picMkLst>
        </pc:picChg>
        <pc:picChg chg="mod">
          <ac:chgData name="Xuesu Xiao" userId="2da2dc19-76a6-42ca-a03e-a5becae5e7dc" providerId="ADAL" clId="{5F4D6347-BDA8-9640-96D9-EAD0F231631A}" dt="2022-11-20T22:55:14.404" v="163" actId="1035"/>
          <ac:picMkLst>
            <pc:docMk/>
            <pc:sldMk cId="1889109990" sldId="494"/>
            <ac:picMk id="1026" creationId="{DC9D3B13-1875-AA67-64D9-E7C147E565E8}"/>
          </ac:picMkLst>
        </pc:picChg>
      </pc:sldChg>
      <pc:sldChg chg="del">
        <pc:chgData name="Xuesu Xiao" userId="2da2dc19-76a6-42ca-a03e-a5becae5e7dc" providerId="ADAL" clId="{5F4D6347-BDA8-9640-96D9-EAD0F231631A}" dt="2022-11-20T19:58:36.227" v="84" actId="2696"/>
        <pc:sldMkLst>
          <pc:docMk/>
          <pc:sldMk cId="2864152492" sldId="494"/>
        </pc:sldMkLst>
      </pc:sldChg>
      <pc:sldChg chg="addSp delSp modSp add mod">
        <pc:chgData name="Xuesu Xiao" userId="2da2dc19-76a6-42ca-a03e-a5becae5e7dc" providerId="ADAL" clId="{5F4D6347-BDA8-9640-96D9-EAD0F231631A}" dt="2022-11-21T04:34:30.170" v="399"/>
        <pc:sldMkLst>
          <pc:docMk/>
          <pc:sldMk cId="2677987808" sldId="495"/>
        </pc:sldMkLst>
        <pc:spChg chg="add del mod">
          <ac:chgData name="Xuesu Xiao" userId="2da2dc19-76a6-42ca-a03e-a5becae5e7dc" providerId="ADAL" clId="{5F4D6347-BDA8-9640-96D9-EAD0F231631A}" dt="2022-11-21T04:34:30.170" v="399"/>
          <ac:spMkLst>
            <pc:docMk/>
            <pc:sldMk cId="2677987808" sldId="495"/>
            <ac:spMk id="3" creationId="{8E6E9C92-018F-66C1-F821-DE0294508334}"/>
          </ac:spMkLst>
        </pc:spChg>
        <pc:spChg chg="del">
          <ac:chgData name="Xuesu Xiao" userId="2da2dc19-76a6-42ca-a03e-a5becae5e7dc" providerId="ADAL" clId="{5F4D6347-BDA8-9640-96D9-EAD0F231631A}" dt="2022-11-20T23:41:35.588" v="396"/>
          <ac:spMkLst>
            <pc:docMk/>
            <pc:sldMk cId="2677987808" sldId="495"/>
            <ac:spMk id="4" creationId="{A22D77D1-FFFF-71DB-BDF4-995EF34362BD}"/>
          </ac:spMkLst>
        </pc:spChg>
        <pc:picChg chg="del">
          <ac:chgData name="Xuesu Xiao" userId="2da2dc19-76a6-42ca-a03e-a5becae5e7dc" providerId="ADAL" clId="{5F4D6347-BDA8-9640-96D9-EAD0F231631A}" dt="2022-11-20T22:55:19.601" v="164" actId="478"/>
          <ac:picMkLst>
            <pc:docMk/>
            <pc:sldMk cId="2677987808" sldId="495"/>
            <ac:picMk id="3" creationId="{C0B8B73E-4458-EA98-ED59-BDCC69C02428}"/>
          </ac:picMkLst>
        </pc:picChg>
      </pc:sldChg>
      <pc:sldChg chg="addSp delSp modSp add">
        <pc:chgData name="Xuesu Xiao" userId="2da2dc19-76a6-42ca-a03e-a5becae5e7dc" providerId="ADAL" clId="{5F4D6347-BDA8-9640-96D9-EAD0F231631A}" dt="2022-11-21T04:34:30.170" v="399"/>
        <pc:sldMkLst>
          <pc:docMk/>
          <pc:sldMk cId="949057247" sldId="496"/>
        </pc:sldMkLst>
        <pc:spChg chg="add del mod">
          <ac:chgData name="Xuesu Xiao" userId="2da2dc19-76a6-42ca-a03e-a5becae5e7dc" providerId="ADAL" clId="{5F4D6347-BDA8-9640-96D9-EAD0F231631A}" dt="2022-11-21T04:34:30.170" v="399"/>
          <ac:spMkLst>
            <pc:docMk/>
            <pc:sldMk cId="949057247" sldId="496"/>
            <ac:spMk id="4" creationId="{4D184F9E-7793-EB8F-BA08-460B2AE8A726}"/>
          </ac:spMkLst>
        </pc:spChg>
        <pc:spChg chg="del">
          <ac:chgData name="Xuesu Xiao" userId="2da2dc19-76a6-42ca-a03e-a5becae5e7dc" providerId="ADAL" clId="{5F4D6347-BDA8-9640-96D9-EAD0F231631A}" dt="2022-11-20T23:41:35.588" v="396"/>
          <ac:spMkLst>
            <pc:docMk/>
            <pc:sldMk cId="949057247" sldId="496"/>
            <ac:spMk id="4" creationId="{BC7A90F6-47BD-A3CD-0D72-E8E87FC18653}"/>
          </ac:spMkLst>
        </pc:spChg>
      </pc:sldChg>
      <pc:sldChg chg="addSp delSp modSp add">
        <pc:chgData name="Xuesu Xiao" userId="2da2dc19-76a6-42ca-a03e-a5becae5e7dc" providerId="ADAL" clId="{5F4D6347-BDA8-9640-96D9-EAD0F231631A}" dt="2022-11-21T04:34:30.170" v="399"/>
        <pc:sldMkLst>
          <pc:docMk/>
          <pc:sldMk cId="2785129094" sldId="497"/>
        </pc:sldMkLst>
        <pc:spChg chg="add del mod">
          <ac:chgData name="Xuesu Xiao" userId="2da2dc19-76a6-42ca-a03e-a5becae5e7dc" providerId="ADAL" clId="{5F4D6347-BDA8-9640-96D9-EAD0F231631A}" dt="2022-11-21T04:34:30.170" v="399"/>
          <ac:spMkLst>
            <pc:docMk/>
            <pc:sldMk cId="2785129094" sldId="497"/>
            <ac:spMk id="4" creationId="{8D289C47-15C9-67D6-B11E-315CD141057C}"/>
          </ac:spMkLst>
        </pc:spChg>
        <pc:spChg chg="del">
          <ac:chgData name="Xuesu Xiao" userId="2da2dc19-76a6-42ca-a03e-a5becae5e7dc" providerId="ADAL" clId="{5F4D6347-BDA8-9640-96D9-EAD0F231631A}" dt="2022-11-20T23:41:35.588" v="396"/>
          <ac:spMkLst>
            <pc:docMk/>
            <pc:sldMk cId="2785129094" sldId="497"/>
            <ac:spMk id="4" creationId="{BC7A90F6-47BD-A3CD-0D72-E8E87FC18653}"/>
          </ac:spMkLst>
        </pc:spChg>
      </pc:sldChg>
      <pc:sldChg chg="addSp delSp modSp add">
        <pc:chgData name="Xuesu Xiao" userId="2da2dc19-76a6-42ca-a03e-a5becae5e7dc" providerId="ADAL" clId="{5F4D6347-BDA8-9640-96D9-EAD0F231631A}" dt="2022-11-21T04:34:30.170" v="399"/>
        <pc:sldMkLst>
          <pc:docMk/>
          <pc:sldMk cId="320152366" sldId="498"/>
        </pc:sldMkLst>
        <pc:spChg chg="del">
          <ac:chgData name="Xuesu Xiao" userId="2da2dc19-76a6-42ca-a03e-a5becae5e7dc" providerId="ADAL" clId="{5F4D6347-BDA8-9640-96D9-EAD0F231631A}" dt="2022-11-20T23:41:35.588" v="396"/>
          <ac:spMkLst>
            <pc:docMk/>
            <pc:sldMk cId="320152366" sldId="498"/>
            <ac:spMk id="4" creationId="{BC7A90F6-47BD-A3CD-0D72-E8E87FC18653}"/>
          </ac:spMkLst>
        </pc:spChg>
        <pc:spChg chg="add del mod">
          <ac:chgData name="Xuesu Xiao" userId="2da2dc19-76a6-42ca-a03e-a5becae5e7dc" providerId="ADAL" clId="{5F4D6347-BDA8-9640-96D9-EAD0F231631A}" dt="2022-11-21T04:34:30.170" v="399"/>
          <ac:spMkLst>
            <pc:docMk/>
            <pc:sldMk cId="320152366" sldId="498"/>
            <ac:spMk id="4" creationId="{CBA337A2-A692-8515-DEB4-81199E564294}"/>
          </ac:spMkLst>
        </pc:spChg>
        <pc:picChg chg="mod">
          <ac:chgData name="Xuesu Xiao" userId="2da2dc19-76a6-42ca-a03e-a5becae5e7dc" providerId="ADAL" clId="{5F4D6347-BDA8-9640-96D9-EAD0F231631A}" dt="2022-11-20T22:56:10.532" v="165" actId="1076"/>
          <ac:picMkLst>
            <pc:docMk/>
            <pc:sldMk cId="320152366" sldId="498"/>
            <ac:picMk id="7" creationId="{1C9D6997-8613-17CF-E500-D25971C6DAC6}"/>
          </ac:picMkLst>
        </pc:picChg>
      </pc:sldChg>
      <pc:sldChg chg="addSp delSp modSp add mod">
        <pc:chgData name="Xuesu Xiao" userId="2da2dc19-76a6-42ca-a03e-a5becae5e7dc" providerId="ADAL" clId="{5F4D6347-BDA8-9640-96D9-EAD0F231631A}" dt="2022-11-21T04:34:30.170" v="399"/>
        <pc:sldMkLst>
          <pc:docMk/>
          <pc:sldMk cId="2825140491" sldId="499"/>
        </pc:sldMkLst>
        <pc:spChg chg="mod">
          <ac:chgData name="Xuesu Xiao" userId="2da2dc19-76a6-42ca-a03e-a5becae5e7dc" providerId="ADAL" clId="{5F4D6347-BDA8-9640-96D9-EAD0F231631A}" dt="2022-11-20T20:46:40.605" v="98" actId="27636"/>
          <ac:spMkLst>
            <pc:docMk/>
            <pc:sldMk cId="2825140491" sldId="499"/>
            <ac:spMk id="3" creationId="{EA961720-DCDB-BBDB-548D-632FD8F6B3FB}"/>
          </ac:spMkLst>
        </pc:spChg>
        <pc:spChg chg="add del mod">
          <ac:chgData name="Xuesu Xiao" userId="2da2dc19-76a6-42ca-a03e-a5becae5e7dc" providerId="ADAL" clId="{5F4D6347-BDA8-9640-96D9-EAD0F231631A}" dt="2022-11-21T04:34:30.170" v="399"/>
          <ac:spMkLst>
            <pc:docMk/>
            <pc:sldMk cId="2825140491" sldId="499"/>
            <ac:spMk id="4" creationId="{9E2CFE34-DF26-236A-86AE-F598C960F1A2}"/>
          </ac:spMkLst>
        </pc:spChg>
        <pc:spChg chg="del">
          <ac:chgData name="Xuesu Xiao" userId="2da2dc19-76a6-42ca-a03e-a5becae5e7dc" providerId="ADAL" clId="{5F4D6347-BDA8-9640-96D9-EAD0F231631A}" dt="2022-11-20T23:41:35.588" v="396"/>
          <ac:spMkLst>
            <pc:docMk/>
            <pc:sldMk cId="2825140491" sldId="499"/>
            <ac:spMk id="4" creationId="{BC7A90F6-47BD-A3CD-0D72-E8E87FC18653}"/>
          </ac:spMkLst>
        </pc:spChg>
        <pc:picChg chg="del">
          <ac:chgData name="Xuesu Xiao" userId="2da2dc19-76a6-42ca-a03e-a5becae5e7dc" providerId="ADAL" clId="{5F4D6347-BDA8-9640-96D9-EAD0F231631A}" dt="2022-11-20T22:56:13.833" v="166" actId="478"/>
          <ac:picMkLst>
            <pc:docMk/>
            <pc:sldMk cId="2825140491" sldId="499"/>
            <ac:picMk id="6" creationId="{6F09E599-CF5C-1F01-BE1C-656EC3EAAD58}"/>
          </ac:picMkLst>
        </pc:picChg>
        <pc:picChg chg="add mod">
          <ac:chgData name="Xuesu Xiao" userId="2da2dc19-76a6-42ca-a03e-a5becae5e7dc" providerId="ADAL" clId="{5F4D6347-BDA8-9640-96D9-EAD0F231631A}" dt="2022-11-20T22:56:14.071" v="167"/>
          <ac:picMkLst>
            <pc:docMk/>
            <pc:sldMk cId="2825140491" sldId="499"/>
            <ac:picMk id="7" creationId="{1E92524A-EC15-9071-3D79-AB23560F8384}"/>
          </ac:picMkLst>
        </pc:picChg>
      </pc:sldChg>
      <pc:sldChg chg="addSp delSp modSp add mod">
        <pc:chgData name="Xuesu Xiao" userId="2da2dc19-76a6-42ca-a03e-a5becae5e7dc" providerId="ADAL" clId="{5F4D6347-BDA8-9640-96D9-EAD0F231631A}" dt="2022-11-21T04:34:30.170" v="399"/>
        <pc:sldMkLst>
          <pc:docMk/>
          <pc:sldMk cId="2011275161" sldId="502"/>
        </pc:sldMkLst>
        <pc:spChg chg="mod">
          <ac:chgData name="Xuesu Xiao" userId="2da2dc19-76a6-42ca-a03e-a5becae5e7dc" providerId="ADAL" clId="{5F4D6347-BDA8-9640-96D9-EAD0F231631A}" dt="2022-11-20T20:46:40.661" v="100" actId="27636"/>
          <ac:spMkLst>
            <pc:docMk/>
            <pc:sldMk cId="2011275161" sldId="502"/>
            <ac:spMk id="3" creationId="{B744E558-EC8F-7398-D6FE-2F708C3C7DDF}"/>
          </ac:spMkLst>
        </pc:spChg>
        <pc:spChg chg="add del mod">
          <ac:chgData name="Xuesu Xiao" userId="2da2dc19-76a6-42ca-a03e-a5becae5e7dc" providerId="ADAL" clId="{5F4D6347-BDA8-9640-96D9-EAD0F231631A}" dt="2022-11-21T04:34:30.170" v="399"/>
          <ac:spMkLst>
            <pc:docMk/>
            <pc:sldMk cId="2011275161" sldId="502"/>
            <ac:spMk id="4" creationId="{2CCD0BDC-F98F-7953-2A68-58D16F22C7B3}"/>
          </ac:spMkLst>
        </pc:spChg>
        <pc:spChg chg="del">
          <ac:chgData name="Xuesu Xiao" userId="2da2dc19-76a6-42ca-a03e-a5becae5e7dc" providerId="ADAL" clId="{5F4D6347-BDA8-9640-96D9-EAD0F231631A}" dt="2022-11-20T23:41:35.588" v="396"/>
          <ac:spMkLst>
            <pc:docMk/>
            <pc:sldMk cId="2011275161" sldId="502"/>
            <ac:spMk id="4" creationId="{9FB4F37D-A281-874B-70A6-203707B6880C}"/>
          </ac:spMkLst>
        </pc:spChg>
      </pc:sldChg>
      <pc:sldChg chg="addSp delSp modSp add mod">
        <pc:chgData name="Xuesu Xiao" userId="2da2dc19-76a6-42ca-a03e-a5becae5e7dc" providerId="ADAL" clId="{5F4D6347-BDA8-9640-96D9-EAD0F231631A}" dt="2022-11-21T04:34:30.170" v="399"/>
        <pc:sldMkLst>
          <pc:docMk/>
          <pc:sldMk cId="2683423037" sldId="503"/>
        </pc:sldMkLst>
        <pc:spChg chg="mod">
          <ac:chgData name="Xuesu Xiao" userId="2da2dc19-76a6-42ca-a03e-a5becae5e7dc" providerId="ADAL" clId="{5F4D6347-BDA8-9640-96D9-EAD0F231631A}" dt="2022-11-20T20:46:40.629" v="99" actId="27636"/>
          <ac:spMkLst>
            <pc:docMk/>
            <pc:sldMk cId="2683423037" sldId="503"/>
            <ac:spMk id="3" creationId="{EA961720-DCDB-BBDB-548D-632FD8F6B3FB}"/>
          </ac:spMkLst>
        </pc:spChg>
        <pc:spChg chg="add del mod">
          <ac:chgData name="Xuesu Xiao" userId="2da2dc19-76a6-42ca-a03e-a5becae5e7dc" providerId="ADAL" clId="{5F4D6347-BDA8-9640-96D9-EAD0F231631A}" dt="2022-11-21T04:34:30.170" v="399"/>
          <ac:spMkLst>
            <pc:docMk/>
            <pc:sldMk cId="2683423037" sldId="503"/>
            <ac:spMk id="4" creationId="{B7E51D12-13C4-4CD7-69A6-8E6AC59A9DC3}"/>
          </ac:spMkLst>
        </pc:spChg>
        <pc:spChg chg="del">
          <ac:chgData name="Xuesu Xiao" userId="2da2dc19-76a6-42ca-a03e-a5becae5e7dc" providerId="ADAL" clId="{5F4D6347-BDA8-9640-96D9-EAD0F231631A}" dt="2022-11-20T23:41:35.588" v="396"/>
          <ac:spMkLst>
            <pc:docMk/>
            <pc:sldMk cId="2683423037" sldId="503"/>
            <ac:spMk id="4" creationId="{BC7A90F6-47BD-A3CD-0D72-E8E87FC18653}"/>
          </ac:spMkLst>
        </pc:spChg>
        <pc:picChg chg="del">
          <ac:chgData name="Xuesu Xiao" userId="2da2dc19-76a6-42ca-a03e-a5becae5e7dc" providerId="ADAL" clId="{5F4D6347-BDA8-9640-96D9-EAD0F231631A}" dt="2022-11-20T22:56:39.348" v="168" actId="478"/>
          <ac:picMkLst>
            <pc:docMk/>
            <pc:sldMk cId="2683423037" sldId="503"/>
            <ac:picMk id="7" creationId="{124C125B-5936-309B-AFBF-F9E53020691C}"/>
          </ac:picMkLst>
        </pc:picChg>
      </pc:sldChg>
      <pc:sldChg chg="addSp delSp modSp add">
        <pc:chgData name="Xuesu Xiao" userId="2da2dc19-76a6-42ca-a03e-a5becae5e7dc" providerId="ADAL" clId="{5F4D6347-BDA8-9640-96D9-EAD0F231631A}" dt="2022-11-21T04:34:30.170" v="399"/>
        <pc:sldMkLst>
          <pc:docMk/>
          <pc:sldMk cId="2368013352" sldId="504"/>
        </pc:sldMkLst>
        <pc:spChg chg="add del mod">
          <ac:chgData name="Xuesu Xiao" userId="2da2dc19-76a6-42ca-a03e-a5becae5e7dc" providerId="ADAL" clId="{5F4D6347-BDA8-9640-96D9-EAD0F231631A}" dt="2022-11-21T04:34:30.170" v="399"/>
          <ac:spMkLst>
            <pc:docMk/>
            <pc:sldMk cId="2368013352" sldId="504"/>
            <ac:spMk id="3" creationId="{423BEA0E-65EA-4263-88B2-AEBED573038F}"/>
          </ac:spMkLst>
        </pc:spChg>
        <pc:spChg chg="del">
          <ac:chgData name="Xuesu Xiao" userId="2da2dc19-76a6-42ca-a03e-a5becae5e7dc" providerId="ADAL" clId="{5F4D6347-BDA8-9640-96D9-EAD0F231631A}" dt="2022-11-20T23:41:35.588" v="396"/>
          <ac:spMkLst>
            <pc:docMk/>
            <pc:sldMk cId="2368013352" sldId="504"/>
            <ac:spMk id="4" creationId="{02825D3B-B1D1-C410-8202-0E8762679D86}"/>
          </ac:spMkLst>
        </pc:spChg>
      </pc:sldChg>
      <pc:sldChg chg="addSp delSp modSp add">
        <pc:chgData name="Xuesu Xiao" userId="2da2dc19-76a6-42ca-a03e-a5becae5e7dc" providerId="ADAL" clId="{5F4D6347-BDA8-9640-96D9-EAD0F231631A}" dt="2022-11-21T04:34:30.170" v="399"/>
        <pc:sldMkLst>
          <pc:docMk/>
          <pc:sldMk cId="1416724642" sldId="505"/>
        </pc:sldMkLst>
        <pc:spChg chg="add del mod">
          <ac:chgData name="Xuesu Xiao" userId="2da2dc19-76a6-42ca-a03e-a5becae5e7dc" providerId="ADAL" clId="{5F4D6347-BDA8-9640-96D9-EAD0F231631A}" dt="2022-11-21T04:34:30.170" v="399"/>
          <ac:spMkLst>
            <pc:docMk/>
            <pc:sldMk cId="1416724642" sldId="505"/>
            <ac:spMk id="3" creationId="{7C933CB3-FEBE-6C43-F239-1A88DF2DE2AE}"/>
          </ac:spMkLst>
        </pc:spChg>
        <pc:spChg chg="del">
          <ac:chgData name="Xuesu Xiao" userId="2da2dc19-76a6-42ca-a03e-a5becae5e7dc" providerId="ADAL" clId="{5F4D6347-BDA8-9640-96D9-EAD0F231631A}" dt="2022-11-20T23:41:35.588" v="396"/>
          <ac:spMkLst>
            <pc:docMk/>
            <pc:sldMk cId="1416724642" sldId="505"/>
            <ac:spMk id="4" creationId="{02825D3B-B1D1-C410-8202-0E8762679D86}"/>
          </ac:spMkLst>
        </pc:spChg>
      </pc:sldChg>
      <pc:sldChg chg="addSp delSp modSp add">
        <pc:chgData name="Xuesu Xiao" userId="2da2dc19-76a6-42ca-a03e-a5becae5e7dc" providerId="ADAL" clId="{5F4D6347-BDA8-9640-96D9-EAD0F231631A}" dt="2022-11-21T04:34:30.170" v="399"/>
        <pc:sldMkLst>
          <pc:docMk/>
          <pc:sldMk cId="494641182" sldId="506"/>
        </pc:sldMkLst>
        <pc:spChg chg="add del mod">
          <ac:chgData name="Xuesu Xiao" userId="2da2dc19-76a6-42ca-a03e-a5becae5e7dc" providerId="ADAL" clId="{5F4D6347-BDA8-9640-96D9-EAD0F231631A}" dt="2022-11-21T04:34:30.170" v="399"/>
          <ac:spMkLst>
            <pc:docMk/>
            <pc:sldMk cId="494641182" sldId="506"/>
            <ac:spMk id="3" creationId="{A3ED2BE0-09DF-7B98-64B8-669D7A4990E6}"/>
          </ac:spMkLst>
        </pc:spChg>
        <pc:spChg chg="del">
          <ac:chgData name="Xuesu Xiao" userId="2da2dc19-76a6-42ca-a03e-a5becae5e7dc" providerId="ADAL" clId="{5F4D6347-BDA8-9640-96D9-EAD0F231631A}" dt="2022-11-20T23:41:35.588" v="396"/>
          <ac:spMkLst>
            <pc:docMk/>
            <pc:sldMk cId="494641182" sldId="506"/>
            <ac:spMk id="4" creationId="{94D223E4-F8ED-3D0C-6A66-E9CA861B3968}"/>
          </ac:spMkLst>
        </pc:spChg>
      </pc:sldChg>
      <pc:sldChg chg="addSp delSp modSp add">
        <pc:chgData name="Xuesu Xiao" userId="2da2dc19-76a6-42ca-a03e-a5becae5e7dc" providerId="ADAL" clId="{5F4D6347-BDA8-9640-96D9-EAD0F231631A}" dt="2022-11-21T04:34:30.170" v="399"/>
        <pc:sldMkLst>
          <pc:docMk/>
          <pc:sldMk cId="1770165855" sldId="507"/>
        </pc:sldMkLst>
        <pc:spChg chg="del">
          <ac:chgData name="Xuesu Xiao" userId="2da2dc19-76a6-42ca-a03e-a5becae5e7dc" providerId="ADAL" clId="{5F4D6347-BDA8-9640-96D9-EAD0F231631A}" dt="2022-11-20T23:41:35.588" v="396"/>
          <ac:spMkLst>
            <pc:docMk/>
            <pc:sldMk cId="1770165855" sldId="507"/>
            <ac:spMk id="4" creationId="{94D223E4-F8ED-3D0C-6A66-E9CA861B3968}"/>
          </ac:spMkLst>
        </pc:spChg>
        <pc:spChg chg="add del mod">
          <ac:chgData name="Xuesu Xiao" userId="2da2dc19-76a6-42ca-a03e-a5becae5e7dc" providerId="ADAL" clId="{5F4D6347-BDA8-9640-96D9-EAD0F231631A}" dt="2022-11-21T04:34:30.170" v="399"/>
          <ac:spMkLst>
            <pc:docMk/>
            <pc:sldMk cId="1770165855" sldId="507"/>
            <ac:spMk id="4" creationId="{9D674D11-CA19-7C76-A81A-6F4222E349F9}"/>
          </ac:spMkLst>
        </pc:spChg>
      </pc:sldChg>
      <pc:sldChg chg="addSp delSp modSp add">
        <pc:chgData name="Xuesu Xiao" userId="2da2dc19-76a6-42ca-a03e-a5becae5e7dc" providerId="ADAL" clId="{5F4D6347-BDA8-9640-96D9-EAD0F231631A}" dt="2022-11-21T04:34:30.170" v="399"/>
        <pc:sldMkLst>
          <pc:docMk/>
          <pc:sldMk cId="82755055" sldId="508"/>
        </pc:sldMkLst>
        <pc:spChg chg="add del mod">
          <ac:chgData name="Xuesu Xiao" userId="2da2dc19-76a6-42ca-a03e-a5becae5e7dc" providerId="ADAL" clId="{5F4D6347-BDA8-9640-96D9-EAD0F231631A}" dt="2022-11-21T04:34:30.170" v="399"/>
          <ac:spMkLst>
            <pc:docMk/>
            <pc:sldMk cId="82755055" sldId="508"/>
            <ac:spMk id="4" creationId="{24C25DDE-A105-E181-B124-2CA343F00C1B}"/>
          </ac:spMkLst>
        </pc:spChg>
        <pc:spChg chg="del">
          <ac:chgData name="Xuesu Xiao" userId="2da2dc19-76a6-42ca-a03e-a5becae5e7dc" providerId="ADAL" clId="{5F4D6347-BDA8-9640-96D9-EAD0F231631A}" dt="2022-11-20T23:41:35.588" v="396"/>
          <ac:spMkLst>
            <pc:docMk/>
            <pc:sldMk cId="82755055" sldId="508"/>
            <ac:spMk id="4" creationId="{B663444D-AA4B-5EDF-864F-8A9E389E1530}"/>
          </ac:spMkLst>
        </pc:spChg>
      </pc:sldChg>
      <pc:sldChg chg="addSp delSp modSp add mod">
        <pc:chgData name="Xuesu Xiao" userId="2da2dc19-76a6-42ca-a03e-a5becae5e7dc" providerId="ADAL" clId="{5F4D6347-BDA8-9640-96D9-EAD0F231631A}" dt="2022-11-21T04:34:30.170" v="399"/>
        <pc:sldMkLst>
          <pc:docMk/>
          <pc:sldMk cId="3222187033" sldId="509"/>
        </pc:sldMkLst>
        <pc:spChg chg="mod">
          <ac:chgData name="Xuesu Xiao" userId="2da2dc19-76a6-42ca-a03e-a5becae5e7dc" providerId="ADAL" clId="{5F4D6347-BDA8-9640-96D9-EAD0F231631A}" dt="2022-11-20T22:55:12.179" v="159" actId="255"/>
          <ac:spMkLst>
            <pc:docMk/>
            <pc:sldMk cId="3222187033" sldId="509"/>
            <ac:spMk id="3" creationId="{7DC6E05C-D45E-0574-4693-A241E6469A57}"/>
          </ac:spMkLst>
        </pc:spChg>
        <pc:spChg chg="add del mod">
          <ac:chgData name="Xuesu Xiao" userId="2da2dc19-76a6-42ca-a03e-a5becae5e7dc" providerId="ADAL" clId="{5F4D6347-BDA8-9640-96D9-EAD0F231631A}" dt="2022-11-21T04:34:30.170" v="399"/>
          <ac:spMkLst>
            <pc:docMk/>
            <pc:sldMk cId="3222187033" sldId="509"/>
            <ac:spMk id="4" creationId="{9158B6F6-E397-A0BC-A0B7-8DFCF8285F1B}"/>
          </ac:spMkLst>
        </pc:spChg>
        <pc:spChg chg="del">
          <ac:chgData name="Xuesu Xiao" userId="2da2dc19-76a6-42ca-a03e-a5becae5e7dc" providerId="ADAL" clId="{5F4D6347-BDA8-9640-96D9-EAD0F231631A}" dt="2022-11-20T23:41:35.588" v="396"/>
          <ac:spMkLst>
            <pc:docMk/>
            <pc:sldMk cId="3222187033" sldId="509"/>
            <ac:spMk id="4" creationId="{DB5F8447-617C-5E6A-3BCB-36761DDB41F2}"/>
          </ac:spMkLst>
        </pc:spChg>
      </pc:sldChg>
      <pc:sldChg chg="addSp delSp modSp add">
        <pc:chgData name="Xuesu Xiao" userId="2da2dc19-76a6-42ca-a03e-a5becae5e7dc" providerId="ADAL" clId="{5F4D6347-BDA8-9640-96D9-EAD0F231631A}" dt="2022-11-21T04:34:30.170" v="399"/>
        <pc:sldMkLst>
          <pc:docMk/>
          <pc:sldMk cId="3471352576" sldId="511"/>
        </pc:sldMkLst>
        <pc:spChg chg="add del mod">
          <ac:chgData name="Xuesu Xiao" userId="2da2dc19-76a6-42ca-a03e-a5becae5e7dc" providerId="ADAL" clId="{5F4D6347-BDA8-9640-96D9-EAD0F231631A}" dt="2022-11-21T04:34:30.170" v="399"/>
          <ac:spMkLst>
            <pc:docMk/>
            <pc:sldMk cId="3471352576" sldId="511"/>
            <ac:spMk id="2" creationId="{6FBD81F8-B857-4BF1-CCA6-9F32E3D63AF2}"/>
          </ac:spMkLst>
        </pc:spChg>
        <pc:spChg chg="del">
          <ac:chgData name="Xuesu Xiao" userId="2da2dc19-76a6-42ca-a03e-a5becae5e7dc" providerId="ADAL" clId="{5F4D6347-BDA8-9640-96D9-EAD0F231631A}" dt="2022-11-20T23:41:35.588" v="396"/>
          <ac:spMkLst>
            <pc:docMk/>
            <pc:sldMk cId="3471352576" sldId="511"/>
            <ac:spMk id="4" creationId="{C828275A-F919-15F7-9686-10240AE226EA}"/>
          </ac:spMkLst>
        </pc:spChg>
      </pc:sldChg>
      <pc:sldChg chg="addSp delSp modSp add">
        <pc:chgData name="Xuesu Xiao" userId="2da2dc19-76a6-42ca-a03e-a5becae5e7dc" providerId="ADAL" clId="{5F4D6347-BDA8-9640-96D9-EAD0F231631A}" dt="2022-11-21T04:34:30.170" v="399"/>
        <pc:sldMkLst>
          <pc:docMk/>
          <pc:sldMk cId="4127207786" sldId="512"/>
        </pc:sldMkLst>
        <pc:spChg chg="add del mod">
          <ac:chgData name="Xuesu Xiao" userId="2da2dc19-76a6-42ca-a03e-a5becae5e7dc" providerId="ADAL" clId="{5F4D6347-BDA8-9640-96D9-EAD0F231631A}" dt="2022-11-21T04:34:30.170" v="399"/>
          <ac:spMkLst>
            <pc:docMk/>
            <pc:sldMk cId="4127207786" sldId="512"/>
            <ac:spMk id="4" creationId="{9E54546E-B731-2A3E-788A-34ADF3427839}"/>
          </ac:spMkLst>
        </pc:spChg>
        <pc:spChg chg="del">
          <ac:chgData name="Xuesu Xiao" userId="2da2dc19-76a6-42ca-a03e-a5becae5e7dc" providerId="ADAL" clId="{5F4D6347-BDA8-9640-96D9-EAD0F231631A}" dt="2022-11-20T23:41:35.588" v="396"/>
          <ac:spMkLst>
            <pc:docMk/>
            <pc:sldMk cId="4127207786" sldId="512"/>
            <ac:spMk id="4" creationId="{FB15D4DA-0CE5-4B41-9673-51C2516AC1FC}"/>
          </ac:spMkLst>
        </pc:spChg>
      </pc:sldChg>
      <pc:sldChg chg="del">
        <pc:chgData name="Xuesu Xiao" userId="2da2dc19-76a6-42ca-a03e-a5becae5e7dc" providerId="ADAL" clId="{5F4D6347-BDA8-9640-96D9-EAD0F231631A}" dt="2022-11-20T19:58:36.138" v="27" actId="2696"/>
        <pc:sldMkLst>
          <pc:docMk/>
          <pc:sldMk cId="1702547729" sldId="627"/>
        </pc:sldMkLst>
      </pc:sldChg>
      <pc:sldChg chg="del">
        <pc:chgData name="Xuesu Xiao" userId="2da2dc19-76a6-42ca-a03e-a5becae5e7dc" providerId="ADAL" clId="{5F4D6347-BDA8-9640-96D9-EAD0F231631A}" dt="2022-11-20T19:58:36.153" v="45" actId="2696"/>
        <pc:sldMkLst>
          <pc:docMk/>
          <pc:sldMk cId="901581328" sldId="673"/>
        </pc:sldMkLst>
      </pc:sldChg>
      <pc:sldChg chg="del">
        <pc:chgData name="Xuesu Xiao" userId="2da2dc19-76a6-42ca-a03e-a5becae5e7dc" providerId="ADAL" clId="{5F4D6347-BDA8-9640-96D9-EAD0F231631A}" dt="2022-11-20T19:58:36.167" v="66" actId="2696"/>
        <pc:sldMkLst>
          <pc:docMk/>
          <pc:sldMk cId="2074986205" sldId="674"/>
        </pc:sldMkLst>
      </pc:sldChg>
      <pc:sldChg chg="del">
        <pc:chgData name="Xuesu Xiao" userId="2da2dc19-76a6-42ca-a03e-a5becae5e7dc" providerId="ADAL" clId="{5F4D6347-BDA8-9640-96D9-EAD0F231631A}" dt="2022-11-20T19:58:36.147" v="38" actId="2696"/>
        <pc:sldMkLst>
          <pc:docMk/>
          <pc:sldMk cId="4005681541" sldId="675"/>
        </pc:sldMkLst>
      </pc:sldChg>
      <pc:sldChg chg="del">
        <pc:chgData name="Xuesu Xiao" userId="2da2dc19-76a6-42ca-a03e-a5becae5e7dc" providerId="ADAL" clId="{5F4D6347-BDA8-9640-96D9-EAD0F231631A}" dt="2022-11-20T19:58:36.147" v="37" actId="2696"/>
        <pc:sldMkLst>
          <pc:docMk/>
          <pc:sldMk cId="3045138211" sldId="676"/>
        </pc:sldMkLst>
      </pc:sldChg>
      <pc:sldChg chg="del">
        <pc:chgData name="Xuesu Xiao" userId="2da2dc19-76a6-42ca-a03e-a5becae5e7dc" providerId="ADAL" clId="{5F4D6347-BDA8-9640-96D9-EAD0F231631A}" dt="2022-11-20T19:58:36.156" v="50" actId="2696"/>
        <pc:sldMkLst>
          <pc:docMk/>
          <pc:sldMk cId="3293502830" sldId="677"/>
        </pc:sldMkLst>
      </pc:sldChg>
      <pc:sldChg chg="del">
        <pc:chgData name="Xuesu Xiao" userId="2da2dc19-76a6-42ca-a03e-a5becae5e7dc" providerId="ADAL" clId="{5F4D6347-BDA8-9640-96D9-EAD0F231631A}" dt="2022-11-20T19:58:36.155" v="48" actId="2696"/>
        <pc:sldMkLst>
          <pc:docMk/>
          <pc:sldMk cId="2861908746" sldId="678"/>
        </pc:sldMkLst>
      </pc:sldChg>
      <pc:sldChg chg="del">
        <pc:chgData name="Xuesu Xiao" userId="2da2dc19-76a6-42ca-a03e-a5becae5e7dc" providerId="ADAL" clId="{5F4D6347-BDA8-9640-96D9-EAD0F231631A}" dt="2022-11-20T19:58:36.163" v="60" actId="2696"/>
        <pc:sldMkLst>
          <pc:docMk/>
          <pc:sldMk cId="157063765" sldId="679"/>
        </pc:sldMkLst>
      </pc:sldChg>
      <pc:sldChg chg="del">
        <pc:chgData name="Xuesu Xiao" userId="2da2dc19-76a6-42ca-a03e-a5becae5e7dc" providerId="ADAL" clId="{5F4D6347-BDA8-9640-96D9-EAD0F231631A}" dt="2022-11-20T19:58:36.150" v="41" actId="2696"/>
        <pc:sldMkLst>
          <pc:docMk/>
          <pc:sldMk cId="3143352709" sldId="680"/>
        </pc:sldMkLst>
      </pc:sldChg>
      <pc:sldChg chg="del">
        <pc:chgData name="Xuesu Xiao" userId="2da2dc19-76a6-42ca-a03e-a5becae5e7dc" providerId="ADAL" clId="{5F4D6347-BDA8-9640-96D9-EAD0F231631A}" dt="2022-11-20T19:58:36.171" v="70" actId="2696"/>
        <pc:sldMkLst>
          <pc:docMk/>
          <pc:sldMk cId="1079514490" sldId="681"/>
        </pc:sldMkLst>
      </pc:sldChg>
      <pc:sldChg chg="del">
        <pc:chgData name="Xuesu Xiao" userId="2da2dc19-76a6-42ca-a03e-a5becae5e7dc" providerId="ADAL" clId="{5F4D6347-BDA8-9640-96D9-EAD0F231631A}" dt="2022-11-20T19:58:36.172" v="71" actId="2696"/>
        <pc:sldMkLst>
          <pc:docMk/>
          <pc:sldMk cId="479522915" sldId="682"/>
        </pc:sldMkLst>
      </pc:sldChg>
      <pc:sldChg chg="del">
        <pc:chgData name="Xuesu Xiao" userId="2da2dc19-76a6-42ca-a03e-a5becae5e7dc" providerId="ADAL" clId="{5F4D6347-BDA8-9640-96D9-EAD0F231631A}" dt="2022-11-20T19:58:36.156" v="49" actId="2696"/>
        <pc:sldMkLst>
          <pc:docMk/>
          <pc:sldMk cId="2750949123" sldId="683"/>
        </pc:sldMkLst>
      </pc:sldChg>
      <pc:sldChg chg="del">
        <pc:chgData name="Xuesu Xiao" userId="2da2dc19-76a6-42ca-a03e-a5becae5e7dc" providerId="ADAL" clId="{5F4D6347-BDA8-9640-96D9-EAD0F231631A}" dt="2022-11-20T19:58:36.062" v="4" actId="2696"/>
        <pc:sldMkLst>
          <pc:docMk/>
          <pc:sldMk cId="311167273" sldId="684"/>
        </pc:sldMkLst>
      </pc:sldChg>
      <pc:sldChg chg="del">
        <pc:chgData name="Xuesu Xiao" userId="2da2dc19-76a6-42ca-a03e-a5becae5e7dc" providerId="ADAL" clId="{5F4D6347-BDA8-9640-96D9-EAD0F231631A}" dt="2022-11-20T19:58:36.091" v="12" actId="2696"/>
        <pc:sldMkLst>
          <pc:docMk/>
          <pc:sldMk cId="4186293498" sldId="686"/>
        </pc:sldMkLst>
      </pc:sldChg>
      <pc:sldChg chg="del">
        <pc:chgData name="Xuesu Xiao" userId="2da2dc19-76a6-42ca-a03e-a5becae5e7dc" providerId="ADAL" clId="{5F4D6347-BDA8-9640-96D9-EAD0F231631A}" dt="2022-11-20T19:58:36.064" v="5" actId="2696"/>
        <pc:sldMkLst>
          <pc:docMk/>
          <pc:sldMk cId="4137279978" sldId="687"/>
        </pc:sldMkLst>
      </pc:sldChg>
      <pc:sldChg chg="del">
        <pc:chgData name="Xuesu Xiao" userId="2da2dc19-76a6-42ca-a03e-a5becae5e7dc" providerId="ADAL" clId="{5F4D6347-BDA8-9640-96D9-EAD0F231631A}" dt="2022-11-20T19:58:36.067" v="7" actId="2696"/>
        <pc:sldMkLst>
          <pc:docMk/>
          <pc:sldMk cId="1625197749" sldId="688"/>
        </pc:sldMkLst>
      </pc:sldChg>
      <pc:sldChg chg="del">
        <pc:chgData name="Xuesu Xiao" userId="2da2dc19-76a6-42ca-a03e-a5becae5e7dc" providerId="ADAL" clId="{5F4D6347-BDA8-9640-96D9-EAD0F231631A}" dt="2022-11-20T19:58:36.113" v="20" actId="2696"/>
        <pc:sldMkLst>
          <pc:docMk/>
          <pc:sldMk cId="2770796229" sldId="689"/>
        </pc:sldMkLst>
      </pc:sldChg>
      <pc:sldChg chg="del">
        <pc:chgData name="Xuesu Xiao" userId="2da2dc19-76a6-42ca-a03e-a5becae5e7dc" providerId="ADAL" clId="{5F4D6347-BDA8-9640-96D9-EAD0F231631A}" dt="2022-11-20T19:58:36.153" v="46" actId="2696"/>
        <pc:sldMkLst>
          <pc:docMk/>
          <pc:sldMk cId="1401440274" sldId="690"/>
        </pc:sldMkLst>
      </pc:sldChg>
      <pc:sldChg chg="del">
        <pc:chgData name="Xuesu Xiao" userId="2da2dc19-76a6-42ca-a03e-a5becae5e7dc" providerId="ADAL" clId="{5F4D6347-BDA8-9640-96D9-EAD0F231631A}" dt="2022-11-20T19:58:36.240" v="85" actId="2696"/>
        <pc:sldMkLst>
          <pc:docMk/>
          <pc:sldMk cId="143931063" sldId="691"/>
        </pc:sldMkLst>
      </pc:sldChg>
      <pc:sldChg chg="del">
        <pc:chgData name="Xuesu Xiao" userId="2da2dc19-76a6-42ca-a03e-a5becae5e7dc" providerId="ADAL" clId="{5F4D6347-BDA8-9640-96D9-EAD0F231631A}" dt="2022-11-20T19:58:36.159" v="54" actId="2696"/>
        <pc:sldMkLst>
          <pc:docMk/>
          <pc:sldMk cId="1086382441" sldId="692"/>
        </pc:sldMkLst>
      </pc:sldChg>
      <pc:sldChg chg="del">
        <pc:chgData name="Xuesu Xiao" userId="2da2dc19-76a6-42ca-a03e-a5becae5e7dc" providerId="ADAL" clId="{5F4D6347-BDA8-9640-96D9-EAD0F231631A}" dt="2022-11-20T19:58:36.111" v="19" actId="2696"/>
        <pc:sldMkLst>
          <pc:docMk/>
          <pc:sldMk cId="3207881017" sldId="693"/>
        </pc:sldMkLst>
      </pc:sldChg>
      <pc:sldChg chg="del">
        <pc:chgData name="Xuesu Xiao" userId="2da2dc19-76a6-42ca-a03e-a5becae5e7dc" providerId="ADAL" clId="{5F4D6347-BDA8-9640-96D9-EAD0F231631A}" dt="2022-11-20T19:58:36.141" v="30" actId="2696"/>
        <pc:sldMkLst>
          <pc:docMk/>
          <pc:sldMk cId="1716725948" sldId="696"/>
        </pc:sldMkLst>
      </pc:sldChg>
      <pc:sldChg chg="del">
        <pc:chgData name="Xuesu Xiao" userId="2da2dc19-76a6-42ca-a03e-a5becae5e7dc" providerId="ADAL" clId="{5F4D6347-BDA8-9640-96D9-EAD0F231631A}" dt="2022-11-20T19:58:36.170" v="69" actId="2696"/>
        <pc:sldMkLst>
          <pc:docMk/>
          <pc:sldMk cId="1447299992" sldId="697"/>
        </pc:sldMkLst>
      </pc:sldChg>
      <pc:sldChg chg="del">
        <pc:chgData name="Xuesu Xiao" userId="2da2dc19-76a6-42ca-a03e-a5becae5e7dc" providerId="ADAL" clId="{5F4D6347-BDA8-9640-96D9-EAD0F231631A}" dt="2022-11-20T19:58:36.144" v="34" actId="2696"/>
        <pc:sldMkLst>
          <pc:docMk/>
          <pc:sldMk cId="1172507960" sldId="698"/>
        </pc:sldMkLst>
      </pc:sldChg>
      <pc:sldChg chg="del">
        <pc:chgData name="Xuesu Xiao" userId="2da2dc19-76a6-42ca-a03e-a5becae5e7dc" providerId="ADAL" clId="{5F4D6347-BDA8-9640-96D9-EAD0F231631A}" dt="2022-11-20T19:58:36.151" v="43" actId="2696"/>
        <pc:sldMkLst>
          <pc:docMk/>
          <pc:sldMk cId="2593449527" sldId="699"/>
        </pc:sldMkLst>
      </pc:sldChg>
      <pc:sldChg chg="del">
        <pc:chgData name="Xuesu Xiao" userId="2da2dc19-76a6-42ca-a03e-a5becae5e7dc" providerId="ADAL" clId="{5F4D6347-BDA8-9640-96D9-EAD0F231631A}" dt="2022-11-20T19:58:36.205" v="78" actId="2696"/>
        <pc:sldMkLst>
          <pc:docMk/>
          <pc:sldMk cId="3772634573" sldId="700"/>
        </pc:sldMkLst>
      </pc:sldChg>
      <pc:sldChg chg="del">
        <pc:chgData name="Xuesu Xiao" userId="2da2dc19-76a6-42ca-a03e-a5becae5e7dc" providerId="ADAL" clId="{5F4D6347-BDA8-9640-96D9-EAD0F231631A}" dt="2022-11-20T19:58:36.065" v="6" actId="2696"/>
        <pc:sldMkLst>
          <pc:docMk/>
          <pc:sldMk cId="3430712550" sldId="701"/>
        </pc:sldMkLst>
      </pc:sldChg>
      <pc:sldChg chg="del">
        <pc:chgData name="Xuesu Xiao" userId="2da2dc19-76a6-42ca-a03e-a5becae5e7dc" providerId="ADAL" clId="{5F4D6347-BDA8-9640-96D9-EAD0F231631A}" dt="2022-11-20T19:58:36.068" v="8" actId="2696"/>
        <pc:sldMkLst>
          <pc:docMk/>
          <pc:sldMk cId="3932685209" sldId="702"/>
        </pc:sldMkLst>
      </pc:sldChg>
      <pc:sldChg chg="del">
        <pc:chgData name="Xuesu Xiao" userId="2da2dc19-76a6-42ca-a03e-a5becae5e7dc" providerId="ADAL" clId="{5F4D6347-BDA8-9640-96D9-EAD0F231631A}" dt="2022-11-20T19:58:36.164" v="61" actId="2696"/>
        <pc:sldMkLst>
          <pc:docMk/>
          <pc:sldMk cId="367222519" sldId="703"/>
        </pc:sldMkLst>
      </pc:sldChg>
      <pc:sldChg chg="del">
        <pc:chgData name="Xuesu Xiao" userId="2da2dc19-76a6-42ca-a03e-a5becae5e7dc" providerId="ADAL" clId="{5F4D6347-BDA8-9640-96D9-EAD0F231631A}" dt="2022-11-20T19:58:36.164" v="62" actId="2696"/>
        <pc:sldMkLst>
          <pc:docMk/>
          <pc:sldMk cId="2547264052" sldId="704"/>
        </pc:sldMkLst>
      </pc:sldChg>
      <pc:sldChg chg="del">
        <pc:chgData name="Xuesu Xiao" userId="2da2dc19-76a6-42ca-a03e-a5becae5e7dc" providerId="ADAL" clId="{5F4D6347-BDA8-9640-96D9-EAD0F231631A}" dt="2022-11-20T19:58:36.161" v="58" actId="2696"/>
        <pc:sldMkLst>
          <pc:docMk/>
          <pc:sldMk cId="4219299331" sldId="705"/>
        </pc:sldMkLst>
      </pc:sldChg>
      <pc:sldChg chg="del">
        <pc:chgData name="Xuesu Xiao" userId="2da2dc19-76a6-42ca-a03e-a5becae5e7dc" providerId="ADAL" clId="{5F4D6347-BDA8-9640-96D9-EAD0F231631A}" dt="2022-11-20T19:58:36.173" v="72" actId="2696"/>
        <pc:sldMkLst>
          <pc:docMk/>
          <pc:sldMk cId="281617154" sldId="707"/>
        </pc:sldMkLst>
      </pc:sldChg>
      <pc:sldChg chg="del">
        <pc:chgData name="Xuesu Xiao" userId="2da2dc19-76a6-42ca-a03e-a5becae5e7dc" providerId="ADAL" clId="{5F4D6347-BDA8-9640-96D9-EAD0F231631A}" dt="2022-11-20T19:58:36.143" v="32" actId="2696"/>
        <pc:sldMkLst>
          <pc:docMk/>
          <pc:sldMk cId="1462435052" sldId="708"/>
        </pc:sldMkLst>
      </pc:sldChg>
      <pc:sldChg chg="del">
        <pc:chgData name="Xuesu Xiao" userId="2da2dc19-76a6-42ca-a03e-a5becae5e7dc" providerId="ADAL" clId="{5F4D6347-BDA8-9640-96D9-EAD0F231631A}" dt="2022-11-20T19:58:36.145" v="35" actId="2696"/>
        <pc:sldMkLst>
          <pc:docMk/>
          <pc:sldMk cId="2236473540" sldId="709"/>
        </pc:sldMkLst>
      </pc:sldChg>
      <pc:sldChg chg="del">
        <pc:chgData name="Xuesu Xiao" userId="2da2dc19-76a6-42ca-a03e-a5becae5e7dc" providerId="ADAL" clId="{5F4D6347-BDA8-9640-96D9-EAD0F231631A}" dt="2022-11-20T19:58:36.184" v="76" actId="2696"/>
        <pc:sldMkLst>
          <pc:docMk/>
          <pc:sldMk cId="2876944144" sldId="710"/>
        </pc:sldMkLst>
      </pc:sldChg>
      <pc:sldChg chg="del">
        <pc:chgData name="Xuesu Xiao" userId="2da2dc19-76a6-42ca-a03e-a5becae5e7dc" providerId="ADAL" clId="{5F4D6347-BDA8-9640-96D9-EAD0F231631A}" dt="2022-11-20T19:58:36.165" v="63" actId="2696"/>
        <pc:sldMkLst>
          <pc:docMk/>
          <pc:sldMk cId="1299820269" sldId="711"/>
        </pc:sldMkLst>
      </pc:sldChg>
      <pc:sldChg chg="del">
        <pc:chgData name="Xuesu Xiao" userId="2da2dc19-76a6-42ca-a03e-a5becae5e7dc" providerId="ADAL" clId="{5F4D6347-BDA8-9640-96D9-EAD0F231631A}" dt="2022-11-20T19:58:36.157" v="51" actId="2696"/>
        <pc:sldMkLst>
          <pc:docMk/>
          <pc:sldMk cId="2536915738" sldId="716"/>
        </pc:sldMkLst>
      </pc:sldChg>
      <pc:sldChg chg="addSp delSp modSp add">
        <pc:chgData name="Xuesu Xiao" userId="2da2dc19-76a6-42ca-a03e-a5becae5e7dc" providerId="ADAL" clId="{5F4D6347-BDA8-9640-96D9-EAD0F231631A}" dt="2022-11-21T04:34:30.170" v="399"/>
        <pc:sldMkLst>
          <pc:docMk/>
          <pc:sldMk cId="3550463177" sldId="726"/>
        </pc:sldMkLst>
        <pc:spChg chg="add del mod">
          <ac:chgData name="Xuesu Xiao" userId="2da2dc19-76a6-42ca-a03e-a5becae5e7dc" providerId="ADAL" clId="{5F4D6347-BDA8-9640-96D9-EAD0F231631A}" dt="2022-11-21T04:34:30.170" v="399"/>
          <ac:spMkLst>
            <pc:docMk/>
            <pc:sldMk cId="3550463177" sldId="726"/>
            <ac:spMk id="3" creationId="{E2D46846-C1C1-A375-F7B2-4F780942FAAE}"/>
          </ac:spMkLst>
        </pc:spChg>
        <pc:spChg chg="del">
          <ac:chgData name="Xuesu Xiao" userId="2da2dc19-76a6-42ca-a03e-a5becae5e7dc" providerId="ADAL" clId="{5F4D6347-BDA8-9640-96D9-EAD0F231631A}" dt="2022-11-20T23:41:35.588" v="396"/>
          <ac:spMkLst>
            <pc:docMk/>
            <pc:sldMk cId="3550463177" sldId="726"/>
            <ac:spMk id="4" creationId="{E46D07D4-8558-7043-9B02-7669B7F0EB56}"/>
          </ac:spMkLst>
        </pc:spChg>
      </pc:sldChg>
      <pc:sldChg chg="addSp delSp modSp add">
        <pc:chgData name="Xuesu Xiao" userId="2da2dc19-76a6-42ca-a03e-a5becae5e7dc" providerId="ADAL" clId="{5F4D6347-BDA8-9640-96D9-EAD0F231631A}" dt="2022-11-21T04:34:30.170" v="399"/>
        <pc:sldMkLst>
          <pc:docMk/>
          <pc:sldMk cId="2831593391" sldId="728"/>
        </pc:sldMkLst>
        <pc:spChg chg="add del mod">
          <ac:chgData name="Xuesu Xiao" userId="2da2dc19-76a6-42ca-a03e-a5becae5e7dc" providerId="ADAL" clId="{5F4D6347-BDA8-9640-96D9-EAD0F231631A}" dt="2022-11-21T04:34:30.170" v="399"/>
          <ac:spMkLst>
            <pc:docMk/>
            <pc:sldMk cId="2831593391" sldId="728"/>
            <ac:spMk id="3" creationId="{CD6A216E-600B-24F3-1146-4AAE7423AAA2}"/>
          </ac:spMkLst>
        </pc:spChg>
        <pc:spChg chg="del">
          <ac:chgData name="Xuesu Xiao" userId="2da2dc19-76a6-42ca-a03e-a5becae5e7dc" providerId="ADAL" clId="{5F4D6347-BDA8-9640-96D9-EAD0F231631A}" dt="2022-11-20T23:41:35.588" v="396"/>
          <ac:spMkLst>
            <pc:docMk/>
            <pc:sldMk cId="2831593391" sldId="728"/>
            <ac:spMk id="4" creationId="{DC7753C8-031B-EE4E-9593-CEE4E5264CA6}"/>
          </ac:spMkLst>
        </pc:spChg>
      </pc:sldChg>
      <pc:sldChg chg="del">
        <pc:chgData name="Xuesu Xiao" userId="2da2dc19-76a6-42ca-a03e-a5becae5e7dc" providerId="ADAL" clId="{5F4D6347-BDA8-9640-96D9-EAD0F231631A}" dt="2022-11-20T19:58:36.158" v="53" actId="2696"/>
        <pc:sldMkLst>
          <pc:docMk/>
          <pc:sldMk cId="1917700533" sldId="737"/>
        </pc:sldMkLst>
      </pc:sldChg>
      <pc:sldChg chg="del">
        <pc:chgData name="Xuesu Xiao" userId="2da2dc19-76a6-42ca-a03e-a5becae5e7dc" providerId="ADAL" clId="{5F4D6347-BDA8-9640-96D9-EAD0F231631A}" dt="2022-11-20T19:58:36.115" v="23" actId="2696"/>
        <pc:sldMkLst>
          <pc:docMk/>
          <pc:sldMk cId="4140742045" sldId="738"/>
        </pc:sldMkLst>
      </pc:sldChg>
      <pc:sldChg chg="addSp delSp modSp add">
        <pc:chgData name="Xuesu Xiao" userId="2da2dc19-76a6-42ca-a03e-a5becae5e7dc" providerId="ADAL" clId="{5F4D6347-BDA8-9640-96D9-EAD0F231631A}" dt="2022-11-21T04:34:30.170" v="399"/>
        <pc:sldMkLst>
          <pc:docMk/>
          <pc:sldMk cId="857095853" sldId="750"/>
        </pc:sldMkLst>
        <pc:spChg chg="del">
          <ac:chgData name="Xuesu Xiao" userId="2da2dc19-76a6-42ca-a03e-a5becae5e7dc" providerId="ADAL" clId="{5F4D6347-BDA8-9640-96D9-EAD0F231631A}" dt="2022-11-20T23:41:35.588" v="396"/>
          <ac:spMkLst>
            <pc:docMk/>
            <pc:sldMk cId="857095853" sldId="750"/>
            <ac:spMk id="4" creationId="{0A4CBCCD-39F2-2A79-EC1A-73813C2A2C34}"/>
          </ac:spMkLst>
        </pc:spChg>
        <pc:spChg chg="add del mod">
          <ac:chgData name="Xuesu Xiao" userId="2da2dc19-76a6-42ca-a03e-a5becae5e7dc" providerId="ADAL" clId="{5F4D6347-BDA8-9640-96D9-EAD0F231631A}" dt="2022-11-21T04:34:30.170" v="399"/>
          <ac:spMkLst>
            <pc:docMk/>
            <pc:sldMk cId="857095853" sldId="750"/>
            <ac:spMk id="4" creationId="{EBFDECD4-16C5-8E50-34EF-BFFE4D624675}"/>
          </ac:spMkLst>
        </pc:spChg>
      </pc:sldChg>
      <pc:sldChg chg="addSp delSp modSp add">
        <pc:chgData name="Xuesu Xiao" userId="2da2dc19-76a6-42ca-a03e-a5becae5e7dc" providerId="ADAL" clId="{5F4D6347-BDA8-9640-96D9-EAD0F231631A}" dt="2022-11-21T04:34:30.170" v="399"/>
        <pc:sldMkLst>
          <pc:docMk/>
          <pc:sldMk cId="3717675122" sldId="762"/>
        </pc:sldMkLst>
        <pc:spChg chg="add del mod">
          <ac:chgData name="Xuesu Xiao" userId="2da2dc19-76a6-42ca-a03e-a5becae5e7dc" providerId="ADAL" clId="{5F4D6347-BDA8-9640-96D9-EAD0F231631A}" dt="2022-11-21T04:34:30.170" v="399"/>
          <ac:spMkLst>
            <pc:docMk/>
            <pc:sldMk cId="3717675122" sldId="762"/>
            <ac:spMk id="3" creationId="{A938498D-1CFF-9816-0A92-1C62172AFE92}"/>
          </ac:spMkLst>
        </pc:spChg>
        <pc:spChg chg="del">
          <ac:chgData name="Xuesu Xiao" userId="2da2dc19-76a6-42ca-a03e-a5becae5e7dc" providerId="ADAL" clId="{5F4D6347-BDA8-9640-96D9-EAD0F231631A}" dt="2022-11-20T23:41:35.588" v="396"/>
          <ac:spMkLst>
            <pc:docMk/>
            <pc:sldMk cId="3717675122" sldId="762"/>
            <ac:spMk id="4" creationId="{8A2E9970-0B95-58C9-2AC1-56CF0B30BC42}"/>
          </ac:spMkLst>
        </pc:spChg>
      </pc:sldChg>
      <pc:sldChg chg="del">
        <pc:chgData name="Xuesu Xiao" userId="2da2dc19-76a6-42ca-a03e-a5becae5e7dc" providerId="ADAL" clId="{5F4D6347-BDA8-9640-96D9-EAD0F231631A}" dt="2022-11-20T19:58:36.087" v="9" actId="2696"/>
        <pc:sldMkLst>
          <pc:docMk/>
          <pc:sldMk cId="2448364332" sldId="789"/>
        </pc:sldMkLst>
      </pc:sldChg>
      <pc:sldChg chg="del">
        <pc:chgData name="Xuesu Xiao" userId="2da2dc19-76a6-42ca-a03e-a5becae5e7dc" providerId="ADAL" clId="{5F4D6347-BDA8-9640-96D9-EAD0F231631A}" dt="2022-11-20T19:58:36.104" v="14" actId="2696"/>
        <pc:sldMkLst>
          <pc:docMk/>
          <pc:sldMk cId="3508729276" sldId="790"/>
        </pc:sldMkLst>
      </pc:sldChg>
      <pc:sldChg chg="del">
        <pc:chgData name="Xuesu Xiao" userId="2da2dc19-76a6-42ca-a03e-a5becae5e7dc" providerId="ADAL" clId="{5F4D6347-BDA8-9640-96D9-EAD0F231631A}" dt="2022-11-20T19:58:36.110" v="18" actId="2696"/>
        <pc:sldMkLst>
          <pc:docMk/>
          <pc:sldMk cId="1341022803" sldId="791"/>
        </pc:sldMkLst>
      </pc:sldChg>
      <pc:sldChg chg="del">
        <pc:chgData name="Xuesu Xiao" userId="2da2dc19-76a6-42ca-a03e-a5becae5e7dc" providerId="ADAL" clId="{5F4D6347-BDA8-9640-96D9-EAD0F231631A}" dt="2022-11-20T19:58:36.107" v="16" actId="2696"/>
        <pc:sldMkLst>
          <pc:docMk/>
          <pc:sldMk cId="2311753857" sldId="792"/>
        </pc:sldMkLst>
      </pc:sldChg>
      <pc:sldChg chg="del">
        <pc:chgData name="Xuesu Xiao" userId="2da2dc19-76a6-42ca-a03e-a5becae5e7dc" providerId="ADAL" clId="{5F4D6347-BDA8-9640-96D9-EAD0F231631A}" dt="2022-11-20T19:58:36.108" v="17" actId="2696"/>
        <pc:sldMkLst>
          <pc:docMk/>
          <pc:sldMk cId="3139037028" sldId="793"/>
        </pc:sldMkLst>
      </pc:sldChg>
      <pc:sldChg chg="del">
        <pc:chgData name="Xuesu Xiao" userId="2da2dc19-76a6-42ca-a03e-a5becae5e7dc" providerId="ADAL" clId="{5F4D6347-BDA8-9640-96D9-EAD0F231631A}" dt="2022-11-20T19:58:36.160" v="56" actId="2696"/>
        <pc:sldMkLst>
          <pc:docMk/>
          <pc:sldMk cId="601351490" sldId="794"/>
        </pc:sldMkLst>
      </pc:sldChg>
      <pc:sldChg chg="del">
        <pc:chgData name="Xuesu Xiao" userId="2da2dc19-76a6-42ca-a03e-a5becae5e7dc" providerId="ADAL" clId="{5F4D6347-BDA8-9640-96D9-EAD0F231631A}" dt="2022-11-20T19:58:36.166" v="64" actId="2696"/>
        <pc:sldMkLst>
          <pc:docMk/>
          <pc:sldMk cId="282624265" sldId="795"/>
        </pc:sldMkLst>
      </pc:sldChg>
      <pc:sldChg chg="del">
        <pc:chgData name="Xuesu Xiao" userId="2da2dc19-76a6-42ca-a03e-a5becae5e7dc" providerId="ADAL" clId="{5F4D6347-BDA8-9640-96D9-EAD0F231631A}" dt="2022-11-20T19:58:36.168" v="67" actId="2696"/>
        <pc:sldMkLst>
          <pc:docMk/>
          <pc:sldMk cId="2238959579" sldId="796"/>
        </pc:sldMkLst>
      </pc:sldChg>
      <pc:sldChg chg="del">
        <pc:chgData name="Xuesu Xiao" userId="2da2dc19-76a6-42ca-a03e-a5becae5e7dc" providerId="ADAL" clId="{5F4D6347-BDA8-9640-96D9-EAD0F231631A}" dt="2022-11-20T19:58:36.106" v="15" actId="2696"/>
        <pc:sldMkLst>
          <pc:docMk/>
          <pc:sldMk cId="1832362573" sldId="806"/>
        </pc:sldMkLst>
      </pc:sldChg>
      <pc:sldChg chg="del">
        <pc:chgData name="Xuesu Xiao" userId="2da2dc19-76a6-42ca-a03e-a5becae5e7dc" providerId="ADAL" clId="{5F4D6347-BDA8-9640-96D9-EAD0F231631A}" dt="2022-11-20T19:58:36.152" v="44" actId="2696"/>
        <pc:sldMkLst>
          <pc:docMk/>
          <pc:sldMk cId="156903373" sldId="808"/>
        </pc:sldMkLst>
      </pc:sldChg>
      <pc:sldChg chg="del">
        <pc:chgData name="Xuesu Xiao" userId="2da2dc19-76a6-42ca-a03e-a5becae5e7dc" providerId="ADAL" clId="{5F4D6347-BDA8-9640-96D9-EAD0F231631A}" dt="2022-11-20T19:58:36.114" v="21" actId="2696"/>
        <pc:sldMkLst>
          <pc:docMk/>
          <pc:sldMk cId="778334898" sldId="809"/>
        </pc:sldMkLst>
      </pc:sldChg>
      <pc:sldChg chg="del">
        <pc:chgData name="Xuesu Xiao" userId="2da2dc19-76a6-42ca-a03e-a5becae5e7dc" providerId="ADAL" clId="{5F4D6347-BDA8-9640-96D9-EAD0F231631A}" dt="2022-11-20T19:58:36.207" v="80" actId="2696"/>
        <pc:sldMkLst>
          <pc:docMk/>
          <pc:sldMk cId="1217518409" sldId="810"/>
        </pc:sldMkLst>
      </pc:sldChg>
      <pc:sldChg chg="del">
        <pc:chgData name="Xuesu Xiao" userId="2da2dc19-76a6-42ca-a03e-a5becae5e7dc" providerId="ADAL" clId="{5F4D6347-BDA8-9640-96D9-EAD0F231631A}" dt="2022-11-20T19:58:36.139" v="28" actId="2696"/>
        <pc:sldMkLst>
          <pc:docMk/>
          <pc:sldMk cId="1883478497" sldId="811"/>
        </pc:sldMkLst>
      </pc:sldChg>
      <pc:sldChg chg="del">
        <pc:chgData name="Xuesu Xiao" userId="2da2dc19-76a6-42ca-a03e-a5becae5e7dc" providerId="ADAL" clId="{5F4D6347-BDA8-9640-96D9-EAD0F231631A}" dt="2022-11-20T19:58:36.146" v="36" actId="2696"/>
        <pc:sldMkLst>
          <pc:docMk/>
          <pc:sldMk cId="1065152916" sldId="812"/>
        </pc:sldMkLst>
      </pc:sldChg>
      <pc:sldChg chg="del">
        <pc:chgData name="Xuesu Xiao" userId="2da2dc19-76a6-42ca-a03e-a5becae5e7dc" providerId="ADAL" clId="{5F4D6347-BDA8-9640-96D9-EAD0F231631A}" dt="2022-11-20T19:58:36.092" v="13" actId="2696"/>
        <pc:sldMkLst>
          <pc:docMk/>
          <pc:sldMk cId="3783009457" sldId="813"/>
        </pc:sldMkLst>
      </pc:sldChg>
      <pc:sldChg chg="del">
        <pc:chgData name="Xuesu Xiao" userId="2da2dc19-76a6-42ca-a03e-a5becae5e7dc" providerId="ADAL" clId="{5F4D6347-BDA8-9640-96D9-EAD0F231631A}" dt="2022-11-20T19:58:36.116" v="24" actId="2696"/>
        <pc:sldMkLst>
          <pc:docMk/>
          <pc:sldMk cId="2035448755" sldId="814"/>
        </pc:sldMkLst>
      </pc:sldChg>
      <pc:sldChg chg="del">
        <pc:chgData name="Xuesu Xiao" userId="2da2dc19-76a6-42ca-a03e-a5becae5e7dc" providerId="ADAL" clId="{5F4D6347-BDA8-9640-96D9-EAD0F231631A}" dt="2022-11-20T19:58:36.166" v="65" actId="2696"/>
        <pc:sldMkLst>
          <pc:docMk/>
          <pc:sldMk cId="1645666385" sldId="815"/>
        </pc:sldMkLst>
      </pc:sldChg>
      <pc:sldChg chg="del">
        <pc:chgData name="Xuesu Xiao" userId="2da2dc19-76a6-42ca-a03e-a5becae5e7dc" providerId="ADAL" clId="{5F4D6347-BDA8-9640-96D9-EAD0F231631A}" dt="2022-11-20T19:58:36.242" v="86" actId="2696"/>
        <pc:sldMkLst>
          <pc:docMk/>
          <pc:sldMk cId="1355777495" sldId="816"/>
        </pc:sldMkLst>
      </pc:sldChg>
      <pc:sldChg chg="del">
        <pc:chgData name="Xuesu Xiao" userId="2da2dc19-76a6-42ca-a03e-a5becae5e7dc" providerId="ADAL" clId="{5F4D6347-BDA8-9640-96D9-EAD0F231631A}" dt="2022-11-20T19:58:36.148" v="39" actId="2696"/>
        <pc:sldMkLst>
          <pc:docMk/>
          <pc:sldMk cId="2564095888" sldId="817"/>
        </pc:sldMkLst>
      </pc:sldChg>
      <pc:sldChg chg="del">
        <pc:chgData name="Xuesu Xiao" userId="2da2dc19-76a6-42ca-a03e-a5becae5e7dc" providerId="ADAL" clId="{5F4D6347-BDA8-9640-96D9-EAD0F231631A}" dt="2022-11-20T19:58:36.114" v="22" actId="2696"/>
        <pc:sldMkLst>
          <pc:docMk/>
          <pc:sldMk cId="1458254524" sldId="818"/>
        </pc:sldMkLst>
      </pc:sldChg>
      <pc:sldChg chg="del">
        <pc:chgData name="Xuesu Xiao" userId="2da2dc19-76a6-42ca-a03e-a5becae5e7dc" providerId="ADAL" clId="{5F4D6347-BDA8-9640-96D9-EAD0F231631A}" dt="2022-11-20T19:58:36.154" v="47" actId="2696"/>
        <pc:sldMkLst>
          <pc:docMk/>
          <pc:sldMk cId="3307233522" sldId="819"/>
        </pc:sldMkLst>
      </pc:sldChg>
      <pc:sldChg chg="del">
        <pc:chgData name="Xuesu Xiao" userId="2da2dc19-76a6-42ca-a03e-a5becae5e7dc" providerId="ADAL" clId="{5F4D6347-BDA8-9640-96D9-EAD0F231631A}" dt="2022-11-20T19:58:36.208" v="83" actId="2696"/>
        <pc:sldMkLst>
          <pc:docMk/>
          <pc:sldMk cId="4090893122" sldId="820"/>
        </pc:sldMkLst>
      </pc:sldChg>
      <pc:sldChg chg="del">
        <pc:chgData name="Xuesu Xiao" userId="2da2dc19-76a6-42ca-a03e-a5becae5e7dc" providerId="ADAL" clId="{5F4D6347-BDA8-9640-96D9-EAD0F231631A}" dt="2022-11-20T19:58:36.168" v="68" actId="2696"/>
        <pc:sldMkLst>
          <pc:docMk/>
          <pc:sldMk cId="2169710096" sldId="821"/>
        </pc:sldMkLst>
      </pc:sldChg>
      <pc:sldChg chg="del">
        <pc:chgData name="Xuesu Xiao" userId="2da2dc19-76a6-42ca-a03e-a5becae5e7dc" providerId="ADAL" clId="{5F4D6347-BDA8-9640-96D9-EAD0F231631A}" dt="2022-11-20T19:58:36.159" v="55" actId="2696"/>
        <pc:sldMkLst>
          <pc:docMk/>
          <pc:sldMk cId="1148116848" sldId="822"/>
        </pc:sldMkLst>
      </pc:sldChg>
      <pc:sldChg chg="del">
        <pc:chgData name="Xuesu Xiao" userId="2da2dc19-76a6-42ca-a03e-a5becae5e7dc" providerId="ADAL" clId="{5F4D6347-BDA8-9640-96D9-EAD0F231631A}" dt="2022-11-20T19:58:36.151" v="42" actId="2696"/>
        <pc:sldMkLst>
          <pc:docMk/>
          <pc:sldMk cId="1524731064" sldId="823"/>
        </pc:sldMkLst>
      </pc:sldChg>
      <pc:sldChg chg="del">
        <pc:chgData name="Xuesu Xiao" userId="2da2dc19-76a6-42ca-a03e-a5becae5e7dc" providerId="ADAL" clId="{5F4D6347-BDA8-9640-96D9-EAD0F231631A}" dt="2022-11-20T19:58:36.056" v="1" actId="2696"/>
        <pc:sldMkLst>
          <pc:docMk/>
          <pc:sldMk cId="1300829683" sldId="824"/>
        </pc:sldMkLst>
      </pc:sldChg>
      <pc:sldChg chg="del">
        <pc:chgData name="Xuesu Xiao" userId="2da2dc19-76a6-42ca-a03e-a5becae5e7dc" providerId="ADAL" clId="{5F4D6347-BDA8-9640-96D9-EAD0F231631A}" dt="2022-11-20T19:58:36.137" v="26" actId="2696"/>
        <pc:sldMkLst>
          <pc:docMk/>
          <pc:sldMk cId="1975103988" sldId="825"/>
        </pc:sldMkLst>
      </pc:sldChg>
      <pc:sldChg chg="del">
        <pc:chgData name="Xuesu Xiao" userId="2da2dc19-76a6-42ca-a03e-a5becae5e7dc" providerId="ADAL" clId="{5F4D6347-BDA8-9640-96D9-EAD0F231631A}" dt="2022-11-20T19:58:36.058" v="2" actId="2696"/>
        <pc:sldMkLst>
          <pc:docMk/>
          <pc:sldMk cId="1182796713" sldId="826"/>
        </pc:sldMkLst>
      </pc:sldChg>
      <pc:sldChg chg="del">
        <pc:chgData name="Xuesu Xiao" userId="2da2dc19-76a6-42ca-a03e-a5becae5e7dc" providerId="ADAL" clId="{5F4D6347-BDA8-9640-96D9-EAD0F231631A}" dt="2022-11-20T19:58:36.161" v="57" actId="2696"/>
        <pc:sldMkLst>
          <pc:docMk/>
          <pc:sldMk cId="555954637" sldId="827"/>
        </pc:sldMkLst>
      </pc:sldChg>
      <pc:sldChg chg="del">
        <pc:chgData name="Xuesu Xiao" userId="2da2dc19-76a6-42ca-a03e-a5becae5e7dc" providerId="ADAL" clId="{5F4D6347-BDA8-9640-96D9-EAD0F231631A}" dt="2022-11-20T19:58:36.149" v="40" actId="2696"/>
        <pc:sldMkLst>
          <pc:docMk/>
          <pc:sldMk cId="309237114" sldId="828"/>
        </pc:sldMkLst>
      </pc:sldChg>
      <pc:sldChg chg="del">
        <pc:chgData name="Xuesu Xiao" userId="2da2dc19-76a6-42ca-a03e-a5becae5e7dc" providerId="ADAL" clId="{5F4D6347-BDA8-9640-96D9-EAD0F231631A}" dt="2022-11-20T19:58:36.089" v="11" actId="2696"/>
        <pc:sldMkLst>
          <pc:docMk/>
          <pc:sldMk cId="1576023875" sldId="829"/>
        </pc:sldMkLst>
      </pc:sldChg>
      <pc:sldChg chg="del">
        <pc:chgData name="Xuesu Xiao" userId="2da2dc19-76a6-42ca-a03e-a5becae5e7dc" providerId="ADAL" clId="{5F4D6347-BDA8-9640-96D9-EAD0F231631A}" dt="2022-11-20T19:58:36.206" v="79" actId="2696"/>
        <pc:sldMkLst>
          <pc:docMk/>
          <pc:sldMk cId="4073164568" sldId="830"/>
        </pc:sldMkLst>
      </pc:sldChg>
      <pc:sldChg chg="del">
        <pc:chgData name="Xuesu Xiao" userId="2da2dc19-76a6-42ca-a03e-a5becae5e7dc" providerId="ADAL" clId="{5F4D6347-BDA8-9640-96D9-EAD0F231631A}" dt="2022-11-20T19:58:36.088" v="10" actId="2696"/>
        <pc:sldMkLst>
          <pc:docMk/>
          <pc:sldMk cId="1278532782" sldId="831"/>
        </pc:sldMkLst>
      </pc:sldChg>
      <pc:sldChg chg="del">
        <pc:chgData name="Xuesu Xiao" userId="2da2dc19-76a6-42ca-a03e-a5becae5e7dc" providerId="ADAL" clId="{5F4D6347-BDA8-9640-96D9-EAD0F231631A}" dt="2022-11-20T19:58:36.183" v="75" actId="2696"/>
        <pc:sldMkLst>
          <pc:docMk/>
          <pc:sldMk cId="1280185478" sldId="833"/>
        </pc:sldMkLst>
      </pc:sldChg>
      <pc:sldChg chg="del">
        <pc:chgData name="Xuesu Xiao" userId="2da2dc19-76a6-42ca-a03e-a5becae5e7dc" providerId="ADAL" clId="{5F4D6347-BDA8-9640-96D9-EAD0F231631A}" dt="2022-11-20T19:58:36.157" v="52" actId="2696"/>
        <pc:sldMkLst>
          <pc:docMk/>
          <pc:sldMk cId="3888510788" sldId="834"/>
        </pc:sldMkLst>
      </pc:sldChg>
      <pc:sldChg chg="del">
        <pc:chgData name="Xuesu Xiao" userId="2da2dc19-76a6-42ca-a03e-a5becae5e7dc" providerId="ADAL" clId="{5F4D6347-BDA8-9640-96D9-EAD0F231631A}" dt="2022-11-20T19:58:36.173" v="73" actId="2696"/>
        <pc:sldMkLst>
          <pc:docMk/>
          <pc:sldMk cId="49435677" sldId="835"/>
        </pc:sldMkLst>
      </pc:sldChg>
      <pc:sldChg chg="del">
        <pc:chgData name="Xuesu Xiao" userId="2da2dc19-76a6-42ca-a03e-a5becae5e7dc" providerId="ADAL" clId="{5F4D6347-BDA8-9640-96D9-EAD0F231631A}" dt="2022-11-20T19:58:36.208" v="82" actId="2696"/>
        <pc:sldMkLst>
          <pc:docMk/>
          <pc:sldMk cId="3358429603" sldId="836"/>
        </pc:sldMkLst>
      </pc:sldChg>
      <pc:sldChg chg="addSp delSp modSp add mod">
        <pc:chgData name="Xuesu Xiao" userId="2da2dc19-76a6-42ca-a03e-a5becae5e7dc" providerId="ADAL" clId="{5F4D6347-BDA8-9640-96D9-EAD0F231631A}" dt="2022-11-21T04:34:30.170" v="399"/>
        <pc:sldMkLst>
          <pc:docMk/>
          <pc:sldMk cId="673971635" sldId="838"/>
        </pc:sldMkLst>
        <pc:spChg chg="mod">
          <ac:chgData name="Xuesu Xiao" userId="2da2dc19-76a6-42ca-a03e-a5becae5e7dc" providerId="ADAL" clId="{5F4D6347-BDA8-9640-96D9-EAD0F231631A}" dt="2022-11-20T20:47:19.843" v="106" actId="20577"/>
          <ac:spMkLst>
            <pc:docMk/>
            <pc:sldMk cId="673971635" sldId="838"/>
            <ac:spMk id="2" creationId="{D61EB873-014C-1DE0-C654-F60583E42905}"/>
          </ac:spMkLst>
        </pc:spChg>
        <pc:spChg chg="add del mod">
          <ac:chgData name="Xuesu Xiao" userId="2da2dc19-76a6-42ca-a03e-a5becae5e7dc" providerId="ADAL" clId="{5F4D6347-BDA8-9640-96D9-EAD0F231631A}" dt="2022-11-21T04:34:30.170" v="399"/>
          <ac:spMkLst>
            <pc:docMk/>
            <pc:sldMk cId="673971635" sldId="838"/>
            <ac:spMk id="3" creationId="{ADCA1394-3877-EE2B-1FF0-D91E23E0CA38}"/>
          </ac:spMkLst>
        </pc:spChg>
      </pc:sldChg>
      <pc:sldChg chg="addSp delSp modSp add">
        <pc:chgData name="Xuesu Xiao" userId="2da2dc19-76a6-42ca-a03e-a5becae5e7dc" providerId="ADAL" clId="{5F4D6347-BDA8-9640-96D9-EAD0F231631A}" dt="2022-11-21T04:34:30.170" v="399"/>
        <pc:sldMkLst>
          <pc:docMk/>
          <pc:sldMk cId="2496830251" sldId="911"/>
        </pc:sldMkLst>
        <pc:spChg chg="add del mod">
          <ac:chgData name="Xuesu Xiao" userId="2da2dc19-76a6-42ca-a03e-a5becae5e7dc" providerId="ADAL" clId="{5F4D6347-BDA8-9640-96D9-EAD0F231631A}" dt="2022-11-21T04:34:30.170" v="399"/>
          <ac:spMkLst>
            <pc:docMk/>
            <pc:sldMk cId="2496830251" sldId="911"/>
            <ac:spMk id="4" creationId="{17B8D348-0492-7F0A-748A-43BC59DA72C2}"/>
          </ac:spMkLst>
        </pc:spChg>
        <pc:spChg chg="del">
          <ac:chgData name="Xuesu Xiao" userId="2da2dc19-76a6-42ca-a03e-a5becae5e7dc" providerId="ADAL" clId="{5F4D6347-BDA8-9640-96D9-EAD0F231631A}" dt="2022-11-20T23:41:35.588" v="396"/>
          <ac:spMkLst>
            <pc:docMk/>
            <pc:sldMk cId="2496830251" sldId="911"/>
            <ac:spMk id="4" creationId="{FB15D4DA-0CE5-4B41-9673-51C2516AC1FC}"/>
          </ac:spMkLst>
        </pc:spChg>
      </pc:sldChg>
      <pc:sldChg chg="addSp delSp modSp add mod">
        <pc:chgData name="Xuesu Xiao" userId="2da2dc19-76a6-42ca-a03e-a5becae5e7dc" providerId="ADAL" clId="{5F4D6347-BDA8-9640-96D9-EAD0F231631A}" dt="2022-11-21T04:34:30.170" v="399"/>
        <pc:sldMkLst>
          <pc:docMk/>
          <pc:sldMk cId="946647090" sldId="912"/>
        </pc:sldMkLst>
        <pc:spChg chg="mod">
          <ac:chgData name="Xuesu Xiao" userId="2da2dc19-76a6-42ca-a03e-a5becae5e7dc" providerId="ADAL" clId="{5F4D6347-BDA8-9640-96D9-EAD0F231631A}" dt="2022-11-20T23:00:04.690" v="221" actId="20577"/>
          <ac:spMkLst>
            <pc:docMk/>
            <pc:sldMk cId="946647090" sldId="912"/>
            <ac:spMk id="3" creationId="{16AB5382-1D05-5756-1546-5B7C0042CD3E}"/>
          </ac:spMkLst>
        </pc:spChg>
        <pc:spChg chg="add del mod">
          <ac:chgData name="Xuesu Xiao" userId="2da2dc19-76a6-42ca-a03e-a5becae5e7dc" providerId="ADAL" clId="{5F4D6347-BDA8-9640-96D9-EAD0F231631A}" dt="2022-11-21T04:34:30.170" v="399"/>
          <ac:spMkLst>
            <pc:docMk/>
            <pc:sldMk cId="946647090" sldId="912"/>
            <ac:spMk id="4" creationId="{A422F81E-44E7-491F-FD55-941F8EC9E809}"/>
          </ac:spMkLst>
        </pc:spChg>
        <pc:spChg chg="del">
          <ac:chgData name="Xuesu Xiao" userId="2da2dc19-76a6-42ca-a03e-a5becae5e7dc" providerId="ADAL" clId="{5F4D6347-BDA8-9640-96D9-EAD0F231631A}" dt="2022-11-20T23:41:35.588" v="396"/>
          <ac:spMkLst>
            <pc:docMk/>
            <pc:sldMk cId="946647090" sldId="912"/>
            <ac:spMk id="4" creationId="{FB15D4DA-0CE5-4B41-9673-51C2516AC1FC}"/>
          </ac:spMkLst>
        </pc:spChg>
        <pc:picChg chg="mod">
          <ac:chgData name="Xuesu Xiao" userId="2da2dc19-76a6-42ca-a03e-a5becae5e7dc" providerId="ADAL" clId="{5F4D6347-BDA8-9640-96D9-EAD0F231631A}" dt="2022-11-20T23:00:00.428" v="218" actId="167"/>
          <ac:picMkLst>
            <pc:docMk/>
            <pc:sldMk cId="946647090" sldId="912"/>
            <ac:picMk id="6" creationId="{77588C3A-7BC4-EEFC-26A6-2FB678602900}"/>
          </ac:picMkLst>
        </pc:picChg>
        <pc:picChg chg="mod">
          <ac:chgData name="Xuesu Xiao" userId="2da2dc19-76a6-42ca-a03e-a5becae5e7dc" providerId="ADAL" clId="{5F4D6347-BDA8-9640-96D9-EAD0F231631A}" dt="2022-11-20T23:00:02.916" v="219" actId="1076"/>
          <ac:picMkLst>
            <pc:docMk/>
            <pc:sldMk cId="946647090" sldId="912"/>
            <ac:picMk id="7" creationId="{DB78378D-A7AB-5722-F98C-F9CE134F8304}"/>
          </ac:picMkLst>
        </pc:picChg>
        <pc:picChg chg="mod">
          <ac:chgData name="Xuesu Xiao" userId="2da2dc19-76a6-42ca-a03e-a5becae5e7dc" providerId="ADAL" clId="{5F4D6347-BDA8-9640-96D9-EAD0F231631A}" dt="2022-11-20T23:00:53.481" v="232" actId="1036"/>
          <ac:picMkLst>
            <pc:docMk/>
            <pc:sldMk cId="946647090" sldId="912"/>
            <ac:picMk id="8" creationId="{9568E00F-411E-1526-DBAC-0135DCAAA628}"/>
          </ac:picMkLst>
        </pc:picChg>
      </pc:sldChg>
      <pc:sldChg chg="addSp delSp modSp add mod">
        <pc:chgData name="Xuesu Xiao" userId="2da2dc19-76a6-42ca-a03e-a5becae5e7dc" providerId="ADAL" clId="{5F4D6347-BDA8-9640-96D9-EAD0F231631A}" dt="2022-11-21T04:34:30.170" v="399"/>
        <pc:sldMkLst>
          <pc:docMk/>
          <pc:sldMk cId="1980150042" sldId="913"/>
        </pc:sldMkLst>
        <pc:spChg chg="add del mod">
          <ac:chgData name="Xuesu Xiao" userId="2da2dc19-76a6-42ca-a03e-a5becae5e7dc" providerId="ADAL" clId="{5F4D6347-BDA8-9640-96D9-EAD0F231631A}" dt="2022-11-21T04:34:30.170" v="399"/>
          <ac:spMkLst>
            <pc:docMk/>
            <pc:sldMk cId="1980150042" sldId="913"/>
            <ac:spMk id="4" creationId="{A25CDFAA-BF18-328B-62D7-484F7896143C}"/>
          </ac:spMkLst>
        </pc:spChg>
        <pc:spChg chg="del">
          <ac:chgData name="Xuesu Xiao" userId="2da2dc19-76a6-42ca-a03e-a5becae5e7dc" providerId="ADAL" clId="{5F4D6347-BDA8-9640-96D9-EAD0F231631A}" dt="2022-11-20T23:41:35.588" v="396"/>
          <ac:spMkLst>
            <pc:docMk/>
            <pc:sldMk cId="1980150042" sldId="913"/>
            <ac:spMk id="4" creationId="{FB15D4DA-0CE5-4B41-9673-51C2516AC1FC}"/>
          </ac:spMkLst>
        </pc:spChg>
        <pc:picChg chg="add mod">
          <ac:chgData name="Xuesu Xiao" userId="2da2dc19-76a6-42ca-a03e-a5becae5e7dc" providerId="ADAL" clId="{5F4D6347-BDA8-9640-96D9-EAD0F231631A}" dt="2022-11-20T23:00:56.505" v="236" actId="1036"/>
          <ac:picMkLst>
            <pc:docMk/>
            <pc:sldMk cId="1980150042" sldId="913"/>
            <ac:picMk id="6" creationId="{C4673541-C4B8-028C-919B-BF5C3D2EC26F}"/>
          </ac:picMkLst>
        </pc:picChg>
        <pc:picChg chg="del">
          <ac:chgData name="Xuesu Xiao" userId="2da2dc19-76a6-42ca-a03e-a5becae5e7dc" providerId="ADAL" clId="{5F4D6347-BDA8-9640-96D9-EAD0F231631A}" dt="2022-11-20T23:00:22.870" v="223" actId="478"/>
          <ac:picMkLst>
            <pc:docMk/>
            <pc:sldMk cId="1980150042" sldId="913"/>
            <ac:picMk id="8" creationId="{9568E00F-411E-1526-DBAC-0135DCAAA628}"/>
          </ac:picMkLst>
        </pc:picChg>
      </pc:sldChg>
      <pc:sldChg chg="addSp delSp modSp add mod">
        <pc:chgData name="Xuesu Xiao" userId="2da2dc19-76a6-42ca-a03e-a5becae5e7dc" providerId="ADAL" clId="{5F4D6347-BDA8-9640-96D9-EAD0F231631A}" dt="2022-11-21T04:34:30.170" v="399"/>
        <pc:sldMkLst>
          <pc:docMk/>
          <pc:sldMk cId="2965230290" sldId="914"/>
        </pc:sldMkLst>
        <pc:spChg chg="add del mod">
          <ac:chgData name="Xuesu Xiao" userId="2da2dc19-76a6-42ca-a03e-a5becae5e7dc" providerId="ADAL" clId="{5F4D6347-BDA8-9640-96D9-EAD0F231631A}" dt="2022-11-21T04:34:30.170" v="399"/>
          <ac:spMkLst>
            <pc:docMk/>
            <pc:sldMk cId="2965230290" sldId="914"/>
            <ac:spMk id="4" creationId="{1F9C22D7-4888-222E-0157-ADF959D03446}"/>
          </ac:spMkLst>
        </pc:spChg>
        <pc:spChg chg="del">
          <ac:chgData name="Xuesu Xiao" userId="2da2dc19-76a6-42ca-a03e-a5becae5e7dc" providerId="ADAL" clId="{5F4D6347-BDA8-9640-96D9-EAD0F231631A}" dt="2022-11-20T23:41:35.588" v="396"/>
          <ac:spMkLst>
            <pc:docMk/>
            <pc:sldMk cId="2965230290" sldId="914"/>
            <ac:spMk id="4" creationId="{FB15D4DA-0CE5-4B41-9673-51C2516AC1FC}"/>
          </ac:spMkLst>
        </pc:spChg>
        <pc:picChg chg="add mod">
          <ac:chgData name="Xuesu Xiao" userId="2da2dc19-76a6-42ca-a03e-a5becae5e7dc" providerId="ADAL" clId="{5F4D6347-BDA8-9640-96D9-EAD0F231631A}" dt="2022-11-20T23:00:59.355" v="240" actId="1036"/>
          <ac:picMkLst>
            <pc:docMk/>
            <pc:sldMk cId="2965230290" sldId="914"/>
            <ac:picMk id="6" creationId="{BC86AF8D-28D6-A12E-E3C3-C6FE7962D268}"/>
          </ac:picMkLst>
        </pc:picChg>
        <pc:picChg chg="del">
          <ac:chgData name="Xuesu Xiao" userId="2da2dc19-76a6-42ca-a03e-a5becae5e7dc" providerId="ADAL" clId="{5F4D6347-BDA8-9640-96D9-EAD0F231631A}" dt="2022-11-20T23:00:31.769" v="225" actId="478"/>
          <ac:picMkLst>
            <pc:docMk/>
            <pc:sldMk cId="2965230290" sldId="914"/>
            <ac:picMk id="8" creationId="{9568E00F-411E-1526-DBAC-0135DCAAA628}"/>
          </ac:picMkLst>
        </pc:picChg>
        <pc:picChg chg="mod">
          <ac:chgData name="Xuesu Xiao" userId="2da2dc19-76a6-42ca-a03e-a5becae5e7dc" providerId="ADAL" clId="{5F4D6347-BDA8-9640-96D9-EAD0F231631A}" dt="2022-11-20T23:01:22.204" v="258" actId="1076"/>
          <ac:picMkLst>
            <pc:docMk/>
            <pc:sldMk cId="2965230290" sldId="914"/>
            <ac:picMk id="9" creationId="{28FBEEC0-A3B4-461D-2431-1DF2565E13AF}"/>
          </ac:picMkLst>
        </pc:picChg>
      </pc:sldChg>
      <pc:sldChg chg="addSp delSp modSp add mod">
        <pc:chgData name="Xuesu Xiao" userId="2da2dc19-76a6-42ca-a03e-a5becae5e7dc" providerId="ADAL" clId="{5F4D6347-BDA8-9640-96D9-EAD0F231631A}" dt="2022-11-21T04:34:30.170" v="399"/>
        <pc:sldMkLst>
          <pc:docMk/>
          <pc:sldMk cId="628303380" sldId="916"/>
        </pc:sldMkLst>
        <pc:spChg chg="mod">
          <ac:chgData name="Xuesu Xiao" userId="2da2dc19-76a6-42ca-a03e-a5becae5e7dc" providerId="ADAL" clId="{5F4D6347-BDA8-9640-96D9-EAD0F231631A}" dt="2022-11-20T23:01:43.212" v="259" actId="12"/>
          <ac:spMkLst>
            <pc:docMk/>
            <pc:sldMk cId="628303380" sldId="916"/>
            <ac:spMk id="3" creationId="{245A4877-73C4-D0C8-6276-178EAE607B73}"/>
          </ac:spMkLst>
        </pc:spChg>
        <pc:spChg chg="add del mod">
          <ac:chgData name="Xuesu Xiao" userId="2da2dc19-76a6-42ca-a03e-a5becae5e7dc" providerId="ADAL" clId="{5F4D6347-BDA8-9640-96D9-EAD0F231631A}" dt="2022-11-21T04:34:30.170" v="399"/>
          <ac:spMkLst>
            <pc:docMk/>
            <pc:sldMk cId="628303380" sldId="916"/>
            <ac:spMk id="4" creationId="{2757DA79-9568-6094-F98C-0A22BBE18809}"/>
          </ac:spMkLst>
        </pc:spChg>
        <pc:spChg chg="del">
          <ac:chgData name="Xuesu Xiao" userId="2da2dc19-76a6-42ca-a03e-a5becae5e7dc" providerId="ADAL" clId="{5F4D6347-BDA8-9640-96D9-EAD0F231631A}" dt="2022-11-20T23:41:35.588" v="396"/>
          <ac:spMkLst>
            <pc:docMk/>
            <pc:sldMk cId="628303380" sldId="916"/>
            <ac:spMk id="4" creationId="{40CF67E5-6508-C96C-5190-5159E23066DA}"/>
          </ac:spMkLst>
        </pc:spChg>
      </pc:sldChg>
      <pc:sldChg chg="addSp delSp modSp add">
        <pc:chgData name="Xuesu Xiao" userId="2da2dc19-76a6-42ca-a03e-a5becae5e7dc" providerId="ADAL" clId="{5F4D6347-BDA8-9640-96D9-EAD0F231631A}" dt="2022-11-21T04:34:30.170" v="399"/>
        <pc:sldMkLst>
          <pc:docMk/>
          <pc:sldMk cId="2419736691" sldId="917"/>
        </pc:sldMkLst>
        <pc:spChg chg="del">
          <ac:chgData name="Xuesu Xiao" userId="2da2dc19-76a6-42ca-a03e-a5becae5e7dc" providerId="ADAL" clId="{5F4D6347-BDA8-9640-96D9-EAD0F231631A}" dt="2022-11-20T23:41:35.588" v="396"/>
          <ac:spMkLst>
            <pc:docMk/>
            <pc:sldMk cId="2419736691" sldId="917"/>
            <ac:spMk id="4" creationId="{40CF67E5-6508-C96C-5190-5159E23066DA}"/>
          </ac:spMkLst>
        </pc:spChg>
        <pc:spChg chg="add del mod">
          <ac:chgData name="Xuesu Xiao" userId="2da2dc19-76a6-42ca-a03e-a5becae5e7dc" providerId="ADAL" clId="{5F4D6347-BDA8-9640-96D9-EAD0F231631A}" dt="2022-11-21T04:34:30.170" v="399"/>
          <ac:spMkLst>
            <pc:docMk/>
            <pc:sldMk cId="2419736691" sldId="917"/>
            <ac:spMk id="4" creationId="{8B505EA7-40E1-2F7E-1646-19F982EA1D31}"/>
          </ac:spMkLst>
        </pc:spChg>
      </pc:sldChg>
      <pc:sldChg chg="addSp delSp modSp add">
        <pc:chgData name="Xuesu Xiao" userId="2da2dc19-76a6-42ca-a03e-a5becae5e7dc" providerId="ADAL" clId="{5F4D6347-BDA8-9640-96D9-EAD0F231631A}" dt="2022-11-21T04:34:30.170" v="399"/>
        <pc:sldMkLst>
          <pc:docMk/>
          <pc:sldMk cId="739841025" sldId="918"/>
        </pc:sldMkLst>
        <pc:spChg chg="del">
          <ac:chgData name="Xuesu Xiao" userId="2da2dc19-76a6-42ca-a03e-a5becae5e7dc" providerId="ADAL" clId="{5F4D6347-BDA8-9640-96D9-EAD0F231631A}" dt="2022-11-20T23:41:35.588" v="396"/>
          <ac:spMkLst>
            <pc:docMk/>
            <pc:sldMk cId="739841025" sldId="918"/>
            <ac:spMk id="4" creationId="{8547EE8D-F236-36FB-8AE4-BAE64667BE07}"/>
          </ac:spMkLst>
        </pc:spChg>
        <pc:spChg chg="add del mod">
          <ac:chgData name="Xuesu Xiao" userId="2da2dc19-76a6-42ca-a03e-a5becae5e7dc" providerId="ADAL" clId="{5F4D6347-BDA8-9640-96D9-EAD0F231631A}" dt="2022-11-21T04:34:30.170" v="399"/>
          <ac:spMkLst>
            <pc:docMk/>
            <pc:sldMk cId="739841025" sldId="918"/>
            <ac:spMk id="4" creationId="{D59E927D-22AE-FE96-A40E-D0CD26E1CD69}"/>
          </ac:spMkLst>
        </pc:spChg>
      </pc:sldChg>
      <pc:sldChg chg="addSp delSp modSp add">
        <pc:chgData name="Xuesu Xiao" userId="2da2dc19-76a6-42ca-a03e-a5becae5e7dc" providerId="ADAL" clId="{5F4D6347-BDA8-9640-96D9-EAD0F231631A}" dt="2022-11-21T04:34:30.170" v="399"/>
        <pc:sldMkLst>
          <pc:docMk/>
          <pc:sldMk cId="793583366" sldId="919"/>
        </pc:sldMkLst>
        <pc:spChg chg="del">
          <ac:chgData name="Xuesu Xiao" userId="2da2dc19-76a6-42ca-a03e-a5becae5e7dc" providerId="ADAL" clId="{5F4D6347-BDA8-9640-96D9-EAD0F231631A}" dt="2022-11-20T23:41:35.588" v="396"/>
          <ac:spMkLst>
            <pc:docMk/>
            <pc:sldMk cId="793583366" sldId="919"/>
            <ac:spMk id="4" creationId="{8547EE8D-F236-36FB-8AE4-BAE64667BE07}"/>
          </ac:spMkLst>
        </pc:spChg>
        <pc:spChg chg="add del mod">
          <ac:chgData name="Xuesu Xiao" userId="2da2dc19-76a6-42ca-a03e-a5becae5e7dc" providerId="ADAL" clId="{5F4D6347-BDA8-9640-96D9-EAD0F231631A}" dt="2022-11-21T04:34:30.170" v="399"/>
          <ac:spMkLst>
            <pc:docMk/>
            <pc:sldMk cId="793583366" sldId="919"/>
            <ac:spMk id="4" creationId="{E8734564-F3FA-A6F5-0835-FB33BB309E95}"/>
          </ac:spMkLst>
        </pc:spChg>
      </pc:sldChg>
      <pc:sldChg chg="addSp delSp modSp add mod">
        <pc:chgData name="Xuesu Xiao" userId="2da2dc19-76a6-42ca-a03e-a5becae5e7dc" providerId="ADAL" clId="{5F4D6347-BDA8-9640-96D9-EAD0F231631A}" dt="2022-11-21T04:34:30.170" v="399"/>
        <pc:sldMkLst>
          <pc:docMk/>
          <pc:sldMk cId="2606793230" sldId="920"/>
        </pc:sldMkLst>
        <pc:spChg chg="mod">
          <ac:chgData name="Xuesu Xiao" userId="2da2dc19-76a6-42ca-a03e-a5becae5e7dc" providerId="ADAL" clId="{5F4D6347-BDA8-9640-96D9-EAD0F231631A}" dt="2022-11-20T23:06:16.324" v="326" actId="207"/>
          <ac:spMkLst>
            <pc:docMk/>
            <pc:sldMk cId="2606793230" sldId="920"/>
            <ac:spMk id="3" creationId="{BA859D75-7E29-43CD-4C4A-127742FC2755}"/>
          </ac:spMkLst>
        </pc:spChg>
        <pc:spChg chg="del">
          <ac:chgData name="Xuesu Xiao" userId="2da2dc19-76a6-42ca-a03e-a5becae5e7dc" providerId="ADAL" clId="{5F4D6347-BDA8-9640-96D9-EAD0F231631A}" dt="2022-11-20T23:41:35.588" v="396"/>
          <ac:spMkLst>
            <pc:docMk/>
            <pc:sldMk cId="2606793230" sldId="920"/>
            <ac:spMk id="4" creationId="{8547EE8D-F236-36FB-8AE4-BAE64667BE07}"/>
          </ac:spMkLst>
        </pc:spChg>
        <pc:spChg chg="add del mod">
          <ac:chgData name="Xuesu Xiao" userId="2da2dc19-76a6-42ca-a03e-a5becae5e7dc" providerId="ADAL" clId="{5F4D6347-BDA8-9640-96D9-EAD0F231631A}" dt="2022-11-21T04:34:30.170" v="399"/>
          <ac:spMkLst>
            <pc:docMk/>
            <pc:sldMk cId="2606793230" sldId="920"/>
            <ac:spMk id="4" creationId="{D2FEA566-E06A-EEB5-EEF0-E3C23DDBADC9}"/>
          </ac:spMkLst>
        </pc:spChg>
      </pc:sldChg>
      <pc:sldChg chg="addSp delSp modSp add mod">
        <pc:chgData name="Xuesu Xiao" userId="2da2dc19-76a6-42ca-a03e-a5becae5e7dc" providerId="ADAL" clId="{5F4D6347-BDA8-9640-96D9-EAD0F231631A}" dt="2022-11-21T04:34:30.170" v="399"/>
        <pc:sldMkLst>
          <pc:docMk/>
          <pc:sldMk cId="4269186842" sldId="921"/>
        </pc:sldMkLst>
        <pc:spChg chg="del">
          <ac:chgData name="Xuesu Xiao" userId="2da2dc19-76a6-42ca-a03e-a5becae5e7dc" providerId="ADAL" clId="{5F4D6347-BDA8-9640-96D9-EAD0F231631A}" dt="2022-11-20T23:41:35.588" v="396"/>
          <ac:spMkLst>
            <pc:docMk/>
            <pc:sldMk cId="4269186842" sldId="921"/>
            <ac:spMk id="4" creationId="{8547EE8D-F236-36FB-8AE4-BAE64667BE07}"/>
          </ac:spMkLst>
        </pc:spChg>
        <pc:spChg chg="add del mod">
          <ac:chgData name="Xuesu Xiao" userId="2da2dc19-76a6-42ca-a03e-a5becae5e7dc" providerId="ADAL" clId="{5F4D6347-BDA8-9640-96D9-EAD0F231631A}" dt="2022-11-21T04:34:30.170" v="399"/>
          <ac:spMkLst>
            <pc:docMk/>
            <pc:sldMk cId="4269186842" sldId="921"/>
            <ac:spMk id="4" creationId="{9C5EA433-0B15-6128-489D-4CE6E275F8FC}"/>
          </ac:spMkLst>
        </pc:spChg>
        <pc:picChg chg="mod">
          <ac:chgData name="Xuesu Xiao" userId="2da2dc19-76a6-42ca-a03e-a5becae5e7dc" providerId="ADAL" clId="{5F4D6347-BDA8-9640-96D9-EAD0F231631A}" dt="2022-11-20T23:01:57.298" v="261" actId="167"/>
          <ac:picMkLst>
            <pc:docMk/>
            <pc:sldMk cId="4269186842" sldId="921"/>
            <ac:picMk id="6" creationId="{CD91B3FA-65D8-D3EE-5408-18C4B87982DF}"/>
          </ac:picMkLst>
        </pc:picChg>
        <pc:picChg chg="mod">
          <ac:chgData name="Xuesu Xiao" userId="2da2dc19-76a6-42ca-a03e-a5becae5e7dc" providerId="ADAL" clId="{5F4D6347-BDA8-9640-96D9-EAD0F231631A}" dt="2022-11-20T23:02:14.857" v="266" actId="1035"/>
          <ac:picMkLst>
            <pc:docMk/>
            <pc:sldMk cId="4269186842" sldId="921"/>
            <ac:picMk id="7" creationId="{F21D9C29-B1CA-0B41-1B10-6636971B70BA}"/>
          </ac:picMkLst>
        </pc:picChg>
      </pc:sldChg>
      <pc:sldChg chg="addSp delSp modSp add mod">
        <pc:chgData name="Xuesu Xiao" userId="2da2dc19-76a6-42ca-a03e-a5becae5e7dc" providerId="ADAL" clId="{5F4D6347-BDA8-9640-96D9-EAD0F231631A}" dt="2022-11-21T04:34:30.170" v="399"/>
        <pc:sldMkLst>
          <pc:docMk/>
          <pc:sldMk cId="12823510" sldId="922"/>
        </pc:sldMkLst>
        <pc:spChg chg="mod">
          <ac:chgData name="Xuesu Xiao" userId="2da2dc19-76a6-42ca-a03e-a5becae5e7dc" providerId="ADAL" clId="{5F4D6347-BDA8-9640-96D9-EAD0F231631A}" dt="2022-11-20T22:59:17.184" v="198" actId="27636"/>
          <ac:spMkLst>
            <pc:docMk/>
            <pc:sldMk cId="12823510" sldId="922"/>
            <ac:spMk id="3" creationId="{BA859D75-7E29-43CD-4C4A-127742FC2755}"/>
          </ac:spMkLst>
        </pc:spChg>
        <pc:spChg chg="add del mod">
          <ac:chgData name="Xuesu Xiao" userId="2da2dc19-76a6-42ca-a03e-a5becae5e7dc" providerId="ADAL" clId="{5F4D6347-BDA8-9640-96D9-EAD0F231631A}" dt="2022-11-21T04:34:30.170" v="399"/>
          <ac:spMkLst>
            <pc:docMk/>
            <pc:sldMk cId="12823510" sldId="922"/>
            <ac:spMk id="4" creationId="{723FF257-8BC7-ADFC-6463-57D6E5337C46}"/>
          </ac:spMkLst>
        </pc:spChg>
        <pc:spChg chg="del">
          <ac:chgData name="Xuesu Xiao" userId="2da2dc19-76a6-42ca-a03e-a5becae5e7dc" providerId="ADAL" clId="{5F4D6347-BDA8-9640-96D9-EAD0F231631A}" dt="2022-11-20T23:41:35.588" v="396"/>
          <ac:spMkLst>
            <pc:docMk/>
            <pc:sldMk cId="12823510" sldId="922"/>
            <ac:spMk id="4" creationId="{8547EE8D-F236-36FB-8AE4-BAE64667BE07}"/>
          </ac:spMkLst>
        </pc:spChg>
      </pc:sldChg>
      <pc:sldChg chg="addSp delSp modSp add mod">
        <pc:chgData name="Xuesu Xiao" userId="2da2dc19-76a6-42ca-a03e-a5becae5e7dc" providerId="ADAL" clId="{5F4D6347-BDA8-9640-96D9-EAD0F231631A}" dt="2022-11-21T04:34:30.170" v="399"/>
        <pc:sldMkLst>
          <pc:docMk/>
          <pc:sldMk cId="3375218705" sldId="923"/>
        </pc:sldMkLst>
        <pc:spChg chg="mod">
          <ac:chgData name="Xuesu Xiao" userId="2da2dc19-76a6-42ca-a03e-a5becae5e7dc" providerId="ADAL" clId="{5F4D6347-BDA8-9640-96D9-EAD0F231631A}" dt="2022-11-20T23:05:30.658" v="323" actId="20577"/>
          <ac:spMkLst>
            <pc:docMk/>
            <pc:sldMk cId="3375218705" sldId="923"/>
            <ac:spMk id="3" creationId="{BA859D75-7E29-43CD-4C4A-127742FC2755}"/>
          </ac:spMkLst>
        </pc:spChg>
        <pc:spChg chg="del">
          <ac:chgData name="Xuesu Xiao" userId="2da2dc19-76a6-42ca-a03e-a5becae5e7dc" providerId="ADAL" clId="{5F4D6347-BDA8-9640-96D9-EAD0F231631A}" dt="2022-11-20T23:41:35.588" v="396"/>
          <ac:spMkLst>
            <pc:docMk/>
            <pc:sldMk cId="3375218705" sldId="923"/>
            <ac:spMk id="4" creationId="{8547EE8D-F236-36FB-8AE4-BAE64667BE07}"/>
          </ac:spMkLst>
        </pc:spChg>
        <pc:spChg chg="add del mod">
          <ac:chgData name="Xuesu Xiao" userId="2da2dc19-76a6-42ca-a03e-a5becae5e7dc" providerId="ADAL" clId="{5F4D6347-BDA8-9640-96D9-EAD0F231631A}" dt="2022-11-21T04:34:30.170" v="399"/>
          <ac:spMkLst>
            <pc:docMk/>
            <pc:sldMk cId="3375218705" sldId="923"/>
            <ac:spMk id="4" creationId="{C4BD5BCE-DC7D-D9D5-80E0-5C7299365004}"/>
          </ac:spMkLst>
        </pc:spChg>
        <pc:spChg chg="mod">
          <ac:chgData name="Xuesu Xiao" userId="2da2dc19-76a6-42ca-a03e-a5becae5e7dc" providerId="ADAL" clId="{5F4D6347-BDA8-9640-96D9-EAD0F231631A}" dt="2022-11-20T23:05:29.070" v="321" actId="1035"/>
          <ac:spMkLst>
            <pc:docMk/>
            <pc:sldMk cId="3375218705" sldId="923"/>
            <ac:spMk id="7" creationId="{E8E1B0C8-8B2F-17B4-20A9-2908BEFC2692}"/>
          </ac:spMkLst>
        </pc:spChg>
        <pc:spChg chg="mod">
          <ac:chgData name="Xuesu Xiao" userId="2da2dc19-76a6-42ca-a03e-a5becae5e7dc" providerId="ADAL" clId="{5F4D6347-BDA8-9640-96D9-EAD0F231631A}" dt="2022-11-20T23:05:29.070" v="321" actId="1035"/>
          <ac:spMkLst>
            <pc:docMk/>
            <pc:sldMk cId="3375218705" sldId="923"/>
            <ac:spMk id="9" creationId="{00CFC936-1F01-5FD3-16D4-938DA0A4837C}"/>
          </ac:spMkLst>
        </pc:spChg>
        <pc:picChg chg="mod">
          <ac:chgData name="Xuesu Xiao" userId="2da2dc19-76a6-42ca-a03e-a5becae5e7dc" providerId="ADAL" clId="{5F4D6347-BDA8-9640-96D9-EAD0F231631A}" dt="2022-11-20T23:05:29.070" v="321" actId="1035"/>
          <ac:picMkLst>
            <pc:docMk/>
            <pc:sldMk cId="3375218705" sldId="923"/>
            <ac:picMk id="6" creationId="{C2A37004-D812-4F66-08FF-E19CB7DAE86D}"/>
          </ac:picMkLst>
        </pc:picChg>
        <pc:picChg chg="mod">
          <ac:chgData name="Xuesu Xiao" userId="2da2dc19-76a6-42ca-a03e-a5becae5e7dc" providerId="ADAL" clId="{5F4D6347-BDA8-9640-96D9-EAD0F231631A}" dt="2022-11-20T23:05:29.070" v="321" actId="1035"/>
          <ac:picMkLst>
            <pc:docMk/>
            <pc:sldMk cId="3375218705" sldId="923"/>
            <ac:picMk id="8" creationId="{14B20821-D1CE-7C19-5B4E-380A35516D14}"/>
          </ac:picMkLst>
        </pc:picChg>
      </pc:sldChg>
      <pc:sldChg chg="addSp delSp modSp add mod">
        <pc:chgData name="Xuesu Xiao" userId="2da2dc19-76a6-42ca-a03e-a5becae5e7dc" providerId="ADAL" clId="{5F4D6347-BDA8-9640-96D9-EAD0F231631A}" dt="2022-11-21T04:34:30.170" v="399"/>
        <pc:sldMkLst>
          <pc:docMk/>
          <pc:sldMk cId="1787111419" sldId="924"/>
        </pc:sldMkLst>
        <pc:spChg chg="mod">
          <ac:chgData name="Xuesu Xiao" userId="2da2dc19-76a6-42ca-a03e-a5becae5e7dc" providerId="ADAL" clId="{5F4D6347-BDA8-9640-96D9-EAD0F231631A}" dt="2022-11-20T23:06:21.809" v="327" actId="5793"/>
          <ac:spMkLst>
            <pc:docMk/>
            <pc:sldMk cId="1787111419" sldId="924"/>
            <ac:spMk id="3" creationId="{BA859D75-7E29-43CD-4C4A-127742FC2755}"/>
          </ac:spMkLst>
        </pc:spChg>
        <pc:spChg chg="add del mod">
          <ac:chgData name="Xuesu Xiao" userId="2da2dc19-76a6-42ca-a03e-a5becae5e7dc" providerId="ADAL" clId="{5F4D6347-BDA8-9640-96D9-EAD0F231631A}" dt="2022-11-21T04:34:30.170" v="399"/>
          <ac:spMkLst>
            <pc:docMk/>
            <pc:sldMk cId="1787111419" sldId="924"/>
            <ac:spMk id="4" creationId="{18F1F3F0-A1CE-E5A5-4C60-F350E8A39D41}"/>
          </ac:spMkLst>
        </pc:spChg>
        <pc:spChg chg="del">
          <ac:chgData name="Xuesu Xiao" userId="2da2dc19-76a6-42ca-a03e-a5becae5e7dc" providerId="ADAL" clId="{5F4D6347-BDA8-9640-96D9-EAD0F231631A}" dt="2022-11-20T23:41:35.588" v="396"/>
          <ac:spMkLst>
            <pc:docMk/>
            <pc:sldMk cId="1787111419" sldId="924"/>
            <ac:spMk id="4" creationId="{8547EE8D-F236-36FB-8AE4-BAE64667BE07}"/>
          </ac:spMkLst>
        </pc:spChg>
      </pc:sldChg>
      <pc:sldChg chg="addSp delSp modSp add">
        <pc:chgData name="Xuesu Xiao" userId="2da2dc19-76a6-42ca-a03e-a5becae5e7dc" providerId="ADAL" clId="{5F4D6347-BDA8-9640-96D9-EAD0F231631A}" dt="2022-11-21T04:34:30.170" v="399"/>
        <pc:sldMkLst>
          <pc:docMk/>
          <pc:sldMk cId="860076313" sldId="925"/>
        </pc:sldMkLst>
        <pc:spChg chg="add del mod">
          <ac:chgData name="Xuesu Xiao" userId="2da2dc19-76a6-42ca-a03e-a5becae5e7dc" providerId="ADAL" clId="{5F4D6347-BDA8-9640-96D9-EAD0F231631A}" dt="2022-11-21T04:34:30.170" v="399"/>
          <ac:spMkLst>
            <pc:docMk/>
            <pc:sldMk cId="860076313" sldId="925"/>
            <ac:spMk id="4" creationId="{2CADD17A-F22A-B12A-FD2C-5BE3BECA1987}"/>
          </ac:spMkLst>
        </pc:spChg>
        <pc:spChg chg="del">
          <ac:chgData name="Xuesu Xiao" userId="2da2dc19-76a6-42ca-a03e-a5becae5e7dc" providerId="ADAL" clId="{5F4D6347-BDA8-9640-96D9-EAD0F231631A}" dt="2022-11-20T23:41:35.588" v="396"/>
          <ac:spMkLst>
            <pc:docMk/>
            <pc:sldMk cId="860076313" sldId="925"/>
            <ac:spMk id="4" creationId="{6A50B658-D482-D98D-C790-56D67DFC2AA8}"/>
          </ac:spMkLst>
        </pc:spChg>
      </pc:sldChg>
      <pc:sldChg chg="addSp delSp modSp add">
        <pc:chgData name="Xuesu Xiao" userId="2da2dc19-76a6-42ca-a03e-a5becae5e7dc" providerId="ADAL" clId="{5F4D6347-BDA8-9640-96D9-EAD0F231631A}" dt="2022-11-21T04:34:30.170" v="399"/>
        <pc:sldMkLst>
          <pc:docMk/>
          <pc:sldMk cId="527586806" sldId="926"/>
        </pc:sldMkLst>
        <pc:spChg chg="add del mod">
          <ac:chgData name="Xuesu Xiao" userId="2da2dc19-76a6-42ca-a03e-a5becae5e7dc" providerId="ADAL" clId="{5F4D6347-BDA8-9640-96D9-EAD0F231631A}" dt="2022-11-21T04:34:30.170" v="399"/>
          <ac:spMkLst>
            <pc:docMk/>
            <pc:sldMk cId="527586806" sldId="926"/>
            <ac:spMk id="3" creationId="{D78E81B3-8782-3ED1-9B1E-DB3C792F0D99}"/>
          </ac:spMkLst>
        </pc:spChg>
        <pc:spChg chg="del">
          <ac:chgData name="Xuesu Xiao" userId="2da2dc19-76a6-42ca-a03e-a5becae5e7dc" providerId="ADAL" clId="{5F4D6347-BDA8-9640-96D9-EAD0F231631A}" dt="2022-11-20T23:41:35.588" v="396"/>
          <ac:spMkLst>
            <pc:docMk/>
            <pc:sldMk cId="527586806" sldId="926"/>
            <ac:spMk id="4" creationId="{58D069A2-5CAC-6AB5-3438-42E20D933B2E}"/>
          </ac:spMkLst>
        </pc:spChg>
      </pc:sldChg>
      <pc:sldChg chg="addSp delSp modSp add mod">
        <pc:chgData name="Xuesu Xiao" userId="2da2dc19-76a6-42ca-a03e-a5becae5e7dc" providerId="ADAL" clId="{5F4D6347-BDA8-9640-96D9-EAD0F231631A}" dt="2022-11-21T04:34:30.170" v="399"/>
        <pc:sldMkLst>
          <pc:docMk/>
          <pc:sldMk cId="3734888119" sldId="927"/>
        </pc:sldMkLst>
        <pc:spChg chg="mod">
          <ac:chgData name="Xuesu Xiao" userId="2da2dc19-76a6-42ca-a03e-a5becae5e7dc" providerId="ADAL" clId="{5F4D6347-BDA8-9640-96D9-EAD0F231631A}" dt="2022-11-20T23:06:29.529" v="328" actId="5793"/>
          <ac:spMkLst>
            <pc:docMk/>
            <pc:sldMk cId="3734888119" sldId="927"/>
            <ac:spMk id="3" creationId="{5A3ED291-6B43-C00A-64C5-3793EAFCCECF}"/>
          </ac:spMkLst>
        </pc:spChg>
        <pc:spChg chg="del">
          <ac:chgData name="Xuesu Xiao" userId="2da2dc19-76a6-42ca-a03e-a5becae5e7dc" providerId="ADAL" clId="{5F4D6347-BDA8-9640-96D9-EAD0F231631A}" dt="2022-11-20T23:41:35.588" v="396"/>
          <ac:spMkLst>
            <pc:docMk/>
            <pc:sldMk cId="3734888119" sldId="927"/>
            <ac:spMk id="4" creationId="{3C01B537-3D22-C9A3-89AC-EB5FCE47CBAF}"/>
          </ac:spMkLst>
        </pc:spChg>
        <pc:spChg chg="add del mod">
          <ac:chgData name="Xuesu Xiao" userId="2da2dc19-76a6-42ca-a03e-a5becae5e7dc" providerId="ADAL" clId="{5F4D6347-BDA8-9640-96D9-EAD0F231631A}" dt="2022-11-21T04:34:30.170" v="399"/>
          <ac:spMkLst>
            <pc:docMk/>
            <pc:sldMk cId="3734888119" sldId="927"/>
            <ac:spMk id="4" creationId="{F781677F-91A2-3A90-9087-16019EC78D44}"/>
          </ac:spMkLst>
        </pc:spChg>
      </pc:sldChg>
      <pc:sldChg chg="addSp delSp modSp add mod">
        <pc:chgData name="Xuesu Xiao" userId="2da2dc19-76a6-42ca-a03e-a5becae5e7dc" providerId="ADAL" clId="{5F4D6347-BDA8-9640-96D9-EAD0F231631A}" dt="2022-11-21T04:34:30.170" v="399"/>
        <pc:sldMkLst>
          <pc:docMk/>
          <pc:sldMk cId="359101543" sldId="928"/>
        </pc:sldMkLst>
        <pc:spChg chg="add del mod">
          <ac:chgData name="Xuesu Xiao" userId="2da2dc19-76a6-42ca-a03e-a5becae5e7dc" providerId="ADAL" clId="{5F4D6347-BDA8-9640-96D9-EAD0F231631A}" dt="2022-11-21T04:34:30.170" v="399"/>
          <ac:spMkLst>
            <pc:docMk/>
            <pc:sldMk cId="359101543" sldId="928"/>
            <ac:spMk id="3" creationId="{74117CD1-E2D3-F80C-27B9-A5D2FA5BC539}"/>
          </ac:spMkLst>
        </pc:spChg>
        <pc:spChg chg="del">
          <ac:chgData name="Xuesu Xiao" userId="2da2dc19-76a6-42ca-a03e-a5becae5e7dc" providerId="ADAL" clId="{5F4D6347-BDA8-9640-96D9-EAD0F231631A}" dt="2022-11-20T23:41:35.588" v="396"/>
          <ac:spMkLst>
            <pc:docMk/>
            <pc:sldMk cId="359101543" sldId="928"/>
            <ac:spMk id="4" creationId="{3C01B537-3D22-C9A3-89AC-EB5FCE47CBAF}"/>
          </ac:spMkLst>
        </pc:spChg>
        <pc:spChg chg="mod">
          <ac:chgData name="Xuesu Xiao" userId="2da2dc19-76a6-42ca-a03e-a5becae5e7dc" providerId="ADAL" clId="{5F4D6347-BDA8-9640-96D9-EAD0F231631A}" dt="2022-11-20T23:06:36.490" v="329" actId="5793"/>
          <ac:spMkLst>
            <pc:docMk/>
            <pc:sldMk cId="359101543" sldId="928"/>
            <ac:spMk id="11" creationId="{A5C233D1-1F8E-4005-8354-B412927A389A}"/>
          </ac:spMkLst>
        </pc:spChg>
      </pc:sldChg>
      <pc:sldChg chg="addSp delSp modSp add mod">
        <pc:chgData name="Xuesu Xiao" userId="2da2dc19-76a6-42ca-a03e-a5becae5e7dc" providerId="ADAL" clId="{5F4D6347-BDA8-9640-96D9-EAD0F231631A}" dt="2022-11-21T04:34:30.170" v="399"/>
        <pc:sldMkLst>
          <pc:docMk/>
          <pc:sldMk cId="1950455212" sldId="936"/>
        </pc:sldMkLst>
        <pc:spChg chg="del">
          <ac:chgData name="Xuesu Xiao" userId="2da2dc19-76a6-42ca-a03e-a5becae5e7dc" providerId="ADAL" clId="{5F4D6347-BDA8-9640-96D9-EAD0F231631A}" dt="2022-11-20T23:07:54.671" v="349" actId="478"/>
          <ac:spMkLst>
            <pc:docMk/>
            <pc:sldMk cId="1950455212" sldId="936"/>
            <ac:spMk id="2" creationId="{2E8E85E9-DE58-4645-0560-1DED0DD204E9}"/>
          </ac:spMkLst>
        </pc:spChg>
        <pc:spChg chg="add del mod">
          <ac:chgData name="Xuesu Xiao" userId="2da2dc19-76a6-42ca-a03e-a5becae5e7dc" providerId="ADAL" clId="{5F4D6347-BDA8-9640-96D9-EAD0F231631A}" dt="2022-11-21T04:34:30.170" v="399"/>
          <ac:spMkLst>
            <pc:docMk/>
            <pc:sldMk cId="1950455212" sldId="936"/>
            <ac:spMk id="2" creationId="{C6A65F5B-5003-4AB3-BCF0-E52DAC0F37F4}"/>
          </ac:spMkLst>
        </pc:spChg>
        <pc:spChg chg="mod">
          <ac:chgData name="Xuesu Xiao" userId="2da2dc19-76a6-42ca-a03e-a5becae5e7dc" providerId="ADAL" clId="{5F4D6347-BDA8-9640-96D9-EAD0F231631A}" dt="2022-11-20T22:59:17.350" v="202" actId="27636"/>
          <ac:spMkLst>
            <pc:docMk/>
            <pc:sldMk cId="1950455212" sldId="936"/>
            <ac:spMk id="3" creationId="{33FC2D0F-B731-CB84-7B60-AF4CB050B855}"/>
          </ac:spMkLst>
        </pc:spChg>
        <pc:spChg chg="del">
          <ac:chgData name="Xuesu Xiao" userId="2da2dc19-76a6-42ca-a03e-a5becae5e7dc" providerId="ADAL" clId="{5F4D6347-BDA8-9640-96D9-EAD0F231631A}" dt="2022-11-20T23:41:35.588" v="396"/>
          <ac:spMkLst>
            <pc:docMk/>
            <pc:sldMk cId="1950455212" sldId="936"/>
            <ac:spMk id="4" creationId="{880FD940-D928-28C0-F785-5282C0336AC1}"/>
          </ac:spMkLst>
        </pc:spChg>
        <pc:spChg chg="mod">
          <ac:chgData name="Xuesu Xiao" userId="2da2dc19-76a6-42ca-a03e-a5becae5e7dc" providerId="ADAL" clId="{5F4D6347-BDA8-9640-96D9-EAD0F231631A}" dt="2022-11-20T23:06:41.484" v="331" actId="1076"/>
          <ac:spMkLst>
            <pc:docMk/>
            <pc:sldMk cId="1950455212" sldId="936"/>
            <ac:spMk id="17" creationId="{00F42B88-705B-8F5F-DEBD-22DF4E5CBE2C}"/>
          </ac:spMkLst>
        </pc:spChg>
        <pc:spChg chg="add del mod">
          <ac:chgData name="Xuesu Xiao" userId="2da2dc19-76a6-42ca-a03e-a5becae5e7dc" providerId="ADAL" clId="{5F4D6347-BDA8-9640-96D9-EAD0F231631A}" dt="2022-11-20T23:07:55.848" v="350" actId="478"/>
          <ac:spMkLst>
            <pc:docMk/>
            <pc:sldMk cId="1950455212" sldId="936"/>
            <ac:spMk id="19" creationId="{BF1D0755-78DD-1CE5-C9A4-6637BD9F0959}"/>
          </ac:spMkLst>
        </pc:spChg>
        <pc:spChg chg="add mod">
          <ac:chgData name="Xuesu Xiao" userId="2da2dc19-76a6-42ca-a03e-a5becae5e7dc" providerId="ADAL" clId="{5F4D6347-BDA8-9640-96D9-EAD0F231631A}" dt="2022-11-20T23:07:56.136" v="351"/>
          <ac:spMkLst>
            <pc:docMk/>
            <pc:sldMk cId="1950455212" sldId="936"/>
            <ac:spMk id="20" creationId="{14CF156B-E656-B0E9-1592-CB160F99BD2A}"/>
          </ac:spMkLst>
        </pc:spChg>
      </pc:sldChg>
      <pc:sldChg chg="addSp delSp modSp add mod">
        <pc:chgData name="Xuesu Xiao" userId="2da2dc19-76a6-42ca-a03e-a5becae5e7dc" providerId="ADAL" clId="{5F4D6347-BDA8-9640-96D9-EAD0F231631A}" dt="2022-11-21T04:34:30.170" v="399"/>
        <pc:sldMkLst>
          <pc:docMk/>
          <pc:sldMk cId="2301032078" sldId="938"/>
        </pc:sldMkLst>
        <pc:spChg chg="mod">
          <ac:chgData name="Xuesu Xiao" userId="2da2dc19-76a6-42ca-a03e-a5becae5e7dc" providerId="ADAL" clId="{5F4D6347-BDA8-9640-96D9-EAD0F231631A}" dt="2022-11-20T23:34:57.473" v="353" actId="27636"/>
          <ac:spMkLst>
            <pc:docMk/>
            <pc:sldMk cId="2301032078" sldId="938"/>
            <ac:spMk id="3" creationId="{40A03422-22BE-C7BB-35BF-CB9D1C90DF2A}"/>
          </ac:spMkLst>
        </pc:spChg>
        <pc:spChg chg="del">
          <ac:chgData name="Xuesu Xiao" userId="2da2dc19-76a6-42ca-a03e-a5becae5e7dc" providerId="ADAL" clId="{5F4D6347-BDA8-9640-96D9-EAD0F231631A}" dt="2022-11-20T23:41:35.588" v="396"/>
          <ac:spMkLst>
            <pc:docMk/>
            <pc:sldMk cId="2301032078" sldId="938"/>
            <ac:spMk id="4" creationId="{835B1044-02B2-0159-BC31-C99EEC99B77E}"/>
          </ac:spMkLst>
        </pc:spChg>
        <pc:spChg chg="add del mod">
          <ac:chgData name="Xuesu Xiao" userId="2da2dc19-76a6-42ca-a03e-a5becae5e7dc" providerId="ADAL" clId="{5F4D6347-BDA8-9640-96D9-EAD0F231631A}" dt="2022-11-21T04:34:30.170" v="399"/>
          <ac:spMkLst>
            <pc:docMk/>
            <pc:sldMk cId="2301032078" sldId="938"/>
            <ac:spMk id="4" creationId="{B174BF8E-9808-75C7-FA49-CFF77906345C}"/>
          </ac:spMkLst>
        </pc:spChg>
      </pc:sldChg>
      <pc:sldChg chg="addSp delSp modSp add">
        <pc:chgData name="Xuesu Xiao" userId="2da2dc19-76a6-42ca-a03e-a5becae5e7dc" providerId="ADAL" clId="{5F4D6347-BDA8-9640-96D9-EAD0F231631A}" dt="2022-11-21T04:34:30.170" v="399"/>
        <pc:sldMkLst>
          <pc:docMk/>
          <pc:sldMk cId="1182187124" sldId="939"/>
        </pc:sldMkLst>
        <pc:spChg chg="del">
          <ac:chgData name="Xuesu Xiao" userId="2da2dc19-76a6-42ca-a03e-a5becae5e7dc" providerId="ADAL" clId="{5F4D6347-BDA8-9640-96D9-EAD0F231631A}" dt="2022-11-20T23:41:35.588" v="396"/>
          <ac:spMkLst>
            <pc:docMk/>
            <pc:sldMk cId="1182187124" sldId="939"/>
            <ac:spMk id="4" creationId="{CB0AE5A5-8A54-97EA-EDC5-241D27E21211}"/>
          </ac:spMkLst>
        </pc:spChg>
        <pc:spChg chg="add del mod">
          <ac:chgData name="Xuesu Xiao" userId="2da2dc19-76a6-42ca-a03e-a5becae5e7dc" providerId="ADAL" clId="{5F4D6347-BDA8-9640-96D9-EAD0F231631A}" dt="2022-11-21T04:34:30.170" v="399"/>
          <ac:spMkLst>
            <pc:docMk/>
            <pc:sldMk cId="1182187124" sldId="939"/>
            <ac:spMk id="4" creationId="{F75884AB-3944-9EFC-45CD-1A4F3452AA11}"/>
          </ac:spMkLst>
        </pc:spChg>
      </pc:sldChg>
      <pc:sldChg chg="addSp delSp modSp add">
        <pc:chgData name="Xuesu Xiao" userId="2da2dc19-76a6-42ca-a03e-a5becae5e7dc" providerId="ADAL" clId="{5F4D6347-BDA8-9640-96D9-EAD0F231631A}" dt="2022-11-21T04:34:30.170" v="399"/>
        <pc:sldMkLst>
          <pc:docMk/>
          <pc:sldMk cId="2772741444" sldId="941"/>
        </pc:sldMkLst>
        <pc:spChg chg="add del mod">
          <ac:chgData name="Xuesu Xiao" userId="2da2dc19-76a6-42ca-a03e-a5becae5e7dc" providerId="ADAL" clId="{5F4D6347-BDA8-9640-96D9-EAD0F231631A}" dt="2022-11-21T04:34:30.170" v="399"/>
          <ac:spMkLst>
            <pc:docMk/>
            <pc:sldMk cId="2772741444" sldId="941"/>
            <ac:spMk id="4" creationId="{73507060-5042-0ADC-1F1F-CC4AC3582AC8}"/>
          </ac:spMkLst>
        </pc:spChg>
        <pc:spChg chg="del">
          <ac:chgData name="Xuesu Xiao" userId="2da2dc19-76a6-42ca-a03e-a5becae5e7dc" providerId="ADAL" clId="{5F4D6347-BDA8-9640-96D9-EAD0F231631A}" dt="2022-11-20T23:41:35.588" v="396"/>
          <ac:spMkLst>
            <pc:docMk/>
            <pc:sldMk cId="2772741444" sldId="941"/>
            <ac:spMk id="4" creationId="{835B1044-02B2-0159-BC31-C99EEC99B77E}"/>
          </ac:spMkLst>
        </pc:spChg>
      </pc:sldChg>
      <pc:sldChg chg="addSp delSp modSp add">
        <pc:chgData name="Xuesu Xiao" userId="2da2dc19-76a6-42ca-a03e-a5becae5e7dc" providerId="ADAL" clId="{5F4D6347-BDA8-9640-96D9-EAD0F231631A}" dt="2022-11-21T04:34:30.170" v="399"/>
        <pc:sldMkLst>
          <pc:docMk/>
          <pc:sldMk cId="899730551" sldId="944"/>
        </pc:sldMkLst>
        <pc:spChg chg="del">
          <ac:chgData name="Xuesu Xiao" userId="2da2dc19-76a6-42ca-a03e-a5becae5e7dc" providerId="ADAL" clId="{5F4D6347-BDA8-9640-96D9-EAD0F231631A}" dt="2022-11-20T23:41:35.588" v="396"/>
          <ac:spMkLst>
            <pc:docMk/>
            <pc:sldMk cId="899730551" sldId="944"/>
            <ac:spMk id="4" creationId="{835B1044-02B2-0159-BC31-C99EEC99B77E}"/>
          </ac:spMkLst>
        </pc:spChg>
        <pc:spChg chg="add del mod">
          <ac:chgData name="Xuesu Xiao" userId="2da2dc19-76a6-42ca-a03e-a5becae5e7dc" providerId="ADAL" clId="{5F4D6347-BDA8-9640-96D9-EAD0F231631A}" dt="2022-11-21T04:34:30.170" v="399"/>
          <ac:spMkLst>
            <pc:docMk/>
            <pc:sldMk cId="899730551" sldId="944"/>
            <ac:spMk id="4" creationId="{B049AB38-A3A2-1670-EBAD-150E60F0C353}"/>
          </ac:spMkLst>
        </pc:spChg>
      </pc:sldChg>
      <pc:sldChg chg="addSp delSp modSp add">
        <pc:chgData name="Xuesu Xiao" userId="2da2dc19-76a6-42ca-a03e-a5becae5e7dc" providerId="ADAL" clId="{5F4D6347-BDA8-9640-96D9-EAD0F231631A}" dt="2022-11-21T04:34:30.170" v="399"/>
        <pc:sldMkLst>
          <pc:docMk/>
          <pc:sldMk cId="2520236080" sldId="945"/>
        </pc:sldMkLst>
        <pc:spChg chg="add del mod">
          <ac:chgData name="Xuesu Xiao" userId="2da2dc19-76a6-42ca-a03e-a5becae5e7dc" providerId="ADAL" clId="{5F4D6347-BDA8-9640-96D9-EAD0F231631A}" dt="2022-11-21T04:34:30.170" v="399"/>
          <ac:spMkLst>
            <pc:docMk/>
            <pc:sldMk cId="2520236080" sldId="945"/>
            <ac:spMk id="3" creationId="{B7B2FD9E-8E97-8121-3BAC-3DA4444EED22}"/>
          </ac:spMkLst>
        </pc:spChg>
        <pc:spChg chg="del">
          <ac:chgData name="Xuesu Xiao" userId="2da2dc19-76a6-42ca-a03e-a5becae5e7dc" providerId="ADAL" clId="{5F4D6347-BDA8-9640-96D9-EAD0F231631A}" dt="2022-11-20T23:41:35.588" v="396"/>
          <ac:spMkLst>
            <pc:docMk/>
            <pc:sldMk cId="2520236080" sldId="945"/>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2821460854" sldId="946"/>
        </pc:sldMkLst>
        <pc:spChg chg="add del mod">
          <ac:chgData name="Xuesu Xiao" userId="2da2dc19-76a6-42ca-a03e-a5becae5e7dc" providerId="ADAL" clId="{5F4D6347-BDA8-9640-96D9-EAD0F231631A}" dt="2022-11-21T04:34:30.170" v="399"/>
          <ac:spMkLst>
            <pc:docMk/>
            <pc:sldMk cId="2821460854" sldId="946"/>
            <ac:spMk id="3" creationId="{86D82EA5-BAB0-E28B-D59E-96580869AED6}"/>
          </ac:spMkLst>
        </pc:spChg>
        <pc:spChg chg="del">
          <ac:chgData name="Xuesu Xiao" userId="2da2dc19-76a6-42ca-a03e-a5becae5e7dc" providerId="ADAL" clId="{5F4D6347-BDA8-9640-96D9-EAD0F231631A}" dt="2022-11-20T23:41:35.588" v="396"/>
          <ac:spMkLst>
            <pc:docMk/>
            <pc:sldMk cId="2821460854" sldId="946"/>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942368618" sldId="947"/>
        </pc:sldMkLst>
        <pc:spChg chg="add del mod">
          <ac:chgData name="Xuesu Xiao" userId="2da2dc19-76a6-42ca-a03e-a5becae5e7dc" providerId="ADAL" clId="{5F4D6347-BDA8-9640-96D9-EAD0F231631A}" dt="2022-11-21T04:34:30.170" v="399"/>
          <ac:spMkLst>
            <pc:docMk/>
            <pc:sldMk cId="3942368618" sldId="947"/>
            <ac:spMk id="3" creationId="{8733CFAA-C3FE-A406-4570-79ABDCD59884}"/>
          </ac:spMkLst>
        </pc:spChg>
        <pc:spChg chg="del">
          <ac:chgData name="Xuesu Xiao" userId="2da2dc19-76a6-42ca-a03e-a5becae5e7dc" providerId="ADAL" clId="{5F4D6347-BDA8-9640-96D9-EAD0F231631A}" dt="2022-11-20T23:41:35.588" v="396"/>
          <ac:spMkLst>
            <pc:docMk/>
            <pc:sldMk cId="3942368618" sldId="947"/>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231556659" sldId="948"/>
        </pc:sldMkLst>
        <pc:spChg chg="add del mod">
          <ac:chgData name="Xuesu Xiao" userId="2da2dc19-76a6-42ca-a03e-a5becae5e7dc" providerId="ADAL" clId="{5F4D6347-BDA8-9640-96D9-EAD0F231631A}" dt="2022-11-21T04:34:30.170" v="399"/>
          <ac:spMkLst>
            <pc:docMk/>
            <pc:sldMk cId="231556659" sldId="948"/>
            <ac:spMk id="3" creationId="{4CB48653-C354-BA87-4582-10AD297FC5E9}"/>
          </ac:spMkLst>
        </pc:spChg>
        <pc:spChg chg="del">
          <ac:chgData name="Xuesu Xiao" userId="2da2dc19-76a6-42ca-a03e-a5becae5e7dc" providerId="ADAL" clId="{5F4D6347-BDA8-9640-96D9-EAD0F231631A}" dt="2022-11-20T23:41:35.588" v="396"/>
          <ac:spMkLst>
            <pc:docMk/>
            <pc:sldMk cId="231556659" sldId="948"/>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554636113" sldId="949"/>
        </pc:sldMkLst>
        <pc:spChg chg="add del mod">
          <ac:chgData name="Xuesu Xiao" userId="2da2dc19-76a6-42ca-a03e-a5becae5e7dc" providerId="ADAL" clId="{5F4D6347-BDA8-9640-96D9-EAD0F231631A}" dt="2022-11-21T04:34:30.170" v="399"/>
          <ac:spMkLst>
            <pc:docMk/>
            <pc:sldMk cId="554636113" sldId="949"/>
            <ac:spMk id="3" creationId="{A223E8AF-15F9-FFDD-AF88-DC41D71A734C}"/>
          </ac:spMkLst>
        </pc:spChg>
        <pc:spChg chg="del">
          <ac:chgData name="Xuesu Xiao" userId="2da2dc19-76a6-42ca-a03e-a5becae5e7dc" providerId="ADAL" clId="{5F4D6347-BDA8-9640-96D9-EAD0F231631A}" dt="2022-11-20T23:41:35.588" v="396"/>
          <ac:spMkLst>
            <pc:docMk/>
            <pc:sldMk cId="554636113" sldId="949"/>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1673621896" sldId="950"/>
        </pc:sldMkLst>
        <pc:spChg chg="add del mod">
          <ac:chgData name="Xuesu Xiao" userId="2da2dc19-76a6-42ca-a03e-a5becae5e7dc" providerId="ADAL" clId="{5F4D6347-BDA8-9640-96D9-EAD0F231631A}" dt="2022-11-21T04:34:30.170" v="399"/>
          <ac:spMkLst>
            <pc:docMk/>
            <pc:sldMk cId="1673621896" sldId="950"/>
            <ac:spMk id="3" creationId="{6DF98B4E-00CF-C8BB-DD71-41838FCF71F7}"/>
          </ac:spMkLst>
        </pc:spChg>
        <pc:spChg chg="del">
          <ac:chgData name="Xuesu Xiao" userId="2da2dc19-76a6-42ca-a03e-a5becae5e7dc" providerId="ADAL" clId="{5F4D6347-BDA8-9640-96D9-EAD0F231631A}" dt="2022-11-20T23:41:35.588" v="396"/>
          <ac:spMkLst>
            <pc:docMk/>
            <pc:sldMk cId="1673621896" sldId="950"/>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254565120" sldId="951"/>
        </pc:sldMkLst>
        <pc:spChg chg="add del mod">
          <ac:chgData name="Xuesu Xiao" userId="2da2dc19-76a6-42ca-a03e-a5becae5e7dc" providerId="ADAL" clId="{5F4D6347-BDA8-9640-96D9-EAD0F231631A}" dt="2022-11-21T04:34:30.170" v="399"/>
          <ac:spMkLst>
            <pc:docMk/>
            <pc:sldMk cId="3254565120" sldId="951"/>
            <ac:spMk id="3" creationId="{34F39DEA-5D63-9DAD-DA5E-029C072423C1}"/>
          </ac:spMkLst>
        </pc:spChg>
        <pc:spChg chg="del">
          <ac:chgData name="Xuesu Xiao" userId="2da2dc19-76a6-42ca-a03e-a5becae5e7dc" providerId="ADAL" clId="{5F4D6347-BDA8-9640-96D9-EAD0F231631A}" dt="2022-11-20T23:41:35.588" v="396"/>
          <ac:spMkLst>
            <pc:docMk/>
            <pc:sldMk cId="3254565120" sldId="951"/>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678418697" sldId="952"/>
        </pc:sldMkLst>
        <pc:spChg chg="add del mod">
          <ac:chgData name="Xuesu Xiao" userId="2da2dc19-76a6-42ca-a03e-a5becae5e7dc" providerId="ADAL" clId="{5F4D6347-BDA8-9640-96D9-EAD0F231631A}" dt="2022-11-21T04:34:30.170" v="399"/>
          <ac:spMkLst>
            <pc:docMk/>
            <pc:sldMk cId="3678418697" sldId="952"/>
            <ac:spMk id="3" creationId="{922CE621-795C-0253-B4BF-26BD68B35A90}"/>
          </ac:spMkLst>
        </pc:spChg>
        <pc:spChg chg="del">
          <ac:chgData name="Xuesu Xiao" userId="2da2dc19-76a6-42ca-a03e-a5becae5e7dc" providerId="ADAL" clId="{5F4D6347-BDA8-9640-96D9-EAD0F231631A}" dt="2022-11-20T23:41:35.588" v="396"/>
          <ac:spMkLst>
            <pc:docMk/>
            <pc:sldMk cId="3678418697" sldId="952"/>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4105671411" sldId="953"/>
        </pc:sldMkLst>
        <pc:spChg chg="add del mod">
          <ac:chgData name="Xuesu Xiao" userId="2da2dc19-76a6-42ca-a03e-a5becae5e7dc" providerId="ADAL" clId="{5F4D6347-BDA8-9640-96D9-EAD0F231631A}" dt="2022-11-21T04:34:30.170" v="399"/>
          <ac:spMkLst>
            <pc:docMk/>
            <pc:sldMk cId="4105671411" sldId="953"/>
            <ac:spMk id="3" creationId="{A14347E7-5632-651A-05B6-0A8A592282EA}"/>
          </ac:spMkLst>
        </pc:spChg>
        <pc:spChg chg="del">
          <ac:chgData name="Xuesu Xiao" userId="2da2dc19-76a6-42ca-a03e-a5becae5e7dc" providerId="ADAL" clId="{5F4D6347-BDA8-9640-96D9-EAD0F231631A}" dt="2022-11-20T23:41:35.588" v="396"/>
          <ac:spMkLst>
            <pc:docMk/>
            <pc:sldMk cId="4105671411" sldId="953"/>
            <ac:spMk id="4" creationId="{AD79A493-2577-16AF-56CE-B87DD026CE8F}"/>
          </ac:spMkLst>
        </pc:spChg>
      </pc:sldChg>
      <pc:sldChg chg="addSp delSp modSp add">
        <pc:chgData name="Xuesu Xiao" userId="2da2dc19-76a6-42ca-a03e-a5becae5e7dc" providerId="ADAL" clId="{5F4D6347-BDA8-9640-96D9-EAD0F231631A}" dt="2022-11-21T04:34:30.170" v="399"/>
        <pc:sldMkLst>
          <pc:docMk/>
          <pc:sldMk cId="1578118265" sldId="954"/>
        </pc:sldMkLst>
        <pc:spChg chg="add del mod">
          <ac:chgData name="Xuesu Xiao" userId="2da2dc19-76a6-42ca-a03e-a5becae5e7dc" providerId="ADAL" clId="{5F4D6347-BDA8-9640-96D9-EAD0F231631A}" dt="2022-11-21T04:34:30.170" v="399"/>
          <ac:spMkLst>
            <pc:docMk/>
            <pc:sldMk cId="1578118265" sldId="954"/>
            <ac:spMk id="4" creationId="{1A4A0D38-C92C-69FD-BB32-70CAAB8BCD24}"/>
          </ac:spMkLst>
        </pc:spChg>
        <pc:spChg chg="del">
          <ac:chgData name="Xuesu Xiao" userId="2da2dc19-76a6-42ca-a03e-a5becae5e7dc" providerId="ADAL" clId="{5F4D6347-BDA8-9640-96D9-EAD0F231631A}" dt="2022-11-20T23:41:35.588" v="396"/>
          <ac:spMkLst>
            <pc:docMk/>
            <pc:sldMk cId="1578118265" sldId="954"/>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2870120494" sldId="955"/>
        </pc:sldMkLst>
        <pc:spChg chg="add del mod">
          <ac:chgData name="Xuesu Xiao" userId="2da2dc19-76a6-42ca-a03e-a5becae5e7dc" providerId="ADAL" clId="{5F4D6347-BDA8-9640-96D9-EAD0F231631A}" dt="2022-11-21T04:34:30.170" v="399"/>
          <ac:spMkLst>
            <pc:docMk/>
            <pc:sldMk cId="2870120494" sldId="955"/>
            <ac:spMk id="4" creationId="{09E3ED2F-88F4-8291-4421-F47FFECB357C}"/>
          </ac:spMkLst>
        </pc:spChg>
        <pc:spChg chg="del">
          <ac:chgData name="Xuesu Xiao" userId="2da2dc19-76a6-42ca-a03e-a5becae5e7dc" providerId="ADAL" clId="{5F4D6347-BDA8-9640-96D9-EAD0F231631A}" dt="2022-11-20T23:41:35.588" v="396"/>
          <ac:spMkLst>
            <pc:docMk/>
            <pc:sldMk cId="2870120494" sldId="955"/>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3848297286" sldId="956"/>
        </pc:sldMkLst>
        <pc:spChg chg="add del mod">
          <ac:chgData name="Xuesu Xiao" userId="2da2dc19-76a6-42ca-a03e-a5becae5e7dc" providerId="ADAL" clId="{5F4D6347-BDA8-9640-96D9-EAD0F231631A}" dt="2022-11-21T04:34:30.170" v="399"/>
          <ac:spMkLst>
            <pc:docMk/>
            <pc:sldMk cId="3848297286" sldId="956"/>
            <ac:spMk id="4" creationId="{6BE73DFF-AE85-0421-083E-F3C20C879E22}"/>
          </ac:spMkLst>
        </pc:spChg>
        <pc:spChg chg="del">
          <ac:chgData name="Xuesu Xiao" userId="2da2dc19-76a6-42ca-a03e-a5becae5e7dc" providerId="ADAL" clId="{5F4D6347-BDA8-9640-96D9-EAD0F231631A}" dt="2022-11-20T23:41:35.588" v="396"/>
          <ac:spMkLst>
            <pc:docMk/>
            <pc:sldMk cId="3848297286" sldId="956"/>
            <ac:spMk id="4" creationId="{CB0AE5A5-8A54-97EA-EDC5-241D27E21211}"/>
          </ac:spMkLst>
        </pc:spChg>
      </pc:sldChg>
      <pc:sldChg chg="addSp delSp modSp add mod">
        <pc:chgData name="Xuesu Xiao" userId="2da2dc19-76a6-42ca-a03e-a5becae5e7dc" providerId="ADAL" clId="{5F4D6347-BDA8-9640-96D9-EAD0F231631A}" dt="2022-11-21T04:34:30.170" v="399"/>
        <pc:sldMkLst>
          <pc:docMk/>
          <pc:sldMk cId="329974282" sldId="957"/>
        </pc:sldMkLst>
        <pc:spChg chg="mod">
          <ac:chgData name="Xuesu Xiao" userId="2da2dc19-76a6-42ca-a03e-a5becae5e7dc" providerId="ADAL" clId="{5F4D6347-BDA8-9640-96D9-EAD0F231631A}" dt="2022-11-20T23:36:24.910" v="359" actId="5793"/>
          <ac:spMkLst>
            <pc:docMk/>
            <pc:sldMk cId="329974282" sldId="957"/>
            <ac:spMk id="3" creationId="{9E694178-9748-38E8-20BF-B1378C4C7CDA}"/>
          </ac:spMkLst>
        </pc:spChg>
        <pc:spChg chg="add del mod">
          <ac:chgData name="Xuesu Xiao" userId="2da2dc19-76a6-42ca-a03e-a5becae5e7dc" providerId="ADAL" clId="{5F4D6347-BDA8-9640-96D9-EAD0F231631A}" dt="2022-11-21T04:34:30.170" v="399"/>
          <ac:spMkLst>
            <pc:docMk/>
            <pc:sldMk cId="329974282" sldId="957"/>
            <ac:spMk id="4" creationId="{16C0886E-8A47-1B67-4B04-0206DC7107A4}"/>
          </ac:spMkLst>
        </pc:spChg>
        <pc:spChg chg="del">
          <ac:chgData name="Xuesu Xiao" userId="2da2dc19-76a6-42ca-a03e-a5becae5e7dc" providerId="ADAL" clId="{5F4D6347-BDA8-9640-96D9-EAD0F231631A}" dt="2022-11-20T23:41:35.588" v="396"/>
          <ac:spMkLst>
            <pc:docMk/>
            <pc:sldMk cId="329974282" sldId="957"/>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3023487158" sldId="958"/>
        </pc:sldMkLst>
        <pc:spChg chg="del">
          <ac:chgData name="Xuesu Xiao" userId="2da2dc19-76a6-42ca-a03e-a5becae5e7dc" providerId="ADAL" clId="{5F4D6347-BDA8-9640-96D9-EAD0F231631A}" dt="2022-11-20T23:41:35.588" v="396"/>
          <ac:spMkLst>
            <pc:docMk/>
            <pc:sldMk cId="3023487158" sldId="958"/>
            <ac:spMk id="4" creationId="{0C4C7AB2-B48F-F420-C95E-AFDD71DBC730}"/>
          </ac:spMkLst>
        </pc:spChg>
        <pc:spChg chg="add del mod">
          <ac:chgData name="Xuesu Xiao" userId="2da2dc19-76a6-42ca-a03e-a5becae5e7dc" providerId="ADAL" clId="{5F4D6347-BDA8-9640-96D9-EAD0F231631A}" dt="2022-11-21T04:34:30.170" v="399"/>
          <ac:spMkLst>
            <pc:docMk/>
            <pc:sldMk cId="3023487158" sldId="958"/>
            <ac:spMk id="4" creationId="{B8CFC818-AB35-CEF2-E8D4-4788EE371044}"/>
          </ac:spMkLst>
        </pc:spChg>
      </pc:sldChg>
      <pc:sldChg chg="addSp delSp modSp add">
        <pc:chgData name="Xuesu Xiao" userId="2da2dc19-76a6-42ca-a03e-a5becae5e7dc" providerId="ADAL" clId="{5F4D6347-BDA8-9640-96D9-EAD0F231631A}" dt="2022-11-21T04:34:30.170" v="399"/>
        <pc:sldMkLst>
          <pc:docMk/>
          <pc:sldMk cId="2268397214" sldId="960"/>
        </pc:sldMkLst>
        <pc:spChg chg="del">
          <ac:chgData name="Xuesu Xiao" userId="2da2dc19-76a6-42ca-a03e-a5becae5e7dc" providerId="ADAL" clId="{5F4D6347-BDA8-9640-96D9-EAD0F231631A}" dt="2022-11-20T23:41:35.588" v="396"/>
          <ac:spMkLst>
            <pc:docMk/>
            <pc:sldMk cId="2268397214" sldId="960"/>
            <ac:spMk id="4" creationId="{0C4C7AB2-B48F-F420-C95E-AFDD71DBC730}"/>
          </ac:spMkLst>
        </pc:spChg>
        <pc:spChg chg="add del mod">
          <ac:chgData name="Xuesu Xiao" userId="2da2dc19-76a6-42ca-a03e-a5becae5e7dc" providerId="ADAL" clId="{5F4D6347-BDA8-9640-96D9-EAD0F231631A}" dt="2022-11-21T04:34:30.170" v="399"/>
          <ac:spMkLst>
            <pc:docMk/>
            <pc:sldMk cId="2268397214" sldId="960"/>
            <ac:spMk id="4" creationId="{89E46B0E-C175-4427-638F-F1EC84307389}"/>
          </ac:spMkLst>
        </pc:spChg>
      </pc:sldChg>
      <pc:sldChg chg="add del">
        <pc:chgData name="Xuesu Xiao" userId="2da2dc19-76a6-42ca-a03e-a5becae5e7dc" providerId="ADAL" clId="{5F4D6347-BDA8-9640-96D9-EAD0F231631A}" dt="2022-11-20T23:37:01.485" v="360" actId="2696"/>
        <pc:sldMkLst>
          <pc:docMk/>
          <pc:sldMk cId="2340706514" sldId="961"/>
        </pc:sldMkLst>
      </pc:sldChg>
      <pc:sldChg chg="addSp delSp modSp add mod">
        <pc:chgData name="Xuesu Xiao" userId="2da2dc19-76a6-42ca-a03e-a5becae5e7dc" providerId="ADAL" clId="{5F4D6347-BDA8-9640-96D9-EAD0F231631A}" dt="2022-11-21T04:34:30.170" v="399"/>
        <pc:sldMkLst>
          <pc:docMk/>
          <pc:sldMk cId="2600695935" sldId="962"/>
        </pc:sldMkLst>
        <pc:spChg chg="mod">
          <ac:chgData name="Xuesu Xiao" userId="2da2dc19-76a6-42ca-a03e-a5becae5e7dc" providerId="ADAL" clId="{5F4D6347-BDA8-9640-96D9-EAD0F231631A}" dt="2022-11-20T23:37:35.572" v="364" actId="20577"/>
          <ac:spMkLst>
            <pc:docMk/>
            <pc:sldMk cId="2600695935" sldId="962"/>
            <ac:spMk id="3" creationId="{E9BD4799-98DB-21B9-1C74-F40C56E25E2E}"/>
          </ac:spMkLst>
        </pc:spChg>
        <pc:spChg chg="add del mod">
          <ac:chgData name="Xuesu Xiao" userId="2da2dc19-76a6-42ca-a03e-a5becae5e7dc" providerId="ADAL" clId="{5F4D6347-BDA8-9640-96D9-EAD0F231631A}" dt="2022-11-21T04:34:30.170" v="399"/>
          <ac:spMkLst>
            <pc:docMk/>
            <pc:sldMk cId="2600695935" sldId="962"/>
            <ac:spMk id="4" creationId="{3154D18B-D2C5-A65F-26E7-B3C0093D5563}"/>
          </ac:spMkLst>
        </pc:spChg>
        <pc:spChg chg="del">
          <ac:chgData name="Xuesu Xiao" userId="2da2dc19-76a6-42ca-a03e-a5becae5e7dc" providerId="ADAL" clId="{5F4D6347-BDA8-9640-96D9-EAD0F231631A}" dt="2022-11-20T23:41:35.588" v="396"/>
          <ac:spMkLst>
            <pc:docMk/>
            <pc:sldMk cId="2600695935" sldId="962"/>
            <ac:spMk id="4" creationId="{94767D8B-CF96-4BD7-9700-8EAC1B420371}"/>
          </ac:spMkLst>
        </pc:spChg>
      </pc:sldChg>
      <pc:sldChg chg="addSp delSp modSp add">
        <pc:chgData name="Xuesu Xiao" userId="2da2dc19-76a6-42ca-a03e-a5becae5e7dc" providerId="ADAL" clId="{5F4D6347-BDA8-9640-96D9-EAD0F231631A}" dt="2022-11-21T04:34:30.170" v="399"/>
        <pc:sldMkLst>
          <pc:docMk/>
          <pc:sldMk cId="304818906" sldId="963"/>
        </pc:sldMkLst>
        <pc:spChg chg="add del mod">
          <ac:chgData name="Xuesu Xiao" userId="2da2dc19-76a6-42ca-a03e-a5becae5e7dc" providerId="ADAL" clId="{5F4D6347-BDA8-9640-96D9-EAD0F231631A}" dt="2022-11-21T04:34:30.170" v="399"/>
          <ac:spMkLst>
            <pc:docMk/>
            <pc:sldMk cId="304818906" sldId="963"/>
            <ac:spMk id="4" creationId="{423807E5-C776-CA23-08B6-C6F3D377606D}"/>
          </ac:spMkLst>
        </pc:spChg>
        <pc:spChg chg="del">
          <ac:chgData name="Xuesu Xiao" userId="2da2dc19-76a6-42ca-a03e-a5becae5e7dc" providerId="ADAL" clId="{5F4D6347-BDA8-9640-96D9-EAD0F231631A}" dt="2022-11-20T23:41:35.588" v="396"/>
          <ac:spMkLst>
            <pc:docMk/>
            <pc:sldMk cId="304818906" sldId="963"/>
            <ac:spMk id="4" creationId="{EA397984-2478-CB2C-9F99-0A87901E3390}"/>
          </ac:spMkLst>
        </pc:spChg>
      </pc:sldChg>
      <pc:sldChg chg="addSp delSp modSp add">
        <pc:chgData name="Xuesu Xiao" userId="2da2dc19-76a6-42ca-a03e-a5becae5e7dc" providerId="ADAL" clId="{5F4D6347-BDA8-9640-96D9-EAD0F231631A}" dt="2022-11-21T04:34:30.170" v="399"/>
        <pc:sldMkLst>
          <pc:docMk/>
          <pc:sldMk cId="1684172072" sldId="964"/>
        </pc:sldMkLst>
        <pc:spChg chg="add del mod">
          <ac:chgData name="Xuesu Xiao" userId="2da2dc19-76a6-42ca-a03e-a5becae5e7dc" providerId="ADAL" clId="{5F4D6347-BDA8-9640-96D9-EAD0F231631A}" dt="2022-11-21T04:34:30.170" v="399"/>
          <ac:spMkLst>
            <pc:docMk/>
            <pc:sldMk cId="1684172072" sldId="964"/>
            <ac:spMk id="4" creationId="{2CD11B51-7CB4-9875-8928-3200041F377B}"/>
          </ac:spMkLst>
        </pc:spChg>
        <pc:spChg chg="del">
          <ac:chgData name="Xuesu Xiao" userId="2da2dc19-76a6-42ca-a03e-a5becae5e7dc" providerId="ADAL" clId="{5F4D6347-BDA8-9640-96D9-EAD0F231631A}" dt="2022-11-20T23:41:35.588" v="396"/>
          <ac:spMkLst>
            <pc:docMk/>
            <pc:sldMk cId="1684172072" sldId="964"/>
            <ac:spMk id="4" creationId="{EA397984-2478-CB2C-9F99-0A87901E3390}"/>
          </ac:spMkLst>
        </pc:spChg>
      </pc:sldChg>
      <pc:sldChg chg="add del">
        <pc:chgData name="Xuesu Xiao" userId="2da2dc19-76a6-42ca-a03e-a5becae5e7dc" providerId="ADAL" clId="{5F4D6347-BDA8-9640-96D9-EAD0F231631A}" dt="2022-11-20T23:37:14.378" v="361" actId="2696"/>
        <pc:sldMkLst>
          <pc:docMk/>
          <pc:sldMk cId="1319498924" sldId="965"/>
        </pc:sldMkLst>
      </pc:sldChg>
      <pc:sldChg chg="addSp delSp modSp add mod">
        <pc:chgData name="Xuesu Xiao" userId="2da2dc19-76a6-42ca-a03e-a5becae5e7dc" providerId="ADAL" clId="{5F4D6347-BDA8-9640-96D9-EAD0F231631A}" dt="2022-11-21T04:34:30.170" v="399"/>
        <pc:sldMkLst>
          <pc:docMk/>
          <pc:sldMk cId="1612942382" sldId="966"/>
        </pc:sldMkLst>
        <pc:spChg chg="add del mod">
          <ac:chgData name="Xuesu Xiao" userId="2da2dc19-76a6-42ca-a03e-a5becae5e7dc" providerId="ADAL" clId="{5F4D6347-BDA8-9640-96D9-EAD0F231631A}" dt="2022-11-21T04:34:30.170" v="399"/>
          <ac:spMkLst>
            <pc:docMk/>
            <pc:sldMk cId="1612942382" sldId="966"/>
            <ac:spMk id="3" creationId="{94BB0039-8C91-20D3-9441-EB9B2C6FA96C}"/>
          </ac:spMkLst>
        </pc:spChg>
        <pc:spChg chg="del">
          <ac:chgData name="Xuesu Xiao" userId="2da2dc19-76a6-42ca-a03e-a5becae5e7dc" providerId="ADAL" clId="{5F4D6347-BDA8-9640-96D9-EAD0F231631A}" dt="2022-11-20T23:41:35.588" v="396"/>
          <ac:spMkLst>
            <pc:docMk/>
            <pc:sldMk cId="1612942382" sldId="966"/>
            <ac:spMk id="4" creationId="{8142A9FB-8665-F54A-8A68-83638183D04C}"/>
          </ac:spMkLst>
        </pc:spChg>
        <pc:spChg chg="del">
          <ac:chgData name="Xuesu Xiao" userId="2da2dc19-76a6-42ca-a03e-a5becae5e7dc" providerId="ADAL" clId="{5F4D6347-BDA8-9640-96D9-EAD0F231631A}" dt="2022-11-20T23:37:41.229" v="365" actId="478"/>
          <ac:spMkLst>
            <pc:docMk/>
            <pc:sldMk cId="1612942382" sldId="966"/>
            <ac:spMk id="7" creationId="{28FE2A58-32E2-5AA7-B0C5-0AD87CA952CC}"/>
          </ac:spMkLst>
        </pc:spChg>
      </pc:sldChg>
      <pc:sldChg chg="addSp delSp modSp add mod">
        <pc:chgData name="Xuesu Xiao" userId="2da2dc19-76a6-42ca-a03e-a5becae5e7dc" providerId="ADAL" clId="{5F4D6347-BDA8-9640-96D9-EAD0F231631A}" dt="2022-11-21T04:34:30.170" v="399"/>
        <pc:sldMkLst>
          <pc:docMk/>
          <pc:sldMk cId="3274957520" sldId="967"/>
        </pc:sldMkLst>
        <pc:spChg chg="mod">
          <ac:chgData name="Xuesu Xiao" userId="2da2dc19-76a6-42ca-a03e-a5becae5e7dc" providerId="ADAL" clId="{5F4D6347-BDA8-9640-96D9-EAD0F231631A}" dt="2022-11-20T23:37:51.832" v="367" actId="20577"/>
          <ac:spMkLst>
            <pc:docMk/>
            <pc:sldMk cId="3274957520" sldId="967"/>
            <ac:spMk id="3" creationId="{3B774639-A6BA-D76F-2737-31831BCB37C6}"/>
          </ac:spMkLst>
        </pc:spChg>
        <pc:spChg chg="add del mod">
          <ac:chgData name="Xuesu Xiao" userId="2da2dc19-76a6-42ca-a03e-a5becae5e7dc" providerId="ADAL" clId="{5F4D6347-BDA8-9640-96D9-EAD0F231631A}" dt="2022-11-21T04:34:30.170" v="399"/>
          <ac:spMkLst>
            <pc:docMk/>
            <pc:sldMk cId="3274957520" sldId="967"/>
            <ac:spMk id="4" creationId="{5AA70746-DD73-BB9C-1084-94541E42FF0C}"/>
          </ac:spMkLst>
        </pc:spChg>
        <pc:spChg chg="del">
          <ac:chgData name="Xuesu Xiao" userId="2da2dc19-76a6-42ca-a03e-a5becae5e7dc" providerId="ADAL" clId="{5F4D6347-BDA8-9640-96D9-EAD0F231631A}" dt="2022-11-20T23:41:35.588" v="396"/>
          <ac:spMkLst>
            <pc:docMk/>
            <pc:sldMk cId="3274957520" sldId="967"/>
            <ac:spMk id="4" creationId="{D64EA3D7-8A36-1A89-AE52-B4B830CB1E07}"/>
          </ac:spMkLst>
        </pc:spChg>
      </pc:sldChg>
      <pc:sldChg chg="addSp delSp modSp add">
        <pc:chgData name="Xuesu Xiao" userId="2da2dc19-76a6-42ca-a03e-a5becae5e7dc" providerId="ADAL" clId="{5F4D6347-BDA8-9640-96D9-EAD0F231631A}" dt="2022-11-21T04:34:30.170" v="399"/>
        <pc:sldMkLst>
          <pc:docMk/>
          <pc:sldMk cId="3452516148" sldId="968"/>
        </pc:sldMkLst>
        <pc:spChg chg="del">
          <ac:chgData name="Xuesu Xiao" userId="2da2dc19-76a6-42ca-a03e-a5becae5e7dc" providerId="ADAL" clId="{5F4D6347-BDA8-9640-96D9-EAD0F231631A}" dt="2022-11-20T23:41:35.588" v="396"/>
          <ac:spMkLst>
            <pc:docMk/>
            <pc:sldMk cId="3452516148" sldId="968"/>
            <ac:spMk id="4" creationId="{AD79A493-2577-16AF-56CE-B87DD026CE8F}"/>
          </ac:spMkLst>
        </pc:spChg>
        <pc:spChg chg="add del mod">
          <ac:chgData name="Xuesu Xiao" userId="2da2dc19-76a6-42ca-a03e-a5becae5e7dc" providerId="ADAL" clId="{5F4D6347-BDA8-9640-96D9-EAD0F231631A}" dt="2022-11-21T04:34:30.170" v="399"/>
          <ac:spMkLst>
            <pc:docMk/>
            <pc:sldMk cId="3452516148" sldId="968"/>
            <ac:spMk id="4" creationId="{E960B6EF-23C8-E815-1C19-3E1C14AAEE06}"/>
          </ac:spMkLst>
        </pc:spChg>
      </pc:sldChg>
      <pc:sldChg chg="addSp delSp modSp add">
        <pc:chgData name="Xuesu Xiao" userId="2da2dc19-76a6-42ca-a03e-a5becae5e7dc" providerId="ADAL" clId="{5F4D6347-BDA8-9640-96D9-EAD0F231631A}" dt="2022-11-21T04:34:30.170" v="399"/>
        <pc:sldMkLst>
          <pc:docMk/>
          <pc:sldMk cId="2520568078" sldId="969"/>
        </pc:sldMkLst>
        <pc:spChg chg="add del mod">
          <ac:chgData name="Xuesu Xiao" userId="2da2dc19-76a6-42ca-a03e-a5becae5e7dc" providerId="ADAL" clId="{5F4D6347-BDA8-9640-96D9-EAD0F231631A}" dt="2022-11-21T04:34:30.170" v="399"/>
          <ac:spMkLst>
            <pc:docMk/>
            <pc:sldMk cId="2520568078" sldId="969"/>
            <ac:spMk id="4" creationId="{2EE0F234-7032-E7EA-E9D1-548A53C35251}"/>
          </ac:spMkLst>
        </pc:spChg>
        <pc:spChg chg="del">
          <ac:chgData name="Xuesu Xiao" userId="2da2dc19-76a6-42ca-a03e-a5becae5e7dc" providerId="ADAL" clId="{5F4D6347-BDA8-9640-96D9-EAD0F231631A}" dt="2022-11-20T23:41:35.588" v="396"/>
          <ac:spMkLst>
            <pc:docMk/>
            <pc:sldMk cId="2520568078" sldId="969"/>
            <ac:spMk id="4" creationId="{97FF8B94-029A-7131-1DA9-79B187492143}"/>
          </ac:spMkLst>
        </pc:spChg>
      </pc:sldChg>
      <pc:sldChg chg="addSp delSp modSp add">
        <pc:chgData name="Xuesu Xiao" userId="2da2dc19-76a6-42ca-a03e-a5becae5e7dc" providerId="ADAL" clId="{5F4D6347-BDA8-9640-96D9-EAD0F231631A}" dt="2022-11-21T04:34:30.170" v="399"/>
        <pc:sldMkLst>
          <pc:docMk/>
          <pc:sldMk cId="793714017" sldId="970"/>
        </pc:sldMkLst>
        <pc:spChg chg="add del mod">
          <ac:chgData name="Xuesu Xiao" userId="2da2dc19-76a6-42ca-a03e-a5becae5e7dc" providerId="ADAL" clId="{5F4D6347-BDA8-9640-96D9-EAD0F231631A}" dt="2022-11-21T04:34:30.170" v="399"/>
          <ac:spMkLst>
            <pc:docMk/>
            <pc:sldMk cId="793714017" sldId="970"/>
            <ac:spMk id="4" creationId="{B56182A4-ECF6-EA65-1007-B0582523A431}"/>
          </ac:spMkLst>
        </pc:spChg>
        <pc:spChg chg="del">
          <ac:chgData name="Xuesu Xiao" userId="2da2dc19-76a6-42ca-a03e-a5becae5e7dc" providerId="ADAL" clId="{5F4D6347-BDA8-9640-96D9-EAD0F231631A}" dt="2022-11-20T23:41:35.588" v="396"/>
          <ac:spMkLst>
            <pc:docMk/>
            <pc:sldMk cId="793714017" sldId="970"/>
            <ac:spMk id="4" creationId="{D6F311FD-B64C-2B7B-68D0-BF65F7EE2198}"/>
          </ac:spMkLst>
        </pc:spChg>
      </pc:sldChg>
      <pc:sldChg chg="addSp delSp modSp add">
        <pc:chgData name="Xuesu Xiao" userId="2da2dc19-76a6-42ca-a03e-a5becae5e7dc" providerId="ADAL" clId="{5F4D6347-BDA8-9640-96D9-EAD0F231631A}" dt="2022-11-21T04:34:30.170" v="399"/>
        <pc:sldMkLst>
          <pc:docMk/>
          <pc:sldMk cId="3190635093" sldId="971"/>
        </pc:sldMkLst>
        <pc:spChg chg="del">
          <ac:chgData name="Xuesu Xiao" userId="2da2dc19-76a6-42ca-a03e-a5becae5e7dc" providerId="ADAL" clId="{5F4D6347-BDA8-9640-96D9-EAD0F231631A}" dt="2022-11-20T23:41:35.588" v="396"/>
          <ac:spMkLst>
            <pc:docMk/>
            <pc:sldMk cId="3190635093" sldId="971"/>
            <ac:spMk id="4" creationId="{97FF8B94-029A-7131-1DA9-79B187492143}"/>
          </ac:spMkLst>
        </pc:spChg>
        <pc:spChg chg="add del mod">
          <ac:chgData name="Xuesu Xiao" userId="2da2dc19-76a6-42ca-a03e-a5becae5e7dc" providerId="ADAL" clId="{5F4D6347-BDA8-9640-96D9-EAD0F231631A}" dt="2022-11-21T04:34:30.170" v="399"/>
          <ac:spMkLst>
            <pc:docMk/>
            <pc:sldMk cId="3190635093" sldId="971"/>
            <ac:spMk id="4" creationId="{9F109BEE-CEEF-4155-DD9A-0450B95437C0}"/>
          </ac:spMkLst>
        </pc:spChg>
      </pc:sldChg>
      <pc:sldChg chg="addSp delSp modSp add mod">
        <pc:chgData name="Xuesu Xiao" userId="2da2dc19-76a6-42ca-a03e-a5becae5e7dc" providerId="ADAL" clId="{5F4D6347-BDA8-9640-96D9-EAD0F231631A}" dt="2022-11-21T04:34:30.170" v="399"/>
        <pc:sldMkLst>
          <pc:docMk/>
          <pc:sldMk cId="2748322385" sldId="972"/>
        </pc:sldMkLst>
        <pc:spChg chg="add del mod">
          <ac:chgData name="Xuesu Xiao" userId="2da2dc19-76a6-42ca-a03e-a5becae5e7dc" providerId="ADAL" clId="{5F4D6347-BDA8-9640-96D9-EAD0F231631A}" dt="2022-11-21T04:34:30.170" v="399"/>
          <ac:spMkLst>
            <pc:docMk/>
            <pc:sldMk cId="2748322385" sldId="972"/>
            <ac:spMk id="4" creationId="{815C6B1C-4EEC-E18A-7113-1FE5B08808D3}"/>
          </ac:spMkLst>
        </pc:spChg>
        <pc:spChg chg="del">
          <ac:chgData name="Xuesu Xiao" userId="2da2dc19-76a6-42ca-a03e-a5becae5e7dc" providerId="ADAL" clId="{5F4D6347-BDA8-9640-96D9-EAD0F231631A}" dt="2022-11-20T23:41:35.588" v="396"/>
          <ac:spMkLst>
            <pc:docMk/>
            <pc:sldMk cId="2748322385" sldId="972"/>
            <ac:spMk id="4" creationId="{D6F311FD-B64C-2B7B-68D0-BF65F7EE2198}"/>
          </ac:spMkLst>
        </pc:spChg>
        <pc:picChg chg="mod">
          <ac:chgData name="Xuesu Xiao" userId="2da2dc19-76a6-42ca-a03e-a5becae5e7dc" providerId="ADAL" clId="{5F4D6347-BDA8-9640-96D9-EAD0F231631A}" dt="2022-11-20T23:38:10.522" v="381" actId="167"/>
          <ac:picMkLst>
            <pc:docMk/>
            <pc:sldMk cId="2748322385" sldId="972"/>
            <ac:picMk id="6" creationId="{BA755CCE-CC64-8DEC-EAAF-22BCD6CE5D5B}"/>
          </ac:picMkLst>
        </pc:picChg>
      </pc:sldChg>
      <pc:sldChg chg="addSp delSp modSp add mod">
        <pc:chgData name="Xuesu Xiao" userId="2da2dc19-76a6-42ca-a03e-a5becae5e7dc" providerId="ADAL" clId="{5F4D6347-BDA8-9640-96D9-EAD0F231631A}" dt="2022-11-21T04:34:30.170" v="399"/>
        <pc:sldMkLst>
          <pc:docMk/>
          <pc:sldMk cId="2925250978" sldId="973"/>
        </pc:sldMkLst>
        <pc:spChg chg="mod">
          <ac:chgData name="Xuesu Xiao" userId="2da2dc19-76a6-42ca-a03e-a5becae5e7dc" providerId="ADAL" clId="{5F4D6347-BDA8-9640-96D9-EAD0F231631A}" dt="2022-11-20T23:38:37.773" v="387" actId="14100"/>
          <ac:spMkLst>
            <pc:docMk/>
            <pc:sldMk cId="2925250978" sldId="973"/>
            <ac:spMk id="3" creationId="{E9B788B1-722A-D760-CB45-562666DD9966}"/>
          </ac:spMkLst>
        </pc:spChg>
        <pc:spChg chg="add del mod">
          <ac:chgData name="Xuesu Xiao" userId="2da2dc19-76a6-42ca-a03e-a5becae5e7dc" providerId="ADAL" clId="{5F4D6347-BDA8-9640-96D9-EAD0F231631A}" dt="2022-11-21T04:34:30.170" v="399"/>
          <ac:spMkLst>
            <pc:docMk/>
            <pc:sldMk cId="2925250978" sldId="973"/>
            <ac:spMk id="4" creationId="{43CBF97D-30EA-0878-A7F9-D242C98DDC84}"/>
          </ac:spMkLst>
        </pc:spChg>
        <pc:spChg chg="del">
          <ac:chgData name="Xuesu Xiao" userId="2da2dc19-76a6-42ca-a03e-a5becae5e7dc" providerId="ADAL" clId="{5F4D6347-BDA8-9640-96D9-EAD0F231631A}" dt="2022-11-20T23:41:35.588" v="396"/>
          <ac:spMkLst>
            <pc:docMk/>
            <pc:sldMk cId="2925250978" sldId="973"/>
            <ac:spMk id="4" creationId="{C481C6D6-35E9-BCBE-156B-1B700A5CC4B6}"/>
          </ac:spMkLst>
        </pc:spChg>
        <pc:picChg chg="mod">
          <ac:chgData name="Xuesu Xiao" userId="2da2dc19-76a6-42ca-a03e-a5becae5e7dc" providerId="ADAL" clId="{5F4D6347-BDA8-9640-96D9-EAD0F231631A}" dt="2022-11-20T23:38:25.382" v="385" actId="1076"/>
          <ac:picMkLst>
            <pc:docMk/>
            <pc:sldMk cId="2925250978" sldId="973"/>
            <ac:picMk id="6" creationId="{E244C464-736F-CDB7-8040-AECABC41CD7C}"/>
          </ac:picMkLst>
        </pc:picChg>
      </pc:sldChg>
      <pc:sldChg chg="addSp delSp modSp add mod">
        <pc:chgData name="Xuesu Xiao" userId="2da2dc19-76a6-42ca-a03e-a5becae5e7dc" providerId="ADAL" clId="{5F4D6347-BDA8-9640-96D9-EAD0F231631A}" dt="2022-11-21T04:34:30.170" v="399"/>
        <pc:sldMkLst>
          <pc:docMk/>
          <pc:sldMk cId="404747846" sldId="975"/>
        </pc:sldMkLst>
        <pc:spChg chg="mod">
          <ac:chgData name="Xuesu Xiao" userId="2da2dc19-76a6-42ca-a03e-a5becae5e7dc" providerId="ADAL" clId="{5F4D6347-BDA8-9640-96D9-EAD0F231631A}" dt="2022-11-20T23:38:48.252" v="389" actId="20577"/>
          <ac:spMkLst>
            <pc:docMk/>
            <pc:sldMk cId="404747846" sldId="975"/>
            <ac:spMk id="3" creationId="{6900CD70-6211-04CB-5447-AB6B3F49D22E}"/>
          </ac:spMkLst>
        </pc:spChg>
        <pc:spChg chg="del">
          <ac:chgData name="Xuesu Xiao" userId="2da2dc19-76a6-42ca-a03e-a5becae5e7dc" providerId="ADAL" clId="{5F4D6347-BDA8-9640-96D9-EAD0F231631A}" dt="2022-11-20T23:41:35.588" v="396"/>
          <ac:spMkLst>
            <pc:docMk/>
            <pc:sldMk cId="404747846" sldId="975"/>
            <ac:spMk id="4" creationId="{6AFF65BD-A6B5-152A-3C82-BF3503C83E6D}"/>
          </ac:spMkLst>
        </pc:spChg>
        <pc:spChg chg="add del mod">
          <ac:chgData name="Xuesu Xiao" userId="2da2dc19-76a6-42ca-a03e-a5becae5e7dc" providerId="ADAL" clId="{5F4D6347-BDA8-9640-96D9-EAD0F231631A}" dt="2022-11-21T04:34:30.170" v="399"/>
          <ac:spMkLst>
            <pc:docMk/>
            <pc:sldMk cId="404747846" sldId="975"/>
            <ac:spMk id="4" creationId="{F949E177-4329-500B-2087-85C86954C9A2}"/>
          </ac:spMkLst>
        </pc:spChg>
        <pc:picChg chg="mod">
          <ac:chgData name="Xuesu Xiao" userId="2da2dc19-76a6-42ca-a03e-a5becae5e7dc" providerId="ADAL" clId="{5F4D6347-BDA8-9640-96D9-EAD0F231631A}" dt="2022-11-20T23:38:56.160" v="391" actId="1076"/>
          <ac:picMkLst>
            <pc:docMk/>
            <pc:sldMk cId="404747846" sldId="975"/>
            <ac:picMk id="6" creationId="{706CD569-45B2-38C1-EA55-73BDB28C232E}"/>
          </ac:picMkLst>
        </pc:picChg>
      </pc:sldChg>
      <pc:sldChg chg="add del">
        <pc:chgData name="Xuesu Xiao" userId="2da2dc19-76a6-42ca-a03e-a5becae5e7dc" providerId="ADAL" clId="{5F4D6347-BDA8-9640-96D9-EAD0F231631A}" dt="2022-11-20T23:39:00.687" v="392" actId="2696"/>
        <pc:sldMkLst>
          <pc:docMk/>
          <pc:sldMk cId="1188317198" sldId="976"/>
        </pc:sldMkLst>
      </pc:sldChg>
      <pc:sldChg chg="add del">
        <pc:chgData name="Xuesu Xiao" userId="2da2dc19-76a6-42ca-a03e-a5becae5e7dc" providerId="ADAL" clId="{5F4D6347-BDA8-9640-96D9-EAD0F231631A}" dt="2022-11-20T23:39:01.370" v="393" actId="2696"/>
        <pc:sldMkLst>
          <pc:docMk/>
          <pc:sldMk cId="789556585" sldId="977"/>
        </pc:sldMkLst>
      </pc:sldChg>
      <pc:sldChg chg="addSp delSp modSp add mod">
        <pc:chgData name="Xuesu Xiao" userId="2da2dc19-76a6-42ca-a03e-a5becae5e7dc" providerId="ADAL" clId="{5F4D6347-BDA8-9640-96D9-EAD0F231631A}" dt="2022-11-21T04:34:30.170" v="399"/>
        <pc:sldMkLst>
          <pc:docMk/>
          <pc:sldMk cId="2475089556" sldId="1013"/>
        </pc:sldMkLst>
        <pc:spChg chg="del">
          <ac:chgData name="Xuesu Xiao" userId="2da2dc19-76a6-42ca-a03e-a5becae5e7dc" providerId="ADAL" clId="{5F4D6347-BDA8-9640-96D9-EAD0F231631A}" dt="2022-11-20T23:07:47.841" v="346" actId="478"/>
          <ac:spMkLst>
            <pc:docMk/>
            <pc:sldMk cId="2475089556" sldId="1013"/>
            <ac:spMk id="2" creationId="{2E8E85E9-DE58-4645-0560-1DED0DD204E9}"/>
          </ac:spMkLst>
        </pc:spChg>
        <pc:spChg chg="add del mod">
          <ac:chgData name="Xuesu Xiao" userId="2da2dc19-76a6-42ca-a03e-a5becae5e7dc" providerId="ADAL" clId="{5F4D6347-BDA8-9640-96D9-EAD0F231631A}" dt="2022-11-21T04:34:30.170" v="399"/>
          <ac:spMkLst>
            <pc:docMk/>
            <pc:sldMk cId="2475089556" sldId="1013"/>
            <ac:spMk id="2" creationId="{E121974C-D13E-9D58-9EEB-2EA5CB8F4E85}"/>
          </ac:spMkLst>
        </pc:spChg>
        <pc:spChg chg="mod">
          <ac:chgData name="Xuesu Xiao" userId="2da2dc19-76a6-42ca-a03e-a5becae5e7dc" providerId="ADAL" clId="{5F4D6347-BDA8-9640-96D9-EAD0F231631A}" dt="2022-11-20T22:59:17.429" v="203" actId="27636"/>
          <ac:spMkLst>
            <pc:docMk/>
            <pc:sldMk cId="2475089556" sldId="1013"/>
            <ac:spMk id="3" creationId="{33FC2D0F-B731-CB84-7B60-AF4CB050B855}"/>
          </ac:spMkLst>
        </pc:spChg>
        <pc:spChg chg="del">
          <ac:chgData name="Xuesu Xiao" userId="2da2dc19-76a6-42ca-a03e-a5becae5e7dc" providerId="ADAL" clId="{5F4D6347-BDA8-9640-96D9-EAD0F231631A}" dt="2022-11-20T23:41:35.588" v="396"/>
          <ac:spMkLst>
            <pc:docMk/>
            <pc:sldMk cId="2475089556" sldId="1013"/>
            <ac:spMk id="4" creationId="{880FD940-D928-28C0-F785-5282C0336AC1}"/>
          </ac:spMkLst>
        </pc:spChg>
        <pc:spChg chg="add del mod">
          <ac:chgData name="Xuesu Xiao" userId="2da2dc19-76a6-42ca-a03e-a5becae5e7dc" providerId="ADAL" clId="{5F4D6347-BDA8-9640-96D9-EAD0F231631A}" dt="2022-11-20T23:07:48.731" v="347" actId="478"/>
          <ac:spMkLst>
            <pc:docMk/>
            <pc:sldMk cId="2475089556" sldId="1013"/>
            <ac:spMk id="20" creationId="{820C9AE7-25FF-4950-2095-9FB4CC3A0263}"/>
          </ac:spMkLst>
        </pc:spChg>
        <pc:spChg chg="add mod">
          <ac:chgData name="Xuesu Xiao" userId="2da2dc19-76a6-42ca-a03e-a5becae5e7dc" providerId="ADAL" clId="{5F4D6347-BDA8-9640-96D9-EAD0F231631A}" dt="2022-11-20T23:07:49.040" v="348"/>
          <ac:spMkLst>
            <pc:docMk/>
            <pc:sldMk cId="2475089556" sldId="1013"/>
            <ac:spMk id="21" creationId="{6D739D9D-E245-B258-1752-0E2AB37D0B91}"/>
          </ac:spMkLst>
        </pc:spChg>
      </pc:sldChg>
      <pc:sldChg chg="addSp delSp modSp add mod">
        <pc:chgData name="Xuesu Xiao" userId="2da2dc19-76a6-42ca-a03e-a5becae5e7dc" providerId="ADAL" clId="{5F4D6347-BDA8-9640-96D9-EAD0F231631A}" dt="2022-11-21T04:34:30.170" v="399"/>
        <pc:sldMkLst>
          <pc:docMk/>
          <pc:sldMk cId="412140171" sldId="1014"/>
        </pc:sldMkLst>
        <pc:spChg chg="del">
          <ac:chgData name="Xuesu Xiao" userId="2da2dc19-76a6-42ca-a03e-a5becae5e7dc" providerId="ADAL" clId="{5F4D6347-BDA8-9640-96D9-EAD0F231631A}" dt="2022-11-20T23:07:39.998" v="341" actId="478"/>
          <ac:spMkLst>
            <pc:docMk/>
            <pc:sldMk cId="412140171" sldId="1014"/>
            <ac:spMk id="2" creationId="{2E8E85E9-DE58-4645-0560-1DED0DD204E9}"/>
          </ac:spMkLst>
        </pc:spChg>
        <pc:spChg chg="add del mod">
          <ac:chgData name="Xuesu Xiao" userId="2da2dc19-76a6-42ca-a03e-a5becae5e7dc" providerId="ADAL" clId="{5F4D6347-BDA8-9640-96D9-EAD0F231631A}" dt="2022-11-21T04:34:30.170" v="399"/>
          <ac:spMkLst>
            <pc:docMk/>
            <pc:sldMk cId="412140171" sldId="1014"/>
            <ac:spMk id="2" creationId="{91BD309C-AEA6-48B7-3DEA-B9ED4AD4FADF}"/>
          </ac:spMkLst>
        </pc:spChg>
        <pc:spChg chg="mod">
          <ac:chgData name="Xuesu Xiao" userId="2da2dc19-76a6-42ca-a03e-a5becae5e7dc" providerId="ADAL" clId="{5F4D6347-BDA8-9640-96D9-EAD0F231631A}" dt="2022-11-20T22:59:17.474" v="204" actId="27636"/>
          <ac:spMkLst>
            <pc:docMk/>
            <pc:sldMk cId="412140171" sldId="1014"/>
            <ac:spMk id="3" creationId="{33FC2D0F-B731-CB84-7B60-AF4CB050B855}"/>
          </ac:spMkLst>
        </pc:spChg>
        <pc:spChg chg="del">
          <ac:chgData name="Xuesu Xiao" userId="2da2dc19-76a6-42ca-a03e-a5becae5e7dc" providerId="ADAL" clId="{5F4D6347-BDA8-9640-96D9-EAD0F231631A}" dt="2022-11-20T23:41:35.588" v="396"/>
          <ac:spMkLst>
            <pc:docMk/>
            <pc:sldMk cId="412140171" sldId="1014"/>
            <ac:spMk id="4" creationId="{880FD940-D928-28C0-F785-5282C0336AC1}"/>
          </ac:spMkLst>
        </pc:spChg>
        <pc:spChg chg="add del mod">
          <ac:chgData name="Xuesu Xiao" userId="2da2dc19-76a6-42ca-a03e-a5becae5e7dc" providerId="ADAL" clId="{5F4D6347-BDA8-9640-96D9-EAD0F231631A}" dt="2022-11-20T23:07:44.225" v="344" actId="478"/>
          <ac:spMkLst>
            <pc:docMk/>
            <pc:sldMk cId="412140171" sldId="1014"/>
            <ac:spMk id="20" creationId="{E6E3AF62-1C95-352D-6718-89FF42BB71BE}"/>
          </ac:spMkLst>
        </pc:spChg>
        <pc:spChg chg="add del mod">
          <ac:chgData name="Xuesu Xiao" userId="2da2dc19-76a6-42ca-a03e-a5becae5e7dc" providerId="ADAL" clId="{5F4D6347-BDA8-9640-96D9-EAD0F231631A}" dt="2022-11-20T23:07:43.019" v="343"/>
          <ac:spMkLst>
            <pc:docMk/>
            <pc:sldMk cId="412140171" sldId="1014"/>
            <ac:spMk id="21" creationId="{1E0EB5F3-F01D-DAC3-8485-CD7846275FD9}"/>
          </ac:spMkLst>
        </pc:spChg>
        <pc:spChg chg="add mod">
          <ac:chgData name="Xuesu Xiao" userId="2da2dc19-76a6-42ca-a03e-a5becae5e7dc" providerId="ADAL" clId="{5F4D6347-BDA8-9640-96D9-EAD0F231631A}" dt="2022-11-20T23:07:44.620" v="345"/>
          <ac:spMkLst>
            <pc:docMk/>
            <pc:sldMk cId="412140171" sldId="1014"/>
            <ac:spMk id="22" creationId="{4B9CDAE8-C31B-1133-E23C-14DE59E26E0A}"/>
          </ac:spMkLst>
        </pc:spChg>
      </pc:sldChg>
      <pc:sldChg chg="addSp delSp modSp add mod">
        <pc:chgData name="Xuesu Xiao" userId="2da2dc19-76a6-42ca-a03e-a5becae5e7dc" providerId="ADAL" clId="{5F4D6347-BDA8-9640-96D9-EAD0F231631A}" dt="2022-11-21T04:34:30.170" v="399"/>
        <pc:sldMkLst>
          <pc:docMk/>
          <pc:sldMk cId="966511968" sldId="1018"/>
        </pc:sldMkLst>
        <pc:spChg chg="add del mod">
          <ac:chgData name="Xuesu Xiao" userId="2da2dc19-76a6-42ca-a03e-a5becae5e7dc" providerId="ADAL" clId="{5F4D6347-BDA8-9640-96D9-EAD0F231631A}" dt="2022-11-21T04:34:30.170" v="399"/>
          <ac:spMkLst>
            <pc:docMk/>
            <pc:sldMk cId="966511968" sldId="1018"/>
            <ac:spMk id="4" creationId="{96A2292C-8BEB-1A6C-D4AF-F6CAA0E9788C}"/>
          </ac:spMkLst>
        </pc:spChg>
        <pc:spChg chg="del">
          <ac:chgData name="Xuesu Xiao" userId="2da2dc19-76a6-42ca-a03e-a5becae5e7dc" providerId="ADAL" clId="{5F4D6347-BDA8-9640-96D9-EAD0F231631A}" dt="2022-11-20T23:41:35.588" v="396"/>
          <ac:spMkLst>
            <pc:docMk/>
            <pc:sldMk cId="966511968" sldId="1018"/>
            <ac:spMk id="4" creationId="{CBC30F79-AAC8-FC46-A23E-C0B1033F3E59}"/>
          </ac:spMkLst>
        </pc:spChg>
        <pc:spChg chg="mod">
          <ac:chgData name="Xuesu Xiao" userId="2da2dc19-76a6-42ca-a03e-a5becae5e7dc" providerId="ADAL" clId="{5F4D6347-BDA8-9640-96D9-EAD0F231631A}" dt="2022-11-20T20:46:40.381" v="93" actId="27636"/>
          <ac:spMkLst>
            <pc:docMk/>
            <pc:sldMk cId="966511968" sldId="1018"/>
            <ac:spMk id="9" creationId="{FAAE12F7-59D1-4792-56B4-FE311793BABA}"/>
          </ac:spMkLst>
        </pc:spChg>
        <pc:picChg chg="del">
          <ac:chgData name="Xuesu Xiao" userId="2da2dc19-76a6-42ca-a03e-a5becae5e7dc" providerId="ADAL" clId="{5F4D6347-BDA8-9640-96D9-EAD0F231631A}" dt="2022-11-20T20:48:19.095" v="112" actId="478"/>
          <ac:picMkLst>
            <pc:docMk/>
            <pc:sldMk cId="966511968" sldId="1018"/>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204818581" sldId="1020"/>
        </pc:sldMkLst>
        <pc:spChg chg="add del mod">
          <ac:chgData name="Xuesu Xiao" userId="2da2dc19-76a6-42ca-a03e-a5becae5e7dc" providerId="ADAL" clId="{5F4D6347-BDA8-9640-96D9-EAD0F231631A}" dt="2022-11-21T04:34:30.170" v="399"/>
          <ac:spMkLst>
            <pc:docMk/>
            <pc:sldMk cId="204818581" sldId="1020"/>
            <ac:spMk id="4" creationId="{58321594-6AF3-B16A-6332-5C0708933BEA}"/>
          </ac:spMkLst>
        </pc:spChg>
        <pc:spChg chg="del">
          <ac:chgData name="Xuesu Xiao" userId="2da2dc19-76a6-42ca-a03e-a5becae5e7dc" providerId="ADAL" clId="{5F4D6347-BDA8-9640-96D9-EAD0F231631A}" dt="2022-11-20T23:41:35.588" v="396"/>
          <ac:spMkLst>
            <pc:docMk/>
            <pc:sldMk cId="204818581" sldId="1020"/>
            <ac:spMk id="4" creationId="{CBC30F79-AAC8-FC46-A23E-C0B1033F3E59}"/>
          </ac:spMkLst>
        </pc:spChg>
        <pc:picChg chg="del">
          <ac:chgData name="Xuesu Xiao" userId="2da2dc19-76a6-42ca-a03e-a5becae5e7dc" providerId="ADAL" clId="{5F4D6347-BDA8-9640-96D9-EAD0F231631A}" dt="2022-11-20T20:47:59.521" v="108" actId="478"/>
          <ac:picMkLst>
            <pc:docMk/>
            <pc:sldMk cId="204818581" sldId="1020"/>
            <ac:picMk id="6" creationId="{9AB060A2-DC23-21BE-054F-5B606679DC3C}"/>
          </ac:picMkLst>
        </pc:picChg>
      </pc:sldChg>
      <pc:sldChg chg="addSp delSp modSp add mod">
        <pc:chgData name="Xuesu Xiao" userId="2da2dc19-76a6-42ca-a03e-a5becae5e7dc" providerId="ADAL" clId="{5F4D6347-BDA8-9640-96D9-EAD0F231631A}" dt="2022-11-21T04:34:30.170" v="399"/>
        <pc:sldMkLst>
          <pc:docMk/>
          <pc:sldMk cId="1224252432" sldId="1021"/>
        </pc:sldMkLst>
        <pc:spChg chg="add del mod">
          <ac:chgData name="Xuesu Xiao" userId="2da2dc19-76a6-42ca-a03e-a5becae5e7dc" providerId="ADAL" clId="{5F4D6347-BDA8-9640-96D9-EAD0F231631A}" dt="2022-11-21T04:34:30.170" v="399"/>
          <ac:spMkLst>
            <pc:docMk/>
            <pc:sldMk cId="1224252432" sldId="1021"/>
            <ac:spMk id="4" creationId="{77B5B1AA-C165-2687-731B-2AAB9DB84711}"/>
          </ac:spMkLst>
        </pc:spChg>
        <pc:spChg chg="del">
          <ac:chgData name="Xuesu Xiao" userId="2da2dc19-76a6-42ca-a03e-a5becae5e7dc" providerId="ADAL" clId="{5F4D6347-BDA8-9640-96D9-EAD0F231631A}" dt="2022-11-20T23:41:35.588" v="396"/>
          <ac:spMkLst>
            <pc:docMk/>
            <pc:sldMk cId="1224252432" sldId="1021"/>
            <ac:spMk id="4" creationId="{CBC30F79-AAC8-FC46-A23E-C0B1033F3E59}"/>
          </ac:spMkLst>
        </pc:spChg>
        <pc:picChg chg="del">
          <ac:chgData name="Xuesu Xiao" userId="2da2dc19-76a6-42ca-a03e-a5becae5e7dc" providerId="ADAL" clId="{5F4D6347-BDA8-9640-96D9-EAD0F231631A}" dt="2022-11-20T20:48:02.693" v="109" actId="478"/>
          <ac:picMkLst>
            <pc:docMk/>
            <pc:sldMk cId="1224252432" sldId="1021"/>
            <ac:picMk id="6" creationId="{9AB060A2-DC23-21BE-054F-5B606679DC3C}"/>
          </ac:picMkLst>
        </pc:picChg>
      </pc:sldChg>
      <pc:sldChg chg="addSp delSp modSp add mod">
        <pc:chgData name="Xuesu Xiao" userId="2da2dc19-76a6-42ca-a03e-a5becae5e7dc" providerId="ADAL" clId="{5F4D6347-BDA8-9640-96D9-EAD0F231631A}" dt="2022-11-21T04:34:30.170" v="399"/>
        <pc:sldMkLst>
          <pc:docMk/>
          <pc:sldMk cId="1381678752" sldId="1022"/>
        </pc:sldMkLst>
        <pc:spChg chg="del">
          <ac:chgData name="Xuesu Xiao" userId="2da2dc19-76a6-42ca-a03e-a5becae5e7dc" providerId="ADAL" clId="{5F4D6347-BDA8-9640-96D9-EAD0F231631A}" dt="2022-11-20T23:41:35.588" v="396"/>
          <ac:spMkLst>
            <pc:docMk/>
            <pc:sldMk cId="1381678752" sldId="1022"/>
            <ac:spMk id="4" creationId="{CBC30F79-AAC8-FC46-A23E-C0B1033F3E59}"/>
          </ac:spMkLst>
        </pc:spChg>
        <pc:spChg chg="add del mod">
          <ac:chgData name="Xuesu Xiao" userId="2da2dc19-76a6-42ca-a03e-a5becae5e7dc" providerId="ADAL" clId="{5F4D6347-BDA8-9640-96D9-EAD0F231631A}" dt="2022-11-21T04:34:30.170" v="399"/>
          <ac:spMkLst>
            <pc:docMk/>
            <pc:sldMk cId="1381678752" sldId="1022"/>
            <ac:spMk id="4" creationId="{CD4F7618-91B9-7BE0-E02E-827838547BC7}"/>
          </ac:spMkLst>
        </pc:spChg>
        <pc:spChg chg="mod">
          <ac:chgData name="Xuesu Xiao" userId="2da2dc19-76a6-42ca-a03e-a5becae5e7dc" providerId="ADAL" clId="{5F4D6347-BDA8-9640-96D9-EAD0F231631A}" dt="2022-11-20T20:46:40.327" v="92" actId="27636"/>
          <ac:spMkLst>
            <pc:docMk/>
            <pc:sldMk cId="1381678752" sldId="1022"/>
            <ac:spMk id="9" creationId="{FAAE12F7-59D1-4792-56B4-FE311793BABA}"/>
          </ac:spMkLst>
        </pc:spChg>
        <pc:picChg chg="del">
          <ac:chgData name="Xuesu Xiao" userId="2da2dc19-76a6-42ca-a03e-a5becae5e7dc" providerId="ADAL" clId="{5F4D6347-BDA8-9640-96D9-EAD0F231631A}" dt="2022-11-20T20:48:04.579" v="110" actId="478"/>
          <ac:picMkLst>
            <pc:docMk/>
            <pc:sldMk cId="1381678752" sldId="1022"/>
            <ac:picMk id="6" creationId="{9AB060A2-DC23-21BE-054F-5B606679DC3C}"/>
          </ac:picMkLst>
        </pc:picChg>
        <pc:picChg chg="mod">
          <ac:chgData name="Xuesu Xiao" userId="2da2dc19-76a6-42ca-a03e-a5becae5e7dc" providerId="ADAL" clId="{5F4D6347-BDA8-9640-96D9-EAD0F231631A}" dt="2022-11-20T20:48:10.774" v="111" actId="1076"/>
          <ac:picMkLst>
            <pc:docMk/>
            <pc:sldMk cId="1381678752" sldId="1022"/>
            <ac:picMk id="10" creationId="{7AC01209-8311-92E5-FD37-52CA14F768CA}"/>
          </ac:picMkLst>
        </pc:picChg>
      </pc:sldChg>
      <pc:sldChg chg="addSp delSp modSp add mod">
        <pc:chgData name="Xuesu Xiao" userId="2da2dc19-76a6-42ca-a03e-a5becae5e7dc" providerId="ADAL" clId="{5F4D6347-BDA8-9640-96D9-EAD0F231631A}" dt="2022-11-21T04:34:30.170" v="399"/>
        <pc:sldMkLst>
          <pc:docMk/>
          <pc:sldMk cId="1072633780" sldId="1023"/>
        </pc:sldMkLst>
        <pc:spChg chg="add del mod">
          <ac:chgData name="Xuesu Xiao" userId="2da2dc19-76a6-42ca-a03e-a5becae5e7dc" providerId="ADAL" clId="{5F4D6347-BDA8-9640-96D9-EAD0F231631A}" dt="2022-11-21T04:34:30.170" v="399"/>
          <ac:spMkLst>
            <pc:docMk/>
            <pc:sldMk cId="1072633780" sldId="1023"/>
            <ac:spMk id="4" creationId="{84A67B7B-CB34-677C-9D7D-E1C018268F92}"/>
          </ac:spMkLst>
        </pc:spChg>
        <pc:spChg chg="del">
          <ac:chgData name="Xuesu Xiao" userId="2da2dc19-76a6-42ca-a03e-a5becae5e7dc" providerId="ADAL" clId="{5F4D6347-BDA8-9640-96D9-EAD0F231631A}" dt="2022-11-20T23:41:35.588" v="396"/>
          <ac:spMkLst>
            <pc:docMk/>
            <pc:sldMk cId="1072633780" sldId="1023"/>
            <ac:spMk id="4" creationId="{CBC30F79-AAC8-FC46-A23E-C0B1033F3E59}"/>
          </ac:spMkLst>
        </pc:spChg>
        <pc:spChg chg="mod">
          <ac:chgData name="Xuesu Xiao" userId="2da2dc19-76a6-42ca-a03e-a5becae5e7dc" providerId="ADAL" clId="{5F4D6347-BDA8-9640-96D9-EAD0F231631A}" dt="2022-11-20T20:46:40.421" v="94" actId="27636"/>
          <ac:spMkLst>
            <pc:docMk/>
            <pc:sldMk cId="1072633780" sldId="1023"/>
            <ac:spMk id="9" creationId="{FAAE12F7-59D1-4792-56B4-FE311793BABA}"/>
          </ac:spMkLst>
        </pc:spChg>
        <pc:picChg chg="del">
          <ac:chgData name="Xuesu Xiao" userId="2da2dc19-76a6-42ca-a03e-a5becae5e7dc" providerId="ADAL" clId="{5F4D6347-BDA8-9640-96D9-EAD0F231631A}" dt="2022-11-20T20:48:29.202" v="113" actId="478"/>
          <ac:picMkLst>
            <pc:docMk/>
            <pc:sldMk cId="1072633780" sldId="1023"/>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3745275095" sldId="1024"/>
        </pc:sldMkLst>
        <pc:spChg chg="add del mod">
          <ac:chgData name="Xuesu Xiao" userId="2da2dc19-76a6-42ca-a03e-a5becae5e7dc" providerId="ADAL" clId="{5F4D6347-BDA8-9640-96D9-EAD0F231631A}" dt="2022-11-21T04:34:30.170" v="399"/>
          <ac:spMkLst>
            <pc:docMk/>
            <pc:sldMk cId="3745275095" sldId="1024"/>
            <ac:spMk id="4" creationId="{48F081A9-3966-0281-AF38-1E1F4BE22525}"/>
          </ac:spMkLst>
        </pc:spChg>
        <pc:spChg chg="del">
          <ac:chgData name="Xuesu Xiao" userId="2da2dc19-76a6-42ca-a03e-a5becae5e7dc" providerId="ADAL" clId="{5F4D6347-BDA8-9640-96D9-EAD0F231631A}" dt="2022-11-20T23:41:35.588" v="396"/>
          <ac:spMkLst>
            <pc:docMk/>
            <pc:sldMk cId="3745275095" sldId="1024"/>
            <ac:spMk id="4" creationId="{CBC30F79-AAC8-FC46-A23E-C0B1033F3E59}"/>
          </ac:spMkLst>
        </pc:spChg>
        <pc:spChg chg="mod">
          <ac:chgData name="Xuesu Xiao" userId="2da2dc19-76a6-42ca-a03e-a5becae5e7dc" providerId="ADAL" clId="{5F4D6347-BDA8-9640-96D9-EAD0F231631A}" dt="2022-11-20T20:46:40.552" v="96" actId="27636"/>
          <ac:spMkLst>
            <pc:docMk/>
            <pc:sldMk cId="3745275095" sldId="1024"/>
            <ac:spMk id="9" creationId="{FAAE12F7-59D1-4792-56B4-FE311793BABA}"/>
          </ac:spMkLst>
        </pc:spChg>
        <pc:picChg chg="del">
          <ac:chgData name="Xuesu Xiao" userId="2da2dc19-76a6-42ca-a03e-a5becae5e7dc" providerId="ADAL" clId="{5F4D6347-BDA8-9640-96D9-EAD0F231631A}" dt="2022-11-20T20:48:44.238" v="115" actId="478"/>
          <ac:picMkLst>
            <pc:docMk/>
            <pc:sldMk cId="3745275095" sldId="1024"/>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795116128" sldId="1025"/>
        </pc:sldMkLst>
        <pc:spChg chg="add del mod">
          <ac:chgData name="Xuesu Xiao" userId="2da2dc19-76a6-42ca-a03e-a5becae5e7dc" providerId="ADAL" clId="{5F4D6347-BDA8-9640-96D9-EAD0F231631A}" dt="2022-11-21T04:34:30.170" v="399"/>
          <ac:spMkLst>
            <pc:docMk/>
            <pc:sldMk cId="795116128" sldId="1025"/>
            <ac:spMk id="4" creationId="{57E72A49-5EFD-FFCA-BCE9-DE0F3D0757BF}"/>
          </ac:spMkLst>
        </pc:spChg>
        <pc:spChg chg="del">
          <ac:chgData name="Xuesu Xiao" userId="2da2dc19-76a6-42ca-a03e-a5becae5e7dc" providerId="ADAL" clId="{5F4D6347-BDA8-9640-96D9-EAD0F231631A}" dt="2022-11-20T23:41:35.588" v="396"/>
          <ac:spMkLst>
            <pc:docMk/>
            <pc:sldMk cId="795116128" sldId="1025"/>
            <ac:spMk id="4" creationId="{CBC30F79-AAC8-FC46-A23E-C0B1033F3E59}"/>
          </ac:spMkLst>
        </pc:spChg>
        <pc:spChg chg="mod">
          <ac:chgData name="Xuesu Xiao" userId="2da2dc19-76a6-42ca-a03e-a5becae5e7dc" providerId="ADAL" clId="{5F4D6347-BDA8-9640-96D9-EAD0F231631A}" dt="2022-11-20T20:46:40.494" v="95" actId="27636"/>
          <ac:spMkLst>
            <pc:docMk/>
            <pc:sldMk cId="795116128" sldId="1025"/>
            <ac:spMk id="9" creationId="{FAAE12F7-59D1-4792-56B4-FE311793BABA}"/>
          </ac:spMkLst>
        </pc:spChg>
        <pc:picChg chg="del">
          <ac:chgData name="Xuesu Xiao" userId="2da2dc19-76a6-42ca-a03e-a5becae5e7dc" providerId="ADAL" clId="{5F4D6347-BDA8-9640-96D9-EAD0F231631A}" dt="2022-11-20T20:48:38.969" v="114" actId="478"/>
          <ac:picMkLst>
            <pc:docMk/>
            <pc:sldMk cId="795116128" sldId="1025"/>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3534640115" sldId="1026"/>
        </pc:sldMkLst>
        <pc:spChg chg="mod">
          <ac:chgData name="Xuesu Xiao" userId="2da2dc19-76a6-42ca-a03e-a5becae5e7dc" providerId="ADAL" clId="{5F4D6347-BDA8-9640-96D9-EAD0F231631A}" dt="2022-11-20T23:07:35.612" v="340" actId="1035"/>
          <ac:spMkLst>
            <pc:docMk/>
            <pc:sldMk cId="3534640115" sldId="1026"/>
            <ac:spMk id="2" creationId="{2E8E85E9-DE58-4645-0560-1DED0DD204E9}"/>
          </ac:spMkLst>
        </pc:spChg>
        <pc:spChg chg="mod">
          <ac:chgData name="Xuesu Xiao" userId="2da2dc19-76a6-42ca-a03e-a5becae5e7dc" providerId="ADAL" clId="{5F4D6347-BDA8-9640-96D9-EAD0F231631A}" dt="2022-11-20T22:59:17.514" v="205" actId="27636"/>
          <ac:spMkLst>
            <pc:docMk/>
            <pc:sldMk cId="3534640115" sldId="1026"/>
            <ac:spMk id="3" creationId="{33FC2D0F-B731-CB84-7B60-AF4CB050B855}"/>
          </ac:spMkLst>
        </pc:spChg>
        <pc:spChg chg="del">
          <ac:chgData name="Xuesu Xiao" userId="2da2dc19-76a6-42ca-a03e-a5becae5e7dc" providerId="ADAL" clId="{5F4D6347-BDA8-9640-96D9-EAD0F231631A}" dt="2022-11-20T23:41:35.588" v="396"/>
          <ac:spMkLst>
            <pc:docMk/>
            <pc:sldMk cId="3534640115" sldId="1026"/>
            <ac:spMk id="4" creationId="{880FD940-D928-28C0-F785-5282C0336AC1}"/>
          </ac:spMkLst>
        </pc:spChg>
        <pc:spChg chg="add del mod">
          <ac:chgData name="Xuesu Xiao" userId="2da2dc19-76a6-42ca-a03e-a5becae5e7dc" providerId="ADAL" clId="{5F4D6347-BDA8-9640-96D9-EAD0F231631A}" dt="2022-11-21T04:34:30.170" v="399"/>
          <ac:spMkLst>
            <pc:docMk/>
            <pc:sldMk cId="3534640115" sldId="1026"/>
            <ac:spMk id="4" creationId="{E23CC9A3-2D2D-7D47-55CB-6D6561B3B8E1}"/>
          </ac:spMkLst>
        </pc:spChg>
      </pc:sldChg>
      <pc:sldChg chg="addSp delSp modSp add">
        <pc:chgData name="Xuesu Xiao" userId="2da2dc19-76a6-42ca-a03e-a5becae5e7dc" providerId="ADAL" clId="{5F4D6347-BDA8-9640-96D9-EAD0F231631A}" dt="2022-11-21T04:34:30.170" v="399"/>
        <pc:sldMkLst>
          <pc:docMk/>
          <pc:sldMk cId="1615115224" sldId="1028"/>
        </pc:sldMkLst>
        <pc:spChg chg="del">
          <ac:chgData name="Xuesu Xiao" userId="2da2dc19-76a6-42ca-a03e-a5becae5e7dc" providerId="ADAL" clId="{5F4D6347-BDA8-9640-96D9-EAD0F231631A}" dt="2022-11-20T23:41:35.588" v="396"/>
          <ac:spMkLst>
            <pc:docMk/>
            <pc:sldMk cId="1615115224" sldId="1028"/>
            <ac:spMk id="4" creationId="{39225EE2-04CB-D3AC-6FB2-1259EA09537D}"/>
          </ac:spMkLst>
        </pc:spChg>
        <pc:spChg chg="add del mod">
          <ac:chgData name="Xuesu Xiao" userId="2da2dc19-76a6-42ca-a03e-a5becae5e7dc" providerId="ADAL" clId="{5F4D6347-BDA8-9640-96D9-EAD0F231631A}" dt="2022-11-21T04:34:30.170" v="399"/>
          <ac:spMkLst>
            <pc:docMk/>
            <pc:sldMk cId="1615115224" sldId="1028"/>
            <ac:spMk id="4" creationId="{8D0625CF-A0AB-B33B-F782-2422BF7EE3D3}"/>
          </ac:spMkLst>
        </pc:spChg>
      </pc:sldChg>
      <pc:sldChg chg="addSp delSp modSp add">
        <pc:chgData name="Xuesu Xiao" userId="2da2dc19-76a6-42ca-a03e-a5becae5e7dc" providerId="ADAL" clId="{5F4D6347-BDA8-9640-96D9-EAD0F231631A}" dt="2022-11-21T04:34:30.170" v="399"/>
        <pc:sldMkLst>
          <pc:docMk/>
          <pc:sldMk cId="2311890616" sldId="1029"/>
        </pc:sldMkLst>
        <pc:spChg chg="add del mod">
          <ac:chgData name="Xuesu Xiao" userId="2da2dc19-76a6-42ca-a03e-a5becae5e7dc" providerId="ADAL" clId="{5F4D6347-BDA8-9640-96D9-EAD0F231631A}" dt="2022-11-21T04:34:30.170" v="399"/>
          <ac:spMkLst>
            <pc:docMk/>
            <pc:sldMk cId="2311890616" sldId="1029"/>
            <ac:spMk id="3" creationId="{F16914D1-A9C2-6921-B371-7415A1E9FB51}"/>
          </ac:spMkLst>
        </pc:spChg>
        <pc:spChg chg="del">
          <ac:chgData name="Xuesu Xiao" userId="2da2dc19-76a6-42ca-a03e-a5becae5e7dc" providerId="ADAL" clId="{5F4D6347-BDA8-9640-96D9-EAD0F231631A}" dt="2022-11-20T23:41:35.588" v="396"/>
          <ac:spMkLst>
            <pc:docMk/>
            <pc:sldMk cId="2311890616" sldId="1029"/>
            <ac:spMk id="4" creationId="{3374CE4C-26C7-28E5-8587-1521FF800E5B}"/>
          </ac:spMkLst>
        </pc:spChg>
      </pc:sldChg>
      <pc:sldChg chg="addSp delSp modSp add">
        <pc:chgData name="Xuesu Xiao" userId="2da2dc19-76a6-42ca-a03e-a5becae5e7dc" providerId="ADAL" clId="{5F4D6347-BDA8-9640-96D9-EAD0F231631A}" dt="2022-11-21T04:34:30.170" v="399"/>
        <pc:sldMkLst>
          <pc:docMk/>
          <pc:sldMk cId="677707631" sldId="1030"/>
        </pc:sldMkLst>
        <pc:spChg chg="del">
          <ac:chgData name="Xuesu Xiao" userId="2da2dc19-76a6-42ca-a03e-a5becae5e7dc" providerId="ADAL" clId="{5F4D6347-BDA8-9640-96D9-EAD0F231631A}" dt="2022-11-20T23:41:35.588" v="396"/>
          <ac:spMkLst>
            <pc:docMk/>
            <pc:sldMk cId="677707631" sldId="1030"/>
            <ac:spMk id="4" creationId="{01F74EFD-0F30-F09E-EBD5-D8453EF11483}"/>
          </ac:spMkLst>
        </pc:spChg>
        <pc:spChg chg="add del mod">
          <ac:chgData name="Xuesu Xiao" userId="2da2dc19-76a6-42ca-a03e-a5becae5e7dc" providerId="ADAL" clId="{5F4D6347-BDA8-9640-96D9-EAD0F231631A}" dt="2022-11-21T04:34:30.170" v="399"/>
          <ac:spMkLst>
            <pc:docMk/>
            <pc:sldMk cId="677707631" sldId="1030"/>
            <ac:spMk id="4" creationId="{D520B0B8-693B-CA61-AC3F-52BFD63DDB63}"/>
          </ac:spMkLst>
        </pc:spChg>
      </pc:sldChg>
      <pc:sldChg chg="modSp add del mod">
        <pc:chgData name="Xuesu Xiao" userId="2da2dc19-76a6-42ca-a03e-a5becae5e7dc" providerId="ADAL" clId="{5F4D6347-BDA8-9640-96D9-EAD0F231631A}" dt="2022-11-20T20:46:51.119" v="103" actId="2696"/>
        <pc:sldMkLst>
          <pc:docMk/>
          <pc:sldMk cId="3664979432" sldId="1031"/>
        </pc:sldMkLst>
        <pc:spChg chg="mod">
          <ac:chgData name="Xuesu Xiao" userId="2da2dc19-76a6-42ca-a03e-a5becae5e7dc" providerId="ADAL" clId="{5F4D6347-BDA8-9640-96D9-EAD0F231631A}" dt="2022-11-20T20:46:40.214" v="90" actId="27636"/>
          <ac:spMkLst>
            <pc:docMk/>
            <pc:sldMk cId="3664979432" sldId="1031"/>
            <ac:spMk id="3" creationId="{F02E9201-6B67-0F6F-2ECC-16D0C99B0008}"/>
          </ac:spMkLst>
        </pc:spChg>
      </pc:sldChg>
      <pc:sldChg chg="addSp delSp modSp add">
        <pc:chgData name="Xuesu Xiao" userId="2da2dc19-76a6-42ca-a03e-a5becae5e7dc" providerId="ADAL" clId="{5F4D6347-BDA8-9640-96D9-EAD0F231631A}" dt="2022-11-21T04:34:30.170" v="399"/>
        <pc:sldMkLst>
          <pc:docMk/>
          <pc:sldMk cId="3732148601" sldId="1031"/>
        </pc:sldMkLst>
        <pc:spChg chg="del">
          <ac:chgData name="Xuesu Xiao" userId="2da2dc19-76a6-42ca-a03e-a5becae5e7dc" providerId="ADAL" clId="{5F4D6347-BDA8-9640-96D9-EAD0F231631A}" dt="2022-11-20T23:41:35.588" v="396"/>
          <ac:spMkLst>
            <pc:docMk/>
            <pc:sldMk cId="3732148601" sldId="1031"/>
            <ac:spMk id="4" creationId="{38085995-5CCB-174B-B407-019DBB8132DB}"/>
          </ac:spMkLst>
        </pc:spChg>
        <pc:spChg chg="add del mod">
          <ac:chgData name="Xuesu Xiao" userId="2da2dc19-76a6-42ca-a03e-a5becae5e7dc" providerId="ADAL" clId="{5F4D6347-BDA8-9640-96D9-EAD0F231631A}" dt="2022-11-21T04:34:30.170" v="399"/>
          <ac:spMkLst>
            <pc:docMk/>
            <pc:sldMk cId="3732148601" sldId="1031"/>
            <ac:spMk id="4" creationId="{DB8DAFB7-5EDB-EC27-D263-01CC63CB34ED}"/>
          </ac:spMkLst>
        </pc:spChg>
      </pc:sldChg>
    </pc:docChg>
  </pc:docChgLst>
  <pc:docChgLst>
    <pc:chgData name="Xuesu Xiao" userId="2da2dc19-76a6-42ca-a03e-a5becae5e7dc" providerId="ADAL" clId="{EE165E6B-818E-C842-B472-2B2FAE6A4AA9}"/>
    <pc:docChg chg="undo redo custSel addSld delSld modSld">
      <pc:chgData name="Xuesu Xiao" userId="2da2dc19-76a6-42ca-a03e-a5becae5e7dc" providerId="ADAL" clId="{EE165E6B-818E-C842-B472-2B2FAE6A4AA9}" dt="2023-03-01T21:39:09.447" v="624" actId="20577"/>
      <pc:docMkLst>
        <pc:docMk/>
      </pc:docMkLst>
      <pc:sldChg chg="modSp mod">
        <pc:chgData name="Xuesu Xiao" userId="2da2dc19-76a6-42ca-a03e-a5becae5e7dc" providerId="ADAL" clId="{EE165E6B-818E-C842-B472-2B2FAE6A4AA9}" dt="2023-03-01T20:07:29.932" v="64" actId="20577"/>
        <pc:sldMkLst>
          <pc:docMk/>
          <pc:sldMk cId="3222187033" sldId="509"/>
        </pc:sldMkLst>
        <pc:spChg chg="mod">
          <ac:chgData name="Xuesu Xiao" userId="2da2dc19-76a6-42ca-a03e-a5becae5e7dc" providerId="ADAL" clId="{EE165E6B-818E-C842-B472-2B2FAE6A4AA9}" dt="2023-03-01T20:07:29.932" v="64" actId="20577"/>
          <ac:spMkLst>
            <pc:docMk/>
            <pc:sldMk cId="3222187033" sldId="509"/>
            <ac:spMk id="3" creationId="{7DC6E05C-D45E-0574-4693-A241E6469A57}"/>
          </ac:spMkLst>
        </pc:spChg>
      </pc:sldChg>
      <pc:sldChg chg="modSp mod">
        <pc:chgData name="Xuesu Xiao" userId="2da2dc19-76a6-42ca-a03e-a5becae5e7dc" providerId="ADAL" clId="{EE165E6B-818E-C842-B472-2B2FAE6A4AA9}" dt="2023-03-01T20:11:48.377" v="66" actId="14100"/>
        <pc:sldMkLst>
          <pc:docMk/>
          <pc:sldMk cId="3375218705" sldId="923"/>
        </pc:sldMkLst>
        <pc:spChg chg="mod">
          <ac:chgData name="Xuesu Xiao" userId="2da2dc19-76a6-42ca-a03e-a5becae5e7dc" providerId="ADAL" clId="{EE165E6B-818E-C842-B472-2B2FAE6A4AA9}" dt="2023-03-01T20:11:48.377" v="66" actId="14100"/>
          <ac:spMkLst>
            <pc:docMk/>
            <pc:sldMk cId="3375218705" sldId="923"/>
            <ac:spMk id="3" creationId="{BA859D75-7E29-43CD-4C4A-127742FC2755}"/>
          </ac:spMkLst>
        </pc:spChg>
      </pc:sldChg>
      <pc:sldChg chg="addSp delSp modSp mod">
        <pc:chgData name="Xuesu Xiao" userId="2da2dc19-76a6-42ca-a03e-a5becae5e7dc" providerId="ADAL" clId="{EE165E6B-818E-C842-B472-2B2FAE6A4AA9}" dt="2023-02-25T06:27:49.067" v="22" actId="1076"/>
        <pc:sldMkLst>
          <pc:docMk/>
          <pc:sldMk cId="1182187124" sldId="939"/>
        </pc:sldMkLst>
        <pc:picChg chg="add mod modCrop">
          <ac:chgData name="Xuesu Xiao" userId="2da2dc19-76a6-42ca-a03e-a5becae5e7dc" providerId="ADAL" clId="{EE165E6B-818E-C842-B472-2B2FAE6A4AA9}" dt="2023-02-25T06:27:49.067" v="22" actId="1076"/>
          <ac:picMkLst>
            <pc:docMk/>
            <pc:sldMk cId="1182187124" sldId="939"/>
            <ac:picMk id="4" creationId="{768CAF92-D265-3713-1E89-280FC609D59A}"/>
          </ac:picMkLst>
        </pc:picChg>
        <pc:picChg chg="add del">
          <ac:chgData name="Xuesu Xiao" userId="2da2dc19-76a6-42ca-a03e-a5becae5e7dc" providerId="ADAL" clId="{EE165E6B-818E-C842-B472-2B2FAE6A4AA9}" dt="2023-02-25T06:27:14.796" v="11" actId="478"/>
          <ac:picMkLst>
            <pc:docMk/>
            <pc:sldMk cId="1182187124" sldId="939"/>
            <ac:picMk id="6" creationId="{E2890D68-8CB3-26C9-B92B-21A107D8FEE5}"/>
          </ac:picMkLst>
        </pc:picChg>
      </pc:sldChg>
      <pc:sldChg chg="delSp modSp mod">
        <pc:chgData name="Xuesu Xiao" userId="2da2dc19-76a6-42ca-a03e-a5becae5e7dc" providerId="ADAL" clId="{EE165E6B-818E-C842-B472-2B2FAE6A4AA9}" dt="2023-02-25T06:26:54.615" v="6" actId="478"/>
        <pc:sldMkLst>
          <pc:docMk/>
          <pc:sldMk cId="4105671411" sldId="953"/>
        </pc:sldMkLst>
        <pc:picChg chg="del mod">
          <ac:chgData name="Xuesu Xiao" userId="2da2dc19-76a6-42ca-a03e-a5becae5e7dc" providerId="ADAL" clId="{EE165E6B-818E-C842-B472-2B2FAE6A4AA9}" dt="2023-02-25T06:26:54.615" v="6" actId="478"/>
          <ac:picMkLst>
            <pc:docMk/>
            <pc:sldMk cId="4105671411" sldId="953"/>
            <ac:picMk id="7" creationId="{5706B412-BA65-09B9-CD87-6FB9A8F82CF6}"/>
          </ac:picMkLst>
        </pc:picChg>
      </pc:sldChg>
      <pc:sldChg chg="addSp delSp modSp mod modAnim">
        <pc:chgData name="Xuesu Xiao" userId="2da2dc19-76a6-42ca-a03e-a5becae5e7dc" providerId="ADAL" clId="{EE165E6B-818E-C842-B472-2B2FAE6A4AA9}" dt="2023-03-01T20:24:19.954" v="67"/>
        <pc:sldMkLst>
          <pc:docMk/>
          <pc:sldMk cId="1578118265" sldId="954"/>
        </pc:sldMkLst>
        <pc:picChg chg="add mod">
          <ac:chgData name="Xuesu Xiao" userId="2da2dc19-76a6-42ca-a03e-a5becae5e7dc" providerId="ADAL" clId="{EE165E6B-818E-C842-B472-2B2FAE6A4AA9}" dt="2023-02-25T06:28:02.420" v="28"/>
          <ac:picMkLst>
            <pc:docMk/>
            <pc:sldMk cId="1578118265" sldId="954"/>
            <ac:picMk id="4" creationId="{CE718B1E-73A4-1509-3E39-9E0FBBA45D4B}"/>
          </ac:picMkLst>
        </pc:picChg>
        <pc:picChg chg="del">
          <ac:chgData name="Xuesu Xiao" userId="2da2dc19-76a6-42ca-a03e-a5becae5e7dc" providerId="ADAL" clId="{EE165E6B-818E-C842-B472-2B2FAE6A4AA9}" dt="2023-02-25T06:28:02.133" v="27" actId="478"/>
          <ac:picMkLst>
            <pc:docMk/>
            <pc:sldMk cId="1578118265" sldId="954"/>
            <ac:picMk id="6" creationId="{E2890D68-8CB3-26C9-B92B-21A107D8FEE5}"/>
          </ac:picMkLst>
        </pc:picChg>
      </pc:sldChg>
      <pc:sldChg chg="addSp delSp modSp mod">
        <pc:chgData name="Xuesu Xiao" userId="2da2dc19-76a6-42ca-a03e-a5becae5e7dc" providerId="ADAL" clId="{EE165E6B-818E-C842-B472-2B2FAE6A4AA9}" dt="2023-02-25T06:27:59.033" v="26"/>
        <pc:sldMkLst>
          <pc:docMk/>
          <pc:sldMk cId="2870120494" sldId="955"/>
        </pc:sldMkLst>
        <pc:picChg chg="add del mod">
          <ac:chgData name="Xuesu Xiao" userId="2da2dc19-76a6-42ca-a03e-a5becae5e7dc" providerId="ADAL" clId="{EE165E6B-818E-C842-B472-2B2FAE6A4AA9}" dt="2023-02-25T06:27:55.875" v="25"/>
          <ac:picMkLst>
            <pc:docMk/>
            <pc:sldMk cId="2870120494" sldId="955"/>
            <ac:picMk id="4" creationId="{F0F92A18-FB26-FBE7-0132-F35577FE730F}"/>
          </ac:picMkLst>
        </pc:picChg>
        <pc:picChg chg="del">
          <ac:chgData name="Xuesu Xiao" userId="2da2dc19-76a6-42ca-a03e-a5becae5e7dc" providerId="ADAL" clId="{EE165E6B-818E-C842-B472-2B2FAE6A4AA9}" dt="2023-02-25T06:27:54.747" v="23" actId="478"/>
          <ac:picMkLst>
            <pc:docMk/>
            <pc:sldMk cId="2870120494" sldId="955"/>
            <ac:picMk id="6" creationId="{E2890D68-8CB3-26C9-B92B-21A107D8FEE5}"/>
          </ac:picMkLst>
        </pc:picChg>
        <pc:picChg chg="add mod">
          <ac:chgData name="Xuesu Xiao" userId="2da2dc19-76a6-42ca-a03e-a5becae5e7dc" providerId="ADAL" clId="{EE165E6B-818E-C842-B472-2B2FAE6A4AA9}" dt="2023-02-25T06:27:59.033" v="26"/>
          <ac:picMkLst>
            <pc:docMk/>
            <pc:sldMk cId="2870120494" sldId="955"/>
            <ac:picMk id="8" creationId="{910AED77-D4D7-6A8B-A00F-2F304C81D0DE}"/>
          </ac:picMkLst>
        </pc:picChg>
      </pc:sldChg>
      <pc:sldChg chg="addSp delSp modSp mod">
        <pc:chgData name="Xuesu Xiao" userId="2da2dc19-76a6-42ca-a03e-a5becae5e7dc" providerId="ADAL" clId="{EE165E6B-818E-C842-B472-2B2FAE6A4AA9}" dt="2023-02-25T06:28:06.959" v="30"/>
        <pc:sldMkLst>
          <pc:docMk/>
          <pc:sldMk cId="3848297286" sldId="956"/>
        </pc:sldMkLst>
        <pc:picChg chg="add mod">
          <ac:chgData name="Xuesu Xiao" userId="2da2dc19-76a6-42ca-a03e-a5becae5e7dc" providerId="ADAL" clId="{EE165E6B-818E-C842-B472-2B2FAE6A4AA9}" dt="2023-02-25T06:28:06.959" v="30"/>
          <ac:picMkLst>
            <pc:docMk/>
            <pc:sldMk cId="3848297286" sldId="956"/>
            <ac:picMk id="4" creationId="{71D93C0B-51FD-80B4-20BB-E561DD5EF9FC}"/>
          </ac:picMkLst>
        </pc:picChg>
        <pc:picChg chg="del">
          <ac:chgData name="Xuesu Xiao" userId="2da2dc19-76a6-42ca-a03e-a5becae5e7dc" providerId="ADAL" clId="{EE165E6B-818E-C842-B472-2B2FAE6A4AA9}" dt="2023-02-25T06:28:06.438" v="29" actId="478"/>
          <ac:picMkLst>
            <pc:docMk/>
            <pc:sldMk cId="3848297286" sldId="956"/>
            <ac:picMk id="6" creationId="{E2890D68-8CB3-26C9-B92B-21A107D8FEE5}"/>
          </ac:picMkLst>
        </pc:picChg>
      </pc:sldChg>
      <pc:sldChg chg="addSp delSp modSp mod">
        <pc:chgData name="Xuesu Xiao" userId="2da2dc19-76a6-42ca-a03e-a5becae5e7dc" providerId="ADAL" clId="{EE165E6B-818E-C842-B472-2B2FAE6A4AA9}" dt="2023-02-25T06:28:15.879" v="32"/>
        <pc:sldMkLst>
          <pc:docMk/>
          <pc:sldMk cId="329974282" sldId="957"/>
        </pc:sldMkLst>
        <pc:picChg chg="add mod">
          <ac:chgData name="Xuesu Xiao" userId="2da2dc19-76a6-42ca-a03e-a5becae5e7dc" providerId="ADAL" clId="{EE165E6B-818E-C842-B472-2B2FAE6A4AA9}" dt="2023-02-25T06:28:15.879" v="32"/>
          <ac:picMkLst>
            <pc:docMk/>
            <pc:sldMk cId="329974282" sldId="957"/>
            <ac:picMk id="4" creationId="{22834967-20FE-875A-C558-0ECEF33FBAFD}"/>
          </ac:picMkLst>
        </pc:picChg>
        <pc:picChg chg="del">
          <ac:chgData name="Xuesu Xiao" userId="2da2dc19-76a6-42ca-a03e-a5becae5e7dc" providerId="ADAL" clId="{EE165E6B-818E-C842-B472-2B2FAE6A4AA9}" dt="2023-02-25T06:28:15.474" v="31" actId="478"/>
          <ac:picMkLst>
            <pc:docMk/>
            <pc:sldMk cId="329974282" sldId="957"/>
            <ac:picMk id="6" creationId="{E2890D68-8CB3-26C9-B92B-21A107D8FEE5}"/>
          </ac:picMkLst>
        </pc:picChg>
      </pc:sldChg>
      <pc:sldChg chg="modSp mod">
        <pc:chgData name="Xuesu Xiao" userId="2da2dc19-76a6-42ca-a03e-a5becae5e7dc" providerId="ADAL" clId="{EE165E6B-818E-C842-B472-2B2FAE6A4AA9}" dt="2023-03-01T20:32:21.595" v="85" actId="1035"/>
        <pc:sldMkLst>
          <pc:docMk/>
          <pc:sldMk cId="304818906" sldId="963"/>
        </pc:sldMkLst>
        <pc:spChg chg="mod">
          <ac:chgData name="Xuesu Xiao" userId="2da2dc19-76a6-42ca-a03e-a5becae5e7dc" providerId="ADAL" clId="{EE165E6B-818E-C842-B472-2B2FAE6A4AA9}" dt="2023-03-01T20:32:21.595" v="85" actId="1035"/>
          <ac:spMkLst>
            <pc:docMk/>
            <pc:sldMk cId="304818906" sldId="963"/>
            <ac:spMk id="3" creationId="{6DC1133F-3AB1-9BD3-151D-98D34219C695}"/>
          </ac:spMkLst>
        </pc:spChg>
        <pc:picChg chg="mod">
          <ac:chgData name="Xuesu Xiao" userId="2da2dc19-76a6-42ca-a03e-a5becae5e7dc" providerId="ADAL" clId="{EE165E6B-818E-C842-B472-2B2FAE6A4AA9}" dt="2023-03-01T20:31:18.639" v="72" actId="1036"/>
          <ac:picMkLst>
            <pc:docMk/>
            <pc:sldMk cId="304818906" sldId="963"/>
            <ac:picMk id="6" creationId="{29AD7866-D8E1-8D53-4347-A5B51D8FF517}"/>
          </ac:picMkLst>
        </pc:picChg>
      </pc:sldChg>
      <pc:sldChg chg="modSp mod">
        <pc:chgData name="Xuesu Xiao" userId="2da2dc19-76a6-42ca-a03e-a5becae5e7dc" providerId="ADAL" clId="{EE165E6B-818E-C842-B472-2B2FAE6A4AA9}" dt="2023-03-01T20:32:28.538" v="93" actId="1035"/>
        <pc:sldMkLst>
          <pc:docMk/>
          <pc:sldMk cId="1684172072" sldId="964"/>
        </pc:sldMkLst>
        <pc:spChg chg="mod">
          <ac:chgData name="Xuesu Xiao" userId="2da2dc19-76a6-42ca-a03e-a5becae5e7dc" providerId="ADAL" clId="{EE165E6B-818E-C842-B472-2B2FAE6A4AA9}" dt="2023-03-01T20:32:28.538" v="93" actId="1035"/>
          <ac:spMkLst>
            <pc:docMk/>
            <pc:sldMk cId="1684172072" sldId="964"/>
            <ac:spMk id="3" creationId="{6DC1133F-3AB1-9BD3-151D-98D34219C695}"/>
          </ac:spMkLst>
        </pc:spChg>
        <pc:grpChg chg="mod">
          <ac:chgData name="Xuesu Xiao" userId="2da2dc19-76a6-42ca-a03e-a5becae5e7dc" providerId="ADAL" clId="{EE165E6B-818E-C842-B472-2B2FAE6A4AA9}" dt="2023-03-01T20:31:26.393" v="77" actId="1036"/>
          <ac:grpSpMkLst>
            <pc:docMk/>
            <pc:sldMk cId="1684172072" sldId="964"/>
            <ac:grpSpMk id="14" creationId="{1B3D5342-B2BC-636E-A76C-7FB6C2A90D52}"/>
          </ac:grpSpMkLst>
        </pc:grpChg>
      </pc:sldChg>
      <pc:sldChg chg="addSp delSp modSp mod">
        <pc:chgData name="Xuesu Xiao" userId="2da2dc19-76a6-42ca-a03e-a5becae5e7dc" providerId="ADAL" clId="{EE165E6B-818E-C842-B472-2B2FAE6A4AA9}" dt="2023-03-01T20:41:32.782" v="97" actId="1076"/>
        <pc:sldMkLst>
          <pc:docMk/>
          <pc:sldMk cId="3452516148" sldId="968"/>
        </pc:sldMkLst>
        <pc:spChg chg="add del mod">
          <ac:chgData name="Xuesu Xiao" userId="2da2dc19-76a6-42ca-a03e-a5becae5e7dc" providerId="ADAL" clId="{EE165E6B-818E-C842-B472-2B2FAE6A4AA9}" dt="2023-03-01T20:41:32.782" v="97" actId="1076"/>
          <ac:spMkLst>
            <pc:docMk/>
            <pc:sldMk cId="3452516148" sldId="968"/>
            <ac:spMk id="3" creationId="{90749A07-0AFF-20E2-E9B7-C4078626E5D6}"/>
          </ac:spMkLst>
        </pc:spChg>
        <pc:picChg chg="add del">
          <ac:chgData name="Xuesu Xiao" userId="2da2dc19-76a6-42ca-a03e-a5becae5e7dc" providerId="ADAL" clId="{EE165E6B-818E-C842-B472-2B2FAE6A4AA9}" dt="2023-02-25T06:28:50.272" v="41" actId="478"/>
          <ac:picMkLst>
            <pc:docMk/>
            <pc:sldMk cId="3452516148" sldId="968"/>
            <ac:picMk id="7" creationId="{5706B412-BA65-09B9-CD87-6FB9A8F82CF6}"/>
          </ac:picMkLst>
        </pc:picChg>
        <pc:picChg chg="add del">
          <ac:chgData name="Xuesu Xiao" userId="2da2dc19-76a6-42ca-a03e-a5becae5e7dc" providerId="ADAL" clId="{EE165E6B-818E-C842-B472-2B2FAE6A4AA9}" dt="2023-02-25T06:28:53.539" v="46" actId="478"/>
          <ac:picMkLst>
            <pc:docMk/>
            <pc:sldMk cId="3452516148" sldId="968"/>
            <ac:picMk id="8" creationId="{6480D56D-BF41-2001-F55A-D640B69A489E}"/>
          </ac:picMkLst>
        </pc:picChg>
      </pc:sldChg>
      <pc:sldChg chg="addSp delSp modSp mod">
        <pc:chgData name="Xuesu Xiao" userId="2da2dc19-76a6-42ca-a03e-a5becae5e7dc" providerId="ADAL" clId="{EE165E6B-818E-C842-B472-2B2FAE6A4AA9}" dt="2023-02-25T06:29:26.562" v="53" actId="1076"/>
        <pc:sldMkLst>
          <pc:docMk/>
          <pc:sldMk cId="2520568078" sldId="969"/>
        </pc:sldMkLst>
        <pc:picChg chg="add mod modCrop">
          <ac:chgData name="Xuesu Xiao" userId="2da2dc19-76a6-42ca-a03e-a5becae5e7dc" providerId="ADAL" clId="{EE165E6B-818E-C842-B472-2B2FAE6A4AA9}" dt="2023-02-25T06:29:26.562" v="53" actId="1076"/>
          <ac:picMkLst>
            <pc:docMk/>
            <pc:sldMk cId="2520568078" sldId="969"/>
            <ac:picMk id="4" creationId="{F1F48675-B389-5809-2774-412C8F3487AE}"/>
          </ac:picMkLst>
        </pc:picChg>
        <pc:picChg chg="del">
          <ac:chgData name="Xuesu Xiao" userId="2da2dc19-76a6-42ca-a03e-a5becae5e7dc" providerId="ADAL" clId="{EE165E6B-818E-C842-B472-2B2FAE6A4AA9}" dt="2023-02-25T06:29:22.933" v="51" actId="478"/>
          <ac:picMkLst>
            <pc:docMk/>
            <pc:sldMk cId="2520568078" sldId="969"/>
            <ac:picMk id="6" creationId="{5652BB8F-6725-F03E-7578-F794EBA5955C}"/>
          </ac:picMkLst>
        </pc:picChg>
      </pc:sldChg>
      <pc:sldChg chg="addSp delSp modSp mod">
        <pc:chgData name="Xuesu Xiao" userId="2da2dc19-76a6-42ca-a03e-a5becae5e7dc" providerId="ADAL" clId="{EE165E6B-818E-C842-B472-2B2FAE6A4AA9}" dt="2023-02-25T06:29:38.730" v="61"/>
        <pc:sldMkLst>
          <pc:docMk/>
          <pc:sldMk cId="3190635093" sldId="971"/>
        </pc:sldMkLst>
        <pc:picChg chg="add del mod">
          <ac:chgData name="Xuesu Xiao" userId="2da2dc19-76a6-42ca-a03e-a5becae5e7dc" providerId="ADAL" clId="{EE165E6B-818E-C842-B472-2B2FAE6A4AA9}" dt="2023-02-25T06:29:34.044" v="57"/>
          <ac:picMkLst>
            <pc:docMk/>
            <pc:sldMk cId="3190635093" sldId="971"/>
            <ac:picMk id="4" creationId="{F947C187-5B33-7BCC-37DC-476E9594A2F5}"/>
          </ac:picMkLst>
        </pc:picChg>
        <pc:picChg chg="add del">
          <ac:chgData name="Xuesu Xiao" userId="2da2dc19-76a6-42ca-a03e-a5becae5e7dc" providerId="ADAL" clId="{EE165E6B-818E-C842-B472-2B2FAE6A4AA9}" dt="2023-02-25T06:29:38.486" v="60" actId="478"/>
          <ac:picMkLst>
            <pc:docMk/>
            <pc:sldMk cId="3190635093" sldId="971"/>
            <ac:picMk id="6" creationId="{5652BB8F-6725-F03E-7578-F794EBA5955C}"/>
          </ac:picMkLst>
        </pc:picChg>
        <pc:picChg chg="add mod">
          <ac:chgData name="Xuesu Xiao" userId="2da2dc19-76a6-42ca-a03e-a5becae5e7dc" providerId="ADAL" clId="{EE165E6B-818E-C842-B472-2B2FAE6A4AA9}" dt="2023-02-25T06:29:38.730" v="61"/>
          <ac:picMkLst>
            <pc:docMk/>
            <pc:sldMk cId="3190635093" sldId="971"/>
            <ac:picMk id="7" creationId="{2C807CC8-B8FD-032A-9E7E-9B11C83DAD0B}"/>
          </ac:picMkLst>
        </pc:picChg>
      </pc:sldChg>
      <pc:sldChg chg="new add del">
        <pc:chgData name="Xuesu Xiao" userId="2da2dc19-76a6-42ca-a03e-a5becae5e7dc" providerId="ADAL" clId="{EE165E6B-818E-C842-B472-2B2FAE6A4AA9}" dt="2023-03-01T20:41:44.620" v="103" actId="680"/>
        <pc:sldMkLst>
          <pc:docMk/>
          <pc:sldMk cId="753422510" sldId="1032"/>
        </pc:sldMkLst>
      </pc:sldChg>
      <pc:sldChg chg="add del">
        <pc:chgData name="Xuesu Xiao" userId="2da2dc19-76a6-42ca-a03e-a5becae5e7dc" providerId="ADAL" clId="{EE165E6B-818E-C842-B472-2B2FAE6A4AA9}" dt="2023-03-01T20:41:42.336" v="101"/>
        <pc:sldMkLst>
          <pc:docMk/>
          <pc:sldMk cId="1285822003" sldId="1032"/>
        </pc:sldMkLst>
      </pc:sldChg>
      <pc:sldChg chg="add del">
        <pc:chgData name="Xuesu Xiao" userId="2da2dc19-76a6-42ca-a03e-a5becae5e7dc" providerId="ADAL" clId="{EE165E6B-818E-C842-B472-2B2FAE6A4AA9}" dt="2023-02-25T06:27:09.889" v="9"/>
        <pc:sldMkLst>
          <pc:docMk/>
          <pc:sldMk cId="3498352339" sldId="1032"/>
        </pc:sldMkLst>
      </pc:sldChg>
      <pc:sldChg chg="modSp add mod">
        <pc:chgData name="Xuesu Xiao" userId="2da2dc19-76a6-42ca-a03e-a5becae5e7dc" providerId="ADAL" clId="{EE165E6B-818E-C842-B472-2B2FAE6A4AA9}" dt="2023-03-01T20:41:50.592" v="105" actId="1076"/>
        <pc:sldMkLst>
          <pc:docMk/>
          <pc:sldMk cId="4104016147" sldId="1032"/>
        </pc:sldMkLst>
        <pc:spChg chg="mod">
          <ac:chgData name="Xuesu Xiao" userId="2da2dc19-76a6-42ca-a03e-a5becae5e7dc" providerId="ADAL" clId="{EE165E6B-818E-C842-B472-2B2FAE6A4AA9}" dt="2023-03-01T20:41:50.592" v="105" actId="1076"/>
          <ac:spMkLst>
            <pc:docMk/>
            <pc:sldMk cId="4104016147" sldId="1032"/>
            <ac:spMk id="3" creationId="{90749A07-0AFF-20E2-E9B7-C4078626E5D6}"/>
          </ac:spMkLst>
        </pc:spChg>
      </pc:sldChg>
      <pc:sldChg chg="modSp add mod">
        <pc:chgData name="Xuesu Xiao" userId="2da2dc19-76a6-42ca-a03e-a5becae5e7dc" providerId="ADAL" clId="{EE165E6B-818E-C842-B472-2B2FAE6A4AA9}" dt="2023-03-01T20:43:33.552" v="109" actId="1076"/>
        <pc:sldMkLst>
          <pc:docMk/>
          <pc:sldMk cId="4077011145" sldId="1033"/>
        </pc:sldMkLst>
        <pc:spChg chg="mod">
          <ac:chgData name="Xuesu Xiao" userId="2da2dc19-76a6-42ca-a03e-a5becae5e7dc" providerId="ADAL" clId="{EE165E6B-818E-C842-B472-2B2FAE6A4AA9}" dt="2023-03-01T20:43:33.552" v="109" actId="1076"/>
          <ac:spMkLst>
            <pc:docMk/>
            <pc:sldMk cId="4077011145" sldId="1033"/>
            <ac:spMk id="3" creationId="{90749A07-0AFF-20E2-E9B7-C4078626E5D6}"/>
          </ac:spMkLst>
        </pc:spChg>
        <pc:picChg chg="mod">
          <ac:chgData name="Xuesu Xiao" userId="2da2dc19-76a6-42ca-a03e-a5becae5e7dc" providerId="ADAL" clId="{EE165E6B-818E-C842-B472-2B2FAE6A4AA9}" dt="2023-03-01T20:43:25.694" v="108" actId="1076"/>
          <ac:picMkLst>
            <pc:docMk/>
            <pc:sldMk cId="4077011145" sldId="1033"/>
            <ac:picMk id="6" creationId="{E8D0767A-42C5-1873-C543-800846FBADE3}"/>
          </ac:picMkLst>
        </pc:picChg>
      </pc:sldChg>
      <pc:sldChg chg="modSp new mod">
        <pc:chgData name="Xuesu Xiao" userId="2da2dc19-76a6-42ca-a03e-a5becae5e7dc" providerId="ADAL" clId="{EE165E6B-818E-C842-B472-2B2FAE6A4AA9}" dt="2023-03-01T21:39:09.447" v="624" actId="20577"/>
        <pc:sldMkLst>
          <pc:docMk/>
          <pc:sldMk cId="3108769197" sldId="1034"/>
        </pc:sldMkLst>
        <pc:spChg chg="mod">
          <ac:chgData name="Xuesu Xiao" userId="2da2dc19-76a6-42ca-a03e-a5becae5e7dc" providerId="ADAL" clId="{EE165E6B-818E-C842-B472-2B2FAE6A4AA9}" dt="2023-03-01T21:35:37.288" v="125" actId="20577"/>
          <ac:spMkLst>
            <pc:docMk/>
            <pc:sldMk cId="3108769197" sldId="1034"/>
            <ac:spMk id="2" creationId="{EFC7B0C2-2E89-52DC-DF4A-B9D12C58B0EE}"/>
          </ac:spMkLst>
        </pc:spChg>
        <pc:spChg chg="mod">
          <ac:chgData name="Xuesu Xiao" userId="2da2dc19-76a6-42ca-a03e-a5becae5e7dc" providerId="ADAL" clId="{EE165E6B-818E-C842-B472-2B2FAE6A4AA9}" dt="2023-03-01T21:39:09.447" v="624" actId="20577"/>
          <ac:spMkLst>
            <pc:docMk/>
            <pc:sldMk cId="3108769197" sldId="1034"/>
            <ac:spMk id="3" creationId="{7BA839A5-7865-A4B3-5568-9533A3C9D3F6}"/>
          </ac:spMkLst>
        </pc:spChg>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0T19:27:50.876" v="589"/>
      <pc:docMkLst>
        <pc:docMk/>
      </pc:docMkLst>
      <pc:sldChg chg="modSp mod">
        <pc:chgData name="Xuesu Xiao" userId="2da2dc19-76a6-42ca-a03e-a5becae5e7dc" providerId="ADAL" clId="{CE358A7D-04A9-3547-A192-F99433E0A911}" dt="2022-11-20T19:27:39.880" v="588" actId="20577"/>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delSp add">
        <pc:chgData name="Xuesu Xiao" userId="2da2dc19-76a6-42ca-a03e-a5becae5e7dc" providerId="ADAL" clId="{CE358A7D-04A9-3547-A192-F99433E0A911}" dt="2022-11-20T19:27:50.876" v="589"/>
        <pc:sldMkLst>
          <pc:docMk/>
          <pc:sldMk cId="411352036" sldId="483"/>
        </pc:sldMkLst>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delSp add">
        <pc:chgData name="Xuesu Xiao" userId="2da2dc19-76a6-42ca-a03e-a5becae5e7dc" providerId="ADAL" clId="{CE358A7D-04A9-3547-A192-F99433E0A911}" dt="2022-11-20T19:27:50.876" v="589"/>
        <pc:sldMkLst>
          <pc:docMk/>
          <pc:sldMk cId="3420462796" sldId="485"/>
        </pc:sldMkLst>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delSp add addCm delCm">
        <pc:chgData name="Xuesu Xiao" userId="2da2dc19-76a6-42ca-a03e-a5becae5e7dc" providerId="ADAL" clId="{CE358A7D-04A9-3547-A192-F99433E0A911}" dt="2022-11-20T19:27:50.876" v="589"/>
        <pc:sldMkLst>
          <pc:docMk/>
          <pc:sldMk cId="1975274287" sldId="486"/>
        </pc:sldMkLst>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3313120801" sldId="487"/>
        </pc:sldMkLst>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delSp add">
        <pc:chgData name="Xuesu Xiao" userId="2da2dc19-76a6-42ca-a03e-a5becae5e7dc" providerId="ADAL" clId="{CE358A7D-04A9-3547-A192-F99433E0A911}" dt="2022-11-20T19:27:50.876" v="589"/>
        <pc:sldMkLst>
          <pc:docMk/>
          <pc:sldMk cId="1061807201" sldId="488"/>
        </pc:sldMkLst>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ldChg>
      <pc:sldChg chg="delSp add">
        <pc:chgData name="Xuesu Xiao" userId="2da2dc19-76a6-42ca-a03e-a5becae5e7dc" providerId="ADAL" clId="{CE358A7D-04A9-3547-A192-F99433E0A911}" dt="2022-11-20T19:27:50.876" v="589"/>
        <pc:sldMkLst>
          <pc:docMk/>
          <pc:sldMk cId="2884410047" sldId="489"/>
        </pc:sldMkLst>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ldChg>
      <pc:sldChg chg="delSp modSp add mod">
        <pc:chgData name="Xuesu Xiao" userId="2da2dc19-76a6-42ca-a03e-a5becae5e7dc" providerId="ADAL" clId="{CE358A7D-04A9-3547-A192-F99433E0A911}" dt="2022-11-20T19:27:50.876" v="589"/>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ldChg>
      <pc:sldChg chg="addSp delSp modSp add mod">
        <pc:chgData name="Xuesu Xiao" userId="2da2dc19-76a6-42ca-a03e-a5becae5e7dc" providerId="ADAL" clId="{CE358A7D-04A9-3547-A192-F99433E0A911}" dt="2022-11-20T19:27:50.876" v="589"/>
        <pc:sldMkLst>
          <pc:docMk/>
          <pc:sldMk cId="1994307589" sldId="493"/>
        </pc:sldMkLst>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delSp add">
        <pc:chgData name="Xuesu Xiao" userId="2da2dc19-76a6-42ca-a03e-a5becae5e7dc" providerId="ADAL" clId="{CE358A7D-04A9-3547-A192-F99433E0A911}" dt="2022-11-20T19:27:50.876" v="589"/>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delSp modSp add mod">
        <pc:chgData name="Xuesu Xiao" userId="2da2dc19-76a6-42ca-a03e-a5becae5e7dc" providerId="ADAL" clId="{CE358A7D-04A9-3547-A192-F99433E0A911}" dt="2022-11-20T19:27:50.876" v="589"/>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delSp add">
        <pc:chgData name="Xuesu Xiao" userId="2da2dc19-76a6-42ca-a03e-a5becae5e7dc" providerId="ADAL" clId="{CE358A7D-04A9-3547-A192-F99433E0A911}" dt="2022-11-20T19:27:50.876" v="589"/>
        <pc:sldMkLst>
          <pc:docMk/>
          <pc:sldMk cId="901581328" sldId="673"/>
        </pc:sldMkLst>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delSp add">
        <pc:chgData name="Xuesu Xiao" userId="2da2dc19-76a6-42ca-a03e-a5becae5e7dc" providerId="ADAL" clId="{CE358A7D-04A9-3547-A192-F99433E0A911}" dt="2022-11-20T19:27:50.876" v="589"/>
        <pc:sldMkLst>
          <pc:docMk/>
          <pc:sldMk cId="2074986205" sldId="674"/>
        </pc:sldMkLst>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ldChg>
      <pc:sldChg chg="delSp add">
        <pc:chgData name="Xuesu Xiao" userId="2da2dc19-76a6-42ca-a03e-a5becae5e7dc" providerId="ADAL" clId="{CE358A7D-04A9-3547-A192-F99433E0A911}" dt="2022-11-20T19:27:50.876" v="589"/>
        <pc:sldMkLst>
          <pc:docMk/>
          <pc:sldMk cId="4005681541" sldId="675"/>
        </pc:sldMkLst>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delSp add mod">
        <pc:chgData name="Xuesu Xiao" userId="2da2dc19-76a6-42ca-a03e-a5becae5e7dc" providerId="ADAL" clId="{CE358A7D-04A9-3547-A192-F99433E0A911}" dt="2022-11-20T19:27:50.876" v="589"/>
        <pc:sldMkLst>
          <pc:docMk/>
          <pc:sldMk cId="3045138211" sldId="676"/>
        </pc:sldMkLst>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delSp add">
        <pc:chgData name="Xuesu Xiao" userId="2da2dc19-76a6-42ca-a03e-a5becae5e7dc" providerId="ADAL" clId="{CE358A7D-04A9-3547-A192-F99433E0A911}" dt="2022-11-20T19:27:50.876" v="589"/>
        <pc:sldMkLst>
          <pc:docMk/>
          <pc:sldMk cId="3293502830" sldId="677"/>
        </pc:sldMkLst>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delSp add">
        <pc:chgData name="Xuesu Xiao" userId="2da2dc19-76a6-42ca-a03e-a5becae5e7dc" providerId="ADAL" clId="{CE358A7D-04A9-3547-A192-F99433E0A911}" dt="2022-11-20T19:27:50.876" v="589"/>
        <pc:sldMkLst>
          <pc:docMk/>
          <pc:sldMk cId="2861908746" sldId="678"/>
        </pc:sldMkLst>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delSp add">
        <pc:chgData name="Xuesu Xiao" userId="2da2dc19-76a6-42ca-a03e-a5becae5e7dc" providerId="ADAL" clId="{CE358A7D-04A9-3547-A192-F99433E0A911}" dt="2022-11-20T19:27:50.876" v="589"/>
        <pc:sldMkLst>
          <pc:docMk/>
          <pc:sldMk cId="157063765" sldId="679"/>
        </pc:sldMkLst>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delSp add">
        <pc:chgData name="Xuesu Xiao" userId="2da2dc19-76a6-42ca-a03e-a5becae5e7dc" providerId="ADAL" clId="{CE358A7D-04A9-3547-A192-F99433E0A911}" dt="2022-11-20T19:27:50.876" v="589"/>
        <pc:sldMkLst>
          <pc:docMk/>
          <pc:sldMk cId="3143352709" sldId="680"/>
        </pc:sldMkLst>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delSp add">
        <pc:chgData name="Xuesu Xiao" userId="2da2dc19-76a6-42ca-a03e-a5becae5e7dc" providerId="ADAL" clId="{CE358A7D-04A9-3547-A192-F99433E0A911}" dt="2022-11-20T19:27:50.876" v="589"/>
        <pc:sldMkLst>
          <pc:docMk/>
          <pc:sldMk cId="1079514490" sldId="681"/>
        </pc:sldMkLst>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delSp add">
        <pc:chgData name="Xuesu Xiao" userId="2da2dc19-76a6-42ca-a03e-a5becae5e7dc" providerId="ADAL" clId="{CE358A7D-04A9-3547-A192-F99433E0A911}" dt="2022-11-20T19:27:50.876" v="589"/>
        <pc:sldMkLst>
          <pc:docMk/>
          <pc:sldMk cId="479522915" sldId="682"/>
        </pc:sldMkLst>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delSp add">
        <pc:chgData name="Xuesu Xiao" userId="2da2dc19-76a6-42ca-a03e-a5becae5e7dc" providerId="ADAL" clId="{CE358A7D-04A9-3547-A192-F99433E0A911}" dt="2022-11-20T19:27:50.876" v="589"/>
        <pc:sldMkLst>
          <pc:docMk/>
          <pc:sldMk cId="2750949123" sldId="683"/>
        </pc:sldMkLst>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delSp add">
        <pc:chgData name="Xuesu Xiao" userId="2da2dc19-76a6-42ca-a03e-a5becae5e7dc" providerId="ADAL" clId="{CE358A7D-04A9-3547-A192-F99433E0A911}" dt="2022-11-20T19:27:50.876" v="589"/>
        <pc:sldMkLst>
          <pc:docMk/>
          <pc:sldMk cId="311167273" sldId="684"/>
        </pc:sldMkLst>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delSp add">
        <pc:chgData name="Xuesu Xiao" userId="2da2dc19-76a6-42ca-a03e-a5becae5e7dc" providerId="ADAL" clId="{CE358A7D-04A9-3547-A192-F99433E0A911}" dt="2022-11-20T19:27:50.876" v="589"/>
        <pc:sldMkLst>
          <pc:docMk/>
          <pc:sldMk cId="4186293498" sldId="686"/>
        </pc:sldMkLst>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delSp add">
        <pc:chgData name="Xuesu Xiao" userId="2da2dc19-76a6-42ca-a03e-a5becae5e7dc" providerId="ADAL" clId="{CE358A7D-04A9-3547-A192-F99433E0A911}" dt="2022-11-20T19:27:50.876" v="589"/>
        <pc:sldMkLst>
          <pc:docMk/>
          <pc:sldMk cId="4137279978" sldId="687"/>
        </pc:sldMkLst>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delSp add">
        <pc:chgData name="Xuesu Xiao" userId="2da2dc19-76a6-42ca-a03e-a5becae5e7dc" providerId="ADAL" clId="{CE358A7D-04A9-3547-A192-F99433E0A911}" dt="2022-11-20T19:27:50.876" v="589"/>
        <pc:sldMkLst>
          <pc:docMk/>
          <pc:sldMk cId="1625197749" sldId="688"/>
        </pc:sldMkLst>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delSp add">
        <pc:chgData name="Xuesu Xiao" userId="2da2dc19-76a6-42ca-a03e-a5becae5e7dc" providerId="ADAL" clId="{CE358A7D-04A9-3547-A192-F99433E0A911}" dt="2022-11-20T19:27:50.876" v="589"/>
        <pc:sldMkLst>
          <pc:docMk/>
          <pc:sldMk cId="2770796229" sldId="689"/>
        </pc:sldMkLst>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delSp add">
        <pc:chgData name="Xuesu Xiao" userId="2da2dc19-76a6-42ca-a03e-a5becae5e7dc" providerId="ADAL" clId="{CE358A7D-04A9-3547-A192-F99433E0A911}" dt="2022-11-20T19:27:50.876" v="589"/>
        <pc:sldMkLst>
          <pc:docMk/>
          <pc:sldMk cId="1401440274" sldId="690"/>
        </pc:sldMkLst>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delSp modSp add mod">
        <pc:chgData name="Xuesu Xiao" userId="2da2dc19-76a6-42ca-a03e-a5becae5e7dc" providerId="ADAL" clId="{CE358A7D-04A9-3547-A192-F99433E0A911}" dt="2022-11-20T19:27:50.876" v="589"/>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ldChg>
      <pc:sldChg chg="delSp add">
        <pc:chgData name="Xuesu Xiao" userId="2da2dc19-76a6-42ca-a03e-a5becae5e7dc" providerId="ADAL" clId="{CE358A7D-04A9-3547-A192-F99433E0A911}" dt="2022-11-20T19:27:50.876" v="589"/>
        <pc:sldMkLst>
          <pc:docMk/>
          <pc:sldMk cId="1086382441" sldId="692"/>
        </pc:sldMkLst>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delSp add">
        <pc:chgData name="Xuesu Xiao" userId="2da2dc19-76a6-42ca-a03e-a5becae5e7dc" providerId="ADAL" clId="{CE358A7D-04A9-3547-A192-F99433E0A911}" dt="2022-11-20T19:27:50.876" v="589"/>
        <pc:sldMkLst>
          <pc:docMk/>
          <pc:sldMk cId="3207881017" sldId="693"/>
        </pc:sldMkLst>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delSp add">
        <pc:chgData name="Xuesu Xiao" userId="2da2dc19-76a6-42ca-a03e-a5becae5e7dc" providerId="ADAL" clId="{CE358A7D-04A9-3547-A192-F99433E0A911}" dt="2022-11-20T19:27:50.876" v="589"/>
        <pc:sldMkLst>
          <pc:docMk/>
          <pc:sldMk cId="1172507960" sldId="698"/>
        </pc:sldMkLst>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ldChg>
      <pc:sldChg chg="delSp add">
        <pc:chgData name="Xuesu Xiao" userId="2da2dc19-76a6-42ca-a03e-a5becae5e7dc" providerId="ADAL" clId="{CE358A7D-04A9-3547-A192-F99433E0A911}" dt="2022-11-20T19:27:50.876" v="589"/>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ldChg>
      <pc:sldChg chg="delSp add">
        <pc:chgData name="Xuesu Xiao" userId="2da2dc19-76a6-42ca-a03e-a5becae5e7dc" providerId="ADAL" clId="{CE358A7D-04A9-3547-A192-F99433E0A911}" dt="2022-11-20T19:27:50.876" v="589"/>
        <pc:sldMkLst>
          <pc:docMk/>
          <pc:sldMk cId="3772634573" sldId="700"/>
        </pc:sldMkLst>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ldChg>
      <pc:sldChg chg="delSp add">
        <pc:chgData name="Xuesu Xiao" userId="2da2dc19-76a6-42ca-a03e-a5becae5e7dc" providerId="ADAL" clId="{CE358A7D-04A9-3547-A192-F99433E0A911}" dt="2022-11-20T19:27:50.876" v="589"/>
        <pc:sldMkLst>
          <pc:docMk/>
          <pc:sldMk cId="3430712550" sldId="701"/>
        </pc:sldMkLst>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delSp modSp add mod">
        <pc:chgData name="Xuesu Xiao" userId="2da2dc19-76a6-42ca-a03e-a5becae5e7dc" providerId="ADAL" clId="{CE358A7D-04A9-3547-A192-F99433E0A911}" dt="2022-11-20T19:27:50.876" v="589"/>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ldChg>
      <pc:sldChg chg="delSp add">
        <pc:chgData name="Xuesu Xiao" userId="2da2dc19-76a6-42ca-a03e-a5becae5e7dc" providerId="ADAL" clId="{CE358A7D-04A9-3547-A192-F99433E0A911}" dt="2022-11-20T19:27:50.876" v="589"/>
        <pc:sldMkLst>
          <pc:docMk/>
          <pc:sldMk cId="367222519" sldId="703"/>
        </pc:sldMkLst>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ldChg>
      <pc:sldChg chg="delSp add">
        <pc:chgData name="Xuesu Xiao" userId="2da2dc19-76a6-42ca-a03e-a5becae5e7dc" providerId="ADAL" clId="{CE358A7D-04A9-3547-A192-F99433E0A911}" dt="2022-11-20T19:27:50.876" v="589"/>
        <pc:sldMkLst>
          <pc:docMk/>
          <pc:sldMk cId="2547264052" sldId="704"/>
        </pc:sldMkLst>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ldChg>
      <pc:sldChg chg="delSp add">
        <pc:chgData name="Xuesu Xiao" userId="2da2dc19-76a6-42ca-a03e-a5becae5e7dc" providerId="ADAL" clId="{CE358A7D-04A9-3547-A192-F99433E0A911}" dt="2022-11-20T19:27:50.876" v="589"/>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ldChg>
      <pc:sldChg chg="delSp add">
        <pc:chgData name="Xuesu Xiao" userId="2da2dc19-76a6-42ca-a03e-a5becae5e7dc" providerId="ADAL" clId="{CE358A7D-04A9-3547-A192-F99433E0A911}" dt="2022-11-20T19:27:50.876" v="589"/>
        <pc:sldMkLst>
          <pc:docMk/>
          <pc:sldMk cId="281617154" sldId="707"/>
        </pc:sldMkLst>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delSp add">
        <pc:chgData name="Xuesu Xiao" userId="2da2dc19-76a6-42ca-a03e-a5becae5e7dc" providerId="ADAL" clId="{CE358A7D-04A9-3547-A192-F99433E0A911}" dt="2022-11-20T19:27:50.876" v="589"/>
        <pc:sldMkLst>
          <pc:docMk/>
          <pc:sldMk cId="1462435052" sldId="708"/>
        </pc:sldMkLst>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delSp add">
        <pc:chgData name="Xuesu Xiao" userId="2da2dc19-76a6-42ca-a03e-a5becae5e7dc" providerId="ADAL" clId="{CE358A7D-04A9-3547-A192-F99433E0A911}" dt="2022-11-20T19:27:50.876" v="589"/>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ldChg>
      <pc:sldChg chg="delSp add">
        <pc:chgData name="Xuesu Xiao" userId="2da2dc19-76a6-42ca-a03e-a5becae5e7dc" providerId="ADAL" clId="{CE358A7D-04A9-3547-A192-F99433E0A911}" dt="2022-11-20T19:27:50.876" v="589"/>
        <pc:sldMkLst>
          <pc:docMk/>
          <pc:sldMk cId="2876944144" sldId="710"/>
        </pc:sldMkLst>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delSp add">
        <pc:chgData name="Xuesu Xiao" userId="2da2dc19-76a6-42ca-a03e-a5becae5e7dc" providerId="ADAL" clId="{CE358A7D-04A9-3547-A192-F99433E0A911}" dt="2022-11-20T19:27:50.876" v="589"/>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delSp add">
        <pc:chgData name="Xuesu Xiao" userId="2da2dc19-76a6-42ca-a03e-a5becae5e7dc" providerId="ADAL" clId="{CE358A7D-04A9-3547-A192-F99433E0A911}" dt="2022-11-20T19:27:50.876" v="589"/>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delSp add">
        <pc:chgData name="Xuesu Xiao" userId="2da2dc19-76a6-42ca-a03e-a5becae5e7dc" providerId="ADAL" clId="{CE358A7D-04A9-3547-A192-F99433E0A911}" dt="2022-11-20T19:27:50.876" v="589"/>
        <pc:sldMkLst>
          <pc:docMk/>
          <pc:sldMk cId="1917700533" sldId="737"/>
        </pc:sldMkLst>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delSp add">
        <pc:chgData name="Xuesu Xiao" userId="2da2dc19-76a6-42ca-a03e-a5becae5e7dc" providerId="ADAL" clId="{CE358A7D-04A9-3547-A192-F99433E0A911}" dt="2022-11-20T19:27:50.876" v="589"/>
        <pc:sldMkLst>
          <pc:docMk/>
          <pc:sldMk cId="4140742045" sldId="738"/>
        </pc:sldMkLst>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delSp modSp add mod">
        <pc:chgData name="Xuesu Xiao" userId="2da2dc19-76a6-42ca-a03e-a5becae5e7dc" providerId="ADAL" clId="{CE358A7D-04A9-3547-A192-F99433E0A911}" dt="2022-11-20T19:27:50.876" v="589"/>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ldChg>
      <pc:sldChg chg="addSp delSp modSp add mod">
        <pc:chgData name="Xuesu Xiao" userId="2da2dc19-76a6-42ca-a03e-a5becae5e7dc" providerId="ADAL" clId="{CE358A7D-04A9-3547-A192-F99433E0A911}" dt="2022-11-20T19:27:50.876" v="589"/>
        <pc:sldMkLst>
          <pc:docMk/>
          <pc:sldMk cId="3508729276" sldId="790"/>
        </pc:sldMkLst>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delSp modSp add mod">
        <pc:chgData name="Xuesu Xiao" userId="2da2dc19-76a6-42ca-a03e-a5becae5e7dc" providerId="ADAL" clId="{CE358A7D-04A9-3547-A192-F99433E0A911}" dt="2022-11-20T19:27:50.876" v="589"/>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ldChg>
      <pc:sldChg chg="delSp add">
        <pc:chgData name="Xuesu Xiao" userId="2da2dc19-76a6-42ca-a03e-a5becae5e7dc" providerId="ADAL" clId="{CE358A7D-04A9-3547-A192-F99433E0A911}" dt="2022-11-20T19:27:50.876" v="589"/>
        <pc:sldMkLst>
          <pc:docMk/>
          <pc:sldMk cId="2311753857" sldId="792"/>
        </pc:sldMkLst>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ldChg>
      <pc:sldChg chg="delSp add">
        <pc:chgData name="Xuesu Xiao" userId="2da2dc19-76a6-42ca-a03e-a5becae5e7dc" providerId="ADAL" clId="{CE358A7D-04A9-3547-A192-F99433E0A911}" dt="2022-11-20T19:27:50.876" v="589"/>
        <pc:sldMkLst>
          <pc:docMk/>
          <pc:sldMk cId="3139037028" sldId="793"/>
        </pc:sldMkLst>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ldChg>
      <pc:sldChg chg="delSp add">
        <pc:chgData name="Xuesu Xiao" userId="2da2dc19-76a6-42ca-a03e-a5becae5e7dc" providerId="ADAL" clId="{CE358A7D-04A9-3547-A192-F99433E0A911}" dt="2022-11-20T19:27:50.876" v="589"/>
        <pc:sldMkLst>
          <pc:docMk/>
          <pc:sldMk cId="601351490" sldId="794"/>
        </pc:sldMkLst>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delSp add">
        <pc:chgData name="Xuesu Xiao" userId="2da2dc19-76a6-42ca-a03e-a5becae5e7dc" providerId="ADAL" clId="{CE358A7D-04A9-3547-A192-F99433E0A911}" dt="2022-11-20T19:27:50.876" v="589"/>
        <pc:sldMkLst>
          <pc:docMk/>
          <pc:sldMk cId="2238959579" sldId="796"/>
        </pc:sldMkLst>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delSp add">
        <pc:chgData name="Xuesu Xiao" userId="2da2dc19-76a6-42ca-a03e-a5becae5e7dc" providerId="ADAL" clId="{CE358A7D-04A9-3547-A192-F99433E0A911}" dt="2022-11-20T19:27:50.876" v="589"/>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0T19:27:50.876" v="589"/>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delSp modSp add">
        <pc:chgData name="Xuesu Xiao" userId="2da2dc19-76a6-42ca-a03e-a5becae5e7dc" providerId="ADAL" clId="{CE358A7D-04A9-3547-A192-F99433E0A911}" dt="2022-11-20T19:27:50.876" v="589"/>
        <pc:sldMkLst>
          <pc:docMk/>
          <pc:sldMk cId="778334898" sldId="809"/>
        </pc:sldMkLst>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delSp add">
        <pc:chgData name="Xuesu Xiao" userId="2da2dc19-76a6-42ca-a03e-a5becae5e7dc" providerId="ADAL" clId="{CE358A7D-04A9-3547-A192-F99433E0A911}" dt="2022-11-20T19:27:50.876" v="589"/>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ldChg>
      <pc:sldChg chg="delSp add">
        <pc:chgData name="Xuesu Xiao" userId="2da2dc19-76a6-42ca-a03e-a5becae5e7dc" providerId="ADAL" clId="{CE358A7D-04A9-3547-A192-F99433E0A911}" dt="2022-11-20T19:27:50.876" v="589"/>
        <pc:sldMkLst>
          <pc:docMk/>
          <pc:sldMk cId="1883478497" sldId="811"/>
        </pc:sldMkLst>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delSp add">
        <pc:chgData name="Xuesu Xiao" userId="2da2dc19-76a6-42ca-a03e-a5becae5e7dc" providerId="ADAL" clId="{CE358A7D-04A9-3547-A192-F99433E0A911}" dt="2022-11-20T19:27:50.876" v="589"/>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0T19:27:50.876" v="589"/>
        <pc:sldMkLst>
          <pc:docMk/>
          <pc:sldMk cId="3783009457" sldId="813"/>
        </pc:sldMkLst>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delSp add">
        <pc:chgData name="Xuesu Xiao" userId="2da2dc19-76a6-42ca-a03e-a5becae5e7dc" providerId="ADAL" clId="{CE358A7D-04A9-3547-A192-F99433E0A911}" dt="2022-11-20T19:27:50.876" v="589"/>
        <pc:sldMkLst>
          <pc:docMk/>
          <pc:sldMk cId="2035448755" sldId="814"/>
        </pc:sldMkLst>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delSp add">
        <pc:chgData name="Xuesu Xiao" userId="2da2dc19-76a6-42ca-a03e-a5becae5e7dc" providerId="ADAL" clId="{CE358A7D-04A9-3547-A192-F99433E0A911}" dt="2022-11-20T19:27:50.876" v="589"/>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ldChg>
      <pc:sldChg chg="delSp add">
        <pc:chgData name="Xuesu Xiao" userId="2da2dc19-76a6-42ca-a03e-a5becae5e7dc" providerId="ADAL" clId="{CE358A7D-04A9-3547-A192-F99433E0A911}" dt="2022-11-20T19:27:50.876" v="589"/>
        <pc:sldMkLst>
          <pc:docMk/>
          <pc:sldMk cId="1458254524" sldId="818"/>
        </pc:sldMkLst>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ldChg>
      <pc:sldChg chg="delSp add">
        <pc:chgData name="Xuesu Xiao" userId="2da2dc19-76a6-42ca-a03e-a5becae5e7dc" providerId="ADAL" clId="{CE358A7D-04A9-3547-A192-F99433E0A911}" dt="2022-11-20T19:27:50.876" v="589"/>
        <pc:sldMkLst>
          <pc:docMk/>
          <pc:sldMk cId="3307233522" sldId="819"/>
        </pc:sldMkLst>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delSp add">
        <pc:chgData name="Xuesu Xiao" userId="2da2dc19-76a6-42ca-a03e-a5becae5e7dc" providerId="ADAL" clId="{CE358A7D-04A9-3547-A192-F99433E0A911}" dt="2022-11-20T19:27:50.876" v="589"/>
        <pc:sldMkLst>
          <pc:docMk/>
          <pc:sldMk cId="4090893122" sldId="820"/>
        </pc:sldMkLst>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ldChg>
      <pc:sldChg chg="delSp add">
        <pc:chgData name="Xuesu Xiao" userId="2da2dc19-76a6-42ca-a03e-a5becae5e7dc" providerId="ADAL" clId="{CE358A7D-04A9-3547-A192-F99433E0A911}" dt="2022-11-20T19:27:50.876" v="589"/>
        <pc:sldMkLst>
          <pc:docMk/>
          <pc:sldMk cId="2169710096" sldId="821"/>
        </pc:sldMkLst>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delSp add">
        <pc:chgData name="Xuesu Xiao" userId="2da2dc19-76a6-42ca-a03e-a5becae5e7dc" providerId="ADAL" clId="{CE358A7D-04A9-3547-A192-F99433E0A911}" dt="2022-11-20T19:27:50.876" v="589"/>
        <pc:sldMkLst>
          <pc:docMk/>
          <pc:sldMk cId="1148116848" sldId="822"/>
        </pc:sldMkLst>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delSp add">
        <pc:chgData name="Xuesu Xiao" userId="2da2dc19-76a6-42ca-a03e-a5becae5e7dc" providerId="ADAL" clId="{CE358A7D-04A9-3547-A192-F99433E0A911}" dt="2022-11-20T19:27:50.876" v="589"/>
        <pc:sldMkLst>
          <pc:docMk/>
          <pc:sldMk cId="1524731064" sldId="823"/>
        </pc:sldMkLst>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delSp add">
        <pc:chgData name="Xuesu Xiao" userId="2da2dc19-76a6-42ca-a03e-a5becae5e7dc" providerId="ADAL" clId="{CE358A7D-04A9-3547-A192-F99433E0A911}" dt="2022-11-20T19:27:50.876" v="589"/>
        <pc:sldMkLst>
          <pc:docMk/>
          <pc:sldMk cId="1300829683" sldId="824"/>
        </pc:sldMkLst>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delSp add">
        <pc:chgData name="Xuesu Xiao" userId="2da2dc19-76a6-42ca-a03e-a5becae5e7dc" providerId="ADAL" clId="{CE358A7D-04A9-3547-A192-F99433E0A911}" dt="2022-11-20T19:27:50.876" v="589"/>
        <pc:sldMkLst>
          <pc:docMk/>
          <pc:sldMk cId="1975103988" sldId="825"/>
        </pc:sldMkLst>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delSp add">
        <pc:chgData name="Xuesu Xiao" userId="2da2dc19-76a6-42ca-a03e-a5becae5e7dc" providerId="ADAL" clId="{CE358A7D-04A9-3547-A192-F99433E0A911}" dt="2022-11-20T19:27:50.876" v="589"/>
        <pc:sldMkLst>
          <pc:docMk/>
          <pc:sldMk cId="1182796713" sldId="826"/>
        </pc:sldMkLst>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ldChg>
      <pc:sldChg chg="delSp add">
        <pc:chgData name="Xuesu Xiao" userId="2da2dc19-76a6-42ca-a03e-a5becae5e7dc" providerId="ADAL" clId="{CE358A7D-04A9-3547-A192-F99433E0A911}" dt="2022-11-20T19:27:50.876" v="589"/>
        <pc:sldMkLst>
          <pc:docMk/>
          <pc:sldMk cId="555954637" sldId="827"/>
        </pc:sldMkLst>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ldChg>
      <pc:sldChg chg="delSp add">
        <pc:chgData name="Xuesu Xiao" userId="2da2dc19-76a6-42ca-a03e-a5becae5e7dc" providerId="ADAL" clId="{CE358A7D-04A9-3547-A192-F99433E0A911}" dt="2022-11-20T19:27:50.876" v="589"/>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ldChg>
      <pc:sldChg chg="delSp modSp add mod">
        <pc:chgData name="Xuesu Xiao" userId="2da2dc19-76a6-42ca-a03e-a5becae5e7dc" providerId="ADAL" clId="{CE358A7D-04A9-3547-A192-F99433E0A911}" dt="2022-11-20T19:27:50.876" v="589"/>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delSp add">
        <pc:chgData name="Xuesu Xiao" userId="2da2dc19-76a6-42ca-a03e-a5becae5e7dc" providerId="ADAL" clId="{CE358A7D-04A9-3547-A192-F99433E0A911}" dt="2022-11-20T19:27:50.876" v="589"/>
        <pc:sldMkLst>
          <pc:docMk/>
          <pc:sldMk cId="4073164568" sldId="830"/>
        </pc:sldMkLst>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ldChg>
      <pc:sldChg chg="delSp add">
        <pc:chgData name="Xuesu Xiao" userId="2da2dc19-76a6-42ca-a03e-a5becae5e7dc" providerId="ADAL" clId="{CE358A7D-04A9-3547-A192-F99433E0A911}" dt="2022-11-20T19:27:50.876" v="589"/>
        <pc:sldMkLst>
          <pc:docMk/>
          <pc:sldMk cId="1278532782" sldId="831"/>
        </pc:sldMkLst>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delSp add">
        <pc:chgData name="Xuesu Xiao" userId="2da2dc19-76a6-42ca-a03e-a5becae5e7dc" providerId="ADAL" clId="{CE358A7D-04A9-3547-A192-F99433E0A911}" dt="2022-11-20T19:27:50.876" v="589"/>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ldChg>
      <pc:sldChg chg="delSp add">
        <pc:chgData name="Xuesu Xiao" userId="2da2dc19-76a6-42ca-a03e-a5becae5e7dc" providerId="ADAL" clId="{CE358A7D-04A9-3547-A192-F99433E0A911}" dt="2022-11-20T19:27:50.876" v="589"/>
        <pc:sldMkLst>
          <pc:docMk/>
          <pc:sldMk cId="3888510788" sldId="834"/>
        </pc:sldMkLst>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delSp add">
        <pc:chgData name="Xuesu Xiao" userId="2da2dc19-76a6-42ca-a03e-a5becae5e7dc" providerId="ADAL" clId="{CE358A7D-04A9-3547-A192-F99433E0A911}" dt="2022-11-20T19:27:50.876" v="589"/>
        <pc:sldMkLst>
          <pc:docMk/>
          <pc:sldMk cId="49435677" sldId="835"/>
        </pc:sldMkLst>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delSp add">
        <pc:chgData name="Xuesu Xiao" userId="2da2dc19-76a6-42ca-a03e-a5becae5e7dc" providerId="ADAL" clId="{CE358A7D-04A9-3547-A192-F99433E0A911}" dt="2022-11-20T19:27:50.876" v="589"/>
        <pc:sldMkLst>
          <pc:docMk/>
          <pc:sldMk cId="3358429603" sldId="836"/>
        </pc:sldMkLst>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9/28/23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D1B45143-8AF3-4D4C-9AF6-B76EBAB51696}" type="datetime1">
              <a:rPr lang="en-US" smtClean="0"/>
              <a:t>9/28/23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5F5707DA-EA10-8443-90B7-9011F321B950}" type="datetime1">
              <a:rPr lang="en-US" smtClean="0"/>
              <a:t>9/28/23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FFA3B382-8962-3847-832D-439CE51BE9D0}" type="datetime1">
              <a:rPr lang="en-US" smtClean="0"/>
              <a:t>9/28/23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DC8354FC-EB82-B44A-90B4-210B79141652}" type="datetime1">
              <a:rPr lang="en-US" smtClean="0"/>
              <a:t>9/28/23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5468B73C-1A51-4F4A-B4BC-83ED6BFF75A3}" type="datetime1">
              <a:rPr lang="en-US" smtClean="0"/>
              <a:t>9/28/23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676E8E47-28A9-D048-B765-2CC6A24E7357}" type="datetime1">
              <a:rPr lang="en-US" smtClean="0"/>
              <a:t>9/28/23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EAA63B3E-DC5C-0843-8F8F-E138A0761D23}" type="datetime1">
              <a:rPr lang="en-US" smtClean="0"/>
              <a:t>9/28/23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55FA1AC1-98A0-E742-8561-9ED963F712E4}" type="datetime1">
              <a:rPr lang="en-US" smtClean="0"/>
              <a:t>9/28/23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14C3789A-29D5-7343-9891-2989E20DAF68}" type="datetime1">
              <a:rPr lang="en-US" smtClean="0"/>
              <a:t>9/28/23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21FBBE9D-BFE8-2540-A743-8BC8AD0667F9}" type="datetime1">
              <a:rPr lang="en-US" smtClean="0"/>
              <a:t>9/28/23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5E0822A3-B52D-324D-A614-755D80841DA9}" type="datetime1">
              <a:rPr lang="en-US" smtClean="0"/>
              <a:t>9/28/23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C98A4-BCA2-954B-85F1-9E5C237C33CC}" type="datetime1">
              <a:rPr lang="en-US" smtClean="0"/>
              <a:t>9/28/23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ngjing3309.github.io/files/gtsam-tutorial.pdf" TargetMode="External"/><Relationship Id="rId2" Type="http://schemas.openxmlformats.org/officeDocument/2006/relationships/hyperlink" Target="https://www.cs.cmu.edu/~16385/s19/lectures/lecture23.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0.emf"/></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s.gmu.edu/~plaku/papers/PaperRAL17Geom.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cs.cmu.edu/~16385/s19/lectures/lecture23.pdf"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hyperlink" Target="https://www.wired.com/story/fords-smarter-robots-speeding-assembly-lin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2.png"/></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s://github.com/cartographer-project/cartographer"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fontScale="90000"/>
          </a:bodyPr>
          <a:lstStyle/>
          <a:p>
            <a:r>
              <a:rPr lang="en-US">
                <a:solidFill>
                  <a:schemeClr val="accent6"/>
                </a:solidFill>
              </a:rPr>
              <a:t>CS 485 </a:t>
            </a:r>
            <a:r>
              <a:rPr lang="en-US" dirty="0">
                <a:solidFill>
                  <a:schemeClr val="accent6"/>
                </a:solidFill>
              </a:rPr>
              <a:t>Autonomous Robotics</a:t>
            </a:r>
            <a:br>
              <a:rPr lang="en-US" dirty="0"/>
            </a:br>
            <a:r>
              <a:rPr lang="en-US" dirty="0"/>
              <a:t>Introduction to </a:t>
            </a:r>
            <a:br>
              <a:rPr lang="en-US" dirty="0"/>
            </a:br>
            <a:r>
              <a:rPr lang="en-US"/>
              <a:t>Probabilistic Robotics I</a:t>
            </a:r>
            <a:endParaRPr lang="en-US" dirty="0"/>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737C-BBFC-6F42-27A8-670FED40AF3F}"/>
              </a:ext>
            </a:extLst>
          </p:cNvPr>
          <p:cNvSpPr>
            <a:spLocks noGrp="1"/>
          </p:cNvSpPr>
          <p:nvPr>
            <p:ph type="title"/>
          </p:nvPr>
        </p:nvSpPr>
        <p:spPr/>
        <p:txBody>
          <a:bodyPr/>
          <a:lstStyle/>
          <a:p>
            <a:r>
              <a:rPr lang="en-US" dirty="0"/>
              <a:t>Motivation: a robot </a:t>
            </a:r>
            <a:r>
              <a:rPr lang="en-US" i="1" dirty="0"/>
              <a:t>may not even know where it is in the world!</a:t>
            </a:r>
            <a:endParaRPr lang="en-US" dirty="0"/>
          </a:p>
        </p:txBody>
      </p:sp>
      <p:sp>
        <p:nvSpPr>
          <p:cNvPr id="3" name="Content Placeholder 2">
            <a:extLst>
              <a:ext uri="{FF2B5EF4-FFF2-40B4-BE49-F238E27FC236}">
                <a16:creationId xmlns:a16="http://schemas.microsoft.com/office/drawing/2014/main" id="{5B833E35-1235-82C4-5ABF-E5C2128D754D}"/>
              </a:ext>
            </a:extLst>
          </p:cNvPr>
          <p:cNvSpPr>
            <a:spLocks noGrp="1"/>
          </p:cNvSpPr>
          <p:nvPr>
            <p:ph idx="1"/>
          </p:nvPr>
        </p:nvSpPr>
        <p:spPr/>
        <p:txBody>
          <a:bodyPr/>
          <a:lstStyle/>
          <a:p>
            <a:r>
              <a:rPr lang="en-US" u="sng" dirty="0"/>
              <a:t>Localization</a:t>
            </a:r>
            <a:r>
              <a:rPr lang="en-US" dirty="0"/>
              <a:t> will be one of the core capabilities we discuss today (and next week). The robot must use its noisy and imperfect sensors to figure out where it is in the world.</a:t>
            </a:r>
          </a:p>
          <a:p>
            <a:endParaRPr lang="en-US" dirty="0"/>
          </a:p>
          <a:p>
            <a:r>
              <a:rPr lang="en-US" dirty="0"/>
              <a:t>Only then can it know how to act.</a:t>
            </a:r>
          </a:p>
          <a:p>
            <a:endParaRPr lang="en-US" dirty="0"/>
          </a:p>
          <a:p>
            <a:r>
              <a:rPr lang="en-US" dirty="0"/>
              <a:t>We’ll start by discussing how we think about the robot’s ability to sense its surroundings and what to do when those observations are noisy and imperfect.</a:t>
            </a:r>
          </a:p>
        </p:txBody>
      </p:sp>
      <p:sp>
        <p:nvSpPr>
          <p:cNvPr id="5" name="Slide Number Placeholder 4">
            <a:extLst>
              <a:ext uri="{FF2B5EF4-FFF2-40B4-BE49-F238E27FC236}">
                <a16:creationId xmlns:a16="http://schemas.microsoft.com/office/drawing/2014/main" id="{F9754C85-C03E-CF96-F261-6DDC6BCDCCFB}"/>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6777076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A2A3-DE20-7C4A-4E98-8E6175052521}"/>
              </a:ext>
            </a:extLst>
          </p:cNvPr>
          <p:cNvSpPr>
            <a:spLocks noGrp="1"/>
          </p:cNvSpPr>
          <p:nvPr>
            <p:ph type="title"/>
          </p:nvPr>
        </p:nvSpPr>
        <p:spPr/>
        <p:txBody>
          <a:bodyPr/>
          <a:lstStyle/>
          <a:p>
            <a:r>
              <a:rPr lang="en-US" dirty="0"/>
              <a:t>The “best sequence” problem</a:t>
            </a:r>
          </a:p>
        </p:txBody>
      </p:sp>
      <p:sp>
        <p:nvSpPr>
          <p:cNvPr id="3" name="Content Placeholder 2">
            <a:extLst>
              <a:ext uri="{FF2B5EF4-FFF2-40B4-BE49-F238E27FC236}">
                <a16:creationId xmlns:a16="http://schemas.microsoft.com/office/drawing/2014/main" id="{6900CD70-6211-04CB-5447-AB6B3F49D22E}"/>
              </a:ext>
            </a:extLst>
          </p:cNvPr>
          <p:cNvSpPr>
            <a:spLocks noGrp="1"/>
          </p:cNvSpPr>
          <p:nvPr>
            <p:ph idx="1"/>
          </p:nvPr>
        </p:nvSpPr>
        <p:spPr/>
        <p:txBody>
          <a:bodyPr/>
          <a:lstStyle/>
          <a:p>
            <a:r>
              <a:rPr lang="en-US" dirty="0"/>
              <a:t>Imagine that I want to know how far I’ve traveled from my noisy measurements: to compute an accurate total distance, we need to know where we’ve been at each time.</a:t>
            </a:r>
          </a:p>
          <a:p>
            <a:r>
              <a:rPr lang="en-US" dirty="0"/>
              <a:t>Application: using GPS while running.</a:t>
            </a:r>
          </a:p>
          <a:p>
            <a:r>
              <a:rPr lang="en-US" dirty="0"/>
              <a:t>We’ve basically already solved this problem:</a:t>
            </a:r>
          </a:p>
        </p:txBody>
      </p:sp>
      <p:sp>
        <p:nvSpPr>
          <p:cNvPr id="5" name="Slide Number Placeholder 4">
            <a:extLst>
              <a:ext uri="{FF2B5EF4-FFF2-40B4-BE49-F238E27FC236}">
                <a16:creationId xmlns:a16="http://schemas.microsoft.com/office/drawing/2014/main" id="{77EEEF6B-D339-4D31-8791-551B678250E6}"/>
              </a:ext>
            </a:extLst>
          </p:cNvPr>
          <p:cNvSpPr>
            <a:spLocks noGrp="1"/>
          </p:cNvSpPr>
          <p:nvPr>
            <p:ph type="sldNum" sz="quarter" idx="12"/>
          </p:nvPr>
        </p:nvSpPr>
        <p:spPr/>
        <p:txBody>
          <a:bodyPr/>
          <a:lstStyle/>
          <a:p>
            <a:fld id="{E538DE21-AC3D-574E-A9BC-92B90566158F}" type="slidenum">
              <a:rPr lang="en-US" smtClean="0"/>
              <a:t>100</a:t>
            </a:fld>
            <a:endParaRPr lang="en-US"/>
          </a:p>
        </p:txBody>
      </p:sp>
      <p:pic>
        <p:nvPicPr>
          <p:cNvPr id="6" name="Picture 5">
            <a:extLst>
              <a:ext uri="{FF2B5EF4-FFF2-40B4-BE49-F238E27FC236}">
                <a16:creationId xmlns:a16="http://schemas.microsoft.com/office/drawing/2014/main" id="{706CD569-45B2-38C1-EA55-73BDB28C232E}"/>
              </a:ext>
            </a:extLst>
          </p:cNvPr>
          <p:cNvPicPr>
            <a:picLocks noChangeAspect="1"/>
          </p:cNvPicPr>
          <p:nvPr/>
        </p:nvPicPr>
        <p:blipFill>
          <a:blip r:embed="rId2"/>
          <a:stretch>
            <a:fillRect/>
          </a:stretch>
        </p:blipFill>
        <p:spPr>
          <a:xfrm>
            <a:off x="4322104" y="4215383"/>
            <a:ext cx="3547791" cy="799143"/>
          </a:xfrm>
          <a:prstGeom prst="rect">
            <a:avLst/>
          </a:prstGeom>
        </p:spPr>
      </p:pic>
    </p:spTree>
    <p:extLst>
      <p:ext uri="{BB962C8B-B14F-4D97-AF65-F5344CB8AC3E}">
        <p14:creationId xmlns:p14="http://schemas.microsoft.com/office/powerpoint/2010/main" val="404747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11</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lstStyle/>
          <a:p>
            <a:r>
              <a:rPr lang="en-US" dirty="0"/>
              <a:t>Consider a robot in a hallway.</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81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274" t="17050" r="10273" b="77324"/>
          <a:stretch/>
        </p:blipFill>
        <p:spPr>
          <a:xfrm>
            <a:off x="2085315" y="3069126"/>
            <a:ext cx="7460056" cy="932507"/>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12</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lstStyle/>
          <a:p>
            <a:r>
              <a:rPr lang="en-US" dirty="0"/>
              <a:t>Consider a robot in a hallway. It’s ”lost” and so its initial </a:t>
            </a:r>
            <a:r>
              <a:rPr lang="en-US" i="1" dirty="0"/>
              <a:t>belief</a:t>
            </a:r>
            <a:r>
              <a:rPr lang="en-US" dirty="0"/>
              <a:t> (the probability distribution over its position) is uniform:</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42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274" t="17050" r="10273" b="77324"/>
          <a:stretch/>
        </p:blipFill>
        <p:spPr>
          <a:xfrm>
            <a:off x="2085315" y="3069126"/>
            <a:ext cx="7460056" cy="932507"/>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13</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Consider a robot in a hallway. It’s ”lost” and so its initial </a:t>
            </a:r>
            <a:r>
              <a:rPr lang="en-US" i="1" dirty="0"/>
              <a:t>belief</a:t>
            </a:r>
            <a:r>
              <a:rPr lang="en-US" dirty="0"/>
              <a:t> (the probability distribution over its position) is uniform:</a:t>
            </a:r>
          </a:p>
          <a:p>
            <a:endParaRPr lang="en-US" dirty="0"/>
          </a:p>
          <a:p>
            <a:endParaRPr lang="en-US" dirty="0"/>
          </a:p>
          <a:p>
            <a:endParaRPr lang="en-US" dirty="0"/>
          </a:p>
          <a:p>
            <a:endParaRPr lang="en-US" dirty="0"/>
          </a:p>
          <a:p>
            <a:endParaRPr lang="en-US" dirty="0"/>
          </a:p>
          <a:p>
            <a:endParaRPr lang="en-US" dirty="0"/>
          </a:p>
          <a:p>
            <a:endParaRPr lang="en-US" dirty="0"/>
          </a:p>
          <a:p>
            <a:r>
              <a:rPr lang="en-US" dirty="0"/>
              <a:t>Then the robot looks and sees this behind it:</a:t>
            </a:r>
          </a:p>
          <a:p>
            <a:endParaRPr lang="en-US" dirty="0"/>
          </a:p>
          <a:p>
            <a:r>
              <a:rPr lang="en-US" dirty="0"/>
              <a:t>Where’s the robot? </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AC01209-8311-92E5-FD37-52CA14F76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5686" r="76910"/>
          <a:stretch/>
        </p:blipFill>
        <p:spPr>
          <a:xfrm>
            <a:off x="8627476" y="4181019"/>
            <a:ext cx="866823" cy="1440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67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533" t="28466" r="10013" b="60118"/>
          <a:stretch/>
        </p:blipFill>
        <p:spPr>
          <a:xfrm>
            <a:off x="2121527" y="2842794"/>
            <a:ext cx="7460056" cy="1892174"/>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14</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Consider a robot in a hallway. It’s ”lost” and so its initial </a:t>
            </a:r>
            <a:r>
              <a:rPr lang="en-US" i="1" dirty="0"/>
              <a:t>belief</a:t>
            </a:r>
            <a:r>
              <a:rPr lang="en-US" dirty="0"/>
              <a:t> (the probability distribution over its position) is uniform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When I receive an observation, I can update my belief</a:t>
            </a:r>
          </a:p>
          <a:p>
            <a:r>
              <a:rPr lang="en-US" dirty="0"/>
              <a:t>I don’t know </a:t>
            </a:r>
            <a:r>
              <a:rPr lang="en-US" i="1" dirty="0"/>
              <a:t>which</a:t>
            </a:r>
            <a:r>
              <a:rPr lang="en-US" dirty="0"/>
              <a:t> door, but I’m by one of them.</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65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45508" r="9883" b="48975"/>
          <a:stretch/>
        </p:blipFill>
        <p:spPr>
          <a:xfrm>
            <a:off x="2121527" y="2842794"/>
            <a:ext cx="7460056" cy="914394"/>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15</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10000"/>
          </a:bodyPr>
          <a:lstStyle/>
          <a:p>
            <a:r>
              <a:rPr lang="en-US" dirty="0"/>
              <a:t>Next the robot moves to the right a couple meters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know the robot has moved to the right a bit, though not </a:t>
            </a:r>
            <a:r>
              <a:rPr lang="en-US" i="1" dirty="0"/>
              <a:t>quite</a:t>
            </a:r>
            <a:r>
              <a:rPr lang="en-US" dirty="0"/>
              <a:t> how much, since it’s motion is a bit noisy.</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263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56378" r="9883" b="37996"/>
          <a:stretch/>
        </p:blipFill>
        <p:spPr>
          <a:xfrm>
            <a:off x="2121527" y="2842794"/>
            <a:ext cx="7460056" cy="932501"/>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16</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Next the robot moves to the right a couple meters. It looks again… and finds another door!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new observation is similar to the first: we know</a:t>
            </a:r>
            <a:br>
              <a:rPr lang="en-US" dirty="0"/>
            </a:br>
            <a:r>
              <a:rPr lang="en-US" dirty="0"/>
              <a:t>we are near </a:t>
            </a:r>
            <a:r>
              <a:rPr lang="en-US" i="1" dirty="0"/>
              <a:t>a</a:t>
            </a:r>
            <a:r>
              <a:rPr lang="en-US" dirty="0"/>
              <a:t> door. </a:t>
            </a:r>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511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56377" r="9883" b="32261"/>
          <a:stretch/>
        </p:blipFill>
        <p:spPr>
          <a:xfrm>
            <a:off x="2121527" y="2842793"/>
            <a:ext cx="7460056" cy="1883116"/>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17</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Next the robot moves to the right a couple meters. It looks again… and finds another door!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new observation is similar to the first: we know</a:t>
            </a:r>
            <a:br>
              <a:rPr lang="en-US" dirty="0"/>
            </a:br>
            <a:r>
              <a:rPr lang="en-US" dirty="0"/>
              <a:t>we are near a door. Yet we can combine it with our</a:t>
            </a:r>
            <a:br>
              <a:rPr lang="en-US" dirty="0"/>
            </a:br>
            <a:r>
              <a:rPr lang="en-US" dirty="0"/>
              <a:t>belief of where we are to refine it.</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2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886A-49CC-D0CF-7D46-CFD990473471}"/>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7DC6E05C-D45E-0574-4693-A241E6469A57}"/>
              </a:ext>
            </a:extLst>
          </p:cNvPr>
          <p:cNvSpPr>
            <a:spLocks noGrp="1"/>
          </p:cNvSpPr>
          <p:nvPr>
            <p:ph idx="1"/>
          </p:nvPr>
        </p:nvSpPr>
        <p:spPr/>
        <p:txBody>
          <a:bodyPr>
            <a:normAutofit/>
          </a:bodyPr>
          <a:lstStyle/>
          <a:p>
            <a:pPr marL="0" indent="0">
              <a:buNone/>
            </a:pPr>
            <a:r>
              <a:rPr lang="en-US" sz="3200" dirty="0"/>
              <a:t>Filtering Overview</a:t>
            </a:r>
          </a:p>
          <a:p>
            <a:pPr marL="0" indent="0">
              <a:buNone/>
            </a:pPr>
            <a:endParaRPr lang="en-US" sz="2400" dirty="0"/>
          </a:p>
          <a:p>
            <a:pPr marL="0" indent="0">
              <a:buNone/>
            </a:pPr>
            <a:r>
              <a:rPr lang="en-US" sz="3200" dirty="0"/>
              <a:t>Discrete Filtering (Hidden Markov Model)</a:t>
            </a:r>
          </a:p>
          <a:p>
            <a:pPr marL="0" indent="0">
              <a:buNone/>
            </a:pPr>
            <a:r>
              <a:rPr lang="en-US" sz="2600" dirty="0"/>
              <a:t>Our states are discrete</a:t>
            </a:r>
          </a:p>
          <a:p>
            <a:pPr marL="0" indent="0">
              <a:buNone/>
            </a:pPr>
            <a:endParaRPr lang="en-US" dirty="0"/>
          </a:p>
          <a:p>
            <a:pPr marL="0" indent="0">
              <a:buNone/>
            </a:pPr>
            <a:r>
              <a:rPr lang="en-US" sz="3200" dirty="0"/>
              <a:t>Kalman Filtering</a:t>
            </a:r>
          </a:p>
          <a:p>
            <a:pPr marL="0" indent="0">
              <a:buNone/>
            </a:pPr>
            <a:r>
              <a:rPr lang="en-US" sz="2600" dirty="0"/>
              <a:t>States are continuous</a:t>
            </a:r>
          </a:p>
        </p:txBody>
      </p:sp>
      <p:sp>
        <p:nvSpPr>
          <p:cNvPr id="5" name="Slide Number Placeholder 4">
            <a:extLst>
              <a:ext uri="{FF2B5EF4-FFF2-40B4-BE49-F238E27FC236}">
                <a16:creationId xmlns:a16="http://schemas.microsoft.com/office/drawing/2014/main" id="{79CE3532-CB72-0638-33B1-70EE394EEC80}"/>
              </a:ext>
            </a:extLst>
          </p:cNvPr>
          <p:cNvSpPr>
            <a:spLocks noGrp="1"/>
          </p:cNvSpPr>
          <p:nvPr>
            <p:ph type="sldNum" sz="quarter" idx="12"/>
          </p:nvPr>
        </p:nvSpPr>
        <p:spPr/>
        <p:txBody>
          <a:bodyPr/>
          <a:lstStyle/>
          <a:p>
            <a:fld id="{E538DE21-AC3D-574E-A9BC-92B90566158F}" type="slidenum">
              <a:rPr lang="en-US" smtClean="0"/>
              <a:t>18</a:t>
            </a:fld>
            <a:endParaRPr lang="en-US"/>
          </a:p>
        </p:txBody>
      </p:sp>
    </p:spTree>
    <p:extLst>
      <p:ext uri="{BB962C8B-B14F-4D97-AF65-F5344CB8AC3E}">
        <p14:creationId xmlns:p14="http://schemas.microsoft.com/office/powerpoint/2010/main" val="3222187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7427-241A-9F4D-8643-9F3B0D1837B7}"/>
              </a:ext>
            </a:extLst>
          </p:cNvPr>
          <p:cNvSpPr>
            <a:spLocks noGrp="1"/>
          </p:cNvSpPr>
          <p:nvPr>
            <p:ph type="title"/>
          </p:nvPr>
        </p:nvSpPr>
        <p:spPr/>
        <p:txBody>
          <a:bodyPr/>
          <a:lstStyle/>
          <a:p>
            <a:r>
              <a:rPr lang="en-US" dirty="0"/>
              <a:t>Reading &amp; Slide Credits</a:t>
            </a:r>
          </a:p>
        </p:txBody>
      </p:sp>
      <p:sp>
        <p:nvSpPr>
          <p:cNvPr id="3" name="Content Placeholder 2">
            <a:extLst>
              <a:ext uri="{FF2B5EF4-FFF2-40B4-BE49-F238E27FC236}">
                <a16:creationId xmlns:a16="http://schemas.microsoft.com/office/drawing/2014/main" id="{5BD968C2-B9B5-FA41-87BB-65E8D4D5D1DD}"/>
              </a:ext>
            </a:extLst>
          </p:cNvPr>
          <p:cNvSpPr>
            <a:spLocks noGrp="1"/>
          </p:cNvSpPr>
          <p:nvPr>
            <p:ph idx="1"/>
          </p:nvPr>
        </p:nvSpPr>
        <p:spPr/>
        <p:txBody>
          <a:bodyPr/>
          <a:lstStyle/>
          <a:p>
            <a:pPr marL="0" indent="0">
              <a:buNone/>
            </a:pPr>
            <a:r>
              <a:rPr lang="en-US" dirty="0"/>
              <a:t>Slide Credits (from which many of the reference images have been taken or adapted):</a:t>
            </a:r>
          </a:p>
          <a:p>
            <a:pPr marL="342900" indent="-342900">
              <a:buFontTx/>
              <a:buChar char="-"/>
            </a:pPr>
            <a:r>
              <a:rPr lang="en-US" dirty="0">
                <a:hlinkClick r:id="rId2"/>
              </a:rPr>
              <a:t>CMU 16.385 (Temporal State Models Lecture)</a:t>
            </a:r>
            <a:endParaRPr lang="en-US" dirty="0"/>
          </a:p>
          <a:p>
            <a:pPr marL="342900" indent="-342900">
              <a:buFontTx/>
              <a:buChar char="-"/>
            </a:pPr>
            <a:r>
              <a:rPr lang="en-US" dirty="0">
                <a:hlinkClick r:id="rId3"/>
              </a:rPr>
              <a:t>GTSAM Tutorial</a:t>
            </a:r>
            <a:endParaRPr lang="en-US" dirty="0"/>
          </a:p>
          <a:p>
            <a:pPr marL="342900" indent="-342900">
              <a:buFontTx/>
              <a:buChar char="-"/>
            </a:pPr>
            <a:r>
              <a:rPr lang="en-US" dirty="0"/>
              <a:t>The Probabilistic Robotics Textbook</a:t>
            </a:r>
          </a:p>
          <a:p>
            <a:pPr marL="342900" indent="-342900">
              <a:buFontTx/>
              <a:buChar char="-"/>
            </a:pPr>
            <a:r>
              <a:rPr lang="en-US" dirty="0"/>
              <a:t>(Lots of other small things; referenced when appropriate.)</a:t>
            </a:r>
          </a:p>
          <a:p>
            <a:pPr>
              <a:buFontTx/>
              <a:buChar char="-"/>
            </a:pPr>
            <a:endParaRPr lang="en-US" dirty="0"/>
          </a:p>
          <a:p>
            <a:pPr>
              <a:buFontTx/>
              <a:buChar char="-"/>
            </a:pPr>
            <a:endParaRPr lang="en-US" dirty="0"/>
          </a:p>
        </p:txBody>
      </p:sp>
      <p:sp>
        <p:nvSpPr>
          <p:cNvPr id="5" name="Slide Number Placeholder 4">
            <a:extLst>
              <a:ext uri="{FF2B5EF4-FFF2-40B4-BE49-F238E27FC236}">
                <a16:creationId xmlns:a16="http://schemas.microsoft.com/office/drawing/2014/main" id="{18B64C47-BD40-F449-9A4A-D1830B7B417B}"/>
              </a:ext>
            </a:extLst>
          </p:cNvPr>
          <p:cNvSpPr>
            <a:spLocks noGrp="1"/>
          </p:cNvSpPr>
          <p:nvPr>
            <p:ph type="sldNum" sz="quarter" idx="12"/>
          </p:nvPr>
        </p:nvSpPr>
        <p:spPr/>
        <p:txBody>
          <a:bodyPr/>
          <a:lstStyle/>
          <a:p>
            <a:fld id="{E538DE21-AC3D-574E-A9BC-92B90566158F}" type="slidenum">
              <a:rPr lang="en-US" smtClean="0"/>
              <a:t>19</a:t>
            </a:fld>
            <a:endParaRPr lang="en-US"/>
          </a:p>
        </p:txBody>
      </p:sp>
    </p:spTree>
    <p:extLst>
      <p:ext uri="{BB962C8B-B14F-4D97-AF65-F5344CB8AC3E}">
        <p14:creationId xmlns:p14="http://schemas.microsoft.com/office/powerpoint/2010/main" val="398885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B0C2-2E89-52DC-DF4A-B9D12C58B0EE}"/>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7BA839A5-7865-A4B3-5568-9533A3C9D3F6}"/>
              </a:ext>
            </a:extLst>
          </p:cNvPr>
          <p:cNvSpPr>
            <a:spLocks noGrp="1"/>
          </p:cNvSpPr>
          <p:nvPr>
            <p:ph idx="1"/>
          </p:nvPr>
        </p:nvSpPr>
        <p:spPr/>
        <p:txBody>
          <a:bodyPr>
            <a:normAutofit fontScale="92500" lnSpcReduction="10000"/>
          </a:bodyPr>
          <a:lstStyle/>
          <a:p>
            <a:r>
              <a:rPr lang="en-US" dirty="0"/>
              <a:t>No class next Tuesday (October 3 2023). </a:t>
            </a:r>
          </a:p>
          <a:p>
            <a:r>
              <a:rPr lang="en-US" dirty="0"/>
              <a:t>Midterm next Thursday (October 5 2023). </a:t>
            </a:r>
          </a:p>
          <a:p>
            <a:r>
              <a:rPr lang="en-US" dirty="0"/>
              <a:t>The standardized BARN Challenge is due in two weeks. </a:t>
            </a:r>
          </a:p>
          <a:p>
            <a:r>
              <a:rPr lang="en-US" dirty="0"/>
              <a:t>Open-ended project proposal presentation in two weeks. </a:t>
            </a:r>
          </a:p>
          <a:p>
            <a:pPr lvl="1"/>
            <a:r>
              <a:rPr lang="en-US" dirty="0"/>
              <a:t>5-10 min per team </a:t>
            </a:r>
          </a:p>
          <a:p>
            <a:pPr lvl="1"/>
            <a:r>
              <a:rPr lang="en-US" dirty="0"/>
              <a:t>Please cover the following information:</a:t>
            </a:r>
          </a:p>
          <a:p>
            <a:pPr lvl="2"/>
            <a:r>
              <a:rPr lang="en-US" dirty="0"/>
              <a:t>What problem are you trying to solve?</a:t>
            </a:r>
          </a:p>
          <a:p>
            <a:pPr lvl="2"/>
            <a:r>
              <a:rPr lang="en-US" dirty="0"/>
              <a:t>Why it is worth solving? </a:t>
            </a:r>
          </a:p>
          <a:p>
            <a:pPr lvl="2"/>
            <a:r>
              <a:rPr lang="en-US" dirty="0"/>
              <a:t>What are the possible approaches?</a:t>
            </a:r>
          </a:p>
          <a:p>
            <a:pPr lvl="2"/>
            <a:r>
              <a:rPr lang="en-US" dirty="0"/>
              <a:t>What approach are you taking and why it is appropriate? </a:t>
            </a:r>
          </a:p>
          <a:p>
            <a:pPr lvl="2"/>
            <a:r>
              <a:rPr lang="en-US" dirty="0"/>
              <a:t>What is your deliverables?</a:t>
            </a:r>
          </a:p>
          <a:p>
            <a:pPr lvl="2"/>
            <a:r>
              <a:rPr lang="en-US" dirty="0"/>
              <a:t>What is your timeline? </a:t>
            </a:r>
          </a:p>
          <a:p>
            <a:pPr lvl="2"/>
            <a:endParaRPr lang="en-US" dirty="0"/>
          </a:p>
        </p:txBody>
      </p:sp>
      <p:sp>
        <p:nvSpPr>
          <p:cNvPr id="4" name="Slide Number Placeholder 3">
            <a:extLst>
              <a:ext uri="{FF2B5EF4-FFF2-40B4-BE49-F238E27FC236}">
                <a16:creationId xmlns:a16="http://schemas.microsoft.com/office/drawing/2014/main" id="{04A4CD1D-3876-95A2-94E5-1817247DFFB6}"/>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310876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05FA-4997-AAF7-0318-19A944378A72}"/>
              </a:ext>
            </a:extLst>
          </p:cNvPr>
          <p:cNvSpPr>
            <a:spLocks noGrp="1"/>
          </p:cNvSpPr>
          <p:nvPr>
            <p:ph type="title"/>
          </p:nvPr>
        </p:nvSpPr>
        <p:spPr/>
        <p:txBody>
          <a:bodyPr/>
          <a:lstStyle/>
          <a:p>
            <a:r>
              <a:rPr lang="en-US" dirty="0"/>
              <a:t>There are many different ways to represent the state of the world “X”</a:t>
            </a:r>
          </a:p>
        </p:txBody>
      </p:sp>
      <p:pic>
        <p:nvPicPr>
          <p:cNvPr id="6" name="Content Placeholder 5">
            <a:extLst>
              <a:ext uri="{FF2B5EF4-FFF2-40B4-BE49-F238E27FC236}">
                <a16:creationId xmlns:a16="http://schemas.microsoft.com/office/drawing/2014/main" id="{30E16F5B-0899-25A3-F7F3-95365EA88277}"/>
              </a:ext>
            </a:extLst>
          </p:cNvPr>
          <p:cNvPicPr>
            <a:picLocks noGrp="1" noChangeAspect="1"/>
          </p:cNvPicPr>
          <p:nvPr>
            <p:ph idx="1"/>
          </p:nvPr>
        </p:nvPicPr>
        <p:blipFill>
          <a:blip r:embed="rId2"/>
          <a:stretch>
            <a:fillRect/>
          </a:stretch>
        </p:blipFill>
        <p:spPr>
          <a:xfrm>
            <a:off x="2152650" y="2666790"/>
            <a:ext cx="7886700" cy="2669008"/>
          </a:xfrm>
          <a:prstGeom prst="rect">
            <a:avLst/>
          </a:prstGeom>
        </p:spPr>
      </p:pic>
      <p:sp>
        <p:nvSpPr>
          <p:cNvPr id="5" name="Slide Number Placeholder 4">
            <a:extLst>
              <a:ext uri="{FF2B5EF4-FFF2-40B4-BE49-F238E27FC236}">
                <a16:creationId xmlns:a16="http://schemas.microsoft.com/office/drawing/2014/main" id="{94E4CE58-6423-C49D-BAF8-1413FE721FD2}"/>
              </a:ext>
            </a:extLst>
          </p:cNvPr>
          <p:cNvSpPr>
            <a:spLocks noGrp="1"/>
          </p:cNvSpPr>
          <p:nvPr>
            <p:ph type="sldNum" sz="quarter" idx="12"/>
          </p:nvPr>
        </p:nvSpPr>
        <p:spPr/>
        <p:txBody>
          <a:bodyPr/>
          <a:lstStyle/>
          <a:p>
            <a:fld id="{E538DE21-AC3D-574E-A9BC-92B90566158F}" type="slidenum">
              <a:rPr lang="en-US" smtClean="0"/>
              <a:t>20</a:t>
            </a:fld>
            <a:endParaRPr lang="en-US"/>
          </a:p>
        </p:txBody>
      </p:sp>
    </p:spTree>
    <p:extLst>
      <p:ext uri="{BB962C8B-B14F-4D97-AF65-F5344CB8AC3E}">
        <p14:creationId xmlns:p14="http://schemas.microsoft.com/office/powerpoint/2010/main" val="211635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FC7B-F5A3-60FF-67DE-640C9ACA8FCD}"/>
              </a:ext>
            </a:extLst>
          </p:cNvPr>
          <p:cNvSpPr>
            <a:spLocks noGrp="1"/>
          </p:cNvSpPr>
          <p:nvPr>
            <p:ph type="title"/>
          </p:nvPr>
        </p:nvSpPr>
        <p:spPr/>
        <p:txBody>
          <a:bodyPr/>
          <a:lstStyle/>
          <a:p>
            <a:r>
              <a:rPr lang="en-US" dirty="0"/>
              <a:t>Let’s consider another simple example:</a:t>
            </a:r>
            <a:br>
              <a:rPr lang="en-US" dirty="0"/>
            </a:br>
            <a:r>
              <a:rPr lang="en-US" dirty="0"/>
              <a:t>A robot with noisy wheels wandering around</a:t>
            </a:r>
          </a:p>
        </p:txBody>
      </p:sp>
      <p:sp>
        <p:nvSpPr>
          <p:cNvPr id="5" name="Slide Number Placeholder 4">
            <a:extLst>
              <a:ext uri="{FF2B5EF4-FFF2-40B4-BE49-F238E27FC236}">
                <a16:creationId xmlns:a16="http://schemas.microsoft.com/office/drawing/2014/main" id="{CE783AEA-A190-F3E0-0D73-D3E0FB6AFC17}"/>
              </a:ext>
            </a:extLst>
          </p:cNvPr>
          <p:cNvSpPr>
            <a:spLocks noGrp="1"/>
          </p:cNvSpPr>
          <p:nvPr>
            <p:ph type="sldNum" sz="quarter" idx="12"/>
          </p:nvPr>
        </p:nvSpPr>
        <p:spPr/>
        <p:txBody>
          <a:bodyPr/>
          <a:lstStyle/>
          <a:p>
            <a:fld id="{E538DE21-AC3D-574E-A9BC-92B90566158F}" type="slidenum">
              <a:rPr lang="en-US" smtClean="0"/>
              <a:t>21</a:t>
            </a:fld>
            <a:endParaRPr lang="en-US"/>
          </a:p>
        </p:txBody>
      </p:sp>
      <p:pic>
        <p:nvPicPr>
          <p:cNvPr id="1026" name="Picture 2">
            <a:extLst>
              <a:ext uri="{FF2B5EF4-FFF2-40B4-BE49-F238E27FC236}">
                <a16:creationId xmlns:a16="http://schemas.microsoft.com/office/drawing/2014/main" id="{DC9D3B13-1875-AA67-64D9-E7C147E5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3429001"/>
            <a:ext cx="3733462" cy="2783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05743-0D15-5BCA-B29D-88826D2CE841}"/>
              </a:ext>
            </a:extLst>
          </p:cNvPr>
          <p:cNvSpPr txBox="1"/>
          <p:nvPr/>
        </p:nvSpPr>
        <p:spPr>
          <a:xfrm>
            <a:off x="6210262" y="3492135"/>
            <a:ext cx="3733462"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That makes sense: the robot moves but is somewhat jittery.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go in the direction we want.</a:t>
            </a:r>
          </a:p>
        </p:txBody>
      </p:sp>
    </p:spTree>
    <p:extLst>
      <p:ext uri="{BB962C8B-B14F-4D97-AF65-F5344CB8AC3E}">
        <p14:creationId xmlns:p14="http://schemas.microsoft.com/office/powerpoint/2010/main" val="188910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FC7B-F5A3-60FF-67DE-640C9ACA8FCD}"/>
              </a:ext>
            </a:extLst>
          </p:cNvPr>
          <p:cNvSpPr>
            <a:spLocks noGrp="1"/>
          </p:cNvSpPr>
          <p:nvPr>
            <p:ph type="title"/>
          </p:nvPr>
        </p:nvSpPr>
        <p:spPr/>
        <p:txBody>
          <a:bodyPr/>
          <a:lstStyle/>
          <a:p>
            <a:r>
              <a:rPr lang="en-US" dirty="0"/>
              <a:t>Let’s consider another simple example:</a:t>
            </a:r>
            <a:br>
              <a:rPr lang="en-US" dirty="0"/>
            </a:br>
            <a:r>
              <a:rPr lang="en-US" dirty="0"/>
              <a:t>A robot with noisy wheels wandering around</a:t>
            </a:r>
          </a:p>
        </p:txBody>
      </p:sp>
      <p:sp>
        <p:nvSpPr>
          <p:cNvPr id="5" name="Slide Number Placeholder 4">
            <a:extLst>
              <a:ext uri="{FF2B5EF4-FFF2-40B4-BE49-F238E27FC236}">
                <a16:creationId xmlns:a16="http://schemas.microsoft.com/office/drawing/2014/main" id="{CE783AEA-A190-F3E0-0D73-D3E0FB6AFC17}"/>
              </a:ext>
            </a:extLst>
          </p:cNvPr>
          <p:cNvSpPr>
            <a:spLocks noGrp="1"/>
          </p:cNvSpPr>
          <p:nvPr>
            <p:ph type="sldNum" sz="quarter" idx="12"/>
          </p:nvPr>
        </p:nvSpPr>
        <p:spPr/>
        <p:txBody>
          <a:bodyPr/>
          <a:lstStyle/>
          <a:p>
            <a:fld id="{E538DE21-AC3D-574E-A9BC-92B90566158F}" type="slidenum">
              <a:rPr lang="en-US" smtClean="0"/>
              <a:t>22</a:t>
            </a:fld>
            <a:endParaRPr lang="en-US"/>
          </a:p>
        </p:txBody>
      </p:sp>
      <p:pic>
        <p:nvPicPr>
          <p:cNvPr id="1026" name="Picture 2">
            <a:extLst>
              <a:ext uri="{FF2B5EF4-FFF2-40B4-BE49-F238E27FC236}">
                <a16:creationId xmlns:a16="http://schemas.microsoft.com/office/drawing/2014/main" id="{DC9D3B13-1875-AA67-64D9-E7C147E5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3429001"/>
            <a:ext cx="3733462" cy="2783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05743-0D15-5BCA-B29D-88826D2CE841}"/>
              </a:ext>
            </a:extLst>
          </p:cNvPr>
          <p:cNvSpPr txBox="1"/>
          <p:nvPr/>
        </p:nvSpPr>
        <p:spPr>
          <a:xfrm>
            <a:off x="6210262" y="3492134"/>
            <a:ext cx="3829088" cy="286232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That makes sense: the robot moves but is somewhat jittery.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go in the direction we want.</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Here’s the issue: our </a:t>
            </a:r>
            <a:r>
              <a:rPr lang="en-US" i="1" dirty="0">
                <a:latin typeface="Open Sans" panose="020B0606030504020204" pitchFamily="34" charset="0"/>
                <a:ea typeface="Open Sans" panose="020B0606030504020204" pitchFamily="34" charset="0"/>
                <a:cs typeface="Open Sans" panose="020B0606030504020204" pitchFamily="34" charset="0"/>
              </a:rPr>
              <a:t>measurement</a:t>
            </a:r>
            <a:r>
              <a:rPr lang="en-US" dirty="0">
                <a:latin typeface="Open Sans" panose="020B0606030504020204" pitchFamily="34" charset="0"/>
                <a:ea typeface="Open Sans" panose="020B0606030504020204" pitchFamily="34" charset="0"/>
                <a:cs typeface="Open Sans" panose="020B0606030504020204" pitchFamily="34" charset="0"/>
              </a:rPr>
              <a:t> of the wheel motion is also noisy.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The curves don’t match:</a:t>
            </a:r>
          </a:p>
          <a:p>
            <a:r>
              <a:rPr lang="en-US" dirty="0">
                <a:latin typeface="Open Sans" panose="020B0606030504020204" pitchFamily="34" charset="0"/>
                <a:ea typeface="Open Sans" panose="020B0606030504020204" pitchFamily="34" charset="0"/>
                <a:cs typeface="Open Sans" panose="020B0606030504020204" pitchFamily="34" charset="0"/>
              </a:rPr>
              <a:t>We don’t know where we are!</a:t>
            </a:r>
          </a:p>
        </p:txBody>
      </p:sp>
      <p:pic>
        <p:nvPicPr>
          <p:cNvPr id="3074" name="Picture 2">
            <a:extLst>
              <a:ext uri="{FF2B5EF4-FFF2-40B4-BE49-F238E27FC236}">
                <a16:creationId xmlns:a16="http://schemas.microsoft.com/office/drawing/2014/main" id="{13B8BA9D-C82E-8861-DAB0-3FECBB318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3429000"/>
            <a:ext cx="3733462" cy="278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8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949057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 What are the </a:t>
            </a:r>
            <a:r>
              <a:rPr lang="en-US" i="1" dirty="0"/>
              <a:t>observations</a:t>
            </a:r>
            <a:r>
              <a:rPr lang="en-US" dirty="0"/>
              <a:t> we have been given?</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2785129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 What are the </a:t>
            </a:r>
            <a:r>
              <a:rPr lang="en-US" i="1" dirty="0"/>
              <a:t>observations</a:t>
            </a:r>
            <a:r>
              <a:rPr lang="en-US" dirty="0"/>
              <a:t> we have been given?</a:t>
            </a:r>
          </a:p>
          <a:p>
            <a:endParaRPr lang="en-US" dirty="0"/>
          </a:p>
          <a:p>
            <a:r>
              <a:rPr lang="en-US" dirty="0"/>
              <a:t>We have the motion in x and y.</a:t>
            </a:r>
          </a:p>
          <a:p>
            <a:r>
              <a:rPr lang="en-US" dirty="0"/>
              <a:t>We also have a </a:t>
            </a:r>
            <a:r>
              <a:rPr lang="en-US" i="1" dirty="0"/>
              <a:t>model</a:t>
            </a:r>
            <a:r>
              <a:rPr lang="en-US" dirty="0"/>
              <a:t> for how to use that motion to get position: </a:t>
            </a:r>
            <a:r>
              <a:rPr lang="en-US" i="1" dirty="0"/>
              <a:t>we just sum them up over time.</a:t>
            </a:r>
          </a:p>
          <a:p>
            <a:endParaRPr lang="en-US" i="1" dirty="0"/>
          </a:p>
          <a:p>
            <a:r>
              <a:rPr lang="en-US" dirty="0"/>
              <a:t>What else? Do I </a:t>
            </a:r>
            <a:r>
              <a:rPr lang="en-US" i="1" dirty="0"/>
              <a:t>roughly</a:t>
            </a:r>
            <a:r>
              <a:rPr lang="en-US" dirty="0"/>
              <a:t> know where I am? </a:t>
            </a:r>
            <a:br>
              <a:rPr lang="en-US" dirty="0"/>
            </a:br>
            <a:r>
              <a:rPr lang="en-US" dirty="0"/>
              <a:t>Do I have a pretty good idea where I am </a:t>
            </a:r>
            <a:r>
              <a:rPr lang="en-US" i="1" dirty="0"/>
              <a:t>not</a:t>
            </a:r>
            <a:r>
              <a:rPr lang="en-US" dirty="0"/>
              <a:t>?</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7" name="Picture 2">
            <a:extLst>
              <a:ext uri="{FF2B5EF4-FFF2-40B4-BE49-F238E27FC236}">
                <a16:creationId xmlns:a16="http://schemas.microsoft.com/office/drawing/2014/main" id="{1C9D6997-8613-17CF-E500-D25971C6D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15"/>
          <a:stretch/>
        </p:blipFill>
        <p:spPr bwMode="auto">
          <a:xfrm>
            <a:off x="8153400" y="4702170"/>
            <a:ext cx="3279335" cy="166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2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normAutofit fontScale="92500" lnSpcReduction="20000"/>
          </a:bodyPr>
          <a:lstStyle/>
          <a:p>
            <a:r>
              <a:rPr lang="en-US" dirty="0"/>
              <a:t>Ideas? What are the </a:t>
            </a:r>
            <a:r>
              <a:rPr lang="en-US" i="1" dirty="0"/>
              <a:t>observations</a:t>
            </a:r>
            <a:r>
              <a:rPr lang="en-US" dirty="0"/>
              <a:t> we have been given?</a:t>
            </a:r>
          </a:p>
          <a:p>
            <a:endParaRPr lang="en-US" dirty="0"/>
          </a:p>
          <a:p>
            <a:r>
              <a:rPr lang="en-US" dirty="0"/>
              <a:t>We have the motion in x and y.</a:t>
            </a:r>
          </a:p>
          <a:p>
            <a:r>
              <a:rPr lang="en-US" dirty="0"/>
              <a:t>We also have a </a:t>
            </a:r>
            <a:r>
              <a:rPr lang="en-US" i="1" dirty="0"/>
              <a:t>model</a:t>
            </a:r>
            <a:r>
              <a:rPr lang="en-US" dirty="0"/>
              <a:t> for how to use that motion to get position: </a:t>
            </a:r>
            <a:r>
              <a:rPr lang="en-US" i="1" dirty="0"/>
              <a:t>we just sum them up over time.</a:t>
            </a:r>
            <a:endParaRPr lang="en-US" dirty="0"/>
          </a:p>
          <a:p>
            <a:endParaRPr lang="en-US" i="1" dirty="0"/>
          </a:p>
          <a:p>
            <a:r>
              <a:rPr lang="en-US" dirty="0"/>
              <a:t>Also, we have a “noise model”: because we can directly see the relationship between the “true” measurements and the “noisy” ones; we’re not </a:t>
            </a:r>
            <a:r>
              <a:rPr lang="en-US" i="1" dirty="0"/>
              <a:t>clueless</a:t>
            </a:r>
            <a:r>
              <a:rPr lang="en-US" dirty="0"/>
              <a:t> about where we are:</a:t>
            </a:r>
          </a:p>
          <a:p>
            <a:r>
              <a:rPr lang="en-US" sz="2000" dirty="0">
                <a:solidFill>
                  <a:schemeClr val="tx2"/>
                </a:solidFill>
              </a:rPr>
              <a:t>E.g., We know we’re not *at* x=50 by</a:t>
            </a:r>
            <a:br>
              <a:rPr lang="en-US" sz="2000" dirty="0">
                <a:solidFill>
                  <a:schemeClr val="tx2"/>
                </a:solidFill>
              </a:rPr>
            </a:br>
            <a:r>
              <a:rPr lang="en-US" sz="2000" dirty="0">
                <a:solidFill>
                  <a:schemeClr val="tx2"/>
                </a:solidFill>
              </a:rPr>
              <a:t>the end, but we’re not likely near the</a:t>
            </a:r>
            <a:br>
              <a:rPr lang="en-US" sz="2000" dirty="0">
                <a:solidFill>
                  <a:schemeClr val="tx2"/>
                </a:solidFill>
              </a:rPr>
            </a:br>
            <a:r>
              <a:rPr lang="en-US" sz="2000" dirty="0">
                <a:solidFill>
                  <a:schemeClr val="tx2"/>
                </a:solidFill>
              </a:rPr>
              <a:t>origin at x=0.</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26</a:t>
            </a:fld>
            <a:endParaRPr lang="en-US"/>
          </a:p>
        </p:txBody>
      </p:sp>
      <p:pic>
        <p:nvPicPr>
          <p:cNvPr id="7" name="Picture 2">
            <a:extLst>
              <a:ext uri="{FF2B5EF4-FFF2-40B4-BE49-F238E27FC236}">
                <a16:creationId xmlns:a16="http://schemas.microsoft.com/office/drawing/2014/main" id="{1E92524A-EC15-9071-3D79-AB23560F8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15"/>
          <a:stretch/>
        </p:blipFill>
        <p:spPr bwMode="auto">
          <a:xfrm>
            <a:off x="8153400" y="4702170"/>
            <a:ext cx="3279335" cy="166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4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4E558-EC8F-7398-D6FE-2F708C3C7DDF}"/>
              </a:ext>
            </a:extLst>
          </p:cNvPr>
          <p:cNvSpPr>
            <a:spLocks noGrp="1"/>
          </p:cNvSpPr>
          <p:nvPr>
            <p:ph idx="1"/>
          </p:nvPr>
        </p:nvSpPr>
        <p:spPr>
          <a:xfrm>
            <a:off x="838200" y="1825625"/>
            <a:ext cx="10515600" cy="4738804"/>
          </a:xfrm>
        </p:spPr>
        <p:txBody>
          <a:bodyPr>
            <a:normAutofit fontScale="85000" lnSpcReduction="20000"/>
          </a:bodyPr>
          <a:lstStyle/>
          <a:p>
            <a:r>
              <a:rPr lang="en-US" dirty="0"/>
              <a:t>What do we notice about the 95% bounds shown here as gray circles?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solidFill>
                  <a:schemeClr val="tx2"/>
                </a:solidFill>
              </a:rPr>
              <a:t>We’ll discuss where these come from later.</a:t>
            </a:r>
          </a:p>
        </p:txBody>
      </p:sp>
      <p:pic>
        <p:nvPicPr>
          <p:cNvPr id="6146" name="Picture 2">
            <a:extLst>
              <a:ext uri="{FF2B5EF4-FFF2-40B4-BE49-F238E27FC236}">
                <a16:creationId xmlns:a16="http://schemas.microsoft.com/office/drawing/2014/main" id="{3612106D-F4CB-E6E7-9CCF-C491E3C64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571" y="2387683"/>
            <a:ext cx="4848759" cy="36146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F1F292-134C-9118-C1F7-424771984461}"/>
              </a:ext>
            </a:extLst>
          </p:cNvPr>
          <p:cNvSpPr>
            <a:spLocks noGrp="1"/>
          </p:cNvSpPr>
          <p:nvPr>
            <p:ph type="title"/>
          </p:nvPr>
        </p:nvSpPr>
        <p:spPr/>
        <p:txBody>
          <a:bodyPr/>
          <a:lstStyle/>
          <a:p>
            <a:r>
              <a:rPr lang="en-US" dirty="0"/>
              <a:t>We can associate “confidence bounds” on our measurements</a:t>
            </a:r>
          </a:p>
        </p:txBody>
      </p:sp>
      <p:sp>
        <p:nvSpPr>
          <p:cNvPr id="5" name="Slide Number Placeholder 4">
            <a:extLst>
              <a:ext uri="{FF2B5EF4-FFF2-40B4-BE49-F238E27FC236}">
                <a16:creationId xmlns:a16="http://schemas.microsoft.com/office/drawing/2014/main" id="{2C181F23-01D3-8330-C48D-2D2151A99E0B}"/>
              </a:ext>
            </a:extLst>
          </p:cNvPr>
          <p:cNvSpPr>
            <a:spLocks noGrp="1"/>
          </p:cNvSpPr>
          <p:nvPr>
            <p:ph type="sldNum" sz="quarter" idx="12"/>
          </p:nvPr>
        </p:nvSpPr>
        <p:spPr/>
        <p:txBody>
          <a:bodyPr/>
          <a:lstStyle/>
          <a:p>
            <a:fld id="{E538DE21-AC3D-574E-A9BC-92B90566158F}" type="slidenum">
              <a:rPr lang="en-US" smtClean="0"/>
              <a:t>27</a:t>
            </a:fld>
            <a:endParaRPr lang="en-US"/>
          </a:p>
        </p:txBody>
      </p:sp>
      <p:sp>
        <p:nvSpPr>
          <p:cNvPr id="6" name="TextBox 5">
            <a:extLst>
              <a:ext uri="{FF2B5EF4-FFF2-40B4-BE49-F238E27FC236}">
                <a16:creationId xmlns:a16="http://schemas.microsoft.com/office/drawing/2014/main" id="{A5A692EF-9549-E800-5E70-10F62D1755F7}"/>
              </a:ext>
            </a:extLst>
          </p:cNvPr>
          <p:cNvSpPr txBox="1"/>
          <p:nvPr/>
        </p:nvSpPr>
        <p:spPr>
          <a:xfrm>
            <a:off x="7010160" y="2387681"/>
            <a:ext cx="3259488" cy="341632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Key: they get bigger as we move! Why?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Each time we move, we introduce more noise.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Can we improve?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Not really… Not unless we are given more information.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Any Ideas?</a:t>
            </a:r>
          </a:p>
        </p:txBody>
      </p:sp>
    </p:spTree>
    <p:extLst>
      <p:ext uri="{BB962C8B-B14F-4D97-AF65-F5344CB8AC3E}">
        <p14:creationId xmlns:p14="http://schemas.microsoft.com/office/powerpoint/2010/main" val="20112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639A-1718-1876-AF9D-33F600EC25BF}"/>
              </a:ext>
            </a:extLst>
          </p:cNvPr>
          <p:cNvSpPr>
            <a:spLocks noGrp="1"/>
          </p:cNvSpPr>
          <p:nvPr>
            <p:ph type="title"/>
          </p:nvPr>
        </p:nvSpPr>
        <p:spPr/>
        <p:txBody>
          <a:bodyPr/>
          <a:lstStyle/>
          <a:p>
            <a:r>
              <a:rPr lang="en-US" dirty="0"/>
              <a:t>What if we were given some GPS measurements? Will this help?</a:t>
            </a:r>
          </a:p>
        </p:txBody>
      </p:sp>
      <p:sp>
        <p:nvSpPr>
          <p:cNvPr id="5" name="Slide Number Placeholder 4">
            <a:extLst>
              <a:ext uri="{FF2B5EF4-FFF2-40B4-BE49-F238E27FC236}">
                <a16:creationId xmlns:a16="http://schemas.microsoft.com/office/drawing/2014/main" id="{D5326C0E-2D9B-27E8-2D01-8B46B8AF89CB}"/>
              </a:ext>
            </a:extLst>
          </p:cNvPr>
          <p:cNvSpPr>
            <a:spLocks noGrp="1"/>
          </p:cNvSpPr>
          <p:nvPr>
            <p:ph type="sldNum" sz="quarter" idx="12"/>
          </p:nvPr>
        </p:nvSpPr>
        <p:spPr/>
        <p:txBody>
          <a:bodyPr/>
          <a:lstStyle/>
          <a:p>
            <a:fld id="{E538DE21-AC3D-574E-A9BC-92B90566158F}" type="slidenum">
              <a:rPr lang="en-US" smtClean="0"/>
              <a:t>28</a:t>
            </a:fld>
            <a:endParaRPr lang="en-US"/>
          </a:p>
        </p:txBody>
      </p:sp>
      <p:pic>
        <p:nvPicPr>
          <p:cNvPr id="11266" name="Picture 2">
            <a:extLst>
              <a:ext uri="{FF2B5EF4-FFF2-40B4-BE49-F238E27FC236}">
                <a16:creationId xmlns:a16="http://schemas.microsoft.com/office/drawing/2014/main" id="{AB93B388-F241-F25E-6558-1B6A726C23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124397"/>
            <a:ext cx="5054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6F5E4C-96D5-3FB0-DE7F-4D11F45D2718}"/>
              </a:ext>
            </a:extLst>
          </p:cNvPr>
          <p:cNvSpPr txBox="1"/>
          <p:nvPr/>
        </p:nvSpPr>
        <p:spPr>
          <a:xfrm>
            <a:off x="7430628" y="2174155"/>
            <a:ext cx="3086100" cy="313932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Why might GPS help us?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Those measurements are based on the </a:t>
            </a:r>
            <a:r>
              <a:rPr lang="en-US" i="1" dirty="0">
                <a:latin typeface="Open Sans" panose="020B0606030504020204" pitchFamily="34" charset="0"/>
                <a:ea typeface="Open Sans" panose="020B0606030504020204" pitchFamily="34" charset="0"/>
                <a:cs typeface="Open Sans" panose="020B0606030504020204" pitchFamily="34" charset="0"/>
              </a:rPr>
              <a:t>true</a:t>
            </a:r>
            <a:r>
              <a:rPr lang="en-US" dirty="0">
                <a:latin typeface="Open Sans" panose="020B0606030504020204" pitchFamily="34" charset="0"/>
                <a:ea typeface="Open Sans" panose="020B0606030504020204" pitchFamily="34" charset="0"/>
                <a:cs typeface="Open Sans" panose="020B0606030504020204" pitchFamily="34" charset="0"/>
              </a:rPr>
              <a:t> position, not the noisy one.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gives us an </a:t>
            </a:r>
            <a:r>
              <a:rPr lang="en-US" i="1" dirty="0">
                <a:latin typeface="Open Sans" panose="020B0606030504020204" pitchFamily="34" charset="0"/>
                <a:ea typeface="Open Sans" panose="020B0606030504020204" pitchFamily="34" charset="0"/>
                <a:cs typeface="Open Sans" panose="020B0606030504020204" pitchFamily="34" charset="0"/>
              </a:rPr>
              <a:t>independent measurements of the true position</a:t>
            </a:r>
            <a:r>
              <a:rPr lang="en-US" dirty="0">
                <a:latin typeface="Open Sans" panose="020B0606030504020204" pitchFamily="34" charset="0"/>
                <a:ea typeface="Open Sans" panose="020B0606030504020204" pitchFamily="34" charset="0"/>
                <a:cs typeface="Open Sans" panose="020B0606030504020204" pitchFamily="34" charset="0"/>
              </a:rPr>
              <a:t>, which we can use to improve our </a:t>
            </a:r>
            <a:r>
              <a:rPr lang="en-US" u="sng" dirty="0">
                <a:latin typeface="Open Sans" panose="020B0606030504020204" pitchFamily="34" charset="0"/>
                <a:ea typeface="Open Sans" panose="020B0606030504020204" pitchFamily="34" charset="0"/>
                <a:cs typeface="Open Sans" panose="020B0606030504020204" pitchFamily="34" charset="0"/>
              </a:rPr>
              <a:t>state estimate</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3680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639A-1718-1876-AF9D-33F600EC25BF}"/>
              </a:ext>
            </a:extLst>
          </p:cNvPr>
          <p:cNvSpPr>
            <a:spLocks noGrp="1"/>
          </p:cNvSpPr>
          <p:nvPr>
            <p:ph type="title"/>
          </p:nvPr>
        </p:nvSpPr>
        <p:spPr/>
        <p:txBody>
          <a:bodyPr/>
          <a:lstStyle/>
          <a:p>
            <a:r>
              <a:rPr lang="en-US" dirty="0"/>
              <a:t>The “GPS” here is a bit noisy, but maybe it can help us get “back on track”</a:t>
            </a:r>
          </a:p>
        </p:txBody>
      </p:sp>
      <p:sp>
        <p:nvSpPr>
          <p:cNvPr id="5" name="Slide Number Placeholder 4">
            <a:extLst>
              <a:ext uri="{FF2B5EF4-FFF2-40B4-BE49-F238E27FC236}">
                <a16:creationId xmlns:a16="http://schemas.microsoft.com/office/drawing/2014/main" id="{D5326C0E-2D9B-27E8-2D01-8B46B8AF89CB}"/>
              </a:ext>
            </a:extLst>
          </p:cNvPr>
          <p:cNvSpPr>
            <a:spLocks noGrp="1"/>
          </p:cNvSpPr>
          <p:nvPr>
            <p:ph type="sldNum" sz="quarter" idx="12"/>
          </p:nvPr>
        </p:nvSpPr>
        <p:spPr/>
        <p:txBody>
          <a:bodyPr/>
          <a:lstStyle/>
          <a:p>
            <a:fld id="{E538DE21-AC3D-574E-A9BC-92B90566158F}" type="slidenum">
              <a:rPr lang="en-US" smtClean="0"/>
              <a:t>29</a:t>
            </a:fld>
            <a:endParaRPr lang="en-US"/>
          </a:p>
        </p:txBody>
      </p:sp>
      <p:pic>
        <p:nvPicPr>
          <p:cNvPr id="13314" name="Picture 2">
            <a:extLst>
              <a:ext uri="{FF2B5EF4-FFF2-40B4-BE49-F238E27FC236}">
                <a16:creationId xmlns:a16="http://schemas.microsoft.com/office/drawing/2014/main" id="{D58080B9-CA90-9A65-14CA-3F6EC5C2D0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115344"/>
            <a:ext cx="5054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DE9D7F-5E74-BEB1-B12E-6CA035B0BADD}"/>
              </a:ext>
            </a:extLst>
          </p:cNvPr>
          <p:cNvSpPr txBox="1"/>
          <p:nvPr/>
        </p:nvSpPr>
        <p:spPr>
          <a:xfrm>
            <a:off x="7430628" y="2174155"/>
            <a:ext cx="3086100" cy="369331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Why might GPS help us?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Those measurements are based on the </a:t>
            </a:r>
            <a:r>
              <a:rPr lang="en-US" i="1" dirty="0">
                <a:latin typeface="Open Sans" panose="020B0606030504020204" pitchFamily="34" charset="0"/>
                <a:ea typeface="Open Sans" panose="020B0606030504020204" pitchFamily="34" charset="0"/>
                <a:cs typeface="Open Sans" panose="020B0606030504020204" pitchFamily="34" charset="0"/>
              </a:rPr>
              <a:t>true</a:t>
            </a:r>
            <a:r>
              <a:rPr lang="en-US" dirty="0">
                <a:latin typeface="Open Sans" panose="020B0606030504020204" pitchFamily="34" charset="0"/>
                <a:ea typeface="Open Sans" panose="020B0606030504020204" pitchFamily="34" charset="0"/>
                <a:cs typeface="Open Sans" panose="020B0606030504020204" pitchFamily="34" charset="0"/>
              </a:rPr>
              <a:t> position, not the noisy one.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gives us an </a:t>
            </a:r>
            <a:r>
              <a:rPr lang="en-US" i="1" dirty="0">
                <a:latin typeface="Open Sans" panose="020B0606030504020204" pitchFamily="34" charset="0"/>
                <a:ea typeface="Open Sans" panose="020B0606030504020204" pitchFamily="34" charset="0"/>
                <a:cs typeface="Open Sans" panose="020B0606030504020204" pitchFamily="34" charset="0"/>
              </a:rPr>
              <a:t>independent measurements of the true position</a:t>
            </a:r>
            <a:r>
              <a:rPr lang="en-US" dirty="0">
                <a:latin typeface="Open Sans" panose="020B0606030504020204" pitchFamily="34" charset="0"/>
                <a:ea typeface="Open Sans" panose="020B0606030504020204" pitchFamily="34" charset="0"/>
                <a:cs typeface="Open Sans" panose="020B0606030504020204" pitchFamily="34" charset="0"/>
              </a:rPr>
              <a:t>, which we can use to improve our </a:t>
            </a:r>
            <a:r>
              <a:rPr lang="en-US" u="sng" dirty="0">
                <a:latin typeface="Open Sans" panose="020B0606030504020204" pitchFamily="34" charset="0"/>
                <a:ea typeface="Open Sans" panose="020B0606030504020204" pitchFamily="34" charset="0"/>
                <a:cs typeface="Open Sans" panose="020B0606030504020204" pitchFamily="34" charset="0"/>
              </a:rPr>
              <a:t>state estimate</a:t>
            </a:r>
            <a:r>
              <a:rPr lang="en-US" dirty="0">
                <a:latin typeface="Open Sans" panose="020B0606030504020204" pitchFamily="34" charset="0"/>
                <a:ea typeface="Open Sans" panose="020B0606030504020204" pitchFamily="34" charset="0"/>
                <a:cs typeface="Open Sans" panose="020B0606030504020204" pitchFamily="34" charset="0"/>
              </a:rPr>
              <a:t>.</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Let’s see what happens!</a:t>
            </a:r>
          </a:p>
        </p:txBody>
      </p:sp>
    </p:spTree>
    <p:extLst>
      <p:ext uri="{BB962C8B-B14F-4D97-AF65-F5344CB8AC3E}">
        <p14:creationId xmlns:p14="http://schemas.microsoft.com/office/powerpoint/2010/main" val="141672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B873-014C-1DE0-C654-F60583E42905}"/>
              </a:ext>
            </a:extLst>
          </p:cNvPr>
          <p:cNvSpPr>
            <a:spLocks noGrp="1"/>
          </p:cNvSpPr>
          <p:nvPr>
            <p:ph type="title"/>
          </p:nvPr>
        </p:nvSpPr>
        <p:spPr/>
        <p:txBody>
          <a:bodyPr/>
          <a:lstStyle/>
          <a:p>
            <a:r>
              <a:rPr lang="en-US" dirty="0"/>
              <a:t>Motivation: our robot is still quite limited…</a:t>
            </a:r>
          </a:p>
        </p:txBody>
      </p:sp>
      <p:pic>
        <p:nvPicPr>
          <p:cNvPr id="1026" name="Picture 2" descr="Photos at TEEX - Disaster City® - Easterwood Field - Texas A&amp;M University">
            <a:extLst>
              <a:ext uri="{FF2B5EF4-FFF2-40B4-BE49-F238E27FC236}">
                <a16:creationId xmlns:a16="http://schemas.microsoft.com/office/drawing/2014/main" id="{7627C1B9-E79D-6098-B6A4-3FE80839F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08276"/>
            <a:ext cx="4041531" cy="4041531"/>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8" name="Picture 4" descr="Disaster City Sees Storm Warnings Every Day | The Pew Charitable Trusts">
            <a:extLst>
              <a:ext uri="{FF2B5EF4-FFF2-40B4-BE49-F238E27FC236}">
                <a16:creationId xmlns:a16="http://schemas.microsoft.com/office/drawing/2014/main" id="{000BF190-238D-962D-C6B0-4707834FB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711" y="1708276"/>
            <a:ext cx="5854089" cy="329378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32026A-5FFF-1950-0CF7-768C9B38EC2F}"/>
              </a:ext>
            </a:extLst>
          </p:cNvPr>
          <p:cNvSpPr txBox="1"/>
          <p:nvPr/>
        </p:nvSpPr>
        <p:spPr>
          <a:xfrm>
            <a:off x="9363807" y="6402109"/>
            <a:ext cx="2593732" cy="369332"/>
          </a:xfrm>
          <a:prstGeom prst="rect">
            <a:avLst/>
          </a:prstGeom>
          <a:noFill/>
        </p:spPr>
        <p:txBody>
          <a:bodyPr wrap="square" rtlCol="0">
            <a:spAutoFit/>
          </a:bodyPr>
          <a:lstStyle/>
          <a:p>
            <a:r>
              <a:rPr lang="en-US" dirty="0"/>
              <a:t>Disaster City® Texas A&amp;M</a:t>
            </a:r>
          </a:p>
        </p:txBody>
      </p:sp>
      <p:sp>
        <p:nvSpPr>
          <p:cNvPr id="5" name="TextBox 4">
            <a:extLst>
              <a:ext uri="{FF2B5EF4-FFF2-40B4-BE49-F238E27FC236}">
                <a16:creationId xmlns:a16="http://schemas.microsoft.com/office/drawing/2014/main" id="{89C4AB58-29DF-E469-FFED-EFB73F37F8D3}"/>
              </a:ext>
            </a:extLst>
          </p:cNvPr>
          <p:cNvSpPr txBox="1"/>
          <p:nvPr/>
        </p:nvSpPr>
        <p:spPr>
          <a:xfrm>
            <a:off x="5631662" y="5149724"/>
            <a:ext cx="5590185" cy="461665"/>
          </a:xfrm>
          <a:prstGeom prst="rect">
            <a:avLst/>
          </a:prstGeom>
          <a:noFill/>
        </p:spPr>
        <p:txBody>
          <a:bodyPr wrap="none" rtlCol="0">
            <a:spAutoFit/>
          </a:bodyPr>
          <a:lstStyle/>
          <a:p>
            <a:r>
              <a:rPr lang="en-US" sz="2400" dirty="0"/>
              <a:t>What would you like a robot to do to help? </a:t>
            </a:r>
          </a:p>
        </p:txBody>
      </p:sp>
      <p:sp>
        <p:nvSpPr>
          <p:cNvPr id="6" name="Slide Number Placeholder 5">
            <a:extLst>
              <a:ext uri="{FF2B5EF4-FFF2-40B4-BE49-F238E27FC236}">
                <a16:creationId xmlns:a16="http://schemas.microsoft.com/office/drawing/2014/main" id="{4ADC5125-36E3-DA1D-7C38-0681DDD37201}"/>
              </a:ext>
            </a:extLst>
          </p:cNvPr>
          <p:cNvSpPr>
            <a:spLocks noGrp="1"/>
          </p:cNvSpPr>
          <p:nvPr>
            <p:ph type="sldNum" sz="quarter" idx="12"/>
          </p:nvPr>
        </p:nvSpPr>
        <p:spPr/>
        <p:txBody>
          <a:bodyPr/>
          <a:lstStyle/>
          <a:p>
            <a:fld id="{F5FE10AB-C6A1-4249-A6E9-5BC3816A454B}" type="slidenum">
              <a:rPr lang="en-US" smtClean="0"/>
              <a:t>3</a:t>
            </a:fld>
            <a:endParaRPr lang="en-US"/>
          </a:p>
        </p:txBody>
      </p:sp>
    </p:spTree>
    <p:extLst>
      <p:ext uri="{BB962C8B-B14F-4D97-AF65-F5344CB8AC3E}">
        <p14:creationId xmlns:p14="http://schemas.microsoft.com/office/powerpoint/2010/main" val="673971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7293-CDEC-00C0-47CF-2DACEE62CA69}"/>
              </a:ext>
            </a:extLst>
          </p:cNvPr>
          <p:cNvSpPr>
            <a:spLocks noGrp="1"/>
          </p:cNvSpPr>
          <p:nvPr>
            <p:ph type="title"/>
          </p:nvPr>
        </p:nvSpPr>
        <p:spPr/>
        <p:txBody>
          <a:bodyPr/>
          <a:lstStyle/>
          <a:p>
            <a:r>
              <a:rPr lang="en-US" dirty="0"/>
              <a:t>We can combine the GPS measurements with the motion model to get the states</a:t>
            </a:r>
          </a:p>
        </p:txBody>
      </p:sp>
      <p:sp>
        <p:nvSpPr>
          <p:cNvPr id="5" name="Slide Number Placeholder 4">
            <a:extLst>
              <a:ext uri="{FF2B5EF4-FFF2-40B4-BE49-F238E27FC236}">
                <a16:creationId xmlns:a16="http://schemas.microsoft.com/office/drawing/2014/main" id="{6DAF3280-B3E2-925D-1498-1457A0BE7306}"/>
              </a:ext>
            </a:extLst>
          </p:cNvPr>
          <p:cNvSpPr>
            <a:spLocks noGrp="1"/>
          </p:cNvSpPr>
          <p:nvPr>
            <p:ph type="sldNum" sz="quarter" idx="12"/>
          </p:nvPr>
        </p:nvSpPr>
        <p:spPr/>
        <p:txBody>
          <a:bodyPr/>
          <a:lstStyle/>
          <a:p>
            <a:fld id="{E538DE21-AC3D-574E-A9BC-92B90566158F}" type="slidenum">
              <a:rPr lang="en-US" smtClean="0"/>
              <a:t>30</a:t>
            </a:fld>
            <a:endParaRPr lang="en-US"/>
          </a:p>
        </p:txBody>
      </p:sp>
      <p:pic>
        <p:nvPicPr>
          <p:cNvPr id="15362" name="Picture 2">
            <a:extLst>
              <a:ext uri="{FF2B5EF4-FFF2-40B4-BE49-F238E27FC236}">
                <a16:creationId xmlns:a16="http://schemas.microsoft.com/office/drawing/2014/main" id="{FE1D08E5-CB6C-8DEE-0EB1-0AD3EBBB6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8700" y="2115344"/>
            <a:ext cx="50546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41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7293-CDEC-00C0-47CF-2DACEE62CA69}"/>
              </a:ext>
            </a:extLst>
          </p:cNvPr>
          <p:cNvSpPr>
            <a:spLocks noGrp="1"/>
          </p:cNvSpPr>
          <p:nvPr>
            <p:ph type="title"/>
          </p:nvPr>
        </p:nvSpPr>
        <p:spPr/>
        <p:txBody>
          <a:bodyPr/>
          <a:lstStyle/>
          <a:p>
            <a:r>
              <a:rPr lang="en-US" dirty="0"/>
              <a:t>We can combine the GPS measurements with the motion model to get the states</a:t>
            </a:r>
          </a:p>
        </p:txBody>
      </p:sp>
      <p:sp>
        <p:nvSpPr>
          <p:cNvPr id="5" name="Slide Number Placeholder 4">
            <a:extLst>
              <a:ext uri="{FF2B5EF4-FFF2-40B4-BE49-F238E27FC236}">
                <a16:creationId xmlns:a16="http://schemas.microsoft.com/office/drawing/2014/main" id="{6DAF3280-B3E2-925D-1498-1457A0BE7306}"/>
              </a:ext>
            </a:extLst>
          </p:cNvPr>
          <p:cNvSpPr>
            <a:spLocks noGrp="1"/>
          </p:cNvSpPr>
          <p:nvPr>
            <p:ph type="sldNum" sz="quarter" idx="12"/>
          </p:nvPr>
        </p:nvSpPr>
        <p:spPr/>
        <p:txBody>
          <a:bodyPr/>
          <a:lstStyle/>
          <a:p>
            <a:fld id="{E538DE21-AC3D-574E-A9BC-92B90566158F}" type="slidenum">
              <a:rPr lang="en-US" smtClean="0"/>
              <a:t>31</a:t>
            </a:fld>
            <a:endParaRPr lang="en-US"/>
          </a:p>
        </p:txBody>
      </p:sp>
      <p:pic>
        <p:nvPicPr>
          <p:cNvPr id="15362" name="Picture 2">
            <a:extLst>
              <a:ext uri="{FF2B5EF4-FFF2-40B4-BE49-F238E27FC236}">
                <a16:creationId xmlns:a16="http://schemas.microsoft.com/office/drawing/2014/main" id="{FE1D08E5-CB6C-8DEE-0EB1-0AD3EBBB6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1690689"/>
            <a:ext cx="50546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60C6D00D-B071-2951-A2F7-DE46EAFD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0" y="4017074"/>
            <a:ext cx="3321050" cy="2475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BF90DC-59CB-5B1E-50D3-A441DA771D48}"/>
              </a:ext>
            </a:extLst>
          </p:cNvPr>
          <p:cNvSpPr txBox="1"/>
          <p:nvPr/>
        </p:nvSpPr>
        <p:spPr>
          <a:xfrm>
            <a:off x="7499288" y="4119327"/>
            <a:ext cx="962315"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Before:</a:t>
            </a:r>
          </a:p>
        </p:txBody>
      </p:sp>
      <p:sp>
        <p:nvSpPr>
          <p:cNvPr id="6" name="TextBox 5">
            <a:extLst>
              <a:ext uri="{FF2B5EF4-FFF2-40B4-BE49-F238E27FC236}">
                <a16:creationId xmlns:a16="http://schemas.microsoft.com/office/drawing/2014/main" id="{63033A47-CBC5-43FC-D5C6-C618214FF217}"/>
              </a:ext>
            </a:extLst>
          </p:cNvPr>
          <p:cNvSpPr txBox="1"/>
          <p:nvPr/>
        </p:nvSpPr>
        <p:spPr>
          <a:xfrm>
            <a:off x="2690388" y="1836500"/>
            <a:ext cx="4188326"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It’s not perfect but is certainly better.</a:t>
            </a:r>
          </a:p>
          <a:p>
            <a:r>
              <a:rPr lang="en-US" dirty="0">
                <a:latin typeface="Open Sans" panose="020B0606030504020204" pitchFamily="34" charset="0"/>
                <a:ea typeface="Open Sans" panose="020B0606030504020204" pitchFamily="34" charset="0"/>
                <a:cs typeface="Open Sans" panose="020B0606030504020204" pitchFamily="34" charset="0"/>
              </a:rPr>
              <a:t>Also, the “confidence” is better</a:t>
            </a:r>
          </a:p>
        </p:txBody>
      </p:sp>
    </p:spTree>
    <p:extLst>
      <p:ext uri="{BB962C8B-B14F-4D97-AF65-F5344CB8AC3E}">
        <p14:creationId xmlns:p14="http://schemas.microsoft.com/office/powerpoint/2010/main" val="1770165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D52B-B36A-FB4A-392E-D5B03F9DB597}"/>
              </a:ext>
            </a:extLst>
          </p:cNvPr>
          <p:cNvSpPr>
            <a:spLocks noGrp="1"/>
          </p:cNvSpPr>
          <p:nvPr>
            <p:ph type="title"/>
          </p:nvPr>
        </p:nvSpPr>
        <p:spPr/>
        <p:txBody>
          <a:bodyPr/>
          <a:lstStyle/>
          <a:p>
            <a:r>
              <a:rPr lang="en-US" dirty="0"/>
              <a:t>How do we </a:t>
            </a:r>
            <a:r>
              <a:rPr lang="en-US" i="1" dirty="0"/>
              <a:t>do</a:t>
            </a:r>
            <a:r>
              <a:rPr lang="en-US" dirty="0"/>
              <a:t> this?</a:t>
            </a:r>
          </a:p>
        </p:txBody>
      </p:sp>
      <p:sp>
        <p:nvSpPr>
          <p:cNvPr id="3" name="Content Placeholder 2">
            <a:extLst>
              <a:ext uri="{FF2B5EF4-FFF2-40B4-BE49-F238E27FC236}">
                <a16:creationId xmlns:a16="http://schemas.microsoft.com/office/drawing/2014/main" id="{83CF67DB-DAE1-13AE-FD9F-7A9F3F20AD9A}"/>
              </a:ext>
            </a:extLst>
          </p:cNvPr>
          <p:cNvSpPr>
            <a:spLocks noGrp="1"/>
          </p:cNvSpPr>
          <p:nvPr>
            <p:ph idx="1"/>
          </p:nvPr>
        </p:nvSpPr>
        <p:spPr/>
        <p:txBody>
          <a:bodyPr/>
          <a:lstStyle/>
          <a:p>
            <a:r>
              <a:rPr lang="en-US" dirty="0"/>
              <a:t>That’s what we’ll work out for the rest of today</a:t>
            </a:r>
          </a:p>
        </p:txBody>
      </p:sp>
      <p:sp>
        <p:nvSpPr>
          <p:cNvPr id="5" name="Slide Number Placeholder 4">
            <a:extLst>
              <a:ext uri="{FF2B5EF4-FFF2-40B4-BE49-F238E27FC236}">
                <a16:creationId xmlns:a16="http://schemas.microsoft.com/office/drawing/2014/main" id="{13F930E2-D1A6-9549-28CA-28A4AABE4215}"/>
              </a:ext>
            </a:extLst>
          </p:cNvPr>
          <p:cNvSpPr>
            <a:spLocks noGrp="1"/>
          </p:cNvSpPr>
          <p:nvPr>
            <p:ph type="sldNum" sz="quarter" idx="12"/>
          </p:nvPr>
        </p:nvSpPr>
        <p:spPr/>
        <p:txBody>
          <a:bodyPr/>
          <a:lstStyle/>
          <a:p>
            <a:fld id="{E538DE21-AC3D-574E-A9BC-92B90566158F}" type="slidenum">
              <a:rPr lang="en-US" smtClean="0"/>
              <a:t>32</a:t>
            </a:fld>
            <a:endParaRPr lang="en-US"/>
          </a:p>
        </p:txBody>
      </p:sp>
    </p:spTree>
    <p:extLst>
      <p:ext uri="{BB962C8B-B14F-4D97-AF65-F5344CB8AC3E}">
        <p14:creationId xmlns:p14="http://schemas.microsoft.com/office/powerpoint/2010/main" val="8275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D4E6-16BF-03F8-25CB-BEDDE6289B37}"/>
              </a:ext>
            </a:extLst>
          </p:cNvPr>
          <p:cNvSpPr>
            <a:spLocks noGrp="1"/>
          </p:cNvSpPr>
          <p:nvPr>
            <p:ph type="title"/>
          </p:nvPr>
        </p:nvSpPr>
        <p:spPr/>
        <p:txBody>
          <a:bodyPr/>
          <a:lstStyle/>
          <a:p>
            <a:r>
              <a:rPr lang="en-US" dirty="0"/>
              <a:t>First, we’ll build up our mathematical tools</a:t>
            </a:r>
          </a:p>
        </p:txBody>
      </p:sp>
      <p:sp>
        <p:nvSpPr>
          <p:cNvPr id="6" name="Text Placeholder 5">
            <a:extLst>
              <a:ext uri="{FF2B5EF4-FFF2-40B4-BE49-F238E27FC236}">
                <a16:creationId xmlns:a16="http://schemas.microsoft.com/office/drawing/2014/main" id="{357F8E82-9203-FDCD-CC63-9CD396E31DE9}"/>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E8EF5B50-F3BD-C3E5-38F4-81B6D5C308FE}"/>
              </a:ext>
            </a:extLst>
          </p:cNvPr>
          <p:cNvSpPr>
            <a:spLocks noGrp="1"/>
          </p:cNvSpPr>
          <p:nvPr>
            <p:ph type="sldNum" sz="quarter" idx="12"/>
          </p:nvPr>
        </p:nvSpPr>
        <p:spPr/>
        <p:txBody>
          <a:bodyPr/>
          <a:lstStyle/>
          <a:p>
            <a:fld id="{E538DE21-AC3D-574E-A9BC-92B90566158F}" type="slidenum">
              <a:rPr lang="en-US" smtClean="0"/>
              <a:t>33</a:t>
            </a:fld>
            <a:endParaRPr lang="en-US"/>
          </a:p>
        </p:txBody>
      </p:sp>
    </p:spTree>
    <p:extLst>
      <p:ext uri="{BB962C8B-B14F-4D97-AF65-F5344CB8AC3E}">
        <p14:creationId xmlns:p14="http://schemas.microsoft.com/office/powerpoint/2010/main" val="3379139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4"/>
          <a:srcRect r="41022"/>
          <a:stretch/>
        </p:blipFill>
        <p:spPr>
          <a:xfrm>
            <a:off x="3906631" y="4076988"/>
            <a:ext cx="1924327" cy="903724"/>
          </a:xfrm>
          <a:prstGeom prst="rect">
            <a:avLst/>
          </a:prstGeom>
        </p:spPr>
      </p:pic>
    </p:spTree>
    <p:extLst>
      <p:ext uri="{BB962C8B-B14F-4D97-AF65-F5344CB8AC3E}">
        <p14:creationId xmlns:p14="http://schemas.microsoft.com/office/powerpoint/2010/main" val="23723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9" name="Picture 8">
            <a:extLst>
              <a:ext uri="{FF2B5EF4-FFF2-40B4-BE49-F238E27FC236}">
                <a16:creationId xmlns:a16="http://schemas.microsoft.com/office/drawing/2014/main" id="{FF36DC23-4F32-6F4E-A798-4867543AF1E3}"/>
              </a:ext>
            </a:extLst>
          </p:cNvPr>
          <p:cNvPicPr>
            <a:picLocks noChangeAspect="1"/>
          </p:cNvPicPr>
          <p:nvPr/>
        </p:nvPicPr>
        <p:blipFill>
          <a:blip r:embed="rId4"/>
          <a:stretch>
            <a:fillRect/>
          </a:stretch>
        </p:blipFill>
        <p:spPr>
          <a:xfrm>
            <a:off x="7580139" y="1609701"/>
            <a:ext cx="1424988" cy="574471"/>
          </a:xfrm>
          <a:prstGeom prst="rect">
            <a:avLst/>
          </a:prstGeom>
        </p:spPr>
      </p:pic>
      <p:sp>
        <p:nvSpPr>
          <p:cNvPr id="10" name="TextBox 9">
            <a:extLst>
              <a:ext uri="{FF2B5EF4-FFF2-40B4-BE49-F238E27FC236}">
                <a16:creationId xmlns:a16="http://schemas.microsoft.com/office/drawing/2014/main" id="{1756B42D-ADE5-C74E-9757-16129D8739A3}"/>
              </a:ext>
            </a:extLst>
          </p:cNvPr>
          <p:cNvSpPr txBox="1"/>
          <p:nvPr/>
        </p:nvSpPr>
        <p:spPr>
          <a:xfrm>
            <a:off x="6137115" y="1679507"/>
            <a:ext cx="144302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Remember:</a:t>
            </a:r>
          </a:p>
        </p:txBody>
      </p:sp>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5"/>
          <a:srcRect r="41022"/>
          <a:stretch/>
        </p:blipFill>
        <p:spPr>
          <a:xfrm>
            <a:off x="3906631" y="4076988"/>
            <a:ext cx="1924327" cy="903724"/>
          </a:xfrm>
          <a:prstGeom prst="rect">
            <a:avLst/>
          </a:prstGeom>
        </p:spPr>
      </p:pic>
    </p:spTree>
    <p:extLst>
      <p:ext uri="{BB962C8B-B14F-4D97-AF65-F5344CB8AC3E}">
        <p14:creationId xmlns:p14="http://schemas.microsoft.com/office/powerpoint/2010/main" val="3732148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9" name="Picture 8">
            <a:extLst>
              <a:ext uri="{FF2B5EF4-FFF2-40B4-BE49-F238E27FC236}">
                <a16:creationId xmlns:a16="http://schemas.microsoft.com/office/drawing/2014/main" id="{FF36DC23-4F32-6F4E-A798-4867543AF1E3}"/>
              </a:ext>
            </a:extLst>
          </p:cNvPr>
          <p:cNvPicPr>
            <a:picLocks noChangeAspect="1"/>
          </p:cNvPicPr>
          <p:nvPr/>
        </p:nvPicPr>
        <p:blipFill>
          <a:blip r:embed="rId4"/>
          <a:stretch>
            <a:fillRect/>
          </a:stretch>
        </p:blipFill>
        <p:spPr>
          <a:xfrm>
            <a:off x="7580139" y="1609701"/>
            <a:ext cx="1424988" cy="574471"/>
          </a:xfrm>
          <a:prstGeom prst="rect">
            <a:avLst/>
          </a:prstGeom>
        </p:spPr>
      </p:pic>
      <p:sp>
        <p:nvSpPr>
          <p:cNvPr id="10" name="TextBox 9">
            <a:extLst>
              <a:ext uri="{FF2B5EF4-FFF2-40B4-BE49-F238E27FC236}">
                <a16:creationId xmlns:a16="http://schemas.microsoft.com/office/drawing/2014/main" id="{1756B42D-ADE5-C74E-9757-16129D8739A3}"/>
              </a:ext>
            </a:extLst>
          </p:cNvPr>
          <p:cNvSpPr txBox="1"/>
          <p:nvPr/>
        </p:nvSpPr>
        <p:spPr>
          <a:xfrm>
            <a:off x="6137115" y="1679507"/>
            <a:ext cx="144302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Remember:</a:t>
            </a:r>
          </a:p>
        </p:txBody>
      </p:sp>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5"/>
          <a:srcRect r="-1625"/>
          <a:stretch/>
        </p:blipFill>
        <p:spPr>
          <a:xfrm>
            <a:off x="3906631" y="4076988"/>
            <a:ext cx="3315805" cy="903724"/>
          </a:xfrm>
          <a:prstGeom prst="rect">
            <a:avLst/>
          </a:prstGeom>
        </p:spPr>
      </p:pic>
    </p:spTree>
    <p:extLst>
      <p:ext uri="{BB962C8B-B14F-4D97-AF65-F5344CB8AC3E}">
        <p14:creationId xmlns:p14="http://schemas.microsoft.com/office/powerpoint/2010/main" val="4057296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lstStyle/>
          <a:p>
            <a:r>
              <a:rPr lang="en-US" dirty="0"/>
              <a:t>Conditional Probability: the likelihood of getting some value </a:t>
            </a:r>
            <a:r>
              <a:rPr lang="en-US" i="1" dirty="0"/>
              <a:t>b</a:t>
            </a:r>
            <a:r>
              <a:rPr lang="en-US" dirty="0"/>
              <a:t> conditioned on the fact that I already know the value of </a:t>
            </a:r>
            <a:r>
              <a:rPr lang="en-US" i="1" dirty="0"/>
              <a:t>a</a:t>
            </a:r>
            <a:r>
              <a:rPr lang="en-US" dirty="0"/>
              <a:t>.</a:t>
            </a:r>
          </a:p>
          <a:p>
            <a:endParaRPr lang="en-US" dirty="0"/>
          </a:p>
          <a:p>
            <a:endParaRPr lang="en-US" dirty="0"/>
          </a:p>
          <a:p>
            <a:r>
              <a:rPr lang="en-US" dirty="0"/>
              <a:t>So what’s this?</a:t>
            </a:r>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13" name="Picture 12">
            <a:extLst>
              <a:ext uri="{FF2B5EF4-FFF2-40B4-BE49-F238E27FC236}">
                <a16:creationId xmlns:a16="http://schemas.microsoft.com/office/drawing/2014/main" id="{5EE85D19-7843-D34C-9079-919B993D2822}"/>
              </a:ext>
            </a:extLst>
          </p:cNvPr>
          <p:cNvPicPr>
            <a:picLocks noChangeAspect="1"/>
          </p:cNvPicPr>
          <p:nvPr/>
        </p:nvPicPr>
        <p:blipFill rotWithShape="1">
          <a:blip r:embed="rId2"/>
          <a:srcRect r="26759"/>
          <a:stretch/>
        </p:blipFill>
        <p:spPr>
          <a:xfrm>
            <a:off x="4407453" y="3733661"/>
            <a:ext cx="2046357" cy="990600"/>
          </a:xfrm>
          <a:prstGeom prst="rect">
            <a:avLst/>
          </a:prstGeom>
        </p:spPr>
      </p:pic>
      <p:pic>
        <p:nvPicPr>
          <p:cNvPr id="4" name="Picture 3">
            <a:extLst>
              <a:ext uri="{FF2B5EF4-FFF2-40B4-BE49-F238E27FC236}">
                <a16:creationId xmlns:a16="http://schemas.microsoft.com/office/drawing/2014/main" id="{686FD8D9-1113-7CA6-D6EF-0B5B4C3F6B06}"/>
              </a:ext>
            </a:extLst>
          </p:cNvPr>
          <p:cNvPicPr>
            <a:picLocks noChangeAspect="1"/>
          </p:cNvPicPr>
          <p:nvPr/>
        </p:nvPicPr>
        <p:blipFill>
          <a:blip r:embed="rId3"/>
          <a:stretch>
            <a:fillRect/>
          </a:stretch>
        </p:blipFill>
        <p:spPr>
          <a:xfrm>
            <a:off x="3333750" y="2828157"/>
            <a:ext cx="1219200" cy="469900"/>
          </a:xfrm>
          <a:prstGeom prst="rect">
            <a:avLst/>
          </a:prstGeom>
        </p:spPr>
      </p:pic>
      <p:sp>
        <p:nvSpPr>
          <p:cNvPr id="6" name="TextBox 5">
            <a:extLst>
              <a:ext uri="{FF2B5EF4-FFF2-40B4-BE49-F238E27FC236}">
                <a16:creationId xmlns:a16="http://schemas.microsoft.com/office/drawing/2014/main" id="{623E9176-7C8E-A084-FCA3-8757D12DA11B}"/>
              </a:ext>
            </a:extLst>
          </p:cNvPr>
          <p:cNvSpPr txBox="1"/>
          <p:nvPr/>
        </p:nvSpPr>
        <p:spPr>
          <a:xfrm>
            <a:off x="4850163" y="2878441"/>
            <a:ext cx="278383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“probability of b given a”</a:t>
            </a:r>
          </a:p>
        </p:txBody>
      </p:sp>
    </p:spTree>
    <p:extLst>
      <p:ext uri="{BB962C8B-B14F-4D97-AF65-F5344CB8AC3E}">
        <p14:creationId xmlns:p14="http://schemas.microsoft.com/office/powerpoint/2010/main" val="577842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lstStyle/>
          <a:p>
            <a:r>
              <a:rPr lang="en-US" dirty="0"/>
              <a:t>Conditional Probability: the likelihood of getting some value </a:t>
            </a:r>
            <a:r>
              <a:rPr lang="en-US" i="1" dirty="0"/>
              <a:t>b</a:t>
            </a:r>
            <a:r>
              <a:rPr lang="en-US" dirty="0"/>
              <a:t> conditioned on the fact that I already know the value of </a:t>
            </a:r>
            <a:r>
              <a:rPr lang="en-US" i="1" dirty="0"/>
              <a:t>a</a:t>
            </a:r>
            <a:r>
              <a:rPr lang="en-US" dirty="0"/>
              <a:t>.</a:t>
            </a:r>
          </a:p>
          <a:p>
            <a:endParaRPr lang="en-US" dirty="0"/>
          </a:p>
          <a:p>
            <a:endParaRPr lang="en-US" dirty="0"/>
          </a:p>
          <a:p>
            <a:r>
              <a:rPr lang="en-US" dirty="0"/>
              <a:t>So what’s this?</a:t>
            </a:r>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8" name="Picture 7">
            <a:extLst>
              <a:ext uri="{FF2B5EF4-FFF2-40B4-BE49-F238E27FC236}">
                <a16:creationId xmlns:a16="http://schemas.microsoft.com/office/drawing/2014/main" id="{05E2A7FD-55EB-3043-97FB-62743CDFD0AF}"/>
              </a:ext>
            </a:extLst>
          </p:cNvPr>
          <p:cNvPicPr>
            <a:picLocks noChangeAspect="1"/>
          </p:cNvPicPr>
          <p:nvPr/>
        </p:nvPicPr>
        <p:blipFill>
          <a:blip r:embed="rId2"/>
          <a:stretch>
            <a:fillRect/>
          </a:stretch>
        </p:blipFill>
        <p:spPr>
          <a:xfrm>
            <a:off x="3333750" y="2828157"/>
            <a:ext cx="1219200" cy="469900"/>
          </a:xfrm>
          <a:prstGeom prst="rect">
            <a:avLst/>
          </a:prstGeom>
        </p:spPr>
      </p:pic>
      <p:sp>
        <p:nvSpPr>
          <p:cNvPr id="12" name="TextBox 11">
            <a:extLst>
              <a:ext uri="{FF2B5EF4-FFF2-40B4-BE49-F238E27FC236}">
                <a16:creationId xmlns:a16="http://schemas.microsoft.com/office/drawing/2014/main" id="{EC68DCAC-B912-7C4B-8951-80DDD79FED67}"/>
              </a:ext>
            </a:extLst>
          </p:cNvPr>
          <p:cNvSpPr txBox="1"/>
          <p:nvPr/>
        </p:nvSpPr>
        <p:spPr>
          <a:xfrm>
            <a:off x="4850163" y="2878441"/>
            <a:ext cx="278383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“probability of b given a”</a:t>
            </a:r>
          </a:p>
        </p:txBody>
      </p:sp>
      <p:pic>
        <p:nvPicPr>
          <p:cNvPr id="13" name="Picture 12">
            <a:extLst>
              <a:ext uri="{FF2B5EF4-FFF2-40B4-BE49-F238E27FC236}">
                <a16:creationId xmlns:a16="http://schemas.microsoft.com/office/drawing/2014/main" id="{5EE85D19-7843-D34C-9079-919B993D2822}"/>
              </a:ext>
            </a:extLst>
          </p:cNvPr>
          <p:cNvPicPr>
            <a:picLocks noChangeAspect="1"/>
          </p:cNvPicPr>
          <p:nvPr/>
        </p:nvPicPr>
        <p:blipFill rotWithShape="1">
          <a:blip r:embed="rId3"/>
          <a:srcRect r="-7391"/>
          <a:stretch/>
        </p:blipFill>
        <p:spPr>
          <a:xfrm>
            <a:off x="4407453" y="3733661"/>
            <a:ext cx="3000513" cy="990600"/>
          </a:xfrm>
          <a:prstGeom prst="rect">
            <a:avLst/>
          </a:prstGeom>
        </p:spPr>
      </p:pic>
    </p:spTree>
    <p:extLst>
      <p:ext uri="{BB962C8B-B14F-4D97-AF65-F5344CB8AC3E}">
        <p14:creationId xmlns:p14="http://schemas.microsoft.com/office/powerpoint/2010/main" val="4248750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Rules of conditional probability:</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6" name="Picture 5">
            <a:extLst>
              <a:ext uri="{FF2B5EF4-FFF2-40B4-BE49-F238E27FC236}">
                <a16:creationId xmlns:a16="http://schemas.microsoft.com/office/drawing/2014/main" id="{3C8016E7-2B70-4946-84DA-272F4B7451AF}"/>
              </a:ext>
            </a:extLst>
          </p:cNvPr>
          <p:cNvPicPr>
            <a:picLocks noChangeAspect="1"/>
          </p:cNvPicPr>
          <p:nvPr/>
        </p:nvPicPr>
        <p:blipFill>
          <a:blip r:embed="rId2"/>
          <a:stretch>
            <a:fillRect/>
          </a:stretch>
        </p:blipFill>
        <p:spPr>
          <a:xfrm>
            <a:off x="2641600" y="2412171"/>
            <a:ext cx="6908800" cy="469900"/>
          </a:xfrm>
          <a:prstGeom prst="rect">
            <a:avLst/>
          </a:prstGeom>
        </p:spPr>
      </p:pic>
    </p:spTree>
    <p:extLst>
      <p:ext uri="{BB962C8B-B14F-4D97-AF65-F5344CB8AC3E}">
        <p14:creationId xmlns:p14="http://schemas.microsoft.com/office/powerpoint/2010/main" val="273410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F450-2CC8-CC0E-2EC5-2FFA5C58615A}"/>
              </a:ext>
            </a:extLst>
          </p:cNvPr>
          <p:cNvSpPr>
            <a:spLocks noGrp="1"/>
          </p:cNvSpPr>
          <p:nvPr>
            <p:ph type="title"/>
          </p:nvPr>
        </p:nvSpPr>
        <p:spPr/>
        <p:txBody>
          <a:bodyPr/>
          <a:lstStyle/>
          <a:p>
            <a:r>
              <a:rPr lang="en-US" dirty="0"/>
              <a:t>Motivation: our robot is still quite limited…</a:t>
            </a:r>
            <a:br>
              <a:rPr lang="en-US" dirty="0"/>
            </a:br>
            <a:endParaRPr lang="en-US" dirty="0"/>
          </a:p>
        </p:txBody>
      </p:sp>
      <p:sp>
        <p:nvSpPr>
          <p:cNvPr id="3" name="Content Placeholder 2">
            <a:extLst>
              <a:ext uri="{FF2B5EF4-FFF2-40B4-BE49-F238E27FC236}">
                <a16:creationId xmlns:a16="http://schemas.microsoft.com/office/drawing/2014/main" id="{0849300E-EC91-59BC-3997-7C9306F61A71}"/>
              </a:ext>
            </a:extLst>
          </p:cNvPr>
          <p:cNvSpPr>
            <a:spLocks noGrp="1"/>
          </p:cNvSpPr>
          <p:nvPr>
            <p:ph idx="1"/>
          </p:nvPr>
        </p:nvSpPr>
        <p:spPr/>
        <p:txBody>
          <a:bodyPr/>
          <a:lstStyle/>
          <a:p>
            <a:r>
              <a:rPr lang="en-US" dirty="0"/>
              <a:t>We will learn about the fundamentals:</a:t>
            </a:r>
          </a:p>
          <a:p>
            <a:pPr marL="342900" indent="-342900">
              <a:buFontTx/>
              <a:buChar char="-"/>
            </a:pPr>
            <a:r>
              <a:rPr lang="en-US" dirty="0"/>
              <a:t>The core mathematical tools used to represent robots and the world</a:t>
            </a:r>
          </a:p>
          <a:p>
            <a:pPr marL="342900" indent="-342900">
              <a:buFontTx/>
              <a:buChar char="-"/>
            </a:pPr>
            <a:r>
              <a:rPr lang="en-US" dirty="0"/>
              <a:t>How robots move and interact</a:t>
            </a:r>
          </a:p>
          <a:p>
            <a:pPr marL="342900" indent="-342900">
              <a:buFontTx/>
              <a:buChar char="-"/>
            </a:pPr>
            <a:r>
              <a:rPr lang="en-US" dirty="0"/>
              <a:t>How robots sense the world</a:t>
            </a:r>
          </a:p>
          <a:p>
            <a:pPr marL="342900" indent="-342900">
              <a:buFontTx/>
              <a:buChar char="-"/>
            </a:pPr>
            <a:r>
              <a:rPr lang="en-US" dirty="0"/>
              <a:t>How robots understand the world</a:t>
            </a:r>
          </a:p>
          <a:p>
            <a:pPr marL="342900" indent="-342900">
              <a:buFontTx/>
              <a:buChar char="-"/>
            </a:pPr>
            <a:r>
              <a:rPr lang="en-US" dirty="0"/>
              <a:t>How robots …</a:t>
            </a:r>
          </a:p>
          <a:p>
            <a:pPr marL="342900" indent="-342900">
              <a:buFontTx/>
              <a:buChar char="-"/>
            </a:pPr>
            <a:endParaRPr lang="en-US" dirty="0"/>
          </a:p>
          <a:p>
            <a:r>
              <a:rPr lang="en-US" dirty="0"/>
              <a:t>We know how to do some of those things, but not others.</a:t>
            </a:r>
          </a:p>
        </p:txBody>
      </p:sp>
      <p:sp>
        <p:nvSpPr>
          <p:cNvPr id="5" name="Slide Number Placeholder 4">
            <a:extLst>
              <a:ext uri="{FF2B5EF4-FFF2-40B4-BE49-F238E27FC236}">
                <a16:creationId xmlns:a16="http://schemas.microsoft.com/office/drawing/2014/main" id="{F2BC392F-F273-3284-0FAB-218BDAB880E0}"/>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1615115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Rules of conditional probability:</a:t>
            </a:r>
          </a:p>
          <a:p>
            <a:endParaRPr lang="en-US" dirty="0"/>
          </a:p>
          <a:p>
            <a:pPr marL="0" indent="0">
              <a:buNone/>
            </a:pPr>
            <a:endParaRPr lang="en-US" dirty="0"/>
          </a:p>
          <a:p>
            <a:r>
              <a:rPr lang="en-US" dirty="0"/>
              <a:t>From here, we can derive Bayes’ Theorem:</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6" name="Picture 5">
            <a:extLst>
              <a:ext uri="{FF2B5EF4-FFF2-40B4-BE49-F238E27FC236}">
                <a16:creationId xmlns:a16="http://schemas.microsoft.com/office/drawing/2014/main" id="{3C8016E7-2B70-4946-84DA-272F4B7451AF}"/>
              </a:ext>
            </a:extLst>
          </p:cNvPr>
          <p:cNvPicPr>
            <a:picLocks noChangeAspect="1"/>
          </p:cNvPicPr>
          <p:nvPr/>
        </p:nvPicPr>
        <p:blipFill>
          <a:blip r:embed="rId2"/>
          <a:stretch>
            <a:fillRect/>
          </a:stretch>
        </p:blipFill>
        <p:spPr>
          <a:xfrm>
            <a:off x="2641600" y="2412171"/>
            <a:ext cx="6908800" cy="469900"/>
          </a:xfrm>
          <a:prstGeom prst="rect">
            <a:avLst/>
          </a:prstGeom>
        </p:spPr>
      </p:pic>
      <p:pic>
        <p:nvPicPr>
          <p:cNvPr id="7" name="Picture 6">
            <a:extLst>
              <a:ext uri="{FF2B5EF4-FFF2-40B4-BE49-F238E27FC236}">
                <a16:creationId xmlns:a16="http://schemas.microsoft.com/office/drawing/2014/main" id="{8638E0DB-0C6F-4A4B-A086-F53B4BAFEE0D}"/>
              </a:ext>
            </a:extLst>
          </p:cNvPr>
          <p:cNvPicPr>
            <a:picLocks noChangeAspect="1"/>
          </p:cNvPicPr>
          <p:nvPr/>
        </p:nvPicPr>
        <p:blipFill>
          <a:blip r:embed="rId3"/>
          <a:stretch>
            <a:fillRect/>
          </a:stretch>
        </p:blipFill>
        <p:spPr>
          <a:xfrm>
            <a:off x="4019550" y="3983417"/>
            <a:ext cx="4152900" cy="1092200"/>
          </a:xfrm>
          <a:prstGeom prst="rect">
            <a:avLst/>
          </a:prstGeom>
        </p:spPr>
      </p:pic>
    </p:spTree>
    <p:extLst>
      <p:ext uri="{BB962C8B-B14F-4D97-AF65-F5344CB8AC3E}">
        <p14:creationId xmlns:p14="http://schemas.microsoft.com/office/powerpoint/2010/main" val="620167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The “expectation” is a weighted sum of a function taken over some probability distribution. Let’s say we have some function “f” that takes a single argument </a:t>
            </a:r>
            <a:r>
              <a:rPr lang="en-US" i="1" dirty="0"/>
              <a:t>b</a:t>
            </a:r>
            <a:r>
              <a:rPr lang="en-US" dirty="0"/>
              <a:t>. We also have a probability distribution over </a:t>
            </a:r>
            <a:r>
              <a:rPr lang="en-US" i="1" dirty="0"/>
              <a:t>b</a:t>
            </a:r>
            <a:r>
              <a:rPr lang="en-US" dirty="0"/>
              <a:t>: P(b). The expected value of f is written as:</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8" name="Picture 7">
            <a:extLst>
              <a:ext uri="{FF2B5EF4-FFF2-40B4-BE49-F238E27FC236}">
                <a16:creationId xmlns:a16="http://schemas.microsoft.com/office/drawing/2014/main" id="{F2175C0E-28FA-1D46-8BD3-CDD6B29CC504}"/>
              </a:ext>
            </a:extLst>
          </p:cNvPr>
          <p:cNvPicPr>
            <a:picLocks noChangeAspect="1"/>
          </p:cNvPicPr>
          <p:nvPr/>
        </p:nvPicPr>
        <p:blipFill>
          <a:blip r:embed="rId2"/>
          <a:stretch>
            <a:fillRect/>
          </a:stretch>
        </p:blipFill>
        <p:spPr>
          <a:xfrm>
            <a:off x="4076700" y="3505994"/>
            <a:ext cx="4038600" cy="990600"/>
          </a:xfrm>
          <a:prstGeom prst="rect">
            <a:avLst/>
          </a:prstGeom>
        </p:spPr>
      </p:pic>
    </p:spTree>
    <p:extLst>
      <p:ext uri="{BB962C8B-B14F-4D97-AF65-F5344CB8AC3E}">
        <p14:creationId xmlns:p14="http://schemas.microsoft.com/office/powerpoint/2010/main" val="1920277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42</a:t>
            </a:fld>
            <a:endParaRPr lang="en-US"/>
          </a:p>
        </p:txBody>
      </p:sp>
    </p:spTree>
    <p:extLst>
      <p:ext uri="{BB962C8B-B14F-4D97-AF65-F5344CB8AC3E}">
        <p14:creationId xmlns:p14="http://schemas.microsoft.com/office/powerpoint/2010/main" val="2496830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588C3A-7BC4-EEFC-26A6-2FB678602900}"/>
              </a:ext>
            </a:extLst>
          </p:cNvPr>
          <p:cNvPicPr>
            <a:picLocks noChangeAspect="1"/>
          </p:cNvPicPr>
          <p:nvPr/>
        </p:nvPicPr>
        <p:blipFill rotWithShape="1">
          <a:blip r:embed="rId2"/>
          <a:srcRect b="71970"/>
          <a:stretch/>
        </p:blipFill>
        <p:spPr>
          <a:xfrm>
            <a:off x="3464484" y="3045759"/>
            <a:ext cx="5263029" cy="766482"/>
          </a:xfrm>
          <a:prstGeom prst="rect">
            <a:avLst/>
          </a:prstGeom>
        </p:spPr>
      </p:pic>
      <p:pic>
        <p:nvPicPr>
          <p:cNvPr id="8" name="Picture 7">
            <a:extLst>
              <a:ext uri="{FF2B5EF4-FFF2-40B4-BE49-F238E27FC236}">
                <a16:creationId xmlns:a16="http://schemas.microsoft.com/office/drawing/2014/main" id="{9568E00F-411E-1526-DBAC-0135DCAAA628}"/>
              </a:ext>
            </a:extLst>
          </p:cNvPr>
          <p:cNvPicPr>
            <a:picLocks noChangeAspect="1"/>
          </p:cNvPicPr>
          <p:nvPr/>
        </p:nvPicPr>
        <p:blipFill>
          <a:blip r:embed="rId3"/>
          <a:stretch>
            <a:fillRect/>
          </a:stretch>
        </p:blipFill>
        <p:spPr>
          <a:xfrm>
            <a:off x="3782180" y="5261755"/>
            <a:ext cx="5111750" cy="891373"/>
          </a:xfrm>
          <a:prstGeom prst="rect">
            <a:avLst/>
          </a:prstGeom>
        </p:spPr>
      </p:pic>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normAutofit/>
          </a:bodyPr>
          <a:lstStyle/>
          <a:p>
            <a:r>
              <a:rPr lang="en-US" dirty="0"/>
              <a:t>We want to find the (current) state of the world based on everything we know and have observed so far.</a:t>
            </a:r>
          </a:p>
          <a:p>
            <a:r>
              <a:rPr lang="en-US" dirty="0"/>
              <a:t>The state changes over time:</a:t>
            </a:r>
          </a:p>
          <a:p>
            <a:endParaRPr lang="en-US" dirty="0"/>
          </a:p>
          <a:p>
            <a:r>
              <a:rPr lang="en-US" dirty="0"/>
              <a:t>We use a sequence of random variables:</a:t>
            </a:r>
          </a:p>
          <a:p>
            <a:pPr marL="0" indent="0">
              <a:buNone/>
            </a:pPr>
            <a:endParaRPr lang="en-US" dirty="0"/>
          </a:p>
          <a:p>
            <a:r>
              <a:rPr lang="en-US" dirty="0"/>
              <a:t>Together, a joint probability is needed to represent them all:</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7" name="Picture 6">
            <a:extLst>
              <a:ext uri="{FF2B5EF4-FFF2-40B4-BE49-F238E27FC236}">
                <a16:creationId xmlns:a16="http://schemas.microsoft.com/office/drawing/2014/main" id="{DB78378D-A7AB-5722-F98C-F9CE134F8304}"/>
              </a:ext>
            </a:extLst>
          </p:cNvPr>
          <p:cNvPicPr>
            <a:picLocks noChangeAspect="1"/>
          </p:cNvPicPr>
          <p:nvPr/>
        </p:nvPicPr>
        <p:blipFill rotWithShape="1">
          <a:blip r:embed="rId2"/>
          <a:srcRect t="66269" b="12066"/>
          <a:stretch/>
        </p:blipFill>
        <p:spPr>
          <a:xfrm>
            <a:off x="3464484" y="4192073"/>
            <a:ext cx="5263029" cy="592428"/>
          </a:xfrm>
          <a:prstGeom prst="rect">
            <a:avLst/>
          </a:prstGeom>
        </p:spPr>
      </p:pic>
    </p:spTree>
    <p:extLst>
      <p:ext uri="{BB962C8B-B14F-4D97-AF65-F5344CB8AC3E}">
        <p14:creationId xmlns:p14="http://schemas.microsoft.com/office/powerpoint/2010/main" val="946647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a:p>
            <a:r>
              <a:rPr lang="en-US" b="1" dirty="0"/>
              <a:t>For today: we just want to know where the robot is…</a:t>
            </a:r>
            <a:endParaRPr lang="en-US" dirty="0"/>
          </a:p>
          <a:p>
            <a:r>
              <a:rPr lang="en-US" dirty="0"/>
              <a:t>How big is this distribution?</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C4673541-C4B8-028C-919B-BF5C3D2EC26F}"/>
              </a:ext>
            </a:extLst>
          </p:cNvPr>
          <p:cNvPicPr>
            <a:picLocks noChangeAspect="1"/>
          </p:cNvPicPr>
          <p:nvPr/>
        </p:nvPicPr>
        <p:blipFill>
          <a:blip r:embed="rId2"/>
          <a:stretch>
            <a:fillRect/>
          </a:stretch>
        </p:blipFill>
        <p:spPr>
          <a:xfrm>
            <a:off x="3782180" y="5261755"/>
            <a:ext cx="5111750" cy="891373"/>
          </a:xfrm>
          <a:prstGeom prst="rect">
            <a:avLst/>
          </a:prstGeom>
        </p:spPr>
      </p:pic>
    </p:spTree>
    <p:extLst>
      <p:ext uri="{BB962C8B-B14F-4D97-AF65-F5344CB8AC3E}">
        <p14:creationId xmlns:p14="http://schemas.microsoft.com/office/powerpoint/2010/main" val="1980150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86AF8D-28D6-A12E-E3C3-C6FE7962D268}"/>
              </a:ext>
            </a:extLst>
          </p:cNvPr>
          <p:cNvPicPr>
            <a:picLocks noChangeAspect="1"/>
          </p:cNvPicPr>
          <p:nvPr/>
        </p:nvPicPr>
        <p:blipFill>
          <a:blip r:embed="rId2"/>
          <a:stretch>
            <a:fillRect/>
          </a:stretch>
        </p:blipFill>
        <p:spPr>
          <a:xfrm>
            <a:off x="3782180" y="5261755"/>
            <a:ext cx="5111750" cy="891373"/>
          </a:xfrm>
          <a:prstGeom prst="rect">
            <a:avLst/>
          </a:prstGeom>
        </p:spPr>
      </p:pic>
      <p:pic>
        <p:nvPicPr>
          <p:cNvPr id="9" name="Picture 2">
            <a:extLst>
              <a:ext uri="{FF2B5EF4-FFF2-40B4-BE49-F238E27FC236}">
                <a16:creationId xmlns:a16="http://schemas.microsoft.com/office/drawing/2014/main" id="{28FBEEC0-A3B4-461D-2431-1DF2565E13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55" t="26473" r="4337" b="31490"/>
          <a:stretch/>
        </p:blipFill>
        <p:spPr bwMode="auto">
          <a:xfrm>
            <a:off x="2928394" y="2925543"/>
            <a:ext cx="6819321" cy="2534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a:p>
            <a:r>
              <a:rPr lang="en-US" b="1" dirty="0"/>
              <a:t>For today: we just want to know where the robot is…</a:t>
            </a:r>
            <a:endParaRPr lang="en-US" dirty="0"/>
          </a:p>
          <a:p>
            <a:r>
              <a:rPr lang="en-US" dirty="0"/>
              <a:t>How big is this distribution? Pretty big…</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45</a:t>
            </a:fld>
            <a:endParaRPr lang="en-US"/>
          </a:p>
        </p:txBody>
      </p:sp>
    </p:spTree>
    <p:extLst>
      <p:ext uri="{BB962C8B-B14F-4D97-AF65-F5344CB8AC3E}">
        <p14:creationId xmlns:p14="http://schemas.microsoft.com/office/powerpoint/2010/main" val="2965230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01D3-43BE-216C-B00A-467D66BF7CF7}"/>
              </a:ext>
            </a:extLst>
          </p:cNvPr>
          <p:cNvSpPr>
            <a:spLocks noGrp="1"/>
          </p:cNvSpPr>
          <p:nvPr>
            <p:ph type="title"/>
          </p:nvPr>
        </p:nvSpPr>
        <p:spPr/>
        <p:txBody>
          <a:bodyPr/>
          <a:lstStyle/>
          <a:p>
            <a:r>
              <a:rPr lang="en-US" dirty="0"/>
              <a:t>Earlier, we saw that we could also include </a:t>
            </a:r>
            <a:r>
              <a:rPr lang="en-US" i="1" dirty="0"/>
              <a:t>observations</a:t>
            </a:r>
            <a:r>
              <a:rPr lang="en-US" dirty="0"/>
              <a:t> in our estimate</a:t>
            </a:r>
          </a:p>
        </p:txBody>
      </p:sp>
      <p:sp>
        <p:nvSpPr>
          <p:cNvPr id="3" name="Content Placeholder 2">
            <a:extLst>
              <a:ext uri="{FF2B5EF4-FFF2-40B4-BE49-F238E27FC236}">
                <a16:creationId xmlns:a16="http://schemas.microsoft.com/office/drawing/2014/main" id="{245A4877-73C4-D0C8-6276-178EAE607B73}"/>
              </a:ext>
            </a:extLst>
          </p:cNvPr>
          <p:cNvSpPr>
            <a:spLocks noGrp="1"/>
          </p:cNvSpPr>
          <p:nvPr>
            <p:ph idx="1"/>
          </p:nvPr>
        </p:nvSpPr>
        <p:spPr>
          <a:xfrm>
            <a:off x="838200" y="1825625"/>
            <a:ext cx="10515600" cy="4738804"/>
          </a:xfrm>
        </p:spPr>
        <p:txBody>
          <a:bodyPr>
            <a:normAutofit fontScale="92500" lnSpcReduction="10000"/>
          </a:bodyPr>
          <a:lstStyle/>
          <a:p>
            <a:r>
              <a:rPr lang="en-US" dirty="0"/>
              <a:t>The total joint probability looks like this:</a:t>
            </a:r>
          </a:p>
          <a:p>
            <a:endParaRPr lang="en-US" dirty="0"/>
          </a:p>
          <a:p>
            <a:endParaRPr lang="en-US" dirty="0"/>
          </a:p>
          <a:p>
            <a:endParaRPr lang="en-US" dirty="0"/>
          </a:p>
          <a:p>
            <a:endParaRPr lang="en-US" dirty="0"/>
          </a:p>
          <a:p>
            <a:r>
              <a:rPr lang="en-US" dirty="0"/>
              <a:t>States are the things we want.</a:t>
            </a:r>
          </a:p>
          <a:p>
            <a:r>
              <a:rPr lang="en-US" dirty="0"/>
              <a:t>Observations (evidence) is what we have measured that can give use information about the states.</a:t>
            </a:r>
          </a:p>
          <a:p>
            <a:endParaRPr lang="en-US" sz="2400" dirty="0"/>
          </a:p>
          <a:p>
            <a:pPr marL="0" indent="0" algn="ctr">
              <a:buNone/>
            </a:pPr>
            <a:r>
              <a:rPr lang="en-US" dirty="0">
                <a:solidFill>
                  <a:schemeClr val="tx2"/>
                </a:solidFill>
              </a:rPr>
              <a:t>  </a:t>
            </a:r>
          </a:p>
          <a:p>
            <a:pPr marL="0" indent="0" algn="ctr">
              <a:buNone/>
            </a:pPr>
            <a:r>
              <a:rPr lang="en-US" dirty="0">
                <a:solidFill>
                  <a:schemeClr val="tx2"/>
                </a:solidFill>
              </a:rPr>
              <a:t> </a:t>
            </a:r>
          </a:p>
        </p:txBody>
      </p:sp>
      <p:sp>
        <p:nvSpPr>
          <p:cNvPr id="5" name="Slide Number Placeholder 4">
            <a:extLst>
              <a:ext uri="{FF2B5EF4-FFF2-40B4-BE49-F238E27FC236}">
                <a16:creationId xmlns:a16="http://schemas.microsoft.com/office/drawing/2014/main" id="{316ED08B-690D-3190-5290-680EDE4E5D4F}"/>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339DC14E-D108-FEE5-BC75-596906BFF943}"/>
              </a:ext>
            </a:extLst>
          </p:cNvPr>
          <p:cNvPicPr>
            <a:picLocks noChangeAspect="1"/>
          </p:cNvPicPr>
          <p:nvPr/>
        </p:nvPicPr>
        <p:blipFill>
          <a:blip r:embed="rId2"/>
          <a:stretch>
            <a:fillRect/>
          </a:stretch>
        </p:blipFill>
        <p:spPr>
          <a:xfrm>
            <a:off x="2209800" y="2181075"/>
            <a:ext cx="7772400" cy="935991"/>
          </a:xfrm>
          <a:prstGeom prst="rect">
            <a:avLst/>
          </a:prstGeom>
        </p:spPr>
      </p:pic>
      <p:sp>
        <p:nvSpPr>
          <p:cNvPr id="7" name="TextBox 6">
            <a:extLst>
              <a:ext uri="{FF2B5EF4-FFF2-40B4-BE49-F238E27FC236}">
                <a16:creationId xmlns:a16="http://schemas.microsoft.com/office/drawing/2014/main" id="{24B0F82B-8FCC-166E-5FAD-28DAD7C5F226}"/>
              </a:ext>
            </a:extLst>
          </p:cNvPr>
          <p:cNvSpPr txBox="1"/>
          <p:nvPr/>
        </p:nvSpPr>
        <p:spPr>
          <a:xfrm>
            <a:off x="4021394" y="3010850"/>
            <a:ext cx="1063112"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States</a:t>
            </a:r>
          </a:p>
        </p:txBody>
      </p:sp>
      <p:sp>
        <p:nvSpPr>
          <p:cNvPr id="8" name="TextBox 7">
            <a:extLst>
              <a:ext uri="{FF2B5EF4-FFF2-40B4-BE49-F238E27FC236}">
                <a16:creationId xmlns:a16="http://schemas.microsoft.com/office/drawing/2014/main" id="{E898FA2A-EC4C-A547-FDCC-156CF95E2B70}"/>
              </a:ext>
            </a:extLst>
          </p:cNvPr>
          <p:cNvSpPr txBox="1"/>
          <p:nvPr/>
        </p:nvSpPr>
        <p:spPr>
          <a:xfrm>
            <a:off x="6284259" y="3063958"/>
            <a:ext cx="3844514"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Observations (“Evidence”)</a:t>
            </a:r>
          </a:p>
        </p:txBody>
      </p:sp>
      <p:cxnSp>
        <p:nvCxnSpPr>
          <p:cNvPr id="10" name="Straight Connector 9">
            <a:extLst>
              <a:ext uri="{FF2B5EF4-FFF2-40B4-BE49-F238E27FC236}">
                <a16:creationId xmlns:a16="http://schemas.microsoft.com/office/drawing/2014/main" id="{71A974F1-CB1B-35C0-2721-B4F10110EF90}"/>
              </a:ext>
            </a:extLst>
          </p:cNvPr>
          <p:cNvCxnSpPr/>
          <p:nvPr/>
        </p:nvCxnSpPr>
        <p:spPr>
          <a:xfrm>
            <a:off x="3083859" y="2989805"/>
            <a:ext cx="32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0B145-AE29-D5F3-E153-7AC2D06F3B74}"/>
              </a:ext>
            </a:extLst>
          </p:cNvPr>
          <p:cNvCxnSpPr>
            <a:cxnSpLocks/>
          </p:cNvCxnSpPr>
          <p:nvPr/>
        </p:nvCxnSpPr>
        <p:spPr>
          <a:xfrm>
            <a:off x="6546476" y="2989805"/>
            <a:ext cx="30928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04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01D3-43BE-216C-B00A-467D66BF7CF7}"/>
              </a:ext>
            </a:extLst>
          </p:cNvPr>
          <p:cNvSpPr>
            <a:spLocks noGrp="1"/>
          </p:cNvSpPr>
          <p:nvPr>
            <p:ph type="title"/>
          </p:nvPr>
        </p:nvSpPr>
        <p:spPr/>
        <p:txBody>
          <a:bodyPr/>
          <a:lstStyle/>
          <a:p>
            <a:r>
              <a:rPr lang="en-US" dirty="0"/>
              <a:t>Earlier, we saw that we could also include </a:t>
            </a:r>
            <a:r>
              <a:rPr lang="en-US" i="1" dirty="0"/>
              <a:t>observations</a:t>
            </a:r>
            <a:r>
              <a:rPr lang="en-US" dirty="0"/>
              <a:t> in our estimate</a:t>
            </a:r>
          </a:p>
        </p:txBody>
      </p:sp>
      <p:sp>
        <p:nvSpPr>
          <p:cNvPr id="3" name="Content Placeholder 2">
            <a:extLst>
              <a:ext uri="{FF2B5EF4-FFF2-40B4-BE49-F238E27FC236}">
                <a16:creationId xmlns:a16="http://schemas.microsoft.com/office/drawing/2014/main" id="{245A4877-73C4-D0C8-6276-178EAE607B73}"/>
              </a:ext>
            </a:extLst>
          </p:cNvPr>
          <p:cNvSpPr>
            <a:spLocks noGrp="1"/>
          </p:cNvSpPr>
          <p:nvPr>
            <p:ph idx="1"/>
          </p:nvPr>
        </p:nvSpPr>
        <p:spPr>
          <a:xfrm>
            <a:off x="838200" y="1825625"/>
            <a:ext cx="10515600" cy="4738804"/>
          </a:xfrm>
        </p:spPr>
        <p:txBody>
          <a:bodyPr>
            <a:normAutofit fontScale="92500" lnSpcReduction="10000"/>
          </a:bodyPr>
          <a:lstStyle/>
          <a:p>
            <a:r>
              <a:rPr lang="en-US" dirty="0"/>
              <a:t>The total joint probability looks like this:</a:t>
            </a:r>
          </a:p>
          <a:p>
            <a:endParaRPr lang="en-US" dirty="0"/>
          </a:p>
          <a:p>
            <a:endParaRPr lang="en-US" dirty="0"/>
          </a:p>
          <a:p>
            <a:endParaRPr lang="en-US" dirty="0"/>
          </a:p>
          <a:p>
            <a:endParaRPr lang="en-US" dirty="0"/>
          </a:p>
          <a:p>
            <a:r>
              <a:rPr lang="en-US" dirty="0"/>
              <a:t>States are the things we want.</a:t>
            </a:r>
          </a:p>
          <a:p>
            <a:r>
              <a:rPr lang="en-US" dirty="0"/>
              <a:t>Observations (evidence) is what we have measured that can give use information about the states.</a:t>
            </a:r>
          </a:p>
          <a:p>
            <a:endParaRPr lang="en-US" sz="2400" dirty="0"/>
          </a:p>
          <a:p>
            <a:pPr marL="0" indent="0" algn="ctr">
              <a:buNone/>
            </a:pPr>
            <a:r>
              <a:rPr lang="en-US" dirty="0">
                <a:solidFill>
                  <a:schemeClr val="tx2"/>
                </a:solidFill>
              </a:rPr>
              <a:t>The distribution is </a:t>
            </a:r>
            <a:r>
              <a:rPr lang="en-US" i="1" dirty="0">
                <a:solidFill>
                  <a:schemeClr val="tx2"/>
                </a:solidFill>
              </a:rPr>
              <a:t>massive</a:t>
            </a:r>
            <a:r>
              <a:rPr lang="en-US" dirty="0">
                <a:solidFill>
                  <a:schemeClr val="tx2"/>
                </a:solidFill>
              </a:rPr>
              <a:t>.</a:t>
            </a:r>
          </a:p>
          <a:p>
            <a:pPr marL="0" indent="0" algn="ctr">
              <a:buNone/>
            </a:pPr>
            <a:r>
              <a:rPr lang="en-US" dirty="0">
                <a:solidFill>
                  <a:schemeClr val="tx2"/>
                </a:solidFill>
              </a:rPr>
              <a:t>We need a way to simplify it.</a:t>
            </a:r>
          </a:p>
        </p:txBody>
      </p:sp>
      <p:sp>
        <p:nvSpPr>
          <p:cNvPr id="5" name="Slide Number Placeholder 4">
            <a:extLst>
              <a:ext uri="{FF2B5EF4-FFF2-40B4-BE49-F238E27FC236}">
                <a16:creationId xmlns:a16="http://schemas.microsoft.com/office/drawing/2014/main" id="{316ED08B-690D-3190-5290-680EDE4E5D4F}"/>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339DC14E-D108-FEE5-BC75-596906BFF943}"/>
              </a:ext>
            </a:extLst>
          </p:cNvPr>
          <p:cNvPicPr>
            <a:picLocks noChangeAspect="1"/>
          </p:cNvPicPr>
          <p:nvPr/>
        </p:nvPicPr>
        <p:blipFill>
          <a:blip r:embed="rId2"/>
          <a:stretch>
            <a:fillRect/>
          </a:stretch>
        </p:blipFill>
        <p:spPr>
          <a:xfrm>
            <a:off x="2209800" y="2181075"/>
            <a:ext cx="7772400" cy="935991"/>
          </a:xfrm>
          <a:prstGeom prst="rect">
            <a:avLst/>
          </a:prstGeom>
        </p:spPr>
      </p:pic>
      <p:sp>
        <p:nvSpPr>
          <p:cNvPr id="7" name="TextBox 6">
            <a:extLst>
              <a:ext uri="{FF2B5EF4-FFF2-40B4-BE49-F238E27FC236}">
                <a16:creationId xmlns:a16="http://schemas.microsoft.com/office/drawing/2014/main" id="{24B0F82B-8FCC-166E-5FAD-28DAD7C5F226}"/>
              </a:ext>
            </a:extLst>
          </p:cNvPr>
          <p:cNvSpPr txBox="1"/>
          <p:nvPr/>
        </p:nvSpPr>
        <p:spPr>
          <a:xfrm>
            <a:off x="4021394" y="3010850"/>
            <a:ext cx="1063112"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States</a:t>
            </a:r>
          </a:p>
        </p:txBody>
      </p:sp>
      <p:sp>
        <p:nvSpPr>
          <p:cNvPr id="8" name="TextBox 7">
            <a:extLst>
              <a:ext uri="{FF2B5EF4-FFF2-40B4-BE49-F238E27FC236}">
                <a16:creationId xmlns:a16="http://schemas.microsoft.com/office/drawing/2014/main" id="{E898FA2A-EC4C-A547-FDCC-156CF95E2B70}"/>
              </a:ext>
            </a:extLst>
          </p:cNvPr>
          <p:cNvSpPr txBox="1"/>
          <p:nvPr/>
        </p:nvSpPr>
        <p:spPr>
          <a:xfrm>
            <a:off x="6284259" y="3063958"/>
            <a:ext cx="3844514"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Observations (“Evidence”)</a:t>
            </a:r>
          </a:p>
        </p:txBody>
      </p:sp>
      <p:cxnSp>
        <p:nvCxnSpPr>
          <p:cNvPr id="10" name="Straight Connector 9">
            <a:extLst>
              <a:ext uri="{FF2B5EF4-FFF2-40B4-BE49-F238E27FC236}">
                <a16:creationId xmlns:a16="http://schemas.microsoft.com/office/drawing/2014/main" id="{71A974F1-CB1B-35C0-2721-B4F10110EF90}"/>
              </a:ext>
            </a:extLst>
          </p:cNvPr>
          <p:cNvCxnSpPr/>
          <p:nvPr/>
        </p:nvCxnSpPr>
        <p:spPr>
          <a:xfrm>
            <a:off x="3083859" y="2989805"/>
            <a:ext cx="32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0B145-AE29-D5F3-E153-7AC2D06F3B74}"/>
              </a:ext>
            </a:extLst>
          </p:cNvPr>
          <p:cNvCxnSpPr>
            <a:cxnSpLocks/>
          </p:cNvCxnSpPr>
          <p:nvPr/>
        </p:nvCxnSpPr>
        <p:spPr>
          <a:xfrm>
            <a:off x="6546476" y="2989805"/>
            <a:ext cx="30928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endParaRPr lang="en-US" dirty="0"/>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739841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49</a:t>
            </a:fld>
            <a:endParaRPr lang="en-US"/>
          </a:p>
        </p:txBody>
      </p:sp>
    </p:spTree>
    <p:extLst>
      <p:ext uri="{BB962C8B-B14F-4D97-AF65-F5344CB8AC3E}">
        <p14:creationId xmlns:p14="http://schemas.microsoft.com/office/powerpoint/2010/main" val="79358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3714-1972-3051-6415-F3C723F4D005}"/>
              </a:ext>
            </a:extLst>
          </p:cNvPr>
          <p:cNvSpPr>
            <a:spLocks noGrp="1"/>
          </p:cNvSpPr>
          <p:nvPr>
            <p:ph type="title"/>
          </p:nvPr>
        </p:nvSpPr>
        <p:spPr/>
        <p:txBody>
          <a:bodyPr/>
          <a:lstStyle/>
          <a:p>
            <a:r>
              <a:rPr lang="en-US" dirty="0"/>
              <a:t>Idea: Robots should augment or replace human capacity</a:t>
            </a:r>
          </a:p>
        </p:txBody>
      </p:sp>
      <p:sp>
        <p:nvSpPr>
          <p:cNvPr id="3" name="Content Placeholder 2">
            <a:extLst>
              <a:ext uri="{FF2B5EF4-FFF2-40B4-BE49-F238E27FC236}">
                <a16:creationId xmlns:a16="http://schemas.microsoft.com/office/drawing/2014/main" id="{BAC0C460-7774-4EC8-E2E1-DAAE470DCFDB}"/>
              </a:ext>
            </a:extLst>
          </p:cNvPr>
          <p:cNvSpPr>
            <a:spLocks noGrp="1"/>
          </p:cNvSpPr>
          <p:nvPr>
            <p:ph idx="1"/>
          </p:nvPr>
        </p:nvSpPr>
        <p:spPr/>
        <p:txBody>
          <a:bodyPr/>
          <a:lstStyle/>
          <a:p>
            <a:r>
              <a:rPr lang="en-US" dirty="0"/>
              <a:t>…but humans are generally quite capable.</a:t>
            </a:r>
          </a:p>
          <a:p>
            <a:endParaRPr lang="en-US" dirty="0"/>
          </a:p>
          <a:p>
            <a:r>
              <a:rPr lang="en-US" dirty="0"/>
              <a:t>We can navigate spaces, even those we’ve never been before.</a:t>
            </a:r>
          </a:p>
          <a:p>
            <a:endParaRPr lang="en-US" dirty="0"/>
          </a:p>
          <a:p>
            <a:r>
              <a:rPr lang="en-US" dirty="0"/>
              <a:t>Humans can pick up objects and manipulate them.</a:t>
            </a:r>
          </a:p>
          <a:p>
            <a:endParaRPr lang="en-US" dirty="0"/>
          </a:p>
          <a:p>
            <a:r>
              <a:rPr lang="en-US" dirty="0"/>
              <a:t>We take in </a:t>
            </a:r>
            <a:r>
              <a:rPr lang="en-US" u="sng" dirty="0"/>
              <a:t>rich sensor information</a:t>
            </a:r>
            <a:r>
              <a:rPr lang="en-US" dirty="0"/>
              <a:t> and use this to figure out where we are, the state of the world, and how we might interact with it.</a:t>
            </a:r>
          </a:p>
        </p:txBody>
      </p:sp>
      <p:sp>
        <p:nvSpPr>
          <p:cNvPr id="5" name="Slide Number Placeholder 4">
            <a:extLst>
              <a:ext uri="{FF2B5EF4-FFF2-40B4-BE49-F238E27FC236}">
                <a16:creationId xmlns:a16="http://schemas.microsoft.com/office/drawing/2014/main" id="{3663A18D-94F2-C15B-774D-531370F7E368}"/>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857095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a:p>
            <a:r>
              <a:rPr lang="en-US" dirty="0"/>
              <a:t>In general, the state </a:t>
            </a:r>
            <a:r>
              <a:rPr lang="en-US" i="1" dirty="0"/>
              <a:t>could</a:t>
            </a:r>
            <a:r>
              <a:rPr lang="en-US" dirty="0"/>
              <a:t> depend on all my history up until now:</a:t>
            </a:r>
          </a:p>
          <a:p>
            <a:endParaRPr lang="en-US" dirty="0"/>
          </a:p>
          <a:p>
            <a:endParaRPr lang="en-US" dirty="0"/>
          </a:p>
          <a:p>
            <a:pPr marL="0" indent="0">
              <a:buNone/>
            </a:pPr>
            <a:endParaRPr lang="en-US" dirty="0"/>
          </a:p>
          <a:p>
            <a:endParaRPr lang="en-US" dirty="0"/>
          </a:p>
        </p:txBody>
      </p:sp>
      <p:pic>
        <p:nvPicPr>
          <p:cNvPr id="6" name="Picture 5">
            <a:extLst>
              <a:ext uri="{FF2B5EF4-FFF2-40B4-BE49-F238E27FC236}">
                <a16:creationId xmlns:a16="http://schemas.microsoft.com/office/drawing/2014/main" id="{CD91B3FA-65D8-D3EE-5408-18C4B87982DF}"/>
              </a:ext>
            </a:extLst>
          </p:cNvPr>
          <p:cNvPicPr>
            <a:picLocks noChangeAspect="1"/>
          </p:cNvPicPr>
          <p:nvPr/>
        </p:nvPicPr>
        <p:blipFill rotWithShape="1">
          <a:blip r:embed="rId2"/>
          <a:srcRect l="36851"/>
          <a:stretch/>
        </p:blipFill>
        <p:spPr>
          <a:xfrm>
            <a:off x="3641909" y="3792875"/>
            <a:ext cx="4908177" cy="763265"/>
          </a:xfrm>
          <a:prstGeom prst="rect">
            <a:avLst/>
          </a:prstGeom>
        </p:spPr>
      </p:pic>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50</a:t>
            </a:fld>
            <a:endParaRPr lang="en-US"/>
          </a:p>
        </p:txBody>
      </p:sp>
    </p:spTree>
    <p:extLst>
      <p:ext uri="{BB962C8B-B14F-4D97-AF65-F5344CB8AC3E}">
        <p14:creationId xmlns:p14="http://schemas.microsoft.com/office/powerpoint/2010/main" val="4269186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a:p>
            <a:r>
              <a:rPr lang="en-US" dirty="0"/>
              <a:t>In general, the state </a:t>
            </a:r>
            <a:r>
              <a:rPr lang="en-US" i="1" dirty="0"/>
              <a:t>could</a:t>
            </a:r>
            <a:r>
              <a:rPr lang="en-US" dirty="0"/>
              <a:t> depend on all my history up until now:</a:t>
            </a:r>
          </a:p>
          <a:p>
            <a:endParaRPr lang="en-US" dirty="0"/>
          </a:p>
          <a:p>
            <a:endParaRPr lang="en-US" dirty="0"/>
          </a:p>
          <a:p>
            <a:r>
              <a:rPr lang="en-US" dirty="0"/>
              <a:t>If the system is Markov, there is no additional information to be gained from those earlier states and actions:</a:t>
            </a:r>
          </a:p>
          <a:p>
            <a:endParaRPr lang="en-US" dirty="0"/>
          </a:p>
        </p:txBody>
      </p:sp>
      <p:pic>
        <p:nvPicPr>
          <p:cNvPr id="6" name="Picture 5">
            <a:extLst>
              <a:ext uri="{FF2B5EF4-FFF2-40B4-BE49-F238E27FC236}">
                <a16:creationId xmlns:a16="http://schemas.microsoft.com/office/drawing/2014/main" id="{CD91B3FA-65D8-D3EE-5408-18C4B87982DF}"/>
              </a:ext>
            </a:extLst>
          </p:cNvPr>
          <p:cNvPicPr>
            <a:picLocks noChangeAspect="1"/>
          </p:cNvPicPr>
          <p:nvPr/>
        </p:nvPicPr>
        <p:blipFill rotWithShape="1">
          <a:blip r:embed="rId2"/>
          <a:srcRect l="36851"/>
          <a:stretch/>
        </p:blipFill>
        <p:spPr>
          <a:xfrm>
            <a:off x="3641909" y="3792875"/>
            <a:ext cx="4908177" cy="763265"/>
          </a:xfrm>
          <a:prstGeom prst="rect">
            <a:avLst/>
          </a:prstGeom>
        </p:spPr>
      </p:pic>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51</a:t>
            </a:fld>
            <a:endParaRPr lang="en-US"/>
          </a:p>
        </p:txBody>
      </p:sp>
      <p:pic>
        <p:nvPicPr>
          <p:cNvPr id="7" name="Picture 6">
            <a:extLst>
              <a:ext uri="{FF2B5EF4-FFF2-40B4-BE49-F238E27FC236}">
                <a16:creationId xmlns:a16="http://schemas.microsoft.com/office/drawing/2014/main" id="{F21D9C29-B1CA-0B41-1B10-6636971B70BA}"/>
              </a:ext>
            </a:extLst>
          </p:cNvPr>
          <p:cNvPicPr>
            <a:picLocks noChangeAspect="1"/>
          </p:cNvPicPr>
          <p:nvPr/>
        </p:nvPicPr>
        <p:blipFill rotWithShape="1">
          <a:blip r:embed="rId2"/>
          <a:srcRect l="2249" r="68859"/>
          <a:stretch/>
        </p:blipFill>
        <p:spPr>
          <a:xfrm>
            <a:off x="4973169" y="5548635"/>
            <a:ext cx="2245659" cy="763265"/>
          </a:xfrm>
          <a:prstGeom prst="rect">
            <a:avLst/>
          </a:prstGeom>
        </p:spPr>
      </p:pic>
    </p:spTree>
    <p:extLst>
      <p:ext uri="{BB962C8B-B14F-4D97-AF65-F5344CB8AC3E}">
        <p14:creationId xmlns:p14="http://schemas.microsoft.com/office/powerpoint/2010/main" val="1018600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solidFill>
                <a:schemeClr val="bg1"/>
              </a:solidFill>
            </a:endParaRPr>
          </a:p>
          <a:p>
            <a:r>
              <a:rPr lang="en-US" dirty="0">
                <a:solidFill>
                  <a:schemeClr val="bg1"/>
                </a:solidFill>
              </a:rPr>
              <a:t>To figure out the next “state”, I need to add the value of the two previous states. If my “state” is only the most recent number, computing what state I’ll end up in requires using both previous states.</a:t>
            </a:r>
          </a:p>
          <a:p>
            <a:endParaRPr lang="en-US" dirty="0"/>
          </a:p>
          <a:p>
            <a:r>
              <a:rPr lang="en-US" dirty="0">
                <a:solidFill>
                  <a:schemeClr val="bg1"/>
                </a:solidFill>
              </a:rPr>
              <a:t>Can we make this system Markov?</a:t>
            </a:r>
          </a:p>
          <a:p>
            <a:r>
              <a:rPr lang="en-US" dirty="0">
                <a:solidFill>
                  <a:schemeClr val="bg1"/>
                </a:solidFill>
              </a:rPr>
              <a:t>Yes! Just have the “state” include both previous numbers.</a:t>
            </a:r>
          </a:p>
          <a:p>
            <a:endParaRPr lang="en-US" dirty="0">
              <a:solidFill>
                <a:schemeClr val="bg1"/>
              </a:solidFill>
            </a:endParaRPr>
          </a:p>
          <a:p>
            <a:r>
              <a:rPr lang="en-US" dirty="0">
                <a:solidFill>
                  <a:schemeClr val="bg1"/>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387924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solidFill>
                  <a:schemeClr val="bg1"/>
                </a:solidFill>
              </a:rPr>
              <a:t>Can we make this system Markov?</a:t>
            </a:r>
          </a:p>
          <a:p>
            <a:r>
              <a:rPr lang="en-US" dirty="0">
                <a:solidFill>
                  <a:schemeClr val="bg1"/>
                </a:solidFill>
              </a:rPr>
              <a:t>Yes! Just have the “state” include both previous numbers.</a:t>
            </a:r>
          </a:p>
          <a:p>
            <a:endParaRPr lang="en-US" dirty="0">
              <a:solidFill>
                <a:schemeClr val="bg1"/>
              </a:solidFill>
            </a:endParaRPr>
          </a:p>
          <a:p>
            <a:r>
              <a:rPr lang="en-US" dirty="0">
                <a:solidFill>
                  <a:schemeClr val="bg1"/>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53</a:t>
            </a:fld>
            <a:endParaRPr lang="en-US"/>
          </a:p>
        </p:txBody>
      </p:sp>
    </p:spTree>
    <p:extLst>
      <p:ext uri="{BB962C8B-B14F-4D97-AF65-F5344CB8AC3E}">
        <p14:creationId xmlns:p14="http://schemas.microsoft.com/office/powerpoint/2010/main" val="1080853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t>Can we make this system Markov?</a:t>
            </a:r>
          </a:p>
          <a:p>
            <a:r>
              <a:rPr lang="en-US" dirty="0">
                <a:solidFill>
                  <a:schemeClr val="bg1"/>
                </a:solidFill>
              </a:rPr>
              <a:t>Yes! Just have the “state” include both previous numbers.</a:t>
            </a:r>
          </a:p>
          <a:p>
            <a:endParaRPr lang="en-US" dirty="0">
              <a:solidFill>
                <a:schemeClr val="bg1"/>
              </a:solidFill>
            </a:endParaRPr>
          </a:p>
          <a:p>
            <a:r>
              <a:rPr lang="en-US" dirty="0">
                <a:solidFill>
                  <a:schemeClr val="bg1"/>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54</a:t>
            </a:fld>
            <a:endParaRPr lang="en-US"/>
          </a:p>
        </p:txBody>
      </p:sp>
    </p:spTree>
    <p:extLst>
      <p:ext uri="{BB962C8B-B14F-4D97-AF65-F5344CB8AC3E}">
        <p14:creationId xmlns:p14="http://schemas.microsoft.com/office/powerpoint/2010/main" val="2556654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t>Can we make this system Markov?</a:t>
            </a:r>
          </a:p>
          <a:p>
            <a:r>
              <a:rPr lang="en-US" dirty="0"/>
              <a:t>Yes! Just have the “state” include both previous numbers.</a:t>
            </a:r>
          </a:p>
          <a:p>
            <a:endParaRPr lang="en-US" dirty="0"/>
          </a:p>
          <a:p>
            <a:r>
              <a:rPr lang="en-US" dirty="0">
                <a:solidFill>
                  <a:schemeClr val="tx2"/>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55</a:t>
            </a:fld>
            <a:endParaRPr lang="en-US"/>
          </a:p>
        </p:txBody>
      </p:sp>
    </p:spTree>
    <p:extLst>
      <p:ext uri="{BB962C8B-B14F-4D97-AF65-F5344CB8AC3E}">
        <p14:creationId xmlns:p14="http://schemas.microsoft.com/office/powerpoint/2010/main" val="2593631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a:xfrm>
            <a:off x="838200" y="1825625"/>
            <a:ext cx="10515600" cy="4667249"/>
          </a:xfrm>
        </p:spPr>
        <p:txBody>
          <a:bodyPr>
            <a:normAutofit fontScale="92500" lnSpcReduction="20000"/>
          </a:bodyPr>
          <a:lstStyle/>
          <a:p>
            <a:r>
              <a:rPr lang="en-US" dirty="0"/>
              <a:t>A system satisfying the </a:t>
            </a:r>
            <a:r>
              <a:rPr lang="en-US" b="1" dirty="0"/>
              <a:t>Markov Property </a:t>
            </a:r>
            <a:r>
              <a:rPr lang="en-US" dirty="0"/>
              <a:t>is </a:t>
            </a:r>
            <a:r>
              <a:rPr lang="en-US" i="1" dirty="0"/>
              <a:t>memoryless.</a:t>
            </a:r>
            <a:r>
              <a:rPr lang="en-US" dirty="0"/>
              <a:t> </a:t>
            </a:r>
          </a:p>
          <a:p>
            <a:endParaRPr lang="en-US" dirty="0"/>
          </a:p>
          <a:p>
            <a:r>
              <a:rPr lang="en-US" dirty="0"/>
              <a:t>This will also help us reduce the </a:t>
            </a:r>
            <a:r>
              <a:rPr lang="en-US" i="1" dirty="0"/>
              <a:t>observation model</a:t>
            </a:r>
            <a:r>
              <a:rPr lang="en-US" dirty="0"/>
              <a:t>.</a:t>
            </a:r>
          </a:p>
          <a:p>
            <a:endParaRPr lang="en-US" dirty="0"/>
          </a:p>
          <a:p>
            <a:r>
              <a:rPr lang="en-US" dirty="0"/>
              <a:t>The likelihood of an observation </a:t>
            </a:r>
            <a:r>
              <a:rPr lang="en-US" i="1" dirty="0"/>
              <a:t>could</a:t>
            </a:r>
            <a:r>
              <a:rPr lang="en-US" dirty="0"/>
              <a:t> depend on all states up until now. We’ll instead assume that an observation at a particular time, depends only on the current state:</a:t>
            </a:r>
          </a:p>
          <a:p>
            <a:endParaRPr lang="en-US" dirty="0"/>
          </a:p>
          <a:p>
            <a:endParaRPr lang="en-US" dirty="0"/>
          </a:p>
          <a:p>
            <a:endParaRPr lang="en-US" dirty="0"/>
          </a:p>
          <a:p>
            <a:r>
              <a:rPr lang="en-US" dirty="0"/>
              <a:t>Example: think of GPS. It doesn’t matter where I used to be. Only where I am now.</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56</a:t>
            </a:fld>
            <a:endParaRPr lang="en-US"/>
          </a:p>
        </p:txBody>
      </p:sp>
      <p:pic>
        <p:nvPicPr>
          <p:cNvPr id="8" name="Picture 7">
            <a:extLst>
              <a:ext uri="{FF2B5EF4-FFF2-40B4-BE49-F238E27FC236}">
                <a16:creationId xmlns:a16="http://schemas.microsoft.com/office/drawing/2014/main" id="{14B20821-D1CE-7C19-5B4E-380A35516D14}"/>
              </a:ext>
            </a:extLst>
          </p:cNvPr>
          <p:cNvPicPr>
            <a:picLocks noChangeAspect="1"/>
          </p:cNvPicPr>
          <p:nvPr/>
        </p:nvPicPr>
        <p:blipFill>
          <a:blip r:embed="rId2"/>
          <a:stretch>
            <a:fillRect/>
          </a:stretch>
        </p:blipFill>
        <p:spPr>
          <a:xfrm>
            <a:off x="4732805" y="4470503"/>
            <a:ext cx="2726391" cy="836977"/>
          </a:xfrm>
          <a:prstGeom prst="rect">
            <a:avLst/>
          </a:prstGeom>
        </p:spPr>
      </p:pic>
    </p:spTree>
    <p:extLst>
      <p:ext uri="{BB962C8B-B14F-4D97-AF65-F5344CB8AC3E}">
        <p14:creationId xmlns:p14="http://schemas.microsoft.com/office/powerpoint/2010/main" val="12823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a:xfrm>
            <a:off x="838199" y="1825625"/>
            <a:ext cx="10515599" cy="4667249"/>
          </a:xfrm>
        </p:spPr>
        <p:txBody>
          <a:bodyPr>
            <a:normAutofit/>
          </a:bodyPr>
          <a:lstStyle/>
          <a:p>
            <a:r>
              <a:rPr lang="en-US" dirty="0"/>
              <a:t>A system satisfying the </a:t>
            </a:r>
            <a:r>
              <a:rPr lang="en-US" b="1" dirty="0"/>
              <a:t>Markov Property </a:t>
            </a:r>
            <a:r>
              <a:rPr lang="en-US" dirty="0"/>
              <a:t>is </a:t>
            </a:r>
            <a:r>
              <a:rPr lang="en-US" i="1" dirty="0"/>
              <a:t>memoryless.</a:t>
            </a:r>
            <a:r>
              <a:rPr lang="en-US" dirty="0"/>
              <a:t> </a:t>
            </a:r>
          </a:p>
          <a:p>
            <a:r>
              <a:rPr lang="en-US" dirty="0"/>
              <a:t>Combined these assumptions imply that we only need the following to relate states to other states and to observations:</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57</a:t>
            </a:fld>
            <a:endParaRPr lang="en-US"/>
          </a:p>
        </p:txBody>
      </p:sp>
      <p:pic>
        <p:nvPicPr>
          <p:cNvPr id="8" name="Picture 7">
            <a:extLst>
              <a:ext uri="{FF2B5EF4-FFF2-40B4-BE49-F238E27FC236}">
                <a16:creationId xmlns:a16="http://schemas.microsoft.com/office/drawing/2014/main" id="{14B20821-D1CE-7C19-5B4E-380A35516D14}"/>
              </a:ext>
            </a:extLst>
          </p:cNvPr>
          <p:cNvPicPr>
            <a:picLocks noChangeAspect="1"/>
          </p:cNvPicPr>
          <p:nvPr/>
        </p:nvPicPr>
        <p:blipFill>
          <a:blip r:embed="rId2"/>
          <a:stretch>
            <a:fillRect/>
          </a:stretch>
        </p:blipFill>
        <p:spPr>
          <a:xfrm>
            <a:off x="2307096" y="5408270"/>
            <a:ext cx="2726391" cy="836977"/>
          </a:xfrm>
          <a:prstGeom prst="rect">
            <a:avLst/>
          </a:prstGeom>
        </p:spPr>
      </p:pic>
      <p:pic>
        <p:nvPicPr>
          <p:cNvPr id="6" name="Picture 5">
            <a:extLst>
              <a:ext uri="{FF2B5EF4-FFF2-40B4-BE49-F238E27FC236}">
                <a16:creationId xmlns:a16="http://schemas.microsoft.com/office/drawing/2014/main" id="{C2A37004-D812-4F66-08FF-E19CB7DAE86D}"/>
              </a:ext>
            </a:extLst>
          </p:cNvPr>
          <p:cNvPicPr>
            <a:picLocks noChangeAspect="1"/>
          </p:cNvPicPr>
          <p:nvPr/>
        </p:nvPicPr>
        <p:blipFill rotWithShape="1">
          <a:blip r:embed="rId3"/>
          <a:srcRect l="2249" r="68859"/>
          <a:stretch/>
        </p:blipFill>
        <p:spPr>
          <a:xfrm>
            <a:off x="2206438" y="4206240"/>
            <a:ext cx="2927706" cy="995084"/>
          </a:xfrm>
          <a:prstGeom prst="rect">
            <a:avLst/>
          </a:prstGeom>
        </p:spPr>
      </p:pic>
      <p:sp>
        <p:nvSpPr>
          <p:cNvPr id="7" name="TextBox 6">
            <a:extLst>
              <a:ext uri="{FF2B5EF4-FFF2-40B4-BE49-F238E27FC236}">
                <a16:creationId xmlns:a16="http://schemas.microsoft.com/office/drawing/2014/main" id="{E8E1B0C8-8B2F-17B4-20A9-2908BEFC2692}"/>
              </a:ext>
            </a:extLst>
          </p:cNvPr>
          <p:cNvSpPr txBox="1"/>
          <p:nvPr/>
        </p:nvSpPr>
        <p:spPr>
          <a:xfrm>
            <a:off x="5782903" y="4503727"/>
            <a:ext cx="2867836"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State Transition Model</a:t>
            </a:r>
          </a:p>
          <a:p>
            <a:r>
              <a:rPr lang="en-US" sz="2000" dirty="0">
                <a:latin typeface="Open Sans" panose="020B0606030504020204" pitchFamily="34" charset="0"/>
                <a:ea typeface="Open Sans" panose="020B0606030504020204" pitchFamily="34" charset="0"/>
                <a:cs typeface="Open Sans" panose="020B0606030504020204" pitchFamily="34" charset="0"/>
              </a:rPr>
              <a:t>A.k.a. a Motion Model</a:t>
            </a:r>
          </a:p>
        </p:txBody>
      </p:sp>
      <p:sp>
        <p:nvSpPr>
          <p:cNvPr id="9" name="TextBox 8">
            <a:extLst>
              <a:ext uri="{FF2B5EF4-FFF2-40B4-BE49-F238E27FC236}">
                <a16:creationId xmlns:a16="http://schemas.microsoft.com/office/drawing/2014/main" id="{00CFC936-1F01-5FD3-16D4-938DA0A4837C}"/>
              </a:ext>
            </a:extLst>
          </p:cNvPr>
          <p:cNvSpPr txBox="1"/>
          <p:nvPr/>
        </p:nvSpPr>
        <p:spPr>
          <a:xfrm>
            <a:off x="5782903" y="5626702"/>
            <a:ext cx="2468946"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Observation Model</a:t>
            </a:r>
          </a:p>
        </p:txBody>
      </p:sp>
    </p:spTree>
    <p:extLst>
      <p:ext uri="{BB962C8B-B14F-4D97-AF65-F5344CB8AC3E}">
        <p14:creationId xmlns:p14="http://schemas.microsoft.com/office/powerpoint/2010/main" val="3375218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#2: Stationary Process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normAutofit/>
          </a:bodyPr>
          <a:lstStyle/>
          <a:p>
            <a:r>
              <a:rPr lang="en-US" dirty="0"/>
              <a:t>A process is “stationary” if it does not change over time.</a:t>
            </a:r>
          </a:p>
          <a:p>
            <a:endParaRPr lang="en-US" dirty="0"/>
          </a:p>
          <a:p>
            <a:r>
              <a:rPr lang="en-US" dirty="0"/>
              <a:t>This means that the relationship between the state and each observation does not change over time. </a:t>
            </a:r>
          </a:p>
          <a:p>
            <a:endParaRPr lang="en-US" dirty="0"/>
          </a:p>
          <a:p>
            <a:r>
              <a:rPr lang="en-US" dirty="0"/>
              <a:t>In principle, the state transition and observation models could change over time, but we assume they don’t. </a:t>
            </a:r>
            <a:endParaRPr lang="en-US" dirty="0">
              <a:solidFill>
                <a:schemeClr val="bg1"/>
              </a:solidFill>
            </a:endParaRP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58</a:t>
            </a:fld>
            <a:endParaRPr lang="en-US"/>
          </a:p>
        </p:txBody>
      </p:sp>
    </p:spTree>
    <p:extLst>
      <p:ext uri="{BB962C8B-B14F-4D97-AF65-F5344CB8AC3E}">
        <p14:creationId xmlns:p14="http://schemas.microsoft.com/office/powerpoint/2010/main" val="2606793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CE326-3B7B-0D94-3A7E-BC9BB3A51678}"/>
              </a:ext>
            </a:extLst>
          </p:cNvPr>
          <p:cNvPicPr>
            <a:picLocks noChangeAspect="1"/>
          </p:cNvPicPr>
          <p:nvPr/>
        </p:nvPicPr>
        <p:blipFill rotWithShape="1">
          <a:blip r:embed="rId2"/>
          <a:srcRect l="8132" r="72664"/>
          <a:stretch/>
        </p:blipFill>
        <p:spPr>
          <a:xfrm>
            <a:off x="5208495" y="3088590"/>
            <a:ext cx="1492623" cy="1825409"/>
          </a:xfrm>
          <a:prstGeom prst="rect">
            <a:avLst/>
          </a:prstGeom>
        </p:spPr>
      </p:pic>
      <p:sp>
        <p:nvSpPr>
          <p:cNvPr id="2" name="Title 1">
            <a:extLst>
              <a:ext uri="{FF2B5EF4-FFF2-40B4-BE49-F238E27FC236}">
                <a16:creationId xmlns:a16="http://schemas.microsoft.com/office/drawing/2014/main" id="{D20E6D3C-9B78-4FD7-BA61-E564C0B73BE2}"/>
              </a:ext>
            </a:extLst>
          </p:cNvPr>
          <p:cNvSpPr>
            <a:spLocks noGrp="1"/>
          </p:cNvSpPr>
          <p:nvPr>
            <p:ph type="title"/>
          </p:nvPr>
        </p:nvSpPr>
        <p:spPr/>
        <p:txBody>
          <a:bodyPr/>
          <a:lstStyle/>
          <a:p>
            <a:r>
              <a:rPr lang="en-US" dirty="0"/>
              <a:t>We will make some simplifying assumptions</a:t>
            </a:r>
            <a:br>
              <a:rPr lang="en-US" dirty="0"/>
            </a:br>
            <a:r>
              <a:rPr lang="en-US" dirty="0"/>
              <a:t>#3: Prior State Assumption</a:t>
            </a:r>
          </a:p>
        </p:txBody>
      </p:sp>
      <p:sp>
        <p:nvSpPr>
          <p:cNvPr id="3" name="Content Placeholder 2">
            <a:extLst>
              <a:ext uri="{FF2B5EF4-FFF2-40B4-BE49-F238E27FC236}">
                <a16:creationId xmlns:a16="http://schemas.microsoft.com/office/drawing/2014/main" id="{4E5F9696-A2B2-84EC-E778-687A5B23BA7A}"/>
              </a:ext>
            </a:extLst>
          </p:cNvPr>
          <p:cNvSpPr>
            <a:spLocks noGrp="1"/>
          </p:cNvSpPr>
          <p:nvPr>
            <p:ph idx="1"/>
          </p:nvPr>
        </p:nvSpPr>
        <p:spPr/>
        <p:txBody>
          <a:bodyPr/>
          <a:lstStyle/>
          <a:p>
            <a:r>
              <a:rPr lang="en-US" dirty="0"/>
              <a:t>We’ll assume that we have at least some idea of where we started.</a:t>
            </a:r>
          </a:p>
          <a:p>
            <a:endParaRPr lang="en-US" dirty="0"/>
          </a:p>
          <a:p>
            <a:r>
              <a:rPr lang="en-US" dirty="0"/>
              <a:t>This means that we’ll have a prior state distribution in advance:</a:t>
            </a:r>
          </a:p>
        </p:txBody>
      </p:sp>
      <p:sp>
        <p:nvSpPr>
          <p:cNvPr id="5" name="Slide Number Placeholder 4">
            <a:extLst>
              <a:ext uri="{FF2B5EF4-FFF2-40B4-BE49-F238E27FC236}">
                <a16:creationId xmlns:a16="http://schemas.microsoft.com/office/drawing/2014/main" id="{A832159E-0EBE-8D9C-9C5C-96112BE428B6}"/>
              </a:ext>
            </a:extLst>
          </p:cNvPr>
          <p:cNvSpPr>
            <a:spLocks noGrp="1"/>
          </p:cNvSpPr>
          <p:nvPr>
            <p:ph type="sldNum" sz="quarter" idx="12"/>
          </p:nvPr>
        </p:nvSpPr>
        <p:spPr/>
        <p:txBody>
          <a:bodyPr/>
          <a:lstStyle/>
          <a:p>
            <a:fld id="{E538DE21-AC3D-574E-A9BC-92B90566158F}" type="slidenum">
              <a:rPr lang="en-US" smtClean="0"/>
              <a:t>59</a:t>
            </a:fld>
            <a:endParaRPr lang="en-US"/>
          </a:p>
        </p:txBody>
      </p:sp>
    </p:spTree>
    <p:extLst>
      <p:ext uri="{BB962C8B-B14F-4D97-AF65-F5344CB8AC3E}">
        <p14:creationId xmlns:p14="http://schemas.microsoft.com/office/powerpoint/2010/main" val="86007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CFDE-3B46-0849-B53F-7B5250764D04}"/>
              </a:ext>
            </a:extLst>
          </p:cNvPr>
          <p:cNvSpPr>
            <a:spLocks noGrp="1"/>
          </p:cNvSpPr>
          <p:nvPr>
            <p:ph type="title"/>
          </p:nvPr>
        </p:nvSpPr>
        <p:spPr/>
        <p:txBody>
          <a:bodyPr/>
          <a:lstStyle/>
          <a:p>
            <a:r>
              <a:rPr lang="en-US" dirty="0"/>
              <a:t>Capability: Motion Planning</a:t>
            </a:r>
          </a:p>
        </p:txBody>
      </p:sp>
      <p:pic>
        <p:nvPicPr>
          <p:cNvPr id="6" name="Content Placeholder 5">
            <a:extLst>
              <a:ext uri="{FF2B5EF4-FFF2-40B4-BE49-F238E27FC236}">
                <a16:creationId xmlns:a16="http://schemas.microsoft.com/office/drawing/2014/main" id="{8C2E3220-76C2-A34C-85B4-C1E2654FB839}"/>
              </a:ext>
            </a:extLst>
          </p:cNvPr>
          <p:cNvPicPr>
            <a:picLocks noGrp="1" noChangeAspect="1"/>
          </p:cNvPicPr>
          <p:nvPr>
            <p:ph idx="1"/>
          </p:nvPr>
        </p:nvPicPr>
        <p:blipFill>
          <a:blip r:embed="rId2"/>
          <a:stretch>
            <a:fillRect/>
          </a:stretch>
        </p:blipFill>
        <p:spPr>
          <a:xfrm>
            <a:off x="2021305" y="1388825"/>
            <a:ext cx="8149390" cy="4738408"/>
          </a:xfrm>
          <a:prstGeom prst="rect">
            <a:avLst/>
          </a:prstGeom>
        </p:spPr>
      </p:pic>
      <p:sp>
        <p:nvSpPr>
          <p:cNvPr id="5" name="Slide Number Placeholder 4">
            <a:extLst>
              <a:ext uri="{FF2B5EF4-FFF2-40B4-BE49-F238E27FC236}">
                <a16:creationId xmlns:a16="http://schemas.microsoft.com/office/drawing/2014/main" id="{34303628-0078-1348-8CC7-8F4F8AFA583B}"/>
              </a:ext>
            </a:extLst>
          </p:cNvPr>
          <p:cNvSpPr>
            <a:spLocks noGrp="1"/>
          </p:cNvSpPr>
          <p:nvPr>
            <p:ph type="sldNum" sz="quarter" idx="12"/>
          </p:nvPr>
        </p:nvSpPr>
        <p:spPr/>
        <p:txBody>
          <a:bodyPr/>
          <a:lstStyle/>
          <a:p>
            <a:fld id="{E538DE21-AC3D-574E-A9BC-92B90566158F}" type="slidenum">
              <a:rPr lang="en-US" smtClean="0"/>
              <a:t>6</a:t>
            </a:fld>
            <a:endParaRPr lang="en-US"/>
          </a:p>
        </p:txBody>
      </p:sp>
      <p:sp>
        <p:nvSpPr>
          <p:cNvPr id="7" name="TextBox 6">
            <a:extLst>
              <a:ext uri="{FF2B5EF4-FFF2-40B4-BE49-F238E27FC236}">
                <a16:creationId xmlns:a16="http://schemas.microsoft.com/office/drawing/2014/main" id="{037CD3AA-C59C-FE49-8850-8B5897DFCE37}"/>
              </a:ext>
            </a:extLst>
          </p:cNvPr>
          <p:cNvSpPr txBox="1"/>
          <p:nvPr/>
        </p:nvSpPr>
        <p:spPr>
          <a:xfrm>
            <a:off x="6240379" y="6127233"/>
            <a:ext cx="4311308" cy="369332"/>
          </a:xfrm>
          <a:prstGeom prst="rect">
            <a:avLst/>
          </a:prstGeom>
          <a:noFill/>
        </p:spPr>
        <p:txBody>
          <a:bodyPr wrap="none" rtlCol="0">
            <a:spAutoFit/>
          </a:bodyPr>
          <a:lstStyle/>
          <a:p>
            <a:r>
              <a:rPr lang="en-US" dirty="0"/>
              <a:t>Source: </a:t>
            </a:r>
            <a:r>
              <a:rPr lang="en-US" dirty="0">
                <a:hlinkClick r:id="rId3"/>
              </a:rPr>
              <a:t>Direct Path Superfacets (Prof. Plaku)</a:t>
            </a:r>
            <a:endParaRPr lang="en-US" dirty="0"/>
          </a:p>
        </p:txBody>
      </p:sp>
    </p:spTree>
    <p:extLst>
      <p:ext uri="{BB962C8B-B14F-4D97-AF65-F5344CB8AC3E}">
        <p14:creationId xmlns:p14="http://schemas.microsoft.com/office/powerpoint/2010/main" val="3550463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C725-1FCA-30DD-B263-39A1B12EE54B}"/>
              </a:ext>
            </a:extLst>
          </p:cNvPr>
          <p:cNvSpPr>
            <a:spLocks noGrp="1"/>
          </p:cNvSpPr>
          <p:nvPr>
            <p:ph type="title"/>
          </p:nvPr>
        </p:nvSpPr>
        <p:spPr/>
        <p:txBody>
          <a:bodyPr/>
          <a:lstStyle/>
          <a:p>
            <a:r>
              <a:rPr lang="en-US" dirty="0"/>
              <a:t>Combined, our assumptions let us rewrite the joint probability distribution</a:t>
            </a:r>
          </a:p>
        </p:txBody>
      </p:sp>
      <p:sp>
        <p:nvSpPr>
          <p:cNvPr id="3" name="Content Placeholder 2">
            <a:extLst>
              <a:ext uri="{FF2B5EF4-FFF2-40B4-BE49-F238E27FC236}">
                <a16:creationId xmlns:a16="http://schemas.microsoft.com/office/drawing/2014/main" id="{5A3ED291-6B43-C00A-64C5-3793EAFCCECF}"/>
              </a:ext>
            </a:extLst>
          </p:cNvPr>
          <p:cNvSpPr>
            <a:spLocks noGrp="1"/>
          </p:cNvSpPr>
          <p:nvPr>
            <p:ph idx="1"/>
          </p:nvPr>
        </p:nvSpPr>
        <p:spPr>
          <a:xfrm>
            <a:off x="2152650" y="4673040"/>
            <a:ext cx="7886700" cy="1682282"/>
          </a:xfrm>
        </p:spPr>
        <p:txBody>
          <a:bodyPr>
            <a:normAutofit lnSpcReduction="10000"/>
          </a:bodyPr>
          <a:lstStyle/>
          <a:p>
            <a:r>
              <a:rPr lang="en-US" dirty="0"/>
              <a:t>Each term is something we understand, and each is much lower-dimensional than the original.</a:t>
            </a:r>
          </a:p>
          <a:p>
            <a:endParaRPr lang="en-US" dirty="0"/>
          </a:p>
          <a:p>
            <a:pPr marL="0" indent="0" algn="ctr">
              <a:buNone/>
            </a:pPr>
            <a:r>
              <a:rPr lang="en-US" sz="2400" dirty="0"/>
              <a:t>So how do we solve it?</a:t>
            </a:r>
          </a:p>
        </p:txBody>
      </p:sp>
      <p:sp>
        <p:nvSpPr>
          <p:cNvPr id="5" name="Slide Number Placeholder 4">
            <a:extLst>
              <a:ext uri="{FF2B5EF4-FFF2-40B4-BE49-F238E27FC236}">
                <a16:creationId xmlns:a16="http://schemas.microsoft.com/office/drawing/2014/main" id="{FE104A8A-BC5D-DEE9-147D-F14649CD9EA7}"/>
              </a:ext>
            </a:extLst>
          </p:cNvPr>
          <p:cNvSpPr>
            <a:spLocks noGrp="1"/>
          </p:cNvSpPr>
          <p:nvPr>
            <p:ph type="sldNum" sz="quarter" idx="12"/>
          </p:nvPr>
        </p:nvSpPr>
        <p:spPr/>
        <p:txBody>
          <a:bodyPr/>
          <a:lstStyle/>
          <a:p>
            <a:fld id="{E538DE21-AC3D-574E-A9BC-92B90566158F}" type="slidenum">
              <a:rPr lang="en-US" smtClean="0"/>
              <a:t>60</a:t>
            </a:fld>
            <a:endParaRPr lang="en-US"/>
          </a:p>
        </p:txBody>
      </p:sp>
      <p:pic>
        <p:nvPicPr>
          <p:cNvPr id="6" name="Picture 5">
            <a:extLst>
              <a:ext uri="{FF2B5EF4-FFF2-40B4-BE49-F238E27FC236}">
                <a16:creationId xmlns:a16="http://schemas.microsoft.com/office/drawing/2014/main" id="{CDF89952-0C89-F8E3-2155-4AA845D774E3}"/>
              </a:ext>
            </a:extLst>
          </p:cNvPr>
          <p:cNvPicPr>
            <a:picLocks noChangeAspect="1"/>
          </p:cNvPicPr>
          <p:nvPr/>
        </p:nvPicPr>
        <p:blipFill>
          <a:blip r:embed="rId2"/>
          <a:stretch>
            <a:fillRect/>
          </a:stretch>
        </p:blipFill>
        <p:spPr>
          <a:xfrm>
            <a:off x="3141010" y="3052912"/>
            <a:ext cx="6898341" cy="1620129"/>
          </a:xfrm>
          <a:prstGeom prst="rect">
            <a:avLst/>
          </a:prstGeom>
        </p:spPr>
      </p:pic>
      <p:pic>
        <p:nvPicPr>
          <p:cNvPr id="7" name="Picture 6">
            <a:extLst>
              <a:ext uri="{FF2B5EF4-FFF2-40B4-BE49-F238E27FC236}">
                <a16:creationId xmlns:a16="http://schemas.microsoft.com/office/drawing/2014/main" id="{4C780348-8C06-FEC5-6953-D11A5CFE4275}"/>
              </a:ext>
            </a:extLst>
          </p:cNvPr>
          <p:cNvPicPr>
            <a:picLocks noChangeAspect="1"/>
          </p:cNvPicPr>
          <p:nvPr/>
        </p:nvPicPr>
        <p:blipFill>
          <a:blip r:embed="rId3"/>
          <a:stretch>
            <a:fillRect/>
          </a:stretch>
        </p:blipFill>
        <p:spPr>
          <a:xfrm>
            <a:off x="2209800" y="2233128"/>
            <a:ext cx="7772400" cy="935991"/>
          </a:xfrm>
          <a:prstGeom prst="rect">
            <a:avLst/>
          </a:prstGeom>
        </p:spPr>
      </p:pic>
    </p:spTree>
    <p:extLst>
      <p:ext uri="{BB962C8B-B14F-4D97-AF65-F5344CB8AC3E}">
        <p14:creationId xmlns:p14="http://schemas.microsoft.com/office/powerpoint/2010/main" val="3734888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C725-1FCA-30DD-B263-39A1B12EE54B}"/>
              </a:ext>
            </a:extLst>
          </p:cNvPr>
          <p:cNvSpPr>
            <a:spLocks noGrp="1"/>
          </p:cNvSpPr>
          <p:nvPr>
            <p:ph type="title"/>
          </p:nvPr>
        </p:nvSpPr>
        <p:spPr/>
        <p:txBody>
          <a:bodyPr/>
          <a:lstStyle/>
          <a:p>
            <a:r>
              <a:rPr lang="en-US" dirty="0"/>
              <a:t>Combined, our assumptions let us rewrite the joint probability distribution</a:t>
            </a:r>
          </a:p>
        </p:txBody>
      </p:sp>
      <p:sp>
        <p:nvSpPr>
          <p:cNvPr id="5" name="Slide Number Placeholder 4">
            <a:extLst>
              <a:ext uri="{FF2B5EF4-FFF2-40B4-BE49-F238E27FC236}">
                <a16:creationId xmlns:a16="http://schemas.microsoft.com/office/drawing/2014/main" id="{FE104A8A-BC5D-DEE9-147D-F14649CD9EA7}"/>
              </a:ext>
            </a:extLst>
          </p:cNvPr>
          <p:cNvSpPr>
            <a:spLocks noGrp="1"/>
          </p:cNvSpPr>
          <p:nvPr>
            <p:ph type="sldNum" sz="quarter" idx="12"/>
          </p:nvPr>
        </p:nvSpPr>
        <p:spPr/>
        <p:txBody>
          <a:bodyPr/>
          <a:lstStyle/>
          <a:p>
            <a:fld id="{E538DE21-AC3D-574E-A9BC-92B90566158F}" type="slidenum">
              <a:rPr lang="en-US" smtClean="0"/>
              <a:t>61</a:t>
            </a:fld>
            <a:endParaRPr lang="en-US"/>
          </a:p>
        </p:txBody>
      </p:sp>
      <p:sp>
        <p:nvSpPr>
          <p:cNvPr id="11" name="Content Placeholder 2">
            <a:extLst>
              <a:ext uri="{FF2B5EF4-FFF2-40B4-BE49-F238E27FC236}">
                <a16:creationId xmlns:a16="http://schemas.microsoft.com/office/drawing/2014/main" id="{A5C233D1-1F8E-4005-8354-B412927A389A}"/>
              </a:ext>
            </a:extLst>
          </p:cNvPr>
          <p:cNvSpPr>
            <a:spLocks noGrp="1"/>
          </p:cNvSpPr>
          <p:nvPr>
            <p:ph idx="1"/>
          </p:nvPr>
        </p:nvSpPr>
        <p:spPr>
          <a:xfrm>
            <a:off x="2152650" y="4673040"/>
            <a:ext cx="7886700" cy="1682282"/>
          </a:xfrm>
        </p:spPr>
        <p:txBody>
          <a:bodyPr>
            <a:normAutofit lnSpcReduction="10000"/>
          </a:bodyPr>
          <a:lstStyle/>
          <a:p>
            <a:r>
              <a:rPr lang="en-US" dirty="0"/>
              <a:t>Each term is something we understand, and each is much lower-dimensional than the original.</a:t>
            </a:r>
          </a:p>
          <a:p>
            <a:endParaRPr lang="en-US" dirty="0"/>
          </a:p>
          <a:p>
            <a:pPr marL="0" indent="0" algn="ctr">
              <a:buNone/>
            </a:pPr>
            <a:r>
              <a:rPr lang="en-US" sz="2400" dirty="0"/>
              <a:t>So how do we solve it?</a:t>
            </a:r>
          </a:p>
        </p:txBody>
      </p:sp>
      <p:grpSp>
        <p:nvGrpSpPr>
          <p:cNvPr id="18" name="Group 17">
            <a:extLst>
              <a:ext uri="{FF2B5EF4-FFF2-40B4-BE49-F238E27FC236}">
                <a16:creationId xmlns:a16="http://schemas.microsoft.com/office/drawing/2014/main" id="{EF65A413-4C9F-012D-4E1B-8933F19F209A}"/>
              </a:ext>
            </a:extLst>
          </p:cNvPr>
          <p:cNvGrpSpPr/>
          <p:nvPr/>
        </p:nvGrpSpPr>
        <p:grpSpPr>
          <a:xfrm>
            <a:off x="3218330" y="1899796"/>
            <a:ext cx="7443985" cy="2532072"/>
            <a:chOff x="1694329" y="1899796"/>
            <a:chExt cx="7443985" cy="2532072"/>
          </a:xfrm>
        </p:grpSpPr>
        <p:pic>
          <p:nvPicPr>
            <p:cNvPr id="6" name="Picture 5">
              <a:extLst>
                <a:ext uri="{FF2B5EF4-FFF2-40B4-BE49-F238E27FC236}">
                  <a16:creationId xmlns:a16="http://schemas.microsoft.com/office/drawing/2014/main" id="{CDF89952-0C89-F8E3-2155-4AA845D774E3}"/>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B075B100-C750-5BE0-C4B7-51A9F5C2083D}"/>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07B8504E-CA3B-B486-A164-8AD9BBF4EFC1}"/>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9EF9FF5C-572F-3805-0396-A3A4D40522A0}"/>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3" name="Straight Connector 12">
              <a:extLst>
                <a:ext uri="{FF2B5EF4-FFF2-40B4-BE49-F238E27FC236}">
                  <a16:creationId xmlns:a16="http://schemas.microsoft.com/office/drawing/2014/main" id="{76C6D5B9-8651-06AD-30A0-0CF25C0C0873}"/>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07CC04-118E-BC15-A988-8FB5091A205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02F078-3F11-316E-AA6A-F9F2520DF371}"/>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10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r="85026" b="61669"/>
          <a:stretch/>
        </p:blipFill>
        <p:spPr>
          <a:xfrm>
            <a:off x="3162301" y="3419196"/>
            <a:ext cx="878563" cy="81782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62</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Rectangle 15">
            <a:extLst>
              <a:ext uri="{FF2B5EF4-FFF2-40B4-BE49-F238E27FC236}">
                <a16:creationId xmlns:a16="http://schemas.microsoft.com/office/drawing/2014/main" id="{832F8532-14BE-FAA9-68DB-D6B1A40CE791}"/>
              </a:ext>
            </a:extLst>
          </p:cNvPr>
          <p:cNvSpPr/>
          <p:nvPr/>
        </p:nvSpPr>
        <p:spPr>
          <a:xfrm>
            <a:off x="6947026" y="1493823"/>
            <a:ext cx="3720974" cy="16256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00F42B88-705B-8F5F-DEBD-22DF4E5CBE2C}"/>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itle 1">
            <a:extLst>
              <a:ext uri="{FF2B5EF4-FFF2-40B4-BE49-F238E27FC236}">
                <a16:creationId xmlns:a16="http://schemas.microsoft.com/office/drawing/2014/main" id="{14CF156B-E656-B0E9-1592-CB160F99BD2A}"/>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195045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r="-1" b="61669"/>
          <a:stretch/>
        </p:blipFill>
        <p:spPr>
          <a:xfrm>
            <a:off x="3162300" y="3419196"/>
            <a:ext cx="5867400" cy="81782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63</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7" name="Rectangle 16">
            <a:extLst>
              <a:ext uri="{FF2B5EF4-FFF2-40B4-BE49-F238E27FC236}">
                <a16:creationId xmlns:a16="http://schemas.microsoft.com/office/drawing/2014/main" id="{D843BAD2-2C7C-7CB6-C61C-C294AD5D6F92}"/>
              </a:ext>
            </a:extLst>
          </p:cNvPr>
          <p:cNvSpPr/>
          <p:nvPr/>
        </p:nvSpPr>
        <p:spPr>
          <a:xfrm>
            <a:off x="8956895" y="1493823"/>
            <a:ext cx="1711105" cy="16256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45D76A83-2C84-33C0-CFC5-C7F9641D38CB}"/>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itle 1">
            <a:extLst>
              <a:ext uri="{FF2B5EF4-FFF2-40B4-BE49-F238E27FC236}">
                <a16:creationId xmlns:a16="http://schemas.microsoft.com/office/drawing/2014/main" id="{6D739D9D-E245-B258-1752-0E2AB37D0B91}"/>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247508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t="-1" r="-1" b="1549"/>
          <a:stretch/>
        </p:blipFill>
        <p:spPr>
          <a:xfrm>
            <a:off x="3162300" y="3419196"/>
            <a:ext cx="5867400" cy="210056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64</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8" name="TextBox 17">
            <a:extLst>
              <a:ext uri="{FF2B5EF4-FFF2-40B4-BE49-F238E27FC236}">
                <a16:creationId xmlns:a16="http://schemas.microsoft.com/office/drawing/2014/main" id="{04B06D98-E03F-185E-6E8B-28DB9E175048}"/>
              </a:ext>
            </a:extLst>
          </p:cNvPr>
          <p:cNvSpPr txBox="1"/>
          <p:nvPr/>
        </p:nvSpPr>
        <p:spPr>
          <a:xfrm>
            <a:off x="5376644" y="5356687"/>
            <a:ext cx="2345514"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observations</a:t>
            </a:r>
          </a:p>
        </p:txBody>
      </p:sp>
      <p:sp>
        <p:nvSpPr>
          <p:cNvPr id="19" name="Rectangle 18">
            <a:extLst>
              <a:ext uri="{FF2B5EF4-FFF2-40B4-BE49-F238E27FC236}">
                <a16:creationId xmlns:a16="http://schemas.microsoft.com/office/drawing/2014/main" id="{60018B90-27B7-0BBF-7EE2-020B47AFCE02}"/>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itle 1">
            <a:extLst>
              <a:ext uri="{FF2B5EF4-FFF2-40B4-BE49-F238E27FC236}">
                <a16:creationId xmlns:a16="http://schemas.microsoft.com/office/drawing/2014/main" id="{4B9CDAE8-C31B-1133-E23C-14DE59E26E0A}"/>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41214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t="-1" r="-1" b="1549"/>
          <a:stretch/>
        </p:blipFill>
        <p:spPr>
          <a:xfrm>
            <a:off x="3162300" y="3419196"/>
            <a:ext cx="5867400" cy="210056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E8E85E9-DE58-4645-0560-1DED0DD204E9}"/>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65</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8" name="TextBox 17">
            <a:extLst>
              <a:ext uri="{FF2B5EF4-FFF2-40B4-BE49-F238E27FC236}">
                <a16:creationId xmlns:a16="http://schemas.microsoft.com/office/drawing/2014/main" id="{04B06D98-E03F-185E-6E8B-28DB9E175048}"/>
              </a:ext>
            </a:extLst>
          </p:cNvPr>
          <p:cNvSpPr txBox="1"/>
          <p:nvPr/>
        </p:nvSpPr>
        <p:spPr>
          <a:xfrm>
            <a:off x="5376644" y="5356687"/>
            <a:ext cx="2345514"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observations</a:t>
            </a:r>
          </a:p>
        </p:txBody>
      </p:sp>
    </p:spTree>
    <p:extLst>
      <p:ext uri="{BB962C8B-B14F-4D97-AF65-F5344CB8AC3E}">
        <p14:creationId xmlns:p14="http://schemas.microsoft.com/office/powerpoint/2010/main" val="353464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C58901-FD24-ACFC-3A55-CBB376C0B365}"/>
              </a:ext>
            </a:extLst>
          </p:cNvPr>
          <p:cNvSpPr>
            <a:spLocks noGrp="1"/>
          </p:cNvSpPr>
          <p:nvPr>
            <p:ph type="title"/>
          </p:nvPr>
        </p:nvSpPr>
        <p:spPr/>
        <p:txBody>
          <a:bodyPr/>
          <a:lstStyle/>
          <a:p>
            <a:r>
              <a:rPr lang="en-US" dirty="0"/>
              <a:t>Discrete Filtering and the Hidden Markov Model</a:t>
            </a:r>
          </a:p>
        </p:txBody>
      </p:sp>
      <p:sp>
        <p:nvSpPr>
          <p:cNvPr id="7" name="Text Placeholder 6">
            <a:extLst>
              <a:ext uri="{FF2B5EF4-FFF2-40B4-BE49-F238E27FC236}">
                <a16:creationId xmlns:a16="http://schemas.microsoft.com/office/drawing/2014/main" id="{981CAA24-7B12-BBB9-7C6A-1EBFBE6A7699}"/>
              </a:ext>
            </a:extLst>
          </p:cNvPr>
          <p:cNvSpPr>
            <a:spLocks noGrp="1"/>
          </p:cNvSpPr>
          <p:nvPr>
            <p:ph type="body" idx="1"/>
          </p:nvPr>
        </p:nvSpPr>
        <p:spPr/>
        <p:txBody>
          <a:bodyPr/>
          <a:lstStyle/>
          <a:p>
            <a:r>
              <a:rPr lang="en-US" dirty="0"/>
              <a:t>With a number of visuals and equations drawn from </a:t>
            </a:r>
            <a:r>
              <a:rPr lang="en-US" dirty="0">
                <a:hlinkClick r:id="rId2"/>
              </a:rPr>
              <a:t>CMU 16.385 (Temporal State Models Lecture)</a:t>
            </a:r>
            <a:endParaRPr lang="en-US" dirty="0"/>
          </a:p>
          <a:p>
            <a:endParaRPr lang="en-US" dirty="0"/>
          </a:p>
        </p:txBody>
      </p:sp>
      <p:sp>
        <p:nvSpPr>
          <p:cNvPr id="5" name="Slide Number Placeholder 4">
            <a:extLst>
              <a:ext uri="{FF2B5EF4-FFF2-40B4-BE49-F238E27FC236}">
                <a16:creationId xmlns:a16="http://schemas.microsoft.com/office/drawing/2014/main" id="{61966122-4604-66E7-C302-2324DC50677C}"/>
              </a:ext>
            </a:extLst>
          </p:cNvPr>
          <p:cNvSpPr>
            <a:spLocks noGrp="1"/>
          </p:cNvSpPr>
          <p:nvPr>
            <p:ph type="sldNum" sz="quarter" idx="12"/>
          </p:nvPr>
        </p:nvSpPr>
        <p:spPr/>
        <p:txBody>
          <a:bodyPr/>
          <a:lstStyle/>
          <a:p>
            <a:fld id="{E538DE21-AC3D-574E-A9BC-92B90566158F}" type="slidenum">
              <a:rPr lang="en-US" smtClean="0"/>
              <a:t>66</a:t>
            </a:fld>
            <a:endParaRPr lang="en-US"/>
          </a:p>
        </p:txBody>
      </p:sp>
    </p:spTree>
    <p:extLst>
      <p:ext uri="{BB962C8B-B14F-4D97-AF65-F5344CB8AC3E}">
        <p14:creationId xmlns:p14="http://schemas.microsoft.com/office/powerpoint/2010/main" val="3471352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67</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a:blip r:embed="rId2"/>
          <a:stretch>
            <a:fillRect/>
          </a:stretch>
        </p:blipFill>
        <p:spPr>
          <a:xfrm>
            <a:off x="2209800" y="1804217"/>
            <a:ext cx="7772400" cy="3249566"/>
          </a:xfrm>
          <a:prstGeom prst="rect">
            <a:avLst/>
          </a:prstGeom>
        </p:spPr>
      </p:pic>
      <p:sp>
        <p:nvSpPr>
          <p:cNvPr id="6" name="Content Placeholder 5">
            <a:extLst>
              <a:ext uri="{FF2B5EF4-FFF2-40B4-BE49-F238E27FC236}">
                <a16:creationId xmlns:a16="http://schemas.microsoft.com/office/drawing/2014/main" id="{19CF68FE-33AA-5E8A-8D56-4A316FE03C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1032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3" name="Content Placeholder 2">
            <a:extLst>
              <a:ext uri="{FF2B5EF4-FFF2-40B4-BE49-F238E27FC236}">
                <a16:creationId xmlns:a16="http://schemas.microsoft.com/office/drawing/2014/main" id="{40A03422-22BE-C7BB-35BF-CB9D1C90DF2A}"/>
              </a:ext>
            </a:extLst>
          </p:cNvPr>
          <p:cNvSpPr>
            <a:spLocks noGrp="1"/>
          </p:cNvSpPr>
          <p:nvPr>
            <p:ph idx="1"/>
          </p:nvPr>
        </p:nvSpPr>
        <p:spPr>
          <a:xfrm>
            <a:off x="2152650" y="3818965"/>
            <a:ext cx="7886700" cy="2357998"/>
          </a:xfrm>
        </p:spPr>
        <p:txBody>
          <a:bodyPr/>
          <a:lstStyle/>
          <a:p>
            <a:r>
              <a:rPr lang="en-US" dirty="0"/>
              <a:t>Through a hole, you can sort of make out what lane you are in</a:t>
            </a:r>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68</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rotWithShape="1">
          <a:blip r:embed="rId2"/>
          <a:srcRect t="59208"/>
          <a:stretch/>
        </p:blipFill>
        <p:spPr>
          <a:xfrm>
            <a:off x="2209800" y="2276406"/>
            <a:ext cx="7772400" cy="1325563"/>
          </a:xfrm>
          <a:prstGeom prst="rect">
            <a:avLst/>
          </a:prstGeom>
        </p:spPr>
      </p:pic>
      <p:pic>
        <p:nvPicPr>
          <p:cNvPr id="6" name="Picture 5">
            <a:extLst>
              <a:ext uri="{FF2B5EF4-FFF2-40B4-BE49-F238E27FC236}">
                <a16:creationId xmlns:a16="http://schemas.microsoft.com/office/drawing/2014/main" id="{2D8E3C87-A635-5AE8-4519-96C32460BE51}"/>
              </a:ext>
            </a:extLst>
          </p:cNvPr>
          <p:cNvPicPr>
            <a:picLocks noChangeAspect="1"/>
          </p:cNvPicPr>
          <p:nvPr/>
        </p:nvPicPr>
        <p:blipFill>
          <a:blip r:embed="rId3"/>
          <a:stretch>
            <a:fillRect/>
          </a:stretch>
        </p:blipFill>
        <p:spPr>
          <a:xfrm>
            <a:off x="7803776" y="63653"/>
            <a:ext cx="2864224" cy="2212753"/>
          </a:xfrm>
          <a:prstGeom prst="rect">
            <a:avLst/>
          </a:prstGeom>
        </p:spPr>
      </p:pic>
    </p:spTree>
    <p:extLst>
      <p:ext uri="{BB962C8B-B14F-4D97-AF65-F5344CB8AC3E}">
        <p14:creationId xmlns:p14="http://schemas.microsoft.com/office/powerpoint/2010/main" val="2772741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3" name="Content Placeholder 2">
            <a:extLst>
              <a:ext uri="{FF2B5EF4-FFF2-40B4-BE49-F238E27FC236}">
                <a16:creationId xmlns:a16="http://schemas.microsoft.com/office/drawing/2014/main" id="{40A03422-22BE-C7BB-35BF-CB9D1C90DF2A}"/>
              </a:ext>
            </a:extLst>
          </p:cNvPr>
          <p:cNvSpPr>
            <a:spLocks noGrp="1"/>
          </p:cNvSpPr>
          <p:nvPr>
            <p:ph idx="1"/>
          </p:nvPr>
        </p:nvSpPr>
        <p:spPr>
          <a:xfrm>
            <a:off x="2152650" y="3818965"/>
            <a:ext cx="7886700" cy="2357998"/>
          </a:xfrm>
        </p:spPr>
        <p:txBody>
          <a:bodyPr/>
          <a:lstStyle/>
          <a:p>
            <a:r>
              <a:rPr lang="en-US" dirty="0"/>
              <a:t>We want to figure out where the car is likely to be, so we need to revisit our equation from earlier and the terms to define it:</a:t>
            </a:r>
          </a:p>
          <a:p>
            <a:endParaRPr lang="en-US" dirty="0"/>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69</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rotWithShape="1">
          <a:blip r:embed="rId2"/>
          <a:srcRect t="59208"/>
          <a:stretch/>
        </p:blipFill>
        <p:spPr>
          <a:xfrm>
            <a:off x="2209800" y="2276406"/>
            <a:ext cx="7772400" cy="1325563"/>
          </a:xfrm>
          <a:prstGeom prst="rect">
            <a:avLst/>
          </a:prstGeom>
        </p:spPr>
      </p:pic>
      <p:pic>
        <p:nvPicPr>
          <p:cNvPr id="6" name="Picture 5">
            <a:extLst>
              <a:ext uri="{FF2B5EF4-FFF2-40B4-BE49-F238E27FC236}">
                <a16:creationId xmlns:a16="http://schemas.microsoft.com/office/drawing/2014/main" id="{2D8E3C87-A635-5AE8-4519-96C32460BE51}"/>
              </a:ext>
            </a:extLst>
          </p:cNvPr>
          <p:cNvPicPr>
            <a:picLocks noChangeAspect="1"/>
          </p:cNvPicPr>
          <p:nvPr/>
        </p:nvPicPr>
        <p:blipFill>
          <a:blip r:embed="rId3"/>
          <a:stretch>
            <a:fillRect/>
          </a:stretch>
        </p:blipFill>
        <p:spPr>
          <a:xfrm>
            <a:off x="7803776" y="63653"/>
            <a:ext cx="2864224" cy="2212753"/>
          </a:xfrm>
          <a:prstGeom prst="rect">
            <a:avLst/>
          </a:prstGeom>
        </p:spPr>
      </p:pic>
      <p:pic>
        <p:nvPicPr>
          <p:cNvPr id="8" name="Picture 7">
            <a:extLst>
              <a:ext uri="{FF2B5EF4-FFF2-40B4-BE49-F238E27FC236}">
                <a16:creationId xmlns:a16="http://schemas.microsoft.com/office/drawing/2014/main" id="{1EB59B98-7C14-4E09-8F0F-FDED2D1685CE}"/>
              </a:ext>
            </a:extLst>
          </p:cNvPr>
          <p:cNvPicPr>
            <a:picLocks noChangeAspect="1"/>
          </p:cNvPicPr>
          <p:nvPr/>
        </p:nvPicPr>
        <p:blipFill rotWithShape="1">
          <a:blip r:embed="rId4"/>
          <a:srcRect l="8480"/>
          <a:stretch/>
        </p:blipFill>
        <p:spPr>
          <a:xfrm>
            <a:off x="2939303" y="5068567"/>
            <a:ext cx="6313394" cy="1620129"/>
          </a:xfrm>
          <a:prstGeom prst="rect">
            <a:avLst/>
          </a:prstGeom>
        </p:spPr>
      </p:pic>
    </p:spTree>
    <p:extLst>
      <p:ext uri="{BB962C8B-B14F-4D97-AF65-F5344CB8AC3E}">
        <p14:creationId xmlns:p14="http://schemas.microsoft.com/office/powerpoint/2010/main" val="899730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0AE5-3162-2256-43BC-82BFBCD42AC3}"/>
              </a:ext>
            </a:extLst>
          </p:cNvPr>
          <p:cNvSpPr>
            <a:spLocks noGrp="1"/>
          </p:cNvSpPr>
          <p:nvPr>
            <p:ph type="title"/>
          </p:nvPr>
        </p:nvSpPr>
        <p:spPr/>
        <p:txBody>
          <a:bodyPr/>
          <a:lstStyle/>
          <a:p>
            <a:r>
              <a:rPr lang="en-US" dirty="0"/>
              <a:t>Capability: Motion Planning</a:t>
            </a:r>
          </a:p>
        </p:txBody>
      </p:sp>
      <p:sp>
        <p:nvSpPr>
          <p:cNvPr id="5" name="Slide Number Placeholder 4">
            <a:extLst>
              <a:ext uri="{FF2B5EF4-FFF2-40B4-BE49-F238E27FC236}">
                <a16:creationId xmlns:a16="http://schemas.microsoft.com/office/drawing/2014/main" id="{BF38C4F2-6134-8A38-91FC-97FF55C8F527}"/>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6" name="Content Placeholder 5">
            <a:extLst>
              <a:ext uri="{FF2B5EF4-FFF2-40B4-BE49-F238E27FC236}">
                <a16:creationId xmlns:a16="http://schemas.microsoft.com/office/drawing/2014/main" id="{1CB10C43-F7C3-8AFF-9B42-91AA78F6F028}"/>
              </a:ext>
            </a:extLst>
          </p:cNvPr>
          <p:cNvPicPr>
            <a:picLocks noChangeAspect="1"/>
          </p:cNvPicPr>
          <p:nvPr/>
        </p:nvPicPr>
        <p:blipFill>
          <a:blip r:embed="rId2"/>
          <a:stretch>
            <a:fillRect/>
          </a:stretch>
        </p:blipFill>
        <p:spPr>
          <a:xfrm>
            <a:off x="2934028" y="1690689"/>
            <a:ext cx="6323944" cy="435133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EC0C19D-4A5A-B6EA-1B2B-3623401362DD}"/>
              </a:ext>
            </a:extLst>
          </p:cNvPr>
          <p:cNvSpPr txBox="1"/>
          <p:nvPr/>
        </p:nvSpPr>
        <p:spPr>
          <a:xfrm>
            <a:off x="8534120" y="6255748"/>
            <a:ext cx="1447704" cy="369332"/>
          </a:xfrm>
          <a:prstGeom prst="rect">
            <a:avLst/>
          </a:prstGeom>
          <a:noFill/>
        </p:spPr>
        <p:txBody>
          <a:bodyPr wrap="none" rtlCol="0">
            <a:spAutoFit/>
          </a:bodyPr>
          <a:lstStyle/>
          <a:p>
            <a:r>
              <a:rPr lang="en-US" dirty="0"/>
              <a:t>Image: </a:t>
            </a:r>
            <a:r>
              <a:rPr lang="en-US" dirty="0">
                <a:hlinkClick r:id="rId3"/>
              </a:rPr>
              <a:t>Wired</a:t>
            </a:r>
            <a:endParaRPr lang="en-US" dirty="0"/>
          </a:p>
        </p:txBody>
      </p:sp>
    </p:spTree>
    <p:extLst>
      <p:ext uri="{BB962C8B-B14F-4D97-AF65-F5344CB8AC3E}">
        <p14:creationId xmlns:p14="http://schemas.microsoft.com/office/powerpoint/2010/main" val="2311890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70</a:t>
            </a:fld>
            <a:endParaRPr lang="en-US"/>
          </a:p>
        </p:txBody>
      </p:sp>
      <p:grpSp>
        <p:nvGrpSpPr>
          <p:cNvPr id="19" name="Group 18">
            <a:extLst>
              <a:ext uri="{FF2B5EF4-FFF2-40B4-BE49-F238E27FC236}">
                <a16:creationId xmlns:a16="http://schemas.microsoft.com/office/drawing/2014/main" id="{0F252A61-683E-CBA4-1F79-9AF6D6BF1C73}"/>
              </a:ext>
            </a:extLst>
          </p:cNvPr>
          <p:cNvGrpSpPr/>
          <p:nvPr/>
        </p:nvGrpSpPr>
        <p:grpSpPr>
          <a:xfrm>
            <a:off x="2145284" y="3833177"/>
            <a:ext cx="8325408" cy="1420440"/>
            <a:chOff x="621284" y="3833177"/>
            <a:chExt cx="8325408" cy="1420440"/>
          </a:xfrm>
        </p:grpSpPr>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
        <p:nvSpPr>
          <p:cNvPr id="18" name="TextBox 17">
            <a:extLst>
              <a:ext uri="{FF2B5EF4-FFF2-40B4-BE49-F238E27FC236}">
                <a16:creationId xmlns:a16="http://schemas.microsoft.com/office/drawing/2014/main" id="{BEBB45F8-F2C9-CA99-C03C-119622114F6A}"/>
              </a:ext>
            </a:extLst>
          </p:cNvPr>
          <p:cNvSpPr txBox="1"/>
          <p:nvPr/>
        </p:nvSpPr>
        <p:spPr>
          <a:xfrm>
            <a:off x="2114635" y="5239125"/>
            <a:ext cx="2869696"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a:t>
            </a:r>
          </a:p>
        </p:txBody>
      </p:sp>
    </p:spTree>
    <p:extLst>
      <p:ext uri="{BB962C8B-B14F-4D97-AF65-F5344CB8AC3E}">
        <p14:creationId xmlns:p14="http://schemas.microsoft.com/office/powerpoint/2010/main" val="2520236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71</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4076757"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prior?</a:t>
            </a:r>
          </a:p>
        </p:txBody>
      </p:sp>
    </p:spTree>
    <p:extLst>
      <p:ext uri="{BB962C8B-B14F-4D97-AF65-F5344CB8AC3E}">
        <p14:creationId xmlns:p14="http://schemas.microsoft.com/office/powerpoint/2010/main" val="2821460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72</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6300507"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prior?</a:t>
            </a:r>
          </a:p>
          <a:p>
            <a:r>
              <a:rPr lang="en-US" sz="2000" dirty="0">
                <a:latin typeface="Open Sans" panose="020B0606030504020204" pitchFamily="34" charset="0"/>
                <a:ea typeface="Open Sans" panose="020B0606030504020204" pitchFamily="34" charset="0"/>
                <a:cs typeface="Open Sans" panose="020B0606030504020204" pitchFamily="34" charset="0"/>
              </a:rPr>
              <a:t>We don’t have any info about what lane we start in.</a:t>
            </a:r>
          </a:p>
        </p:txBody>
      </p:sp>
    </p:spTree>
    <p:extLst>
      <p:ext uri="{BB962C8B-B14F-4D97-AF65-F5344CB8AC3E}">
        <p14:creationId xmlns:p14="http://schemas.microsoft.com/office/powerpoint/2010/main" val="3942368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73</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5179623"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motion model?</a:t>
            </a:r>
          </a:p>
        </p:txBody>
      </p:sp>
    </p:spTree>
    <p:extLst>
      <p:ext uri="{BB962C8B-B14F-4D97-AF65-F5344CB8AC3E}">
        <p14:creationId xmlns:p14="http://schemas.microsoft.com/office/powerpoint/2010/main" val="231556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74</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735137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motion model?</a:t>
            </a:r>
          </a:p>
          <a:p>
            <a:r>
              <a:rPr lang="en-US" sz="2000" dirty="0">
                <a:latin typeface="Open Sans" panose="020B0606030504020204" pitchFamily="34" charset="0"/>
                <a:ea typeface="Open Sans" panose="020B0606030504020204" pitchFamily="34" charset="0"/>
                <a:cs typeface="Open Sans" panose="020B0606030504020204" pitchFamily="34" charset="0"/>
              </a:rPr>
              <a:t>We usually stay in the same lane, but switch 30% of the time.</a:t>
            </a:r>
          </a:p>
        </p:txBody>
      </p:sp>
    </p:spTree>
    <p:extLst>
      <p:ext uri="{BB962C8B-B14F-4D97-AF65-F5344CB8AC3E}">
        <p14:creationId xmlns:p14="http://schemas.microsoft.com/office/powerpoint/2010/main" val="554636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75</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5" y="5239125"/>
            <a:ext cx="5739072"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observation model?</a:t>
            </a:r>
          </a:p>
        </p:txBody>
      </p:sp>
    </p:spTree>
    <p:extLst>
      <p:ext uri="{BB962C8B-B14F-4D97-AF65-F5344CB8AC3E}">
        <p14:creationId xmlns:p14="http://schemas.microsoft.com/office/powerpoint/2010/main" val="1673621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76</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5" y="5239126"/>
            <a:ext cx="601190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observation model?</a:t>
            </a:r>
          </a:p>
          <a:p>
            <a:r>
              <a:rPr lang="en-US" sz="2000" dirty="0">
                <a:latin typeface="Open Sans" panose="020B0606030504020204" pitchFamily="34" charset="0"/>
                <a:ea typeface="Open Sans" panose="020B0606030504020204" pitchFamily="34" charset="0"/>
                <a:cs typeface="Open Sans" panose="020B0606030504020204" pitchFamily="34" charset="0"/>
              </a:rPr>
              <a:t>We are pretty good at telling what lane we are in.</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Slightly more accurate in the left lane.</a:t>
            </a:r>
          </a:p>
        </p:txBody>
      </p:sp>
    </p:spTree>
    <p:extLst>
      <p:ext uri="{BB962C8B-B14F-4D97-AF65-F5344CB8AC3E}">
        <p14:creationId xmlns:p14="http://schemas.microsoft.com/office/powerpoint/2010/main" val="3254565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77</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835453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Also, these are probability distributions, so </a:t>
            </a:r>
            <a:r>
              <a:rPr lang="en-US" sz="2000" i="1" dirty="0">
                <a:latin typeface="Open Sans" panose="020B0606030504020204" pitchFamily="34" charset="0"/>
                <a:ea typeface="Open Sans" panose="020B0606030504020204" pitchFamily="34" charset="0"/>
                <a:cs typeface="Open Sans" panose="020B0606030504020204" pitchFamily="34" charset="0"/>
              </a:rPr>
              <a:t>something</a:t>
            </a:r>
            <a:r>
              <a:rPr lang="en-US" sz="2000" dirty="0">
                <a:latin typeface="Open Sans" panose="020B0606030504020204" pitchFamily="34" charset="0"/>
                <a:ea typeface="Open Sans" panose="020B0606030504020204" pitchFamily="34" charset="0"/>
                <a:cs typeface="Open Sans" panose="020B0606030504020204" pitchFamily="34" charset="0"/>
              </a:rPr>
              <a:t> must sum to 1.</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What is it?</a:t>
            </a:r>
          </a:p>
        </p:txBody>
      </p:sp>
    </p:spTree>
    <p:extLst>
      <p:ext uri="{BB962C8B-B14F-4D97-AF65-F5344CB8AC3E}">
        <p14:creationId xmlns:p14="http://schemas.microsoft.com/office/powerpoint/2010/main" val="36784186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78</a:t>
            </a:fld>
            <a:endParaRPr lang="en-US"/>
          </a:p>
        </p:txBody>
      </p:sp>
    </p:spTree>
    <p:extLst>
      <p:ext uri="{BB962C8B-B14F-4D97-AF65-F5344CB8AC3E}">
        <p14:creationId xmlns:p14="http://schemas.microsoft.com/office/powerpoint/2010/main" val="41056714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79</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3036227" y="1889596"/>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28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3D06-3DB7-304C-A6CE-873ACF2B97D9}"/>
              </a:ext>
            </a:extLst>
          </p:cNvPr>
          <p:cNvSpPr>
            <a:spLocks noGrp="1"/>
          </p:cNvSpPr>
          <p:nvPr>
            <p:ph type="title"/>
          </p:nvPr>
        </p:nvSpPr>
        <p:spPr/>
        <p:txBody>
          <a:bodyPr/>
          <a:lstStyle/>
          <a:p>
            <a:r>
              <a:rPr lang="en-US" dirty="0"/>
              <a:t>Capability: Control</a:t>
            </a:r>
          </a:p>
        </p:txBody>
      </p:sp>
      <p:pic>
        <p:nvPicPr>
          <p:cNvPr id="7" name="Content Placeholder 6">
            <a:extLst>
              <a:ext uri="{FF2B5EF4-FFF2-40B4-BE49-F238E27FC236}">
                <a16:creationId xmlns:a16="http://schemas.microsoft.com/office/drawing/2014/main" id="{7643B94A-655C-B143-B956-7C73AB006FFC}"/>
              </a:ext>
            </a:extLst>
          </p:cNvPr>
          <p:cNvPicPr>
            <a:picLocks noGrp="1" noChangeAspect="1"/>
          </p:cNvPicPr>
          <p:nvPr>
            <p:ph idx="1"/>
          </p:nvPr>
        </p:nvPicPr>
        <p:blipFill>
          <a:blip r:embed="rId2"/>
          <a:stretch>
            <a:fillRect/>
          </a:stretch>
        </p:blipFill>
        <p:spPr>
          <a:xfrm>
            <a:off x="2400597" y="1922630"/>
            <a:ext cx="7390806" cy="4157328"/>
          </a:xfrm>
        </p:spPr>
      </p:pic>
      <p:sp>
        <p:nvSpPr>
          <p:cNvPr id="5" name="Slide Number Placeholder 4">
            <a:extLst>
              <a:ext uri="{FF2B5EF4-FFF2-40B4-BE49-F238E27FC236}">
                <a16:creationId xmlns:a16="http://schemas.microsoft.com/office/drawing/2014/main" id="{0026468F-4D51-E748-8DF5-74DCC3D962A5}"/>
              </a:ext>
            </a:extLst>
          </p:cNvPr>
          <p:cNvSpPr>
            <a:spLocks noGrp="1"/>
          </p:cNvSpPr>
          <p:nvPr>
            <p:ph type="sldNum" sz="quarter" idx="12"/>
          </p:nvPr>
        </p:nvSpPr>
        <p:spPr/>
        <p:txBody>
          <a:bodyPr/>
          <a:lstStyle/>
          <a:p>
            <a:fld id="{E538DE21-AC3D-574E-A9BC-92B90566158F}" type="slidenum">
              <a:rPr lang="en-US" smtClean="0"/>
              <a:t>8</a:t>
            </a:fld>
            <a:endParaRPr lang="en-US"/>
          </a:p>
        </p:txBody>
      </p:sp>
      <p:sp>
        <p:nvSpPr>
          <p:cNvPr id="8" name="TextBox 7">
            <a:extLst>
              <a:ext uri="{FF2B5EF4-FFF2-40B4-BE49-F238E27FC236}">
                <a16:creationId xmlns:a16="http://schemas.microsoft.com/office/drawing/2014/main" id="{16AFC9A5-1C6E-8F48-87AB-291876ACF13C}"/>
              </a:ext>
            </a:extLst>
          </p:cNvPr>
          <p:cNvSpPr txBox="1"/>
          <p:nvPr/>
        </p:nvSpPr>
        <p:spPr>
          <a:xfrm>
            <a:off x="7844590" y="6368716"/>
            <a:ext cx="2548903" cy="369332"/>
          </a:xfrm>
          <a:prstGeom prst="rect">
            <a:avLst/>
          </a:prstGeom>
          <a:noFill/>
        </p:spPr>
        <p:txBody>
          <a:bodyPr wrap="none" rtlCol="0">
            <a:spAutoFit/>
          </a:bodyPr>
          <a:lstStyle/>
          <a:p>
            <a:r>
              <a:rPr lang="en-US" dirty="0"/>
              <a:t>Source: Boston Dynamics</a:t>
            </a:r>
          </a:p>
        </p:txBody>
      </p:sp>
    </p:spTree>
    <p:extLst>
      <p:ext uri="{BB962C8B-B14F-4D97-AF65-F5344CB8AC3E}">
        <p14:creationId xmlns:p14="http://schemas.microsoft.com/office/powerpoint/2010/main" val="2831593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80</a:t>
            </a:fld>
            <a:endParaRPr lang="en-US"/>
          </a:p>
        </p:txBody>
      </p:sp>
      <p:pic>
        <p:nvPicPr>
          <p:cNvPr id="4" name="Content Placeholder 5">
            <a:extLst>
              <a:ext uri="{FF2B5EF4-FFF2-40B4-BE49-F238E27FC236}">
                <a16:creationId xmlns:a16="http://schemas.microsoft.com/office/drawing/2014/main" id="{768CAF92-D265-3713-1E89-280FC609D59A}"/>
              </a:ext>
            </a:extLst>
          </p:cNvPr>
          <p:cNvPicPr>
            <a:picLocks noChangeAspect="1"/>
          </p:cNvPicPr>
          <p:nvPr/>
        </p:nvPicPr>
        <p:blipFill rotWithShape="1">
          <a:blip r:embed="rId2"/>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1182187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81</a:t>
            </a:fld>
            <a:endParaRPr lang="en-US"/>
          </a:p>
        </p:txBody>
      </p:sp>
      <p:pic>
        <p:nvPicPr>
          <p:cNvPr id="7" name="Picture 6">
            <a:extLst>
              <a:ext uri="{FF2B5EF4-FFF2-40B4-BE49-F238E27FC236}">
                <a16:creationId xmlns:a16="http://schemas.microsoft.com/office/drawing/2014/main" id="{25C22373-4B07-EC4D-E430-160C6E9B0A62}"/>
              </a:ext>
            </a:extLst>
          </p:cNvPr>
          <p:cNvPicPr>
            <a:picLocks noChangeAspect="1"/>
          </p:cNvPicPr>
          <p:nvPr/>
        </p:nvPicPr>
        <p:blipFill>
          <a:blip r:embed="rId2"/>
          <a:stretch>
            <a:fillRect/>
          </a:stretch>
        </p:blipFill>
        <p:spPr>
          <a:xfrm>
            <a:off x="2209800" y="3179799"/>
            <a:ext cx="7772400" cy="879894"/>
          </a:xfrm>
          <a:prstGeom prst="rect">
            <a:avLst/>
          </a:prstGeom>
        </p:spPr>
      </p:pic>
      <p:pic>
        <p:nvPicPr>
          <p:cNvPr id="8" name="Content Placeholder 5">
            <a:extLst>
              <a:ext uri="{FF2B5EF4-FFF2-40B4-BE49-F238E27FC236}">
                <a16:creationId xmlns:a16="http://schemas.microsoft.com/office/drawing/2014/main" id="{910AED77-D4D7-6A8B-A00F-2F304C81D0DE}"/>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2870120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82</a:t>
            </a:fld>
            <a:endParaRPr lang="en-US"/>
          </a:p>
        </p:txBody>
      </p:sp>
      <p:pic>
        <p:nvPicPr>
          <p:cNvPr id="7" name="Picture 6">
            <a:extLst>
              <a:ext uri="{FF2B5EF4-FFF2-40B4-BE49-F238E27FC236}">
                <a16:creationId xmlns:a16="http://schemas.microsoft.com/office/drawing/2014/main" id="{25C22373-4B07-EC4D-E430-160C6E9B0A62}"/>
              </a:ext>
            </a:extLst>
          </p:cNvPr>
          <p:cNvPicPr>
            <a:picLocks noChangeAspect="1"/>
          </p:cNvPicPr>
          <p:nvPr/>
        </p:nvPicPr>
        <p:blipFill>
          <a:blip r:embed="rId2"/>
          <a:stretch>
            <a:fillRect/>
          </a:stretch>
        </p:blipFill>
        <p:spPr>
          <a:xfrm>
            <a:off x="2209800" y="3179799"/>
            <a:ext cx="7772400" cy="879894"/>
          </a:xfrm>
          <a:prstGeom prst="rect">
            <a:avLst/>
          </a:prstGeom>
        </p:spPr>
      </p:pic>
      <p:sp>
        <p:nvSpPr>
          <p:cNvPr id="8" name="TextBox 7">
            <a:extLst>
              <a:ext uri="{FF2B5EF4-FFF2-40B4-BE49-F238E27FC236}">
                <a16:creationId xmlns:a16="http://schemas.microsoft.com/office/drawing/2014/main" id="{798AAC58-16AB-F881-965C-4DA710392C7C}"/>
              </a:ext>
            </a:extLst>
          </p:cNvPr>
          <p:cNvSpPr txBox="1"/>
          <p:nvPr/>
        </p:nvSpPr>
        <p:spPr>
          <a:xfrm>
            <a:off x="3500718" y="4447159"/>
            <a:ext cx="5190565"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Also, a probability distribution over the states is known as the “belief” or “belief distribution”. Often notated as </a:t>
            </a:r>
            <a:r>
              <a:rPr lang="en-US" dirty="0" err="1">
                <a:latin typeface="Open Sans" panose="020B0606030504020204" pitchFamily="34" charset="0"/>
                <a:ea typeface="Open Sans" panose="020B0606030504020204" pitchFamily="34" charset="0"/>
                <a:cs typeface="Open Sans" panose="020B0606030504020204" pitchFamily="34" charset="0"/>
              </a:rPr>
              <a:t>b</a:t>
            </a:r>
            <a:r>
              <a:rPr lang="en-US" baseline="-25000" dirty="0" err="1">
                <a:latin typeface="Open Sans" panose="020B0606030504020204" pitchFamily="34" charset="0"/>
                <a:ea typeface="Open Sans" panose="020B0606030504020204" pitchFamily="34" charset="0"/>
                <a:cs typeface="Open Sans" panose="020B0606030504020204" pitchFamily="34" charset="0"/>
              </a:rPr>
              <a:t>t</a:t>
            </a:r>
            <a:r>
              <a:rPr lang="en-US" dirty="0">
                <a:latin typeface="Open Sans" panose="020B0606030504020204" pitchFamily="34" charset="0"/>
                <a:ea typeface="Open Sans" panose="020B0606030504020204" pitchFamily="34" charset="0"/>
                <a:cs typeface="Open Sans" panose="020B0606030504020204" pitchFamily="34" charset="0"/>
              </a:rPr>
              <a:t> or Bel(t) or just P(x).</a:t>
            </a:r>
          </a:p>
        </p:txBody>
      </p:sp>
      <p:pic>
        <p:nvPicPr>
          <p:cNvPr id="4" name="Content Placeholder 5">
            <a:extLst>
              <a:ext uri="{FF2B5EF4-FFF2-40B4-BE49-F238E27FC236}">
                <a16:creationId xmlns:a16="http://schemas.microsoft.com/office/drawing/2014/main" id="{CE718B1E-73A4-1509-3E39-9E0FBBA45D4B}"/>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1578118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use what we know about probability to write this in terms of distributions and terms we know:</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83</a:t>
            </a:fld>
            <a:endParaRPr lang="en-US"/>
          </a:p>
        </p:txBody>
      </p:sp>
      <p:pic>
        <p:nvPicPr>
          <p:cNvPr id="8" name="Picture 7">
            <a:extLst>
              <a:ext uri="{FF2B5EF4-FFF2-40B4-BE49-F238E27FC236}">
                <a16:creationId xmlns:a16="http://schemas.microsoft.com/office/drawing/2014/main" id="{D47E1E4D-ECD2-11DA-2D1E-3D560BB14FC8}"/>
              </a:ext>
            </a:extLst>
          </p:cNvPr>
          <p:cNvPicPr>
            <a:picLocks noChangeAspect="1"/>
          </p:cNvPicPr>
          <p:nvPr/>
        </p:nvPicPr>
        <p:blipFill>
          <a:blip r:embed="rId2"/>
          <a:stretch>
            <a:fillRect/>
          </a:stretch>
        </p:blipFill>
        <p:spPr>
          <a:xfrm>
            <a:off x="2203076" y="2552187"/>
            <a:ext cx="7772400" cy="3286477"/>
          </a:xfrm>
          <a:prstGeom prst="rect">
            <a:avLst/>
          </a:prstGeom>
        </p:spPr>
      </p:pic>
      <p:pic>
        <p:nvPicPr>
          <p:cNvPr id="4" name="Content Placeholder 5">
            <a:extLst>
              <a:ext uri="{FF2B5EF4-FFF2-40B4-BE49-F238E27FC236}">
                <a16:creationId xmlns:a16="http://schemas.microsoft.com/office/drawing/2014/main" id="{71D93C0B-51FD-80B4-20BB-E561DD5EF9FC}"/>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3848297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normAutofit fontScale="92500" lnSpcReduction="20000"/>
          </a:bodyPr>
          <a:lstStyle/>
          <a:p>
            <a:r>
              <a:rPr lang="en-US" dirty="0"/>
              <a:t>Our filtering equation looks as follows:</a:t>
            </a:r>
          </a:p>
          <a:p>
            <a:endParaRPr lang="en-US" dirty="0"/>
          </a:p>
          <a:p>
            <a:endParaRPr lang="en-US" dirty="0"/>
          </a:p>
          <a:p>
            <a:endParaRPr lang="en-US" dirty="0"/>
          </a:p>
          <a:p>
            <a:r>
              <a:rPr lang="en-US" dirty="0"/>
              <a:t>It’s often easiest to represent this as a two-stage problem.</a:t>
            </a:r>
          </a:p>
          <a:p>
            <a:endParaRPr lang="en-US" dirty="0"/>
          </a:p>
          <a:p>
            <a:r>
              <a:rPr lang="en-US" dirty="0"/>
              <a:t>Prediction Step:</a:t>
            </a:r>
          </a:p>
          <a:p>
            <a:pPr marL="0" indent="0">
              <a:buNone/>
            </a:pPr>
            <a:r>
              <a:rPr lang="en-US" sz="1800" dirty="0"/>
              <a:t>From robot motion</a:t>
            </a:r>
          </a:p>
          <a:p>
            <a:endParaRPr lang="en-US" dirty="0"/>
          </a:p>
          <a:p>
            <a:r>
              <a:rPr lang="en-US" dirty="0"/>
              <a:t>Update Step:</a:t>
            </a:r>
          </a:p>
          <a:p>
            <a:pPr marL="0" indent="0">
              <a:buNone/>
            </a:pPr>
            <a:r>
              <a:rPr lang="en-US" sz="1800" dirty="0"/>
              <a:t>From observation</a:t>
            </a:r>
          </a:p>
          <a:p>
            <a:endParaRPr lang="en-US" dirty="0"/>
          </a:p>
          <a:p>
            <a:endParaRPr lang="en-US" dirty="0"/>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84</a:t>
            </a:fld>
            <a:endParaRPr lang="en-US"/>
          </a:p>
        </p:txBody>
      </p:sp>
      <p:pic>
        <p:nvPicPr>
          <p:cNvPr id="7" name="Picture 6">
            <a:extLst>
              <a:ext uri="{FF2B5EF4-FFF2-40B4-BE49-F238E27FC236}">
                <a16:creationId xmlns:a16="http://schemas.microsoft.com/office/drawing/2014/main" id="{DBD4E3A3-B8B5-8121-4361-39BFDF8EA748}"/>
              </a:ext>
            </a:extLst>
          </p:cNvPr>
          <p:cNvPicPr>
            <a:picLocks noChangeAspect="1"/>
          </p:cNvPicPr>
          <p:nvPr/>
        </p:nvPicPr>
        <p:blipFill>
          <a:blip r:embed="rId2"/>
          <a:stretch>
            <a:fillRect/>
          </a:stretch>
        </p:blipFill>
        <p:spPr>
          <a:xfrm>
            <a:off x="2209800" y="2222368"/>
            <a:ext cx="7772400" cy="880299"/>
          </a:xfrm>
          <a:prstGeom prst="rect">
            <a:avLst/>
          </a:prstGeom>
        </p:spPr>
      </p:pic>
      <p:pic>
        <p:nvPicPr>
          <p:cNvPr id="9" name="Picture 8">
            <a:extLst>
              <a:ext uri="{FF2B5EF4-FFF2-40B4-BE49-F238E27FC236}">
                <a16:creationId xmlns:a16="http://schemas.microsoft.com/office/drawing/2014/main" id="{65258C54-8DDA-2F6B-6997-341B731CF9DA}"/>
              </a:ext>
            </a:extLst>
          </p:cNvPr>
          <p:cNvPicPr>
            <a:picLocks noChangeAspect="1"/>
          </p:cNvPicPr>
          <p:nvPr/>
        </p:nvPicPr>
        <p:blipFill>
          <a:blip r:embed="rId3"/>
          <a:stretch>
            <a:fillRect/>
          </a:stretch>
        </p:blipFill>
        <p:spPr>
          <a:xfrm>
            <a:off x="4658846" y="4049665"/>
            <a:ext cx="4652309" cy="907334"/>
          </a:xfrm>
          <a:prstGeom prst="rect">
            <a:avLst/>
          </a:prstGeom>
        </p:spPr>
      </p:pic>
      <p:pic>
        <p:nvPicPr>
          <p:cNvPr id="10" name="Picture 9">
            <a:extLst>
              <a:ext uri="{FF2B5EF4-FFF2-40B4-BE49-F238E27FC236}">
                <a16:creationId xmlns:a16="http://schemas.microsoft.com/office/drawing/2014/main" id="{1BD34F45-A7A9-8BA0-1B16-7288E3B56670}"/>
              </a:ext>
            </a:extLst>
          </p:cNvPr>
          <p:cNvPicPr>
            <a:picLocks noChangeAspect="1"/>
          </p:cNvPicPr>
          <p:nvPr/>
        </p:nvPicPr>
        <p:blipFill>
          <a:blip r:embed="rId4"/>
          <a:stretch>
            <a:fillRect/>
          </a:stretch>
        </p:blipFill>
        <p:spPr>
          <a:xfrm>
            <a:off x="4534259" y="5154394"/>
            <a:ext cx="4901480" cy="907335"/>
          </a:xfrm>
          <a:prstGeom prst="rect">
            <a:avLst/>
          </a:prstGeom>
        </p:spPr>
      </p:pic>
      <p:pic>
        <p:nvPicPr>
          <p:cNvPr id="4" name="Content Placeholder 5">
            <a:extLst>
              <a:ext uri="{FF2B5EF4-FFF2-40B4-BE49-F238E27FC236}">
                <a16:creationId xmlns:a16="http://schemas.microsoft.com/office/drawing/2014/main" id="{22834967-20FE-875A-C558-0ECEF33FBAFD}"/>
              </a:ext>
            </a:extLst>
          </p:cNvPr>
          <p:cNvPicPr>
            <a:picLocks noChangeAspect="1"/>
          </p:cNvPicPr>
          <p:nvPr/>
        </p:nvPicPr>
        <p:blipFill rotWithShape="1">
          <a:blip r:embed="rId5"/>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329974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2BC-A7B7-A257-3D6C-6188982E719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D6A681D3-D8D2-EB06-1CF3-E771DE136FF6}"/>
              </a:ext>
            </a:extLst>
          </p:cNvPr>
          <p:cNvSpPr>
            <a:spLocks noGrp="1"/>
          </p:cNvSpPr>
          <p:nvPr>
            <p:ph idx="1"/>
          </p:nvPr>
        </p:nvSpPr>
        <p:spPr/>
        <p:txBody>
          <a:bodyPr/>
          <a:lstStyle/>
          <a:p>
            <a:r>
              <a:rPr lang="en-US" dirty="0"/>
              <a:t>First, we go for the </a:t>
            </a:r>
            <a:r>
              <a:rPr lang="en-US" i="1" dirty="0"/>
              <a:t>prediction step</a:t>
            </a:r>
            <a:r>
              <a:rPr lang="en-US" dirty="0"/>
              <a:t>:</a:t>
            </a:r>
          </a:p>
        </p:txBody>
      </p:sp>
      <p:sp>
        <p:nvSpPr>
          <p:cNvPr id="5" name="Slide Number Placeholder 4">
            <a:extLst>
              <a:ext uri="{FF2B5EF4-FFF2-40B4-BE49-F238E27FC236}">
                <a16:creationId xmlns:a16="http://schemas.microsoft.com/office/drawing/2014/main" id="{2690E571-3612-9A0D-3B37-1973AA5C7E52}"/>
              </a:ext>
            </a:extLst>
          </p:cNvPr>
          <p:cNvSpPr>
            <a:spLocks noGrp="1"/>
          </p:cNvSpPr>
          <p:nvPr>
            <p:ph type="sldNum" sz="quarter" idx="12"/>
          </p:nvPr>
        </p:nvSpPr>
        <p:spPr/>
        <p:txBody>
          <a:bodyPr/>
          <a:lstStyle/>
          <a:p>
            <a:fld id="{E538DE21-AC3D-574E-A9BC-92B90566158F}" type="slidenum">
              <a:rPr lang="en-US" smtClean="0"/>
              <a:t>85</a:t>
            </a:fld>
            <a:endParaRPr lang="en-US"/>
          </a:p>
        </p:txBody>
      </p:sp>
      <p:pic>
        <p:nvPicPr>
          <p:cNvPr id="6" name="Picture 5">
            <a:extLst>
              <a:ext uri="{FF2B5EF4-FFF2-40B4-BE49-F238E27FC236}">
                <a16:creationId xmlns:a16="http://schemas.microsoft.com/office/drawing/2014/main" id="{DED93767-0DB3-49DD-5B77-E77E387ED0E2}"/>
              </a:ext>
            </a:extLst>
          </p:cNvPr>
          <p:cNvPicPr>
            <a:picLocks noChangeAspect="1"/>
          </p:cNvPicPr>
          <p:nvPr/>
        </p:nvPicPr>
        <p:blipFill rotWithShape="1">
          <a:blip r:embed="rId2"/>
          <a:srcRect b="62807"/>
          <a:stretch/>
        </p:blipFill>
        <p:spPr>
          <a:xfrm>
            <a:off x="2209800" y="2221550"/>
            <a:ext cx="7772400" cy="898168"/>
          </a:xfrm>
          <a:prstGeom prst="rect">
            <a:avLst/>
          </a:prstGeom>
        </p:spPr>
      </p:pic>
      <p:grpSp>
        <p:nvGrpSpPr>
          <p:cNvPr id="7" name="Group 6">
            <a:extLst>
              <a:ext uri="{FF2B5EF4-FFF2-40B4-BE49-F238E27FC236}">
                <a16:creationId xmlns:a16="http://schemas.microsoft.com/office/drawing/2014/main" id="{550FB700-C971-749D-1F2B-4AD4AAD54632}"/>
              </a:ext>
            </a:extLst>
          </p:cNvPr>
          <p:cNvGrpSpPr/>
          <p:nvPr/>
        </p:nvGrpSpPr>
        <p:grpSpPr>
          <a:xfrm>
            <a:off x="2152650" y="5072434"/>
            <a:ext cx="8325408" cy="1420440"/>
            <a:chOff x="621284" y="3833177"/>
            <a:chExt cx="8325408" cy="1420440"/>
          </a:xfrm>
        </p:grpSpPr>
        <p:pic>
          <p:nvPicPr>
            <p:cNvPr id="8" name="Picture 7">
              <a:extLst>
                <a:ext uri="{FF2B5EF4-FFF2-40B4-BE49-F238E27FC236}">
                  <a16:creationId xmlns:a16="http://schemas.microsoft.com/office/drawing/2014/main" id="{9B41BC0F-C1B6-E9F1-8731-D78D271326BD}"/>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9" name="Picture 8">
              <a:extLst>
                <a:ext uri="{FF2B5EF4-FFF2-40B4-BE49-F238E27FC236}">
                  <a16:creationId xmlns:a16="http://schemas.microsoft.com/office/drawing/2014/main" id="{05AEB45B-A129-3025-6801-89061C8878BB}"/>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0" name="Picture 9">
              <a:extLst>
                <a:ext uri="{FF2B5EF4-FFF2-40B4-BE49-F238E27FC236}">
                  <a16:creationId xmlns:a16="http://schemas.microsoft.com/office/drawing/2014/main" id="{B202FCAD-13ED-AC1E-E8E7-65F7378E1A8F}"/>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30234871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2BC-A7B7-A257-3D6C-6188982E719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D6A681D3-D8D2-EB06-1CF3-E771DE136FF6}"/>
              </a:ext>
            </a:extLst>
          </p:cNvPr>
          <p:cNvSpPr>
            <a:spLocks noGrp="1"/>
          </p:cNvSpPr>
          <p:nvPr>
            <p:ph idx="1"/>
          </p:nvPr>
        </p:nvSpPr>
        <p:spPr/>
        <p:txBody>
          <a:bodyPr/>
          <a:lstStyle/>
          <a:p>
            <a:r>
              <a:rPr lang="en-US" dirty="0"/>
              <a:t>First, we go for the </a:t>
            </a:r>
            <a:r>
              <a:rPr lang="en-US" i="1" dirty="0"/>
              <a:t>prediction step</a:t>
            </a:r>
            <a:r>
              <a:rPr lang="en-US" dirty="0"/>
              <a:t>:</a:t>
            </a:r>
          </a:p>
        </p:txBody>
      </p:sp>
      <p:sp>
        <p:nvSpPr>
          <p:cNvPr id="5" name="Slide Number Placeholder 4">
            <a:extLst>
              <a:ext uri="{FF2B5EF4-FFF2-40B4-BE49-F238E27FC236}">
                <a16:creationId xmlns:a16="http://schemas.microsoft.com/office/drawing/2014/main" id="{2690E571-3612-9A0D-3B37-1973AA5C7E52}"/>
              </a:ext>
            </a:extLst>
          </p:cNvPr>
          <p:cNvSpPr>
            <a:spLocks noGrp="1"/>
          </p:cNvSpPr>
          <p:nvPr>
            <p:ph type="sldNum" sz="quarter" idx="12"/>
          </p:nvPr>
        </p:nvSpPr>
        <p:spPr/>
        <p:txBody>
          <a:bodyPr/>
          <a:lstStyle/>
          <a:p>
            <a:fld id="{E538DE21-AC3D-574E-A9BC-92B90566158F}" type="slidenum">
              <a:rPr lang="en-US" smtClean="0"/>
              <a:t>86</a:t>
            </a:fld>
            <a:endParaRPr lang="en-US"/>
          </a:p>
        </p:txBody>
      </p:sp>
      <p:pic>
        <p:nvPicPr>
          <p:cNvPr id="6" name="Picture 5">
            <a:extLst>
              <a:ext uri="{FF2B5EF4-FFF2-40B4-BE49-F238E27FC236}">
                <a16:creationId xmlns:a16="http://schemas.microsoft.com/office/drawing/2014/main" id="{DED93767-0DB3-49DD-5B77-E77E387ED0E2}"/>
              </a:ext>
            </a:extLst>
          </p:cNvPr>
          <p:cNvPicPr>
            <a:picLocks noChangeAspect="1"/>
          </p:cNvPicPr>
          <p:nvPr/>
        </p:nvPicPr>
        <p:blipFill>
          <a:blip r:embed="rId2"/>
          <a:stretch>
            <a:fillRect/>
          </a:stretch>
        </p:blipFill>
        <p:spPr>
          <a:xfrm>
            <a:off x="2209800" y="2221550"/>
            <a:ext cx="7772400" cy="2414900"/>
          </a:xfrm>
          <a:prstGeom prst="rect">
            <a:avLst/>
          </a:prstGeom>
        </p:spPr>
      </p:pic>
      <p:grpSp>
        <p:nvGrpSpPr>
          <p:cNvPr id="7" name="Group 6">
            <a:extLst>
              <a:ext uri="{FF2B5EF4-FFF2-40B4-BE49-F238E27FC236}">
                <a16:creationId xmlns:a16="http://schemas.microsoft.com/office/drawing/2014/main" id="{550FB700-C971-749D-1F2B-4AD4AAD54632}"/>
              </a:ext>
            </a:extLst>
          </p:cNvPr>
          <p:cNvGrpSpPr/>
          <p:nvPr/>
        </p:nvGrpSpPr>
        <p:grpSpPr>
          <a:xfrm>
            <a:off x="2152650" y="5072434"/>
            <a:ext cx="8325408" cy="1420440"/>
            <a:chOff x="621284" y="3833177"/>
            <a:chExt cx="8325408" cy="1420440"/>
          </a:xfrm>
        </p:grpSpPr>
        <p:pic>
          <p:nvPicPr>
            <p:cNvPr id="8" name="Picture 7">
              <a:extLst>
                <a:ext uri="{FF2B5EF4-FFF2-40B4-BE49-F238E27FC236}">
                  <a16:creationId xmlns:a16="http://schemas.microsoft.com/office/drawing/2014/main" id="{9B41BC0F-C1B6-E9F1-8731-D78D271326BD}"/>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9" name="Picture 8">
              <a:extLst>
                <a:ext uri="{FF2B5EF4-FFF2-40B4-BE49-F238E27FC236}">
                  <a16:creationId xmlns:a16="http://schemas.microsoft.com/office/drawing/2014/main" id="{05AEB45B-A129-3025-6801-89061C8878BB}"/>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0" name="Picture 9">
              <a:extLst>
                <a:ext uri="{FF2B5EF4-FFF2-40B4-BE49-F238E27FC236}">
                  <a16:creationId xmlns:a16="http://schemas.microsoft.com/office/drawing/2014/main" id="{B202FCAD-13ED-AC1E-E8E7-65F7378E1A8F}"/>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22683972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3334-2FEF-1BDD-D2A0-E668A8B7687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6DC1133F-3AB1-9BD3-151D-98D34219C695}"/>
              </a:ext>
            </a:extLst>
          </p:cNvPr>
          <p:cNvSpPr>
            <a:spLocks noGrp="1"/>
          </p:cNvSpPr>
          <p:nvPr>
            <p:ph idx="1"/>
          </p:nvPr>
        </p:nvSpPr>
        <p:spPr>
          <a:xfrm>
            <a:off x="838200" y="1771033"/>
            <a:ext cx="10515600" cy="4351338"/>
          </a:xfrm>
        </p:spPr>
        <p:txBody>
          <a:bodyPr/>
          <a:lstStyle/>
          <a:p>
            <a:r>
              <a:rPr lang="en-US" dirty="0"/>
              <a:t>Next we need to run the “update” step, which corresponds to receiving an observation:</a:t>
            </a:r>
          </a:p>
          <a:p>
            <a:endParaRPr lang="en-US" dirty="0"/>
          </a:p>
        </p:txBody>
      </p:sp>
      <p:sp>
        <p:nvSpPr>
          <p:cNvPr id="5" name="Slide Number Placeholder 4">
            <a:extLst>
              <a:ext uri="{FF2B5EF4-FFF2-40B4-BE49-F238E27FC236}">
                <a16:creationId xmlns:a16="http://schemas.microsoft.com/office/drawing/2014/main" id="{1DFBC061-AFA5-0231-2681-3C72DA44C39A}"/>
              </a:ext>
            </a:extLst>
          </p:cNvPr>
          <p:cNvSpPr>
            <a:spLocks noGrp="1"/>
          </p:cNvSpPr>
          <p:nvPr>
            <p:ph type="sldNum" sz="quarter" idx="12"/>
          </p:nvPr>
        </p:nvSpPr>
        <p:spPr/>
        <p:txBody>
          <a:bodyPr/>
          <a:lstStyle/>
          <a:p>
            <a:fld id="{E538DE21-AC3D-574E-A9BC-92B90566158F}" type="slidenum">
              <a:rPr lang="en-US" smtClean="0"/>
              <a:t>87</a:t>
            </a:fld>
            <a:endParaRPr lang="en-US"/>
          </a:p>
        </p:txBody>
      </p:sp>
      <p:pic>
        <p:nvPicPr>
          <p:cNvPr id="6" name="Picture 5">
            <a:extLst>
              <a:ext uri="{FF2B5EF4-FFF2-40B4-BE49-F238E27FC236}">
                <a16:creationId xmlns:a16="http://schemas.microsoft.com/office/drawing/2014/main" id="{29AD7866-D8E1-8D53-4347-A5B51D8FF517}"/>
              </a:ext>
            </a:extLst>
          </p:cNvPr>
          <p:cNvPicPr>
            <a:picLocks noChangeAspect="1"/>
          </p:cNvPicPr>
          <p:nvPr/>
        </p:nvPicPr>
        <p:blipFill rotWithShape="1">
          <a:blip r:embed="rId2"/>
          <a:srcRect b="82231"/>
          <a:stretch/>
        </p:blipFill>
        <p:spPr>
          <a:xfrm>
            <a:off x="2209800" y="2564375"/>
            <a:ext cx="7772400" cy="481887"/>
          </a:xfrm>
          <a:prstGeom prst="rect">
            <a:avLst/>
          </a:prstGeom>
        </p:spPr>
      </p:pic>
      <p:sp>
        <p:nvSpPr>
          <p:cNvPr id="7" name="Rectangle 6">
            <a:extLst>
              <a:ext uri="{FF2B5EF4-FFF2-40B4-BE49-F238E27FC236}">
                <a16:creationId xmlns:a16="http://schemas.microsoft.com/office/drawing/2014/main" id="{209C7CA5-E49A-58E6-8507-995BAFB2A633}"/>
              </a:ext>
            </a:extLst>
          </p:cNvPr>
          <p:cNvSpPr/>
          <p:nvPr/>
        </p:nvSpPr>
        <p:spPr>
          <a:xfrm>
            <a:off x="8408894" y="2958354"/>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F2AEAC3-F7E2-8443-7346-4B41EE0E3DAA}"/>
              </a:ext>
            </a:extLst>
          </p:cNvPr>
          <p:cNvSpPr/>
          <p:nvPr/>
        </p:nvSpPr>
        <p:spPr>
          <a:xfrm>
            <a:off x="6692153" y="4495801"/>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075DC80F-BC29-42E5-EBD6-A793DB6DE186}"/>
              </a:ext>
            </a:extLst>
          </p:cNvPr>
          <p:cNvSpPr txBox="1"/>
          <p:nvPr/>
        </p:nvSpPr>
        <p:spPr>
          <a:xfrm>
            <a:off x="5642176" y="2958353"/>
            <a:ext cx="487864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elements do we take from the matrix?</a:t>
            </a:r>
          </a:p>
        </p:txBody>
      </p:sp>
      <p:grpSp>
        <p:nvGrpSpPr>
          <p:cNvPr id="10" name="Group 9">
            <a:extLst>
              <a:ext uri="{FF2B5EF4-FFF2-40B4-BE49-F238E27FC236}">
                <a16:creationId xmlns:a16="http://schemas.microsoft.com/office/drawing/2014/main" id="{F8C596A9-0EF9-B1E3-39E3-50C92E6DCF89}"/>
              </a:ext>
            </a:extLst>
          </p:cNvPr>
          <p:cNvGrpSpPr/>
          <p:nvPr/>
        </p:nvGrpSpPr>
        <p:grpSpPr>
          <a:xfrm>
            <a:off x="2152650" y="5072434"/>
            <a:ext cx="8325408" cy="1420440"/>
            <a:chOff x="621284" y="3833177"/>
            <a:chExt cx="8325408" cy="1420440"/>
          </a:xfrm>
        </p:grpSpPr>
        <p:pic>
          <p:nvPicPr>
            <p:cNvPr id="11" name="Picture 10">
              <a:extLst>
                <a:ext uri="{FF2B5EF4-FFF2-40B4-BE49-F238E27FC236}">
                  <a16:creationId xmlns:a16="http://schemas.microsoft.com/office/drawing/2014/main" id="{B5CF4452-A9B8-E47C-8485-49DAB91B740A}"/>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12" name="Picture 11">
              <a:extLst>
                <a:ext uri="{FF2B5EF4-FFF2-40B4-BE49-F238E27FC236}">
                  <a16:creationId xmlns:a16="http://schemas.microsoft.com/office/drawing/2014/main" id="{AF371ECC-B614-F060-2D92-4C01EA094010}"/>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3" name="Picture 12">
              <a:extLst>
                <a:ext uri="{FF2B5EF4-FFF2-40B4-BE49-F238E27FC236}">
                  <a16:creationId xmlns:a16="http://schemas.microsoft.com/office/drawing/2014/main" id="{E73DF798-7BBC-DD89-5389-9C6FD86E80B2}"/>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3048189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3334-2FEF-1BDD-D2A0-E668A8B7687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6DC1133F-3AB1-9BD3-151D-98D34219C695}"/>
              </a:ext>
            </a:extLst>
          </p:cNvPr>
          <p:cNvSpPr>
            <a:spLocks noGrp="1"/>
          </p:cNvSpPr>
          <p:nvPr>
            <p:ph idx="1"/>
          </p:nvPr>
        </p:nvSpPr>
        <p:spPr>
          <a:xfrm>
            <a:off x="838200" y="1771033"/>
            <a:ext cx="10515600" cy="4351338"/>
          </a:xfrm>
        </p:spPr>
        <p:txBody>
          <a:bodyPr/>
          <a:lstStyle/>
          <a:p>
            <a:r>
              <a:rPr lang="en-US" dirty="0"/>
              <a:t>Next we need to run the “update” step, which corresponds to receiving an observation:</a:t>
            </a:r>
          </a:p>
          <a:p>
            <a:endParaRPr lang="en-US" dirty="0"/>
          </a:p>
        </p:txBody>
      </p:sp>
      <p:sp>
        <p:nvSpPr>
          <p:cNvPr id="5" name="Slide Number Placeholder 4">
            <a:extLst>
              <a:ext uri="{FF2B5EF4-FFF2-40B4-BE49-F238E27FC236}">
                <a16:creationId xmlns:a16="http://schemas.microsoft.com/office/drawing/2014/main" id="{1DFBC061-AFA5-0231-2681-3C72DA44C39A}"/>
              </a:ext>
            </a:extLst>
          </p:cNvPr>
          <p:cNvSpPr>
            <a:spLocks noGrp="1"/>
          </p:cNvSpPr>
          <p:nvPr>
            <p:ph type="sldNum" sz="quarter" idx="12"/>
          </p:nvPr>
        </p:nvSpPr>
        <p:spPr/>
        <p:txBody>
          <a:bodyPr/>
          <a:lstStyle/>
          <a:p>
            <a:fld id="{E538DE21-AC3D-574E-A9BC-92B90566158F}" type="slidenum">
              <a:rPr lang="en-US" smtClean="0"/>
              <a:t>88</a:t>
            </a:fld>
            <a:endParaRPr lang="en-US"/>
          </a:p>
        </p:txBody>
      </p:sp>
      <p:grpSp>
        <p:nvGrpSpPr>
          <p:cNvPr id="14" name="Group 13">
            <a:extLst>
              <a:ext uri="{FF2B5EF4-FFF2-40B4-BE49-F238E27FC236}">
                <a16:creationId xmlns:a16="http://schemas.microsoft.com/office/drawing/2014/main" id="{1B3D5342-B2BC-636E-A76C-7FB6C2A90D52}"/>
              </a:ext>
            </a:extLst>
          </p:cNvPr>
          <p:cNvGrpSpPr/>
          <p:nvPr/>
        </p:nvGrpSpPr>
        <p:grpSpPr>
          <a:xfrm>
            <a:off x="2209800" y="2564375"/>
            <a:ext cx="7772400" cy="2711891"/>
            <a:chOff x="685800" y="2530254"/>
            <a:chExt cx="7772400" cy="2711891"/>
          </a:xfrm>
        </p:grpSpPr>
        <p:pic>
          <p:nvPicPr>
            <p:cNvPr id="6" name="Picture 5">
              <a:extLst>
                <a:ext uri="{FF2B5EF4-FFF2-40B4-BE49-F238E27FC236}">
                  <a16:creationId xmlns:a16="http://schemas.microsoft.com/office/drawing/2014/main" id="{29AD7866-D8E1-8D53-4347-A5B51D8FF517}"/>
                </a:ext>
              </a:extLst>
            </p:cNvPr>
            <p:cNvPicPr>
              <a:picLocks noChangeAspect="1"/>
            </p:cNvPicPr>
            <p:nvPr/>
          </p:nvPicPr>
          <p:blipFill>
            <a:blip r:embed="rId2"/>
            <a:stretch>
              <a:fillRect/>
            </a:stretch>
          </p:blipFill>
          <p:spPr>
            <a:xfrm>
              <a:off x="685800" y="2530254"/>
              <a:ext cx="7772400" cy="2711891"/>
            </a:xfrm>
            <a:prstGeom prst="rect">
              <a:avLst/>
            </a:prstGeom>
          </p:spPr>
        </p:pic>
        <p:sp>
          <p:nvSpPr>
            <p:cNvPr id="7" name="Rectangle 6">
              <a:extLst>
                <a:ext uri="{FF2B5EF4-FFF2-40B4-BE49-F238E27FC236}">
                  <a16:creationId xmlns:a16="http://schemas.microsoft.com/office/drawing/2014/main" id="{209C7CA5-E49A-58E6-8507-995BAFB2A633}"/>
                </a:ext>
              </a:extLst>
            </p:cNvPr>
            <p:cNvSpPr/>
            <p:nvPr/>
          </p:nvSpPr>
          <p:spPr>
            <a:xfrm>
              <a:off x="6884894" y="2958353"/>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F2AEAC3-F7E2-8443-7346-4B41EE0E3DAA}"/>
                </a:ext>
              </a:extLst>
            </p:cNvPr>
            <p:cNvSpPr/>
            <p:nvPr/>
          </p:nvSpPr>
          <p:spPr>
            <a:xfrm>
              <a:off x="5168152" y="4495800"/>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8C596A9-0EF9-B1E3-39E3-50C92E6DCF89}"/>
              </a:ext>
            </a:extLst>
          </p:cNvPr>
          <p:cNvGrpSpPr/>
          <p:nvPr/>
        </p:nvGrpSpPr>
        <p:grpSpPr>
          <a:xfrm>
            <a:off x="2152650" y="5072434"/>
            <a:ext cx="8325408" cy="1420440"/>
            <a:chOff x="621284" y="3833177"/>
            <a:chExt cx="8325408" cy="1420440"/>
          </a:xfrm>
        </p:grpSpPr>
        <p:pic>
          <p:nvPicPr>
            <p:cNvPr id="11" name="Picture 10">
              <a:extLst>
                <a:ext uri="{FF2B5EF4-FFF2-40B4-BE49-F238E27FC236}">
                  <a16:creationId xmlns:a16="http://schemas.microsoft.com/office/drawing/2014/main" id="{B5CF4452-A9B8-E47C-8485-49DAB91B740A}"/>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12" name="Picture 11">
              <a:extLst>
                <a:ext uri="{FF2B5EF4-FFF2-40B4-BE49-F238E27FC236}">
                  <a16:creationId xmlns:a16="http://schemas.microsoft.com/office/drawing/2014/main" id="{AF371ECC-B614-F060-2D92-4C01EA094010}"/>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3" name="Picture 12">
              <a:extLst>
                <a:ext uri="{FF2B5EF4-FFF2-40B4-BE49-F238E27FC236}">
                  <a16:creationId xmlns:a16="http://schemas.microsoft.com/office/drawing/2014/main" id="{E73DF798-7BBC-DD89-5389-9C6FD86E80B2}"/>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1684172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ED0A35D-E319-751C-CDC2-4B95F0A9ABF4}"/>
              </a:ext>
            </a:extLst>
          </p:cNvPr>
          <p:cNvGrpSpPr/>
          <p:nvPr/>
        </p:nvGrpSpPr>
        <p:grpSpPr>
          <a:xfrm>
            <a:off x="2209800" y="4001295"/>
            <a:ext cx="7772400" cy="2711891"/>
            <a:chOff x="685800" y="2530254"/>
            <a:chExt cx="7772400" cy="2711891"/>
          </a:xfrm>
        </p:grpSpPr>
        <p:pic>
          <p:nvPicPr>
            <p:cNvPr id="10" name="Picture 9">
              <a:extLst>
                <a:ext uri="{FF2B5EF4-FFF2-40B4-BE49-F238E27FC236}">
                  <a16:creationId xmlns:a16="http://schemas.microsoft.com/office/drawing/2014/main" id="{B7EA3979-BC71-A6D0-7910-98167621739A}"/>
                </a:ext>
              </a:extLst>
            </p:cNvPr>
            <p:cNvPicPr>
              <a:picLocks noChangeAspect="1"/>
            </p:cNvPicPr>
            <p:nvPr/>
          </p:nvPicPr>
          <p:blipFill>
            <a:blip r:embed="rId2"/>
            <a:stretch>
              <a:fillRect/>
            </a:stretch>
          </p:blipFill>
          <p:spPr>
            <a:xfrm>
              <a:off x="685800" y="2530254"/>
              <a:ext cx="7772400" cy="2711891"/>
            </a:xfrm>
            <a:prstGeom prst="rect">
              <a:avLst/>
            </a:prstGeom>
          </p:spPr>
        </p:pic>
        <p:sp>
          <p:nvSpPr>
            <p:cNvPr id="11" name="Rectangle 10">
              <a:extLst>
                <a:ext uri="{FF2B5EF4-FFF2-40B4-BE49-F238E27FC236}">
                  <a16:creationId xmlns:a16="http://schemas.microsoft.com/office/drawing/2014/main" id="{0967BF1A-69BE-639E-D7DA-9ECA9B36B2F7}"/>
                </a:ext>
              </a:extLst>
            </p:cNvPr>
            <p:cNvSpPr/>
            <p:nvPr/>
          </p:nvSpPr>
          <p:spPr>
            <a:xfrm>
              <a:off x="6884894" y="2958353"/>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A4CBD6B7-DFAE-5FC2-BE42-4EC188436474}"/>
                </a:ext>
              </a:extLst>
            </p:cNvPr>
            <p:cNvSpPr/>
            <p:nvPr/>
          </p:nvSpPr>
          <p:spPr>
            <a:xfrm>
              <a:off x="5168152" y="4495800"/>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BF925559-FE3F-741A-23BE-D6EED05B0EE9}"/>
              </a:ext>
            </a:extLst>
          </p:cNvPr>
          <p:cNvSpPr>
            <a:spLocks noGrp="1"/>
          </p:cNvSpPr>
          <p:nvPr>
            <p:ph type="title"/>
          </p:nvPr>
        </p:nvSpPr>
        <p:spPr/>
        <p:txBody>
          <a:bodyPr/>
          <a:lstStyle/>
          <a:p>
            <a:r>
              <a:rPr lang="en-US" dirty="0"/>
              <a:t>Putting both steps together</a:t>
            </a:r>
          </a:p>
        </p:txBody>
      </p:sp>
      <p:sp>
        <p:nvSpPr>
          <p:cNvPr id="5" name="Slide Number Placeholder 4">
            <a:extLst>
              <a:ext uri="{FF2B5EF4-FFF2-40B4-BE49-F238E27FC236}">
                <a16:creationId xmlns:a16="http://schemas.microsoft.com/office/drawing/2014/main" id="{42D25506-8728-9E11-3B6A-9A34ADDA84DB}"/>
              </a:ext>
            </a:extLst>
          </p:cNvPr>
          <p:cNvSpPr>
            <a:spLocks noGrp="1"/>
          </p:cNvSpPr>
          <p:nvPr>
            <p:ph type="sldNum" sz="quarter" idx="12"/>
          </p:nvPr>
        </p:nvSpPr>
        <p:spPr/>
        <p:txBody>
          <a:bodyPr/>
          <a:lstStyle/>
          <a:p>
            <a:fld id="{E538DE21-AC3D-574E-A9BC-92B90566158F}" type="slidenum">
              <a:rPr lang="en-US" smtClean="0"/>
              <a:t>89</a:t>
            </a:fld>
            <a:endParaRPr lang="en-US"/>
          </a:p>
        </p:txBody>
      </p:sp>
      <p:pic>
        <p:nvPicPr>
          <p:cNvPr id="13" name="Picture 12">
            <a:extLst>
              <a:ext uri="{FF2B5EF4-FFF2-40B4-BE49-F238E27FC236}">
                <a16:creationId xmlns:a16="http://schemas.microsoft.com/office/drawing/2014/main" id="{05B2A680-5AEA-83CC-7B8A-A2A787A90CB7}"/>
              </a:ext>
            </a:extLst>
          </p:cNvPr>
          <p:cNvPicPr>
            <a:picLocks noChangeAspect="1"/>
          </p:cNvPicPr>
          <p:nvPr/>
        </p:nvPicPr>
        <p:blipFill>
          <a:blip r:embed="rId3"/>
          <a:stretch>
            <a:fillRect/>
          </a:stretch>
        </p:blipFill>
        <p:spPr>
          <a:xfrm>
            <a:off x="2209799" y="1518926"/>
            <a:ext cx="7772400" cy="2414900"/>
          </a:xfrm>
          <a:prstGeom prst="rect">
            <a:avLst/>
          </a:prstGeom>
        </p:spPr>
      </p:pic>
    </p:spTree>
    <p:extLst>
      <p:ext uri="{BB962C8B-B14F-4D97-AF65-F5344CB8AC3E}">
        <p14:creationId xmlns:p14="http://schemas.microsoft.com/office/powerpoint/2010/main" val="1612942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92D5-1938-874B-3C26-86E2DF734FB6}"/>
              </a:ext>
            </a:extLst>
          </p:cNvPr>
          <p:cNvSpPr>
            <a:spLocks noGrp="1"/>
          </p:cNvSpPr>
          <p:nvPr>
            <p:ph type="title"/>
          </p:nvPr>
        </p:nvSpPr>
        <p:spPr/>
        <p:txBody>
          <a:bodyPr/>
          <a:lstStyle/>
          <a:p>
            <a:r>
              <a:rPr lang="en-US" dirty="0"/>
              <a:t>Capability: Mapping</a:t>
            </a:r>
          </a:p>
        </p:txBody>
      </p:sp>
      <p:sp>
        <p:nvSpPr>
          <p:cNvPr id="5" name="Slide Number Placeholder 4">
            <a:extLst>
              <a:ext uri="{FF2B5EF4-FFF2-40B4-BE49-F238E27FC236}">
                <a16:creationId xmlns:a16="http://schemas.microsoft.com/office/drawing/2014/main" id="{C2C8C1EA-69EA-A747-E987-58E2DDC2BA38}"/>
              </a:ext>
            </a:extLst>
          </p:cNvPr>
          <p:cNvSpPr>
            <a:spLocks noGrp="1"/>
          </p:cNvSpPr>
          <p:nvPr>
            <p:ph type="sldNum" sz="quarter" idx="12"/>
          </p:nvPr>
        </p:nvSpPr>
        <p:spPr/>
        <p:txBody>
          <a:bodyPr/>
          <a:lstStyle/>
          <a:p>
            <a:fld id="{E538DE21-AC3D-574E-A9BC-92B90566158F}" type="slidenum">
              <a:rPr lang="en-US" smtClean="0"/>
              <a:t>9</a:t>
            </a:fld>
            <a:endParaRPr lang="en-US"/>
          </a:p>
        </p:txBody>
      </p:sp>
      <p:sp>
        <p:nvSpPr>
          <p:cNvPr id="9" name="Content Placeholder 8">
            <a:extLst>
              <a:ext uri="{FF2B5EF4-FFF2-40B4-BE49-F238E27FC236}">
                <a16:creationId xmlns:a16="http://schemas.microsoft.com/office/drawing/2014/main" id="{07E38070-7278-878C-DDB1-93917B046A59}"/>
              </a:ext>
            </a:extLst>
          </p:cNvPr>
          <p:cNvSpPr>
            <a:spLocks noGrp="1"/>
          </p:cNvSpPr>
          <p:nvPr>
            <p:ph idx="1"/>
          </p:nvPr>
        </p:nvSpPr>
        <p:spPr/>
        <p:txBody>
          <a:bodyPr/>
          <a:lstStyle/>
          <a:p>
            <a:r>
              <a:rPr lang="en-US" dirty="0">
                <a:hlinkClick r:id="rId2"/>
              </a:rPr>
              <a:t>Google Cartographer</a:t>
            </a:r>
            <a:r>
              <a:rPr lang="en-US" dirty="0"/>
              <a:t> for Laser-based mapping</a:t>
            </a:r>
          </a:p>
        </p:txBody>
      </p:sp>
      <p:pic>
        <p:nvPicPr>
          <p:cNvPr id="10" name="Content Placeholder 6">
            <a:extLst>
              <a:ext uri="{FF2B5EF4-FFF2-40B4-BE49-F238E27FC236}">
                <a16:creationId xmlns:a16="http://schemas.microsoft.com/office/drawing/2014/main" id="{F9C09ACC-57F7-C8E5-AA7B-00B3C67B3B92}"/>
              </a:ext>
            </a:extLst>
          </p:cNvPr>
          <p:cNvPicPr>
            <a:picLocks noChangeAspect="1"/>
          </p:cNvPicPr>
          <p:nvPr/>
        </p:nvPicPr>
        <p:blipFill>
          <a:blip r:embed="rId3"/>
          <a:stretch>
            <a:fillRect/>
          </a:stretch>
        </p:blipFill>
        <p:spPr>
          <a:xfrm>
            <a:off x="2814918" y="2374601"/>
            <a:ext cx="6562164" cy="3937298"/>
          </a:xfrm>
          <a:prstGeom prst="rect">
            <a:avLst/>
          </a:prstGeom>
        </p:spPr>
      </p:pic>
    </p:spTree>
    <p:extLst>
      <p:ext uri="{BB962C8B-B14F-4D97-AF65-F5344CB8AC3E}">
        <p14:creationId xmlns:p14="http://schemas.microsoft.com/office/powerpoint/2010/main" val="37176751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CEA3-65A3-EE84-652C-DD6CA269EA6D}"/>
              </a:ext>
            </a:extLst>
          </p:cNvPr>
          <p:cNvSpPr>
            <a:spLocks noGrp="1"/>
          </p:cNvSpPr>
          <p:nvPr>
            <p:ph type="title"/>
          </p:nvPr>
        </p:nvSpPr>
        <p:spPr/>
        <p:txBody>
          <a:bodyPr/>
          <a:lstStyle/>
          <a:p>
            <a:r>
              <a:rPr lang="en-US" dirty="0"/>
              <a:t>What if we predict again?</a:t>
            </a:r>
          </a:p>
        </p:txBody>
      </p:sp>
      <p:sp>
        <p:nvSpPr>
          <p:cNvPr id="3" name="Content Placeholder 2">
            <a:extLst>
              <a:ext uri="{FF2B5EF4-FFF2-40B4-BE49-F238E27FC236}">
                <a16:creationId xmlns:a16="http://schemas.microsoft.com/office/drawing/2014/main" id="{E9BD4799-98DB-21B9-1C74-F40C56E25E2E}"/>
              </a:ext>
            </a:extLst>
          </p:cNvPr>
          <p:cNvSpPr>
            <a:spLocks noGrp="1"/>
          </p:cNvSpPr>
          <p:nvPr>
            <p:ph idx="1"/>
          </p:nvPr>
        </p:nvSpPr>
        <p:spPr/>
        <p:txBody>
          <a:bodyPr/>
          <a:lstStyle/>
          <a:p>
            <a:r>
              <a:rPr lang="en-US" dirty="0"/>
              <a:t>We see something that looks like the following:</a:t>
            </a:r>
          </a:p>
          <a:p>
            <a:endParaRPr lang="en-US" dirty="0"/>
          </a:p>
          <a:p>
            <a:endParaRPr lang="en-US" dirty="0"/>
          </a:p>
          <a:p>
            <a:pPr marL="0" indent="0">
              <a:buNone/>
            </a:pPr>
            <a:endParaRPr lang="en-US" dirty="0"/>
          </a:p>
          <a:p>
            <a:r>
              <a:rPr lang="en-US" dirty="0"/>
              <a:t>Why does our “confidence” decrease?</a:t>
            </a:r>
          </a:p>
          <a:p>
            <a:r>
              <a:rPr lang="en-US" dirty="0"/>
              <a:t>What is the physical origin of this?</a:t>
            </a:r>
          </a:p>
        </p:txBody>
      </p:sp>
      <p:sp>
        <p:nvSpPr>
          <p:cNvPr id="5" name="Slide Number Placeholder 4">
            <a:extLst>
              <a:ext uri="{FF2B5EF4-FFF2-40B4-BE49-F238E27FC236}">
                <a16:creationId xmlns:a16="http://schemas.microsoft.com/office/drawing/2014/main" id="{C722889A-B4C2-F4D9-EE07-52DDD146E2FC}"/>
              </a:ext>
            </a:extLst>
          </p:cNvPr>
          <p:cNvSpPr>
            <a:spLocks noGrp="1"/>
          </p:cNvSpPr>
          <p:nvPr>
            <p:ph type="sldNum" sz="quarter" idx="12"/>
          </p:nvPr>
        </p:nvSpPr>
        <p:spPr/>
        <p:txBody>
          <a:bodyPr/>
          <a:lstStyle/>
          <a:p>
            <a:fld id="{E538DE21-AC3D-574E-A9BC-92B90566158F}" type="slidenum">
              <a:rPr lang="en-US" smtClean="0"/>
              <a:t>90</a:t>
            </a:fld>
            <a:endParaRPr lang="en-US"/>
          </a:p>
        </p:txBody>
      </p:sp>
      <p:pic>
        <p:nvPicPr>
          <p:cNvPr id="6" name="Picture 5">
            <a:extLst>
              <a:ext uri="{FF2B5EF4-FFF2-40B4-BE49-F238E27FC236}">
                <a16:creationId xmlns:a16="http://schemas.microsoft.com/office/drawing/2014/main" id="{B2B926B4-AC17-6FD3-E529-7829DD5A5269}"/>
              </a:ext>
            </a:extLst>
          </p:cNvPr>
          <p:cNvPicPr>
            <a:picLocks noChangeAspect="1"/>
          </p:cNvPicPr>
          <p:nvPr/>
        </p:nvPicPr>
        <p:blipFill>
          <a:blip r:embed="rId2"/>
          <a:stretch>
            <a:fillRect/>
          </a:stretch>
        </p:blipFill>
        <p:spPr>
          <a:xfrm>
            <a:off x="2209800" y="2285050"/>
            <a:ext cx="7772400" cy="1373501"/>
          </a:xfrm>
          <a:prstGeom prst="rect">
            <a:avLst/>
          </a:prstGeom>
        </p:spPr>
      </p:pic>
    </p:spTree>
    <p:extLst>
      <p:ext uri="{BB962C8B-B14F-4D97-AF65-F5344CB8AC3E}">
        <p14:creationId xmlns:p14="http://schemas.microsoft.com/office/powerpoint/2010/main" val="2600695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91</a:t>
            </a:fld>
            <a:endParaRPr lang="en-US"/>
          </a:p>
        </p:txBody>
      </p:sp>
    </p:spTree>
    <p:extLst>
      <p:ext uri="{BB962C8B-B14F-4D97-AF65-F5344CB8AC3E}">
        <p14:creationId xmlns:p14="http://schemas.microsoft.com/office/powerpoint/2010/main" val="34661210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92</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6223748" y="1896036"/>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16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8BA9-F466-1A4C-2EAF-87CF75C4BF2D}"/>
              </a:ext>
            </a:extLst>
          </p:cNvPr>
          <p:cNvSpPr>
            <a:spLocks noGrp="1"/>
          </p:cNvSpPr>
          <p:nvPr>
            <p:ph type="title"/>
          </p:nvPr>
        </p:nvSpPr>
        <p:spPr/>
        <p:txBody>
          <a:bodyPr/>
          <a:lstStyle/>
          <a:p>
            <a:r>
              <a:rPr lang="en-US" dirty="0"/>
              <a:t>How do we “predict”?</a:t>
            </a:r>
          </a:p>
        </p:txBody>
      </p:sp>
      <p:sp>
        <p:nvSpPr>
          <p:cNvPr id="3" name="Content Placeholder 2">
            <a:extLst>
              <a:ext uri="{FF2B5EF4-FFF2-40B4-BE49-F238E27FC236}">
                <a16:creationId xmlns:a16="http://schemas.microsoft.com/office/drawing/2014/main" id="{5DF3E26C-5797-225E-1E27-D78AADBA08B7}"/>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4296F8BF-7CF6-B6EC-5148-66A304F4ABFB}"/>
              </a:ext>
            </a:extLst>
          </p:cNvPr>
          <p:cNvSpPr>
            <a:spLocks noGrp="1"/>
          </p:cNvSpPr>
          <p:nvPr>
            <p:ph type="sldNum" sz="quarter" idx="12"/>
          </p:nvPr>
        </p:nvSpPr>
        <p:spPr/>
        <p:txBody>
          <a:bodyPr/>
          <a:lstStyle/>
          <a:p>
            <a:fld id="{E538DE21-AC3D-574E-A9BC-92B90566158F}" type="slidenum">
              <a:rPr lang="en-US" smtClean="0"/>
              <a:t>93</a:t>
            </a:fld>
            <a:endParaRPr lang="en-US"/>
          </a:p>
        </p:txBody>
      </p:sp>
      <p:pic>
        <p:nvPicPr>
          <p:cNvPr id="4" name="Content Placeholder 5">
            <a:extLst>
              <a:ext uri="{FF2B5EF4-FFF2-40B4-BE49-F238E27FC236}">
                <a16:creationId xmlns:a16="http://schemas.microsoft.com/office/drawing/2014/main" id="{F1F48675-B389-5809-2774-412C8F3487AE}"/>
              </a:ext>
            </a:extLst>
          </p:cNvPr>
          <p:cNvPicPr>
            <a:picLocks noChangeAspect="1"/>
          </p:cNvPicPr>
          <p:nvPr/>
        </p:nvPicPr>
        <p:blipFill rotWithShape="1">
          <a:blip r:embed="rId2"/>
          <a:srcRect l="61470" t="14996" r="3910" b="69537"/>
          <a:stretch/>
        </p:blipFill>
        <p:spPr>
          <a:xfrm>
            <a:off x="6930887" y="605251"/>
            <a:ext cx="2713038" cy="845310"/>
          </a:xfrm>
          <a:prstGeom prst="rect">
            <a:avLst/>
          </a:prstGeom>
        </p:spPr>
      </p:pic>
    </p:spTree>
    <p:extLst>
      <p:ext uri="{BB962C8B-B14F-4D97-AF65-F5344CB8AC3E}">
        <p14:creationId xmlns:p14="http://schemas.microsoft.com/office/powerpoint/2010/main" val="25205680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8BA9-F466-1A4C-2EAF-87CF75C4BF2D}"/>
              </a:ext>
            </a:extLst>
          </p:cNvPr>
          <p:cNvSpPr>
            <a:spLocks noGrp="1"/>
          </p:cNvSpPr>
          <p:nvPr>
            <p:ph type="title"/>
          </p:nvPr>
        </p:nvSpPr>
        <p:spPr/>
        <p:txBody>
          <a:bodyPr/>
          <a:lstStyle/>
          <a:p>
            <a:r>
              <a:rPr lang="en-US" dirty="0"/>
              <a:t>How do we “predict”?</a:t>
            </a:r>
          </a:p>
        </p:txBody>
      </p:sp>
      <p:sp>
        <p:nvSpPr>
          <p:cNvPr id="3" name="Content Placeholder 2">
            <a:extLst>
              <a:ext uri="{FF2B5EF4-FFF2-40B4-BE49-F238E27FC236}">
                <a16:creationId xmlns:a16="http://schemas.microsoft.com/office/drawing/2014/main" id="{5DF3E26C-5797-225E-1E27-D78AADBA08B7}"/>
              </a:ext>
            </a:extLst>
          </p:cNvPr>
          <p:cNvSpPr>
            <a:spLocks noGrp="1"/>
          </p:cNvSpPr>
          <p:nvPr>
            <p:ph idx="1"/>
          </p:nvPr>
        </p:nvSpPr>
        <p:spPr/>
        <p:txBody>
          <a:bodyPr/>
          <a:lstStyle/>
          <a:p>
            <a:r>
              <a:rPr lang="en-US" dirty="0"/>
              <a:t>We’ve already done it! </a:t>
            </a:r>
          </a:p>
          <a:p>
            <a:r>
              <a:rPr lang="en-US" dirty="0"/>
              <a:t>We run the “predict” operation but don’t “update” (since we haven’t received another </a:t>
            </a:r>
            <a:r>
              <a:rPr lang="en-US"/>
              <a:t>observation)</a:t>
            </a:r>
            <a:endParaRPr lang="en-US" dirty="0"/>
          </a:p>
        </p:txBody>
      </p:sp>
      <p:sp>
        <p:nvSpPr>
          <p:cNvPr id="5" name="Slide Number Placeholder 4">
            <a:extLst>
              <a:ext uri="{FF2B5EF4-FFF2-40B4-BE49-F238E27FC236}">
                <a16:creationId xmlns:a16="http://schemas.microsoft.com/office/drawing/2014/main" id="{4296F8BF-7CF6-B6EC-5148-66A304F4ABFB}"/>
              </a:ext>
            </a:extLst>
          </p:cNvPr>
          <p:cNvSpPr>
            <a:spLocks noGrp="1"/>
          </p:cNvSpPr>
          <p:nvPr>
            <p:ph type="sldNum" sz="quarter" idx="12"/>
          </p:nvPr>
        </p:nvSpPr>
        <p:spPr/>
        <p:txBody>
          <a:bodyPr/>
          <a:lstStyle/>
          <a:p>
            <a:fld id="{E538DE21-AC3D-574E-A9BC-92B90566158F}" type="slidenum">
              <a:rPr lang="en-US" smtClean="0"/>
              <a:t>94</a:t>
            </a:fld>
            <a:endParaRPr lang="en-US"/>
          </a:p>
        </p:txBody>
      </p:sp>
      <p:pic>
        <p:nvPicPr>
          <p:cNvPr id="7" name="Content Placeholder 5">
            <a:extLst>
              <a:ext uri="{FF2B5EF4-FFF2-40B4-BE49-F238E27FC236}">
                <a16:creationId xmlns:a16="http://schemas.microsoft.com/office/drawing/2014/main" id="{2C807CC8-B8FD-032A-9E7E-9B11C83DAD0B}"/>
              </a:ext>
            </a:extLst>
          </p:cNvPr>
          <p:cNvPicPr>
            <a:picLocks noChangeAspect="1"/>
          </p:cNvPicPr>
          <p:nvPr/>
        </p:nvPicPr>
        <p:blipFill rotWithShape="1">
          <a:blip r:embed="rId2"/>
          <a:srcRect l="61470" t="14996" r="3910" b="69537"/>
          <a:stretch/>
        </p:blipFill>
        <p:spPr>
          <a:xfrm>
            <a:off x="6930887" y="605251"/>
            <a:ext cx="2713038" cy="845310"/>
          </a:xfrm>
          <a:prstGeom prst="rect">
            <a:avLst/>
          </a:prstGeom>
        </p:spPr>
      </p:pic>
    </p:spTree>
    <p:extLst>
      <p:ext uri="{BB962C8B-B14F-4D97-AF65-F5344CB8AC3E}">
        <p14:creationId xmlns:p14="http://schemas.microsoft.com/office/powerpoint/2010/main" val="31906350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95</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3036995" y="4072854"/>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0161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B94A-D719-F601-A08F-DF1B93FD6A94}"/>
              </a:ext>
            </a:extLst>
          </p:cNvPr>
          <p:cNvSpPr>
            <a:spLocks noGrp="1"/>
          </p:cNvSpPr>
          <p:nvPr>
            <p:ph type="title"/>
          </p:nvPr>
        </p:nvSpPr>
        <p:spPr/>
        <p:txBody>
          <a:bodyPr/>
          <a:lstStyle/>
          <a:p>
            <a:r>
              <a:rPr lang="en-US" dirty="0"/>
              <a:t>Next is </a:t>
            </a:r>
            <a:r>
              <a:rPr lang="en-US" i="1" dirty="0"/>
              <a:t>smoothing</a:t>
            </a:r>
            <a:endParaRPr lang="en-US" dirty="0"/>
          </a:p>
        </p:txBody>
      </p:sp>
      <p:sp>
        <p:nvSpPr>
          <p:cNvPr id="3" name="Content Placeholder 2">
            <a:extLst>
              <a:ext uri="{FF2B5EF4-FFF2-40B4-BE49-F238E27FC236}">
                <a16:creationId xmlns:a16="http://schemas.microsoft.com/office/drawing/2014/main" id="{93C86E54-7FF3-A17B-49BF-FB0472226138}"/>
              </a:ext>
            </a:extLst>
          </p:cNvPr>
          <p:cNvSpPr>
            <a:spLocks noGrp="1"/>
          </p:cNvSpPr>
          <p:nvPr>
            <p:ph idx="1"/>
          </p:nvPr>
        </p:nvSpPr>
        <p:spPr/>
        <p:txBody>
          <a:bodyPr/>
          <a:lstStyle/>
          <a:p>
            <a:r>
              <a:rPr lang="en-US" dirty="0"/>
              <a:t>Using more recent measurements, we can get a better understanding of where we used to be.</a:t>
            </a:r>
          </a:p>
          <a:p>
            <a:endParaRPr lang="en-US" dirty="0"/>
          </a:p>
          <a:p>
            <a:r>
              <a:rPr lang="en-US" dirty="0"/>
              <a:t>Think of GPS: if I was just wandering around for a while and we get a GPS measurement, I can better estimate both where I am </a:t>
            </a:r>
            <a:r>
              <a:rPr lang="en-US" i="1" dirty="0"/>
              <a:t>now</a:t>
            </a:r>
            <a:r>
              <a:rPr lang="en-US" dirty="0"/>
              <a:t> and also where I was for the last few time steps.</a:t>
            </a:r>
          </a:p>
        </p:txBody>
      </p:sp>
      <p:sp>
        <p:nvSpPr>
          <p:cNvPr id="5" name="Slide Number Placeholder 4">
            <a:extLst>
              <a:ext uri="{FF2B5EF4-FFF2-40B4-BE49-F238E27FC236}">
                <a16:creationId xmlns:a16="http://schemas.microsoft.com/office/drawing/2014/main" id="{58A50067-D4EA-045F-6948-2DABE8B7CCC8}"/>
              </a:ext>
            </a:extLst>
          </p:cNvPr>
          <p:cNvSpPr>
            <a:spLocks noGrp="1"/>
          </p:cNvSpPr>
          <p:nvPr>
            <p:ph type="sldNum" sz="quarter" idx="12"/>
          </p:nvPr>
        </p:nvSpPr>
        <p:spPr/>
        <p:txBody>
          <a:bodyPr/>
          <a:lstStyle/>
          <a:p>
            <a:fld id="{E538DE21-AC3D-574E-A9BC-92B90566158F}" type="slidenum">
              <a:rPr lang="en-US" smtClean="0"/>
              <a:t>96</a:t>
            </a:fld>
            <a:endParaRPr lang="en-US"/>
          </a:p>
        </p:txBody>
      </p:sp>
      <p:pic>
        <p:nvPicPr>
          <p:cNvPr id="7" name="Picture 6">
            <a:extLst>
              <a:ext uri="{FF2B5EF4-FFF2-40B4-BE49-F238E27FC236}">
                <a16:creationId xmlns:a16="http://schemas.microsoft.com/office/drawing/2014/main" id="{A2EC0574-E1D6-7F81-88F7-6D607FA6D4DB}"/>
              </a:ext>
            </a:extLst>
          </p:cNvPr>
          <p:cNvPicPr>
            <a:picLocks noChangeAspect="1"/>
          </p:cNvPicPr>
          <p:nvPr/>
        </p:nvPicPr>
        <p:blipFill rotWithShape="1">
          <a:blip r:embed="rId2"/>
          <a:srcRect r="72511" b="72603"/>
          <a:stretch/>
        </p:blipFill>
        <p:spPr>
          <a:xfrm>
            <a:off x="5964116" y="546727"/>
            <a:ext cx="2646484" cy="863055"/>
          </a:xfrm>
          <a:prstGeom prst="rect">
            <a:avLst/>
          </a:prstGeom>
        </p:spPr>
      </p:pic>
    </p:spTree>
    <p:extLst>
      <p:ext uri="{BB962C8B-B14F-4D97-AF65-F5344CB8AC3E}">
        <p14:creationId xmlns:p14="http://schemas.microsoft.com/office/powerpoint/2010/main" val="7937140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755CCE-CC64-8DEC-EAAF-22BCD6CE5D5B}"/>
              </a:ext>
            </a:extLst>
          </p:cNvPr>
          <p:cNvPicPr>
            <a:picLocks noChangeAspect="1"/>
          </p:cNvPicPr>
          <p:nvPr/>
        </p:nvPicPr>
        <p:blipFill>
          <a:blip r:embed="rId2"/>
          <a:stretch>
            <a:fillRect/>
          </a:stretch>
        </p:blipFill>
        <p:spPr>
          <a:xfrm>
            <a:off x="2209800" y="4233202"/>
            <a:ext cx="7772400" cy="2543137"/>
          </a:xfrm>
          <a:prstGeom prst="rect">
            <a:avLst/>
          </a:prstGeom>
        </p:spPr>
      </p:pic>
      <p:sp>
        <p:nvSpPr>
          <p:cNvPr id="2" name="Title 1">
            <a:extLst>
              <a:ext uri="{FF2B5EF4-FFF2-40B4-BE49-F238E27FC236}">
                <a16:creationId xmlns:a16="http://schemas.microsoft.com/office/drawing/2014/main" id="{9E61B94A-D719-F601-A08F-DF1B93FD6A94}"/>
              </a:ext>
            </a:extLst>
          </p:cNvPr>
          <p:cNvSpPr>
            <a:spLocks noGrp="1"/>
          </p:cNvSpPr>
          <p:nvPr>
            <p:ph type="title"/>
          </p:nvPr>
        </p:nvSpPr>
        <p:spPr/>
        <p:txBody>
          <a:bodyPr/>
          <a:lstStyle/>
          <a:p>
            <a:r>
              <a:rPr lang="en-US" dirty="0"/>
              <a:t>Next is </a:t>
            </a:r>
            <a:r>
              <a:rPr lang="en-US" i="1" dirty="0"/>
              <a:t>smoothing</a:t>
            </a:r>
            <a:endParaRPr lang="en-US" dirty="0"/>
          </a:p>
        </p:txBody>
      </p:sp>
      <p:sp>
        <p:nvSpPr>
          <p:cNvPr id="3" name="Content Placeholder 2">
            <a:extLst>
              <a:ext uri="{FF2B5EF4-FFF2-40B4-BE49-F238E27FC236}">
                <a16:creationId xmlns:a16="http://schemas.microsoft.com/office/drawing/2014/main" id="{93C86E54-7FF3-A17B-49BF-FB0472226138}"/>
              </a:ext>
            </a:extLst>
          </p:cNvPr>
          <p:cNvSpPr>
            <a:spLocks noGrp="1"/>
          </p:cNvSpPr>
          <p:nvPr>
            <p:ph idx="1"/>
          </p:nvPr>
        </p:nvSpPr>
        <p:spPr/>
        <p:txBody>
          <a:bodyPr/>
          <a:lstStyle/>
          <a:p>
            <a:r>
              <a:rPr lang="en-US" dirty="0"/>
              <a:t>Using more recent measurements, we can get a better understanding of where we used to be.</a:t>
            </a:r>
          </a:p>
          <a:p>
            <a:endParaRPr lang="en-US" dirty="0"/>
          </a:p>
          <a:p>
            <a:r>
              <a:rPr lang="en-US" dirty="0"/>
              <a:t>Think of GPS: if I was just wandering around for a while and we get a GPS measurement, I can better estimate both where I am </a:t>
            </a:r>
            <a:r>
              <a:rPr lang="en-US" i="1" dirty="0"/>
              <a:t>now</a:t>
            </a:r>
            <a:r>
              <a:rPr lang="en-US" dirty="0"/>
              <a:t> and also where I was for the last few time steps.</a:t>
            </a:r>
          </a:p>
        </p:txBody>
      </p:sp>
      <p:sp>
        <p:nvSpPr>
          <p:cNvPr id="5" name="Slide Number Placeholder 4">
            <a:extLst>
              <a:ext uri="{FF2B5EF4-FFF2-40B4-BE49-F238E27FC236}">
                <a16:creationId xmlns:a16="http://schemas.microsoft.com/office/drawing/2014/main" id="{58A50067-D4EA-045F-6948-2DABE8B7CCC8}"/>
              </a:ext>
            </a:extLst>
          </p:cNvPr>
          <p:cNvSpPr>
            <a:spLocks noGrp="1"/>
          </p:cNvSpPr>
          <p:nvPr>
            <p:ph type="sldNum" sz="quarter" idx="12"/>
          </p:nvPr>
        </p:nvSpPr>
        <p:spPr/>
        <p:txBody>
          <a:bodyPr/>
          <a:lstStyle/>
          <a:p>
            <a:fld id="{E538DE21-AC3D-574E-A9BC-92B90566158F}" type="slidenum">
              <a:rPr lang="en-US" smtClean="0"/>
              <a:t>97</a:t>
            </a:fld>
            <a:endParaRPr lang="en-US"/>
          </a:p>
        </p:txBody>
      </p:sp>
      <p:pic>
        <p:nvPicPr>
          <p:cNvPr id="7" name="Picture 6">
            <a:extLst>
              <a:ext uri="{FF2B5EF4-FFF2-40B4-BE49-F238E27FC236}">
                <a16:creationId xmlns:a16="http://schemas.microsoft.com/office/drawing/2014/main" id="{A2EC0574-E1D6-7F81-88F7-6D607FA6D4DB}"/>
              </a:ext>
            </a:extLst>
          </p:cNvPr>
          <p:cNvPicPr>
            <a:picLocks noChangeAspect="1"/>
          </p:cNvPicPr>
          <p:nvPr/>
        </p:nvPicPr>
        <p:blipFill rotWithShape="1">
          <a:blip r:embed="rId2"/>
          <a:srcRect r="72511" b="72603"/>
          <a:stretch/>
        </p:blipFill>
        <p:spPr>
          <a:xfrm>
            <a:off x="5964116" y="546727"/>
            <a:ext cx="2646484" cy="863055"/>
          </a:xfrm>
          <a:prstGeom prst="rect">
            <a:avLst/>
          </a:prstGeom>
        </p:spPr>
      </p:pic>
    </p:spTree>
    <p:extLst>
      <p:ext uri="{BB962C8B-B14F-4D97-AF65-F5344CB8AC3E}">
        <p14:creationId xmlns:p14="http://schemas.microsoft.com/office/powerpoint/2010/main" val="27483223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4C464-736F-CDB7-8040-AECABC41CD7C}"/>
              </a:ext>
            </a:extLst>
          </p:cNvPr>
          <p:cNvPicPr>
            <a:picLocks noChangeAspect="1"/>
          </p:cNvPicPr>
          <p:nvPr/>
        </p:nvPicPr>
        <p:blipFill>
          <a:blip r:embed="rId2"/>
          <a:stretch>
            <a:fillRect/>
          </a:stretch>
        </p:blipFill>
        <p:spPr>
          <a:xfrm>
            <a:off x="2447193" y="2518195"/>
            <a:ext cx="7297615" cy="4172142"/>
          </a:xfrm>
          <a:prstGeom prst="rect">
            <a:avLst/>
          </a:prstGeom>
        </p:spPr>
      </p:pic>
      <p:sp>
        <p:nvSpPr>
          <p:cNvPr id="2" name="Title 1">
            <a:extLst>
              <a:ext uri="{FF2B5EF4-FFF2-40B4-BE49-F238E27FC236}">
                <a16:creationId xmlns:a16="http://schemas.microsoft.com/office/drawing/2014/main" id="{197E0704-E558-3967-73A0-0EDC467AB01E}"/>
              </a:ext>
            </a:extLst>
          </p:cNvPr>
          <p:cNvSpPr>
            <a:spLocks noGrp="1"/>
          </p:cNvSpPr>
          <p:nvPr>
            <p:ph type="title"/>
          </p:nvPr>
        </p:nvSpPr>
        <p:spPr/>
        <p:txBody>
          <a:bodyPr>
            <a:normAutofit/>
          </a:bodyPr>
          <a:lstStyle/>
          <a:p>
            <a:r>
              <a:rPr lang="en-US" dirty="0"/>
              <a:t>The forward message is just filtering, but we also need a “backwards message”</a:t>
            </a:r>
          </a:p>
        </p:txBody>
      </p:sp>
      <p:sp>
        <p:nvSpPr>
          <p:cNvPr id="3" name="Content Placeholder 2">
            <a:extLst>
              <a:ext uri="{FF2B5EF4-FFF2-40B4-BE49-F238E27FC236}">
                <a16:creationId xmlns:a16="http://schemas.microsoft.com/office/drawing/2014/main" id="{E9B788B1-722A-D760-CB45-562666DD9966}"/>
              </a:ext>
            </a:extLst>
          </p:cNvPr>
          <p:cNvSpPr>
            <a:spLocks noGrp="1"/>
          </p:cNvSpPr>
          <p:nvPr>
            <p:ph idx="1"/>
          </p:nvPr>
        </p:nvSpPr>
        <p:spPr>
          <a:xfrm>
            <a:off x="838200" y="1690689"/>
            <a:ext cx="10515600" cy="4486274"/>
          </a:xfrm>
        </p:spPr>
        <p:txBody>
          <a:bodyPr/>
          <a:lstStyle/>
          <a:p>
            <a:r>
              <a:rPr lang="en-US" dirty="0"/>
              <a:t>Filtering involves passing information forwards in time.</a:t>
            </a:r>
          </a:p>
          <a:p>
            <a:r>
              <a:rPr lang="en-US" dirty="0"/>
              <a:t>“Backwards filtering” passes information from later time steps</a:t>
            </a:r>
          </a:p>
        </p:txBody>
      </p:sp>
      <p:sp>
        <p:nvSpPr>
          <p:cNvPr id="5" name="Slide Number Placeholder 4">
            <a:extLst>
              <a:ext uri="{FF2B5EF4-FFF2-40B4-BE49-F238E27FC236}">
                <a16:creationId xmlns:a16="http://schemas.microsoft.com/office/drawing/2014/main" id="{3E97CE01-012C-79A3-9041-C5C339B2D780}"/>
              </a:ext>
            </a:extLst>
          </p:cNvPr>
          <p:cNvSpPr>
            <a:spLocks noGrp="1"/>
          </p:cNvSpPr>
          <p:nvPr>
            <p:ph type="sldNum" sz="quarter" idx="12"/>
          </p:nvPr>
        </p:nvSpPr>
        <p:spPr/>
        <p:txBody>
          <a:bodyPr/>
          <a:lstStyle/>
          <a:p>
            <a:fld id="{E538DE21-AC3D-574E-A9BC-92B90566158F}" type="slidenum">
              <a:rPr lang="en-US" smtClean="0"/>
              <a:t>98</a:t>
            </a:fld>
            <a:endParaRPr lang="en-US"/>
          </a:p>
        </p:txBody>
      </p:sp>
    </p:spTree>
    <p:extLst>
      <p:ext uri="{BB962C8B-B14F-4D97-AF65-F5344CB8AC3E}">
        <p14:creationId xmlns:p14="http://schemas.microsoft.com/office/powerpoint/2010/main" val="29252509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99</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6223748" y="4066030"/>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011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1686</TotalTime>
  <Words>4333</Words>
  <Application>Microsoft Macintosh PowerPoint</Application>
  <PresentationFormat>Widescreen</PresentationFormat>
  <Paragraphs>689</Paragraphs>
  <Slides>100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Arial</vt:lpstr>
      <vt:lpstr>Calibri</vt:lpstr>
      <vt:lpstr>Calibri Light</vt:lpstr>
      <vt:lpstr>Open Sans</vt:lpstr>
      <vt:lpstr>Office Theme</vt:lpstr>
      <vt:lpstr>CS 485 Autonomous Robotics Introduction to  Probabilistic Robotics I</vt:lpstr>
      <vt:lpstr>Logistics</vt:lpstr>
      <vt:lpstr>Motivation: our robot is still quite limited…</vt:lpstr>
      <vt:lpstr>Motivation: our robot is still quite limited… </vt:lpstr>
      <vt:lpstr>Idea: Robots should augment or replace human capacity</vt:lpstr>
      <vt:lpstr>Capability: Motion Planning</vt:lpstr>
      <vt:lpstr>Capability: Motion Planning</vt:lpstr>
      <vt:lpstr>Capability: Control</vt:lpstr>
      <vt:lpstr>Capability: Mapping</vt:lpstr>
      <vt:lpstr>Motivation: a robot may not even know where it is in the world!</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Outline for today</vt:lpstr>
      <vt:lpstr>Reading &amp; Slide Credits</vt:lpstr>
      <vt:lpstr>There are many different ways to represent the state of the world “X”</vt:lpstr>
      <vt:lpstr>Let’s consider another simple example: A robot with noisy wheels wandering around</vt:lpstr>
      <vt:lpstr>Let’s consider another simple example: A robot with noisy wheels wandering around</vt:lpstr>
      <vt:lpstr>What do we know so far?</vt:lpstr>
      <vt:lpstr>What do we know so far?</vt:lpstr>
      <vt:lpstr>What do we know so far?</vt:lpstr>
      <vt:lpstr>What do we know so far?</vt:lpstr>
      <vt:lpstr>We can associate “confidence bounds” on our measurements</vt:lpstr>
      <vt:lpstr>What if we were given some GPS measurements? Will this help?</vt:lpstr>
      <vt:lpstr>The “GPS” here is a bit noisy, but maybe it can help us get “back on track”</vt:lpstr>
      <vt:lpstr>We can combine the GPS measurements with the motion model to get the states</vt:lpstr>
      <vt:lpstr>We can combine the GPS measurements with the motion model to get the states</vt:lpstr>
      <vt:lpstr>How do we do this?</vt:lpstr>
      <vt:lpstr>First, we’ll build up our mathematical tools</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What is the problem we are trying to solve?</vt:lpstr>
      <vt:lpstr>What is the problem we are trying to solve?</vt:lpstr>
      <vt:lpstr>What is the problem we are trying to solve?</vt:lpstr>
      <vt:lpstr>What is the problem we are trying to solve?</vt:lpstr>
      <vt:lpstr>Earlier, we saw that we could also include observations in our estimate</vt:lpstr>
      <vt:lpstr>Earlier, we saw that we could also include observations in our estimate</vt:lpstr>
      <vt:lpstr>We will make some simplifying assumptions </vt:lpstr>
      <vt:lpstr>We will make some simplifying assumptions #1: Markov Assumption</vt:lpstr>
      <vt:lpstr>We will make some simplifying assumptions #1: Markov Assumption</vt:lpstr>
      <vt:lpstr>We will make some simplifying assumptions #1: Markov Assumption</vt:lpstr>
      <vt:lpstr>What sort of system is not Markov</vt:lpstr>
      <vt:lpstr>What sort of system is not Markov</vt:lpstr>
      <vt:lpstr>What sort of system is not Markov</vt:lpstr>
      <vt:lpstr>What sort of system is not Markov</vt:lpstr>
      <vt:lpstr>We will make some simplifying assumptions #1: Markov Assumption</vt:lpstr>
      <vt:lpstr>We will make some simplifying assumptions #1: Markov Assumption</vt:lpstr>
      <vt:lpstr>We will make some simplifying assumptions #2: Stationary Process Assumption</vt:lpstr>
      <vt:lpstr>We will make some simplifying assumptions #3: Prior State Assumption</vt:lpstr>
      <vt:lpstr>Combined, our assumptions let us rewrite the joint probability distribution</vt:lpstr>
      <vt:lpstr>Combined, our assumptions let us rewrite the joint probability distribution</vt:lpstr>
      <vt:lpstr>It is common to represent probability distributions like these as a graph</vt:lpstr>
      <vt:lpstr>It is common to represent probability distributions like these as a graph</vt:lpstr>
      <vt:lpstr>It is common to represent probability distributions like these as a graph</vt:lpstr>
      <vt:lpstr>It is common to represent probability distributions like these as a graph</vt:lpstr>
      <vt:lpstr>Discrete Filtering and the Hidden Markov Model</vt:lpstr>
      <vt:lpstr>This is an insane example… but is too good to pass up</vt:lpstr>
      <vt:lpstr>This is an insane example… but is too good to pass up</vt:lpstr>
      <vt:lpstr>This is an insane example… but is too good to pass up</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Temporal Inference has multiple tasks we could want to solve</vt:lpstr>
      <vt:lpstr>Temporal Inference has multiple tasks we could want to solve</vt:lpstr>
      <vt:lpstr>Let’s start with filtering Where is the robot now?</vt:lpstr>
      <vt:lpstr>Let’s start with filtering Where is the robot now?</vt:lpstr>
      <vt:lpstr>Let’s start with filtering Where is the robot now?</vt:lpstr>
      <vt:lpstr>Let’s start with filtering Where is the robot now?</vt:lpstr>
      <vt:lpstr>Let’s start with filtering Where is the robot now?</vt:lpstr>
      <vt:lpstr>What if I see Yellow at time t=1?</vt:lpstr>
      <vt:lpstr>What if I see Yellow at time t=1?</vt:lpstr>
      <vt:lpstr>What if I see Yellow at time t=1?</vt:lpstr>
      <vt:lpstr>What if I see Yellow at time t=1?</vt:lpstr>
      <vt:lpstr>Putting both steps together</vt:lpstr>
      <vt:lpstr>What if we predict again?</vt:lpstr>
      <vt:lpstr>Temporal Inference has multiple tasks we could want to solve</vt:lpstr>
      <vt:lpstr>Temporal Inference has multiple tasks we could want to solve</vt:lpstr>
      <vt:lpstr>How do we “predict”?</vt:lpstr>
      <vt:lpstr>How do we “predict”?</vt:lpstr>
      <vt:lpstr>Temporal Inference has multiple tasks we could want to solve</vt:lpstr>
      <vt:lpstr>Next is smoothing</vt:lpstr>
      <vt:lpstr>Next is smoothing</vt:lpstr>
      <vt:lpstr>The forward message is just filtering, but we also need a “backwards message”</vt:lpstr>
      <vt:lpstr>Temporal Inference has multiple tasks we could want to solve</vt:lpstr>
      <vt:lpstr>The “best sequence”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98</cp:revision>
  <dcterms:created xsi:type="dcterms:W3CDTF">2022-11-15T23:23:43Z</dcterms:created>
  <dcterms:modified xsi:type="dcterms:W3CDTF">2023-09-28T14:54:45Z</dcterms:modified>
</cp:coreProperties>
</file>