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5"/>
  </p:notesMasterIdLst>
  <p:handoutMasterIdLst>
    <p:handoutMasterId r:id="rId36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466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4" r:id="rId21"/>
    <p:sldId id="462" r:id="rId22"/>
    <p:sldId id="452" r:id="rId23"/>
    <p:sldId id="453" r:id="rId24"/>
    <p:sldId id="363" r:id="rId25"/>
    <p:sldId id="402" r:id="rId26"/>
    <p:sldId id="364" r:id="rId27"/>
    <p:sldId id="365" r:id="rId28"/>
    <p:sldId id="366" r:id="rId29"/>
    <p:sldId id="454" r:id="rId30"/>
    <p:sldId id="463" r:id="rId31"/>
    <p:sldId id="399" r:id="rId32"/>
    <p:sldId id="373" r:id="rId33"/>
    <p:sldId id="397" r:id="rId34"/>
  </p:sldIdLst>
  <p:sldSz cx="12192000" cy="6858000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3831B-1D74-DA4F-906B-E4DA8999B0AF}" v="6" dt="2022-10-12T22:52:05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/>
    <p:restoredTop sz="94685"/>
  </p:normalViewPr>
  <p:slideViewPr>
    <p:cSldViewPr>
      <p:cViewPr varScale="1">
        <p:scale>
          <a:sx n="154" d="100"/>
          <a:sy n="154" d="100"/>
        </p:scale>
        <p:origin x="1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EE63831B-1D74-DA4F-906B-E4DA8999B0AF}"/>
    <pc:docChg chg="custSel modSld">
      <pc:chgData name="Xuesu Xiao" userId="2da2dc19-76a6-42ca-a03e-a5becae5e7dc" providerId="ADAL" clId="{EE63831B-1D74-DA4F-906B-E4DA8999B0AF}" dt="2022-10-12T22:52:05.094" v="6" actId="113"/>
      <pc:docMkLst>
        <pc:docMk/>
      </pc:docMkLst>
      <pc:sldChg chg="modSp">
        <pc:chgData name="Xuesu Xiao" userId="2da2dc19-76a6-42ca-a03e-a5becae5e7dc" providerId="ADAL" clId="{EE63831B-1D74-DA4F-906B-E4DA8999B0AF}" dt="2022-10-12T22:52:05.094" v="6" actId="113"/>
        <pc:sldMkLst>
          <pc:docMk/>
          <pc:sldMk cId="1773556665" sldId="453"/>
        </pc:sldMkLst>
        <pc:spChg chg="mod">
          <ac:chgData name="Xuesu Xiao" userId="2da2dc19-76a6-42ca-a03e-a5becae5e7dc" providerId="ADAL" clId="{EE63831B-1D74-DA4F-906B-E4DA8999B0AF}" dt="2022-10-12T22:52:05.094" v="6" actId="113"/>
          <ac:spMkLst>
            <pc:docMk/>
            <pc:sldMk cId="1773556665" sldId="453"/>
            <ac:spMk id="1094659" creationId="{00000000-0000-0000-0000-000000000000}"/>
          </ac:spMkLst>
        </pc:spChg>
      </pc:sldChg>
      <pc:sldChg chg="addSp delSp modSp mod">
        <pc:chgData name="Xuesu Xiao" userId="2da2dc19-76a6-42ca-a03e-a5becae5e7dc" providerId="ADAL" clId="{EE63831B-1D74-DA4F-906B-E4DA8999B0AF}" dt="2022-10-12T14:52:00.675" v="1"/>
        <pc:sldMkLst>
          <pc:docMk/>
          <pc:sldMk cId="1740034318" sldId="459"/>
        </pc:sldMkLst>
        <pc:picChg chg="add mod">
          <ac:chgData name="Xuesu Xiao" userId="2da2dc19-76a6-42ca-a03e-a5becae5e7dc" providerId="ADAL" clId="{EE63831B-1D74-DA4F-906B-E4DA8999B0AF}" dt="2022-10-12T14:52:00.675" v="1"/>
          <ac:picMkLst>
            <pc:docMk/>
            <pc:sldMk cId="1740034318" sldId="459"/>
            <ac:picMk id="3" creationId="{856F933E-AA27-0771-11CF-8E466E07B0AE}"/>
          </ac:picMkLst>
        </pc:picChg>
        <pc:picChg chg="del">
          <ac:chgData name="Xuesu Xiao" userId="2da2dc19-76a6-42ca-a03e-a5becae5e7dc" providerId="ADAL" clId="{EE63831B-1D74-DA4F-906B-E4DA8999B0AF}" dt="2022-10-12T14:52:00.308" v="0" actId="478"/>
          <ac:picMkLst>
            <pc:docMk/>
            <pc:sldMk cId="1740034318" sldId="459"/>
            <ac:picMk id="5428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26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3.xml"/><Relationship Id="rId7" Type="http://schemas.openxmlformats.org/officeDocument/2006/relationships/image" Target="../media/image3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24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4.xml"/><Relationship Id="rId7" Type="http://schemas.openxmlformats.org/officeDocument/2006/relationships/image" Target="../media/image5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7.xml"/><Relationship Id="rId7" Type="http://schemas.openxmlformats.org/officeDocument/2006/relationships/image" Target="../media/image5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39.xml"/><Relationship Id="rId10" Type="http://schemas.openxmlformats.org/officeDocument/2006/relationships/image" Target="../media/image58.png"/><Relationship Id="rId4" Type="http://schemas.openxmlformats.org/officeDocument/2006/relationships/tags" Target="../tags/tag38.xml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9.xml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9F7CCB4-0093-7EA5-417C-3554399C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4" y="3902077"/>
            <a:ext cx="7962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84" y="3151982"/>
            <a:ext cx="9334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32" y="3151982"/>
            <a:ext cx="19685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784" y="3902077"/>
            <a:ext cx="30861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84" y="4988444"/>
            <a:ext cx="2095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3" name="Picture 9" descr="txp_fig">
            <a:extLst>
              <a:ext uri="{FF2B5EF4-FFF2-40B4-BE49-F238E27FC236}">
                <a16:creationId xmlns:a16="http://schemas.microsoft.com/office/drawing/2014/main" id="{856F933E-AA27-0771-11CF-8E466E07B0A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Proof: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15125"/>
            <a:ext cx="4471120" cy="28724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2A35D-4EB2-2544-AA86-0C02A33E72DE}"/>
              </a:ext>
            </a:extLst>
          </p:cNvPr>
          <p:cNvSpPr/>
          <p:nvPr/>
        </p:nvSpPr>
        <p:spPr>
          <a:xfrm>
            <a:off x="6341901" y="3810000"/>
            <a:ext cx="4918398" cy="281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6C131-0FF2-C541-B7AC-2FAB3ACCC8DD}"/>
              </a:ext>
            </a:extLst>
          </p:cNvPr>
          <p:cNvSpPr/>
          <p:nvPr/>
        </p:nvSpPr>
        <p:spPr>
          <a:xfrm>
            <a:off x="7442920" y="4708903"/>
            <a:ext cx="3834680" cy="14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F73DB-2F0A-284C-AC57-BA36DDF0EACF}"/>
              </a:ext>
            </a:extLst>
          </p:cNvPr>
          <p:cNvSpPr/>
          <p:nvPr/>
        </p:nvSpPr>
        <p:spPr>
          <a:xfrm>
            <a:off x="7516948" y="5562600"/>
            <a:ext cx="3733799" cy="12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6172200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8039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(Proved previously)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  <p:extLst>
      <p:ext uri="{BB962C8B-B14F-4D97-AF65-F5344CB8AC3E}">
        <p14:creationId xmlns:p14="http://schemas.microsoft.com/office/powerpoint/2010/main" val="9029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</a:t>
            </a:r>
            <a:r>
              <a:rPr lang="en-US" sz="2400" b="1" dirty="0">
                <a:latin typeface="Calibri"/>
                <a:cs typeface="Calibri"/>
              </a:rPr>
              <a:t>not</a:t>
            </a:r>
            <a:r>
              <a:rPr lang="en-US" sz="2400" dirty="0">
                <a:latin typeface="Calibri"/>
                <a:cs typeface="Calibri"/>
              </a:rPr>
              <a:t>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Bayes’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49986420-3B11-D467-C721-EA8B536F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6" y="1650708"/>
            <a:ext cx="1905000" cy="464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29556-71E6-322E-385D-CC23A7B25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3040747"/>
            <a:ext cx="1905000" cy="452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1F345-B4DE-2DA7-80EA-E0BC9A738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4" y="4378407"/>
            <a:ext cx="1337902" cy="452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109FC-35C0-BC1A-BD86-E4EE6DDBC5CE}"/>
              </a:ext>
            </a:extLst>
          </p:cNvPr>
          <p:cNvSpPr txBox="1"/>
          <p:nvPr/>
        </p:nvSpPr>
        <p:spPr>
          <a:xfrm>
            <a:off x="9332487" y="573533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None!</a:t>
            </a:r>
          </a:p>
        </p:txBody>
      </p: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Bayes’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net’s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ja-JP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(coming)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59823</TotalTime>
  <Words>1871</Words>
  <Application>Microsoft Macintosh PowerPoint</Application>
  <PresentationFormat>Widescreen</PresentationFormat>
  <Paragraphs>596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dan-berkeley-nlp-v1</vt:lpstr>
      <vt:lpstr>CS 580: Introduction to Artificial Intelligence </vt:lpstr>
      <vt:lpstr>Probability Recap</vt:lpstr>
      <vt:lpstr>Bayes’ Nets</vt:lpstr>
      <vt:lpstr>Bayes’ Net Semantics</vt:lpstr>
      <vt:lpstr>Example: Alarm Network</vt:lpstr>
      <vt:lpstr>Example: Alarm Network</vt:lpstr>
      <vt:lpstr>Size of a Bayes’ Net</vt:lpstr>
      <vt:lpstr>Bayes’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</vt:lpstr>
      <vt:lpstr>Common Cause</vt:lpstr>
      <vt:lpstr>Common Effect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3695</cp:revision>
  <cp:lastPrinted>2014-03-20T18:55:09Z</cp:lastPrinted>
  <dcterms:created xsi:type="dcterms:W3CDTF">2004-08-27T04:16:05Z</dcterms:created>
  <dcterms:modified xsi:type="dcterms:W3CDTF">2022-10-12T22:52:09Z</dcterms:modified>
</cp:coreProperties>
</file>