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0"/>
  </p:notesMasterIdLst>
  <p:handoutMasterIdLst>
    <p:handoutMasterId r:id="rId31"/>
  </p:handoutMasterIdLst>
  <p:sldIdLst>
    <p:sldId id="424" r:id="rId2"/>
    <p:sldId id="426" r:id="rId3"/>
    <p:sldId id="373" r:id="rId4"/>
    <p:sldId id="430" r:id="rId5"/>
    <p:sldId id="431" r:id="rId6"/>
    <p:sldId id="401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36" r:id="rId24"/>
    <p:sldId id="415" r:id="rId25"/>
    <p:sldId id="416" r:id="rId26"/>
    <p:sldId id="418" r:id="rId27"/>
    <p:sldId id="443" r:id="rId28"/>
    <p:sldId id="437" r:id="rId29"/>
  </p:sldIdLst>
  <p:sldSz cx="12192000" cy="6858000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676EE-3CCD-6F48-B2F4-DE6B89676B7A}" v="1" dt="2022-10-19T22:22:4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 autoAdjust="0"/>
    <p:restoredTop sz="94685"/>
  </p:normalViewPr>
  <p:slideViewPr>
    <p:cSldViewPr>
      <p:cViewPr varScale="1">
        <p:scale>
          <a:sx n="154" d="100"/>
          <a:sy n="154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E1676EE-3CCD-6F48-B2F4-DE6B89676B7A}"/>
    <pc:docChg chg="undo custSel addSld modSld">
      <pc:chgData name="Xuesu Xiao" userId="2da2dc19-76a6-42ca-a03e-a5becae5e7dc" providerId="ADAL" clId="{9E1676EE-3CCD-6F48-B2F4-DE6B89676B7A}" dt="2022-10-19T22:29:08.812" v="202" actId="20577"/>
      <pc:docMkLst>
        <pc:docMk/>
      </pc:docMkLst>
      <pc:sldChg chg="modSp add mod">
        <pc:chgData name="Xuesu Xiao" userId="2da2dc19-76a6-42ca-a03e-a5becae5e7dc" providerId="ADAL" clId="{9E1676EE-3CCD-6F48-B2F4-DE6B89676B7A}" dt="2022-10-19T22:25:40.109" v="112" actId="20577"/>
        <pc:sldMkLst>
          <pc:docMk/>
          <pc:sldMk cId="0" sldId="373"/>
        </pc:sldMkLst>
        <pc:spChg chg="mod">
          <ac:chgData name="Xuesu Xiao" userId="2da2dc19-76a6-42ca-a03e-a5becae5e7dc" providerId="ADAL" clId="{9E1676EE-3CCD-6F48-B2F4-DE6B89676B7A}" dt="2022-10-19T22:25:40.109" v="112" actId="20577"/>
          <ac:spMkLst>
            <pc:docMk/>
            <pc:sldMk cId="0" sldId="373"/>
            <ac:spMk id="69633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5:12.336" v="110"/>
          <ac:spMkLst>
            <pc:docMk/>
            <pc:sldMk cId="0" sldId="373"/>
            <ac:spMk id="69634" creationId="{00000000-0000-0000-0000-000000000000}"/>
          </ac:spMkLst>
        </pc:spChg>
      </pc:sldChg>
      <pc:sldChg chg="modSp mod">
        <pc:chgData name="Xuesu Xiao" userId="2da2dc19-76a6-42ca-a03e-a5becae5e7dc" providerId="ADAL" clId="{9E1676EE-3CCD-6F48-B2F4-DE6B89676B7A}" dt="2022-10-19T22:29:08.812" v="202" actId="20577"/>
        <pc:sldMkLst>
          <pc:docMk/>
          <pc:sldMk cId="2140365623" sldId="430"/>
        </pc:sldMkLst>
        <pc:spChg chg="mod">
          <ac:chgData name="Xuesu Xiao" userId="2da2dc19-76a6-42ca-a03e-a5becae5e7dc" providerId="ADAL" clId="{9E1676EE-3CCD-6F48-B2F4-DE6B89676B7A}" dt="2022-10-19T22:25:51.787" v="132" actId="20577"/>
          <ac:spMkLst>
            <pc:docMk/>
            <pc:sldMk cId="2140365623" sldId="430"/>
            <ac:spMk id="52225" creationId="{00000000-0000-0000-0000-000000000000}"/>
          </ac:spMkLst>
        </pc:spChg>
        <pc:spChg chg="mod">
          <ac:chgData name="Xuesu Xiao" userId="2da2dc19-76a6-42ca-a03e-a5becae5e7dc" providerId="ADAL" clId="{9E1676EE-3CCD-6F48-B2F4-DE6B89676B7A}" dt="2022-10-19T22:29:08.812" v="202" actId="20577"/>
          <ac:spMkLst>
            <pc:docMk/>
            <pc:sldMk cId="2140365623" sldId="430"/>
            <ac:spMk id="5222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9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1.png"/><Relationship Id="rId5" Type="http://schemas.openxmlformats.org/officeDocument/2006/relationships/tags" Target="../tags/tag38.xml"/><Relationship Id="rId1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tags" Target="../tags/tag37.xml"/><Relationship Id="rId9" Type="http://schemas.openxmlformats.org/officeDocument/2006/relationships/image" Target="../media/image39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3.xml"/><Relationship Id="rId7" Type="http://schemas.openxmlformats.org/officeDocument/2006/relationships/image" Target="../media/image5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rmongroup.github.io/cs228-notes/inference/sampl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image" Target="../media/image11.png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tags" Target="../tags/tag23.xml"/><Relationship Id="rId41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B83DA2C-5FE7-83FC-6138-374DCE1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err="1">
                <a:latin typeface="Calibri"/>
                <a:ea typeface="ＭＳ Ｐゴシック" pitchFamily="34" charset="-128"/>
                <a:cs typeface="Calibri"/>
              </a:rPr>
              <a:t>ll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55839" y="1217683"/>
            <a:ext cx="99060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want high weight.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40BEF79-0D8A-84A9-696B-7373BB0687AB}"/>
              </a:ext>
            </a:extLst>
          </p:cNvPr>
          <p:cNvGrpSpPr/>
          <p:nvPr/>
        </p:nvGrpSpPr>
        <p:grpSpPr>
          <a:xfrm>
            <a:off x="380999" y="5257800"/>
            <a:ext cx="11430001" cy="1056094"/>
            <a:chOff x="0" y="0"/>
            <a:chExt cx="11429999" cy="1056093"/>
          </a:xfrm>
        </p:grpSpPr>
        <p:grpSp>
          <p:nvGrpSpPr>
            <p:cNvPr id="3" name="Group 49">
              <a:extLst>
                <a:ext uri="{FF2B5EF4-FFF2-40B4-BE49-F238E27FC236}">
                  <a16:creationId xmlns:a16="http://schemas.microsoft.com/office/drawing/2014/main" id="{6F007F71-525D-EA7A-F0A7-0800F0AA0C4A}"/>
                </a:ext>
              </a:extLst>
            </p:cNvPr>
            <p:cNvGrpSpPr/>
            <p:nvPr/>
          </p:nvGrpSpPr>
          <p:grpSpPr>
            <a:xfrm>
              <a:off x="0" y="-1"/>
              <a:ext cx="1150887" cy="1056095"/>
              <a:chOff x="0" y="0"/>
              <a:chExt cx="1150886" cy="1056093"/>
            </a:xfrm>
          </p:grpSpPr>
          <p:grpSp>
            <p:nvGrpSpPr>
              <p:cNvPr id="54304" name="Oval 4">
                <a:extLst>
                  <a:ext uri="{FF2B5EF4-FFF2-40B4-BE49-F238E27FC236}">
                    <a16:creationId xmlns:a16="http://schemas.microsoft.com/office/drawing/2014/main" id="{A18D73F1-6BB3-F4D4-EB12-DDCA46EA19E9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18" name="Circle">
                  <a:extLst>
                    <a:ext uri="{FF2B5EF4-FFF2-40B4-BE49-F238E27FC236}">
                      <a16:creationId xmlns:a16="http://schemas.microsoft.com/office/drawing/2014/main" id="{DAC8D8D5-1679-998E-F571-ABB76B4B389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9" name="S">
                  <a:extLst>
                    <a:ext uri="{FF2B5EF4-FFF2-40B4-BE49-F238E27FC236}">
                      <a16:creationId xmlns:a16="http://schemas.microsoft.com/office/drawing/2014/main" id="{BFB294CE-D118-B1FE-8302-03C30311BEA1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305" name="Oval 4">
                <a:extLst>
                  <a:ext uri="{FF2B5EF4-FFF2-40B4-BE49-F238E27FC236}">
                    <a16:creationId xmlns:a16="http://schemas.microsoft.com/office/drawing/2014/main" id="{CEE95BC2-4564-7062-E32B-28EA17413F74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16" name="Circle">
                  <a:extLst>
                    <a:ext uri="{FF2B5EF4-FFF2-40B4-BE49-F238E27FC236}">
                      <a16:creationId xmlns:a16="http://schemas.microsoft.com/office/drawing/2014/main" id="{09136047-4DA7-31F3-F9EF-67E50ECB7CF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7" name="+r">
                  <a:extLst>
                    <a:ext uri="{FF2B5EF4-FFF2-40B4-BE49-F238E27FC236}">
                      <a16:creationId xmlns:a16="http://schemas.microsoft.com/office/drawing/2014/main" id="{DD2A4B9A-FE0D-98F6-A680-4D0CC8355A8E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306" name="Oval 4">
                <a:extLst>
                  <a:ext uri="{FF2B5EF4-FFF2-40B4-BE49-F238E27FC236}">
                    <a16:creationId xmlns:a16="http://schemas.microsoft.com/office/drawing/2014/main" id="{7153E633-3C37-3387-EA87-38C79F88F7B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314" name="Circle">
                  <a:extLst>
                    <a:ext uri="{FF2B5EF4-FFF2-40B4-BE49-F238E27FC236}">
                      <a16:creationId xmlns:a16="http://schemas.microsoft.com/office/drawing/2014/main" id="{F52E904A-8573-6B0C-28EB-120B98FAD38D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5" name="W">
                  <a:extLst>
                    <a:ext uri="{FF2B5EF4-FFF2-40B4-BE49-F238E27FC236}">
                      <a16:creationId xmlns:a16="http://schemas.microsoft.com/office/drawing/2014/main" id="{7F9DC13E-5FB7-D7AD-5F52-194AB1D15C3D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307" name="AutoShape 6">
                <a:extLst>
                  <a:ext uri="{FF2B5EF4-FFF2-40B4-BE49-F238E27FC236}">
                    <a16:creationId xmlns:a16="http://schemas.microsoft.com/office/drawing/2014/main" id="{8E528798-50BF-B07C-28A5-3DA9983C272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08" name="AutoShape 6">
                <a:extLst>
                  <a:ext uri="{FF2B5EF4-FFF2-40B4-BE49-F238E27FC236}">
                    <a16:creationId xmlns:a16="http://schemas.microsoft.com/office/drawing/2014/main" id="{7D857A27-D825-A077-C794-CC16BF944D6A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309" name="Oval 4">
                <a:extLst>
                  <a:ext uri="{FF2B5EF4-FFF2-40B4-BE49-F238E27FC236}">
                    <a16:creationId xmlns:a16="http://schemas.microsoft.com/office/drawing/2014/main" id="{36173860-E765-0635-C7E2-9B834B20360A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312" name="Circle">
                  <a:extLst>
                    <a:ext uri="{FF2B5EF4-FFF2-40B4-BE49-F238E27FC236}">
                      <a16:creationId xmlns:a16="http://schemas.microsoft.com/office/drawing/2014/main" id="{A7643DEB-56CA-109C-F1BC-3B5E162FDE4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13" name="C">
                  <a:extLst>
                    <a:ext uri="{FF2B5EF4-FFF2-40B4-BE49-F238E27FC236}">
                      <a16:creationId xmlns:a16="http://schemas.microsoft.com/office/drawing/2014/main" id="{93A4119D-BE7F-2D5C-D270-947C1097491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310" name="AutoShape 6">
                <a:extLst>
                  <a:ext uri="{FF2B5EF4-FFF2-40B4-BE49-F238E27FC236}">
                    <a16:creationId xmlns:a16="http://schemas.microsoft.com/office/drawing/2014/main" id="{4E446585-99E8-6020-4359-64A434C0D6B4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311" name="AutoShape 6">
                <a:extLst>
                  <a:ext uri="{FF2B5EF4-FFF2-40B4-BE49-F238E27FC236}">
                    <a16:creationId xmlns:a16="http://schemas.microsoft.com/office/drawing/2014/main" id="{C8DEE78E-83E6-D395-F61D-EDED345044C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" name="Group 58">
              <a:extLst>
                <a:ext uri="{FF2B5EF4-FFF2-40B4-BE49-F238E27FC236}">
                  <a16:creationId xmlns:a16="http://schemas.microsoft.com/office/drawing/2014/main" id="{E01E4624-F146-4689-FFBE-FCB263BBA45C}"/>
                </a:ext>
              </a:extLst>
            </p:cNvPr>
            <p:cNvGrpSpPr/>
            <p:nvPr/>
          </p:nvGrpSpPr>
          <p:grpSpPr>
            <a:xfrm>
              <a:off x="1981200" y="-1"/>
              <a:ext cx="1150888" cy="1056095"/>
              <a:chOff x="0" y="0"/>
              <a:chExt cx="1150886" cy="1056093"/>
            </a:xfrm>
          </p:grpSpPr>
          <p:grpSp>
            <p:nvGrpSpPr>
              <p:cNvPr id="54288" name="Oval 4">
                <a:extLst>
                  <a:ext uri="{FF2B5EF4-FFF2-40B4-BE49-F238E27FC236}">
                    <a16:creationId xmlns:a16="http://schemas.microsoft.com/office/drawing/2014/main" id="{0DDD2542-0246-7274-7797-264B637F540E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302" name="Circle">
                  <a:extLst>
                    <a:ext uri="{FF2B5EF4-FFF2-40B4-BE49-F238E27FC236}">
                      <a16:creationId xmlns:a16="http://schemas.microsoft.com/office/drawing/2014/main" id="{60A7E9EA-F747-543F-CFC2-C5548A04D93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3" name="S">
                  <a:extLst>
                    <a:ext uri="{FF2B5EF4-FFF2-40B4-BE49-F238E27FC236}">
                      <a16:creationId xmlns:a16="http://schemas.microsoft.com/office/drawing/2014/main" id="{DBB195FD-18B3-95FD-29C3-6E107D19D1D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89" name="Oval 4">
                <a:extLst>
                  <a:ext uri="{FF2B5EF4-FFF2-40B4-BE49-F238E27FC236}">
                    <a16:creationId xmlns:a16="http://schemas.microsoft.com/office/drawing/2014/main" id="{321FD2CA-128C-8D26-9E83-F9C67788D08F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300" name="Circle">
                  <a:extLst>
                    <a:ext uri="{FF2B5EF4-FFF2-40B4-BE49-F238E27FC236}">
                      <a16:creationId xmlns:a16="http://schemas.microsoft.com/office/drawing/2014/main" id="{455D022D-691C-1468-DD0C-0A140E5B4E03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301" name="+r">
                  <a:extLst>
                    <a:ext uri="{FF2B5EF4-FFF2-40B4-BE49-F238E27FC236}">
                      <a16:creationId xmlns:a16="http://schemas.microsoft.com/office/drawing/2014/main" id="{EE0EE249-49E2-5227-0C79-9254D77094CD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90" name="Oval 4">
                <a:extLst>
                  <a:ext uri="{FF2B5EF4-FFF2-40B4-BE49-F238E27FC236}">
                    <a16:creationId xmlns:a16="http://schemas.microsoft.com/office/drawing/2014/main" id="{A3B95796-F1BE-FB7C-168C-1C70B0518AA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98" name="Circle">
                  <a:extLst>
                    <a:ext uri="{FF2B5EF4-FFF2-40B4-BE49-F238E27FC236}">
                      <a16:creationId xmlns:a16="http://schemas.microsoft.com/office/drawing/2014/main" id="{F197D159-378E-55EB-4075-83DED7A1721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9" name="W">
                  <a:extLst>
                    <a:ext uri="{FF2B5EF4-FFF2-40B4-BE49-F238E27FC236}">
                      <a16:creationId xmlns:a16="http://schemas.microsoft.com/office/drawing/2014/main" id="{B0F47937-6B64-752D-104C-743E3D728980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91" name="AutoShape 6">
                <a:extLst>
                  <a:ext uri="{FF2B5EF4-FFF2-40B4-BE49-F238E27FC236}">
                    <a16:creationId xmlns:a16="http://schemas.microsoft.com/office/drawing/2014/main" id="{3C34EC35-CF38-ED1F-3E8C-AA71194FB1A2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2" name="AutoShape 6">
                <a:extLst>
                  <a:ext uri="{FF2B5EF4-FFF2-40B4-BE49-F238E27FC236}">
                    <a16:creationId xmlns:a16="http://schemas.microsoft.com/office/drawing/2014/main" id="{0F9412CF-8B7E-DCA6-153B-F09B1E692B24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93" name="Oval 4">
                <a:extLst>
                  <a:ext uri="{FF2B5EF4-FFF2-40B4-BE49-F238E27FC236}">
                    <a16:creationId xmlns:a16="http://schemas.microsoft.com/office/drawing/2014/main" id="{5E0D815E-4567-39E8-AE36-F5581F1E9594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96" name="Circle">
                  <a:extLst>
                    <a:ext uri="{FF2B5EF4-FFF2-40B4-BE49-F238E27FC236}">
                      <a16:creationId xmlns:a16="http://schemas.microsoft.com/office/drawing/2014/main" id="{4DF41658-D990-A9AB-0AE6-BDD2C9D693B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97" name="C">
                  <a:extLst>
                    <a:ext uri="{FF2B5EF4-FFF2-40B4-BE49-F238E27FC236}">
                      <a16:creationId xmlns:a16="http://schemas.microsoft.com/office/drawing/2014/main" id="{E8AE30F1-D89F-6FEE-F6C2-5E3C25578BD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94" name="AutoShape 6">
                <a:extLst>
                  <a:ext uri="{FF2B5EF4-FFF2-40B4-BE49-F238E27FC236}">
                    <a16:creationId xmlns:a16="http://schemas.microsoft.com/office/drawing/2014/main" id="{A2E18D56-BA8E-A52D-7065-A6439FB6BF1D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95" name="AutoShape 6">
                <a:extLst>
                  <a:ext uri="{FF2B5EF4-FFF2-40B4-BE49-F238E27FC236}">
                    <a16:creationId xmlns:a16="http://schemas.microsoft.com/office/drawing/2014/main" id="{59186908-EE07-A05F-E14E-D940DF944A7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" name="Straight Arrow Connector 67594">
              <a:extLst>
                <a:ext uri="{FF2B5EF4-FFF2-40B4-BE49-F238E27FC236}">
                  <a16:creationId xmlns:a16="http://schemas.microsoft.com/office/drawing/2014/main" id="{271D41B9-EA32-1376-570C-0AF139C6A386}"/>
                </a:ext>
              </a:extLst>
            </p:cNvPr>
            <p:cNvSpPr/>
            <p:nvPr/>
          </p:nvSpPr>
          <p:spPr>
            <a:xfrm>
              <a:off x="13716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traight Arrow Connector 72">
              <a:extLst>
                <a:ext uri="{FF2B5EF4-FFF2-40B4-BE49-F238E27FC236}">
                  <a16:creationId xmlns:a16="http://schemas.microsoft.com/office/drawing/2014/main" id="{990F35E4-9C0A-A40F-69A2-40EDF714F915}"/>
                </a:ext>
              </a:extLst>
            </p:cNvPr>
            <p:cNvSpPr/>
            <p:nvPr/>
          </p:nvSpPr>
          <p:spPr>
            <a:xfrm>
              <a:off x="3352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" name="Group 73">
              <a:extLst>
                <a:ext uri="{FF2B5EF4-FFF2-40B4-BE49-F238E27FC236}">
                  <a16:creationId xmlns:a16="http://schemas.microsoft.com/office/drawing/2014/main" id="{B0411E94-864A-9CED-6FFF-2D9E896C300E}"/>
                </a:ext>
              </a:extLst>
            </p:cNvPr>
            <p:cNvGrpSpPr/>
            <p:nvPr/>
          </p:nvGrpSpPr>
          <p:grpSpPr>
            <a:xfrm>
              <a:off x="3886200" y="-1"/>
              <a:ext cx="1150887" cy="1056095"/>
              <a:chOff x="0" y="0"/>
              <a:chExt cx="1150886" cy="1056093"/>
            </a:xfrm>
          </p:grpSpPr>
          <p:grpSp>
            <p:nvGrpSpPr>
              <p:cNvPr id="63" name="Oval 4">
                <a:extLst>
                  <a:ext uri="{FF2B5EF4-FFF2-40B4-BE49-F238E27FC236}">
                    <a16:creationId xmlns:a16="http://schemas.microsoft.com/office/drawing/2014/main" id="{74A24D27-FE60-5B77-D777-ACA0279C90BA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54286" name="Circle">
                  <a:extLst>
                    <a:ext uri="{FF2B5EF4-FFF2-40B4-BE49-F238E27FC236}">
                      <a16:creationId xmlns:a16="http://schemas.microsoft.com/office/drawing/2014/main" id="{0799285E-D863-D9A1-6313-59BC23D0C39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7" name="S">
                  <a:extLst>
                    <a:ext uri="{FF2B5EF4-FFF2-40B4-BE49-F238E27FC236}">
                      <a16:creationId xmlns:a16="http://schemas.microsoft.com/office/drawing/2014/main" id="{4F01E4EE-7B6D-6510-F931-FB0DD6FE810D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54272" name="Oval 4">
                <a:extLst>
                  <a:ext uri="{FF2B5EF4-FFF2-40B4-BE49-F238E27FC236}">
                    <a16:creationId xmlns:a16="http://schemas.microsoft.com/office/drawing/2014/main" id="{71BCB9C3-4043-54F8-DB34-31F536A32DD2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4284" name="Circle">
                  <a:extLst>
                    <a:ext uri="{FF2B5EF4-FFF2-40B4-BE49-F238E27FC236}">
                      <a16:creationId xmlns:a16="http://schemas.microsoft.com/office/drawing/2014/main" id="{44228D9C-0CD7-B684-234E-D5E3951CDE26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5" name="+r">
                  <a:extLst>
                    <a:ext uri="{FF2B5EF4-FFF2-40B4-BE49-F238E27FC236}">
                      <a16:creationId xmlns:a16="http://schemas.microsoft.com/office/drawing/2014/main" id="{EE6DF09A-78B2-DC9B-AD50-676DFA9E29B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54273" name="Oval 4">
                <a:extLst>
                  <a:ext uri="{FF2B5EF4-FFF2-40B4-BE49-F238E27FC236}">
                    <a16:creationId xmlns:a16="http://schemas.microsoft.com/office/drawing/2014/main" id="{E8CDA269-BC44-0F90-87B9-DF722DB9FA83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4282" name="Circle">
                  <a:extLst>
                    <a:ext uri="{FF2B5EF4-FFF2-40B4-BE49-F238E27FC236}">
                      <a16:creationId xmlns:a16="http://schemas.microsoft.com/office/drawing/2014/main" id="{ACE2528B-5324-022D-4AFE-D77473EFED4E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3" name="W">
                  <a:extLst>
                    <a:ext uri="{FF2B5EF4-FFF2-40B4-BE49-F238E27FC236}">
                      <a16:creationId xmlns:a16="http://schemas.microsoft.com/office/drawing/2014/main" id="{EBC84FD6-A406-EA3C-8D71-311D9832AB11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4275" name="AutoShape 6">
                <a:extLst>
                  <a:ext uri="{FF2B5EF4-FFF2-40B4-BE49-F238E27FC236}">
                    <a16:creationId xmlns:a16="http://schemas.microsoft.com/office/drawing/2014/main" id="{1DD3A8D1-3BD0-A9F0-C0DA-56589D751776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6" name="AutoShape 6">
                <a:extLst>
                  <a:ext uri="{FF2B5EF4-FFF2-40B4-BE49-F238E27FC236}">
                    <a16:creationId xmlns:a16="http://schemas.microsoft.com/office/drawing/2014/main" id="{51A94BCF-4351-FE4A-6E34-E0C1B29A25F8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4277" name="Oval 4">
                <a:extLst>
                  <a:ext uri="{FF2B5EF4-FFF2-40B4-BE49-F238E27FC236}">
                    <a16:creationId xmlns:a16="http://schemas.microsoft.com/office/drawing/2014/main" id="{515DA6A9-3F73-8688-E08C-FF48135A1A7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4280" name="Circle">
                  <a:extLst>
                    <a:ext uri="{FF2B5EF4-FFF2-40B4-BE49-F238E27FC236}">
                      <a16:creationId xmlns:a16="http://schemas.microsoft.com/office/drawing/2014/main" id="{9F610C9F-D9AE-BFAC-996B-0E7002B1719C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4281" name="C">
                  <a:extLst>
                    <a:ext uri="{FF2B5EF4-FFF2-40B4-BE49-F238E27FC236}">
                      <a16:creationId xmlns:a16="http://schemas.microsoft.com/office/drawing/2014/main" id="{7E2528C9-2EFD-50D5-7B31-A60ADC9FF375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4278" name="AutoShape 6">
                <a:extLst>
                  <a:ext uri="{FF2B5EF4-FFF2-40B4-BE49-F238E27FC236}">
                    <a16:creationId xmlns:a16="http://schemas.microsoft.com/office/drawing/2014/main" id="{3ADA3784-BA9D-B06D-F825-63572319B0FC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279" name="AutoShape 6">
                <a:extLst>
                  <a:ext uri="{FF2B5EF4-FFF2-40B4-BE49-F238E27FC236}">
                    <a16:creationId xmlns:a16="http://schemas.microsoft.com/office/drawing/2014/main" id="{337A38E3-7735-1CAF-DB6F-BE1AA00863A1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" name="Group 82">
              <a:extLst>
                <a:ext uri="{FF2B5EF4-FFF2-40B4-BE49-F238E27FC236}">
                  <a16:creationId xmlns:a16="http://schemas.microsoft.com/office/drawing/2014/main" id="{84780428-FB4D-A583-79A3-F48E891696C0}"/>
                </a:ext>
              </a:extLst>
            </p:cNvPr>
            <p:cNvGrpSpPr/>
            <p:nvPr/>
          </p:nvGrpSpPr>
          <p:grpSpPr>
            <a:xfrm>
              <a:off x="5867401" y="-1"/>
              <a:ext cx="1150887" cy="1056095"/>
              <a:chOff x="0" y="0"/>
              <a:chExt cx="1150886" cy="1056093"/>
            </a:xfrm>
          </p:grpSpPr>
          <p:grpSp>
            <p:nvGrpSpPr>
              <p:cNvPr id="47" name="Oval 4">
                <a:extLst>
                  <a:ext uri="{FF2B5EF4-FFF2-40B4-BE49-F238E27FC236}">
                    <a16:creationId xmlns:a16="http://schemas.microsoft.com/office/drawing/2014/main" id="{4985D831-8B76-4326-3033-0AB2B50D42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61" name="Circle">
                  <a:extLst>
                    <a:ext uri="{FF2B5EF4-FFF2-40B4-BE49-F238E27FC236}">
                      <a16:creationId xmlns:a16="http://schemas.microsoft.com/office/drawing/2014/main" id="{C6582682-6510-6DCC-B2DB-093D809E5A6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2" name="S">
                  <a:extLst>
                    <a:ext uri="{FF2B5EF4-FFF2-40B4-BE49-F238E27FC236}">
                      <a16:creationId xmlns:a16="http://schemas.microsoft.com/office/drawing/2014/main" id="{5D664F59-31AA-9F3E-9299-61174DA1B2F8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48" name="Oval 4">
                <a:extLst>
                  <a:ext uri="{FF2B5EF4-FFF2-40B4-BE49-F238E27FC236}">
                    <a16:creationId xmlns:a16="http://schemas.microsoft.com/office/drawing/2014/main" id="{5A591B54-32FF-C471-274D-D69B782199D3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C5BBAC9A-E39C-5408-6E7E-A1C6E5DFD37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0" name="+r">
                  <a:extLst>
                    <a:ext uri="{FF2B5EF4-FFF2-40B4-BE49-F238E27FC236}">
                      <a16:creationId xmlns:a16="http://schemas.microsoft.com/office/drawing/2014/main" id="{58CB1A1D-007C-3C9D-5168-C35776E78555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49" name="Oval 4">
                <a:extLst>
                  <a:ext uri="{FF2B5EF4-FFF2-40B4-BE49-F238E27FC236}">
                    <a16:creationId xmlns:a16="http://schemas.microsoft.com/office/drawing/2014/main" id="{36E81708-F280-AB00-803B-F75188774292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57" name="Circle">
                  <a:extLst>
                    <a:ext uri="{FF2B5EF4-FFF2-40B4-BE49-F238E27FC236}">
                      <a16:creationId xmlns:a16="http://schemas.microsoft.com/office/drawing/2014/main" id="{D6897AD2-3123-1323-9D7C-3181E59693D6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8" name="W">
                  <a:extLst>
                    <a:ext uri="{FF2B5EF4-FFF2-40B4-BE49-F238E27FC236}">
                      <a16:creationId xmlns:a16="http://schemas.microsoft.com/office/drawing/2014/main" id="{583AE6A3-BEE7-61C3-37EF-D29E777223FB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B793BEB0-10CD-1C95-233B-93FB30DFFC44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329C2658-A7CC-5E45-8A13-919EC6C21E6D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2" name="Oval 4">
                <a:extLst>
                  <a:ext uri="{FF2B5EF4-FFF2-40B4-BE49-F238E27FC236}">
                    <a16:creationId xmlns:a16="http://schemas.microsoft.com/office/drawing/2014/main" id="{EFB93CC4-47BF-BE26-FFCC-A5001B61E193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C6BF3E83-86D5-089D-1939-D9552A7B8ABF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6" name="C">
                  <a:extLst>
                    <a:ext uri="{FF2B5EF4-FFF2-40B4-BE49-F238E27FC236}">
                      <a16:creationId xmlns:a16="http://schemas.microsoft.com/office/drawing/2014/main" id="{79D5F041-5D48-989C-0E04-2AB8E8086901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53" name="AutoShape 6">
                <a:extLst>
                  <a:ext uri="{FF2B5EF4-FFF2-40B4-BE49-F238E27FC236}">
                    <a16:creationId xmlns:a16="http://schemas.microsoft.com/office/drawing/2014/main" id="{B771D821-D0B3-9ADE-963E-5F84FB213A6A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287BC62A-B8E8-EAAB-6E45-201C90619FE0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" name="Straight Arrow Connector 91">
              <a:extLst>
                <a:ext uri="{FF2B5EF4-FFF2-40B4-BE49-F238E27FC236}">
                  <a16:creationId xmlns:a16="http://schemas.microsoft.com/office/drawing/2014/main" id="{AFCD4629-0BE8-1785-D267-C8377AB205C7}"/>
                </a:ext>
              </a:extLst>
            </p:cNvPr>
            <p:cNvSpPr/>
            <p:nvPr/>
          </p:nvSpPr>
          <p:spPr>
            <a:xfrm>
              <a:off x="525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traight Arrow Connector 92">
              <a:extLst>
                <a:ext uri="{FF2B5EF4-FFF2-40B4-BE49-F238E27FC236}">
                  <a16:creationId xmlns:a16="http://schemas.microsoft.com/office/drawing/2014/main" id="{639A5364-C09D-0B18-944C-CE0A58909A91}"/>
                </a:ext>
              </a:extLst>
            </p:cNvPr>
            <p:cNvSpPr/>
            <p:nvPr/>
          </p:nvSpPr>
          <p:spPr>
            <a:xfrm>
              <a:off x="72390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B47FBB7D-1C90-2893-F306-B7D46BA70BE1}"/>
                </a:ext>
              </a:extLst>
            </p:cNvPr>
            <p:cNvGrpSpPr/>
            <p:nvPr/>
          </p:nvGrpSpPr>
          <p:grpSpPr>
            <a:xfrm>
              <a:off x="7696200" y="-1"/>
              <a:ext cx="1150887" cy="1056095"/>
              <a:chOff x="0" y="0"/>
              <a:chExt cx="1150886" cy="1056093"/>
            </a:xfrm>
          </p:grpSpPr>
          <p:grpSp>
            <p:nvGrpSpPr>
              <p:cNvPr id="31" name="Oval 4">
                <a:extLst>
                  <a:ext uri="{FF2B5EF4-FFF2-40B4-BE49-F238E27FC236}">
                    <a16:creationId xmlns:a16="http://schemas.microsoft.com/office/drawing/2014/main" id="{7A412BC4-9A67-04C3-65E4-DBA8C945B38F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687DB55D-104D-A8DA-419F-CD220F5AFC19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6" name="S">
                  <a:extLst>
                    <a:ext uri="{FF2B5EF4-FFF2-40B4-BE49-F238E27FC236}">
                      <a16:creationId xmlns:a16="http://schemas.microsoft.com/office/drawing/2014/main" id="{124DDD0A-5974-40B4-5F38-C5ABED0C326A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32" name="Oval 4">
                <a:extLst>
                  <a:ext uri="{FF2B5EF4-FFF2-40B4-BE49-F238E27FC236}">
                    <a16:creationId xmlns:a16="http://schemas.microsoft.com/office/drawing/2014/main" id="{7EF09352-F4B5-4B1E-7928-C1BB9EB06997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43" name="Circle">
                  <a:extLst>
                    <a:ext uri="{FF2B5EF4-FFF2-40B4-BE49-F238E27FC236}">
                      <a16:creationId xmlns:a16="http://schemas.microsoft.com/office/drawing/2014/main" id="{5D21BC25-ADD8-58A7-31A1-081AD7D8F527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4" name="+r">
                  <a:extLst>
                    <a:ext uri="{FF2B5EF4-FFF2-40B4-BE49-F238E27FC236}">
                      <a16:creationId xmlns:a16="http://schemas.microsoft.com/office/drawing/2014/main" id="{53D5651B-1B89-584E-5EA0-B6178D81B290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33" name="Oval 4">
                <a:extLst>
                  <a:ext uri="{FF2B5EF4-FFF2-40B4-BE49-F238E27FC236}">
                    <a16:creationId xmlns:a16="http://schemas.microsoft.com/office/drawing/2014/main" id="{1B3C49EF-F4B0-20D6-3FD1-B4601CDA15EA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C99A82E2-0DF9-0FB9-7304-FFF64105777B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" name="W">
                  <a:extLst>
                    <a:ext uri="{FF2B5EF4-FFF2-40B4-BE49-F238E27FC236}">
                      <a16:creationId xmlns:a16="http://schemas.microsoft.com/office/drawing/2014/main" id="{583721CB-E261-3FF2-7DCA-13EAF4927D68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34" name="AutoShape 6">
                <a:extLst>
                  <a:ext uri="{FF2B5EF4-FFF2-40B4-BE49-F238E27FC236}">
                    <a16:creationId xmlns:a16="http://schemas.microsoft.com/office/drawing/2014/main" id="{34C008C9-D6B5-8935-9053-FB7EE2016075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B5423F4E-604C-0E0E-0E88-7357935CC0B0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6" name="Oval 4">
                <a:extLst>
                  <a:ext uri="{FF2B5EF4-FFF2-40B4-BE49-F238E27FC236}">
                    <a16:creationId xmlns:a16="http://schemas.microsoft.com/office/drawing/2014/main" id="{DF2D0C07-0CCE-5F44-3735-AB54B19E33CF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39" name="Circle">
                  <a:extLst>
                    <a:ext uri="{FF2B5EF4-FFF2-40B4-BE49-F238E27FC236}">
                      <a16:creationId xmlns:a16="http://schemas.microsoft.com/office/drawing/2014/main" id="{A5927DB3-D2A1-BED3-235F-86347026DB88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0" name="C">
                  <a:extLst>
                    <a:ext uri="{FF2B5EF4-FFF2-40B4-BE49-F238E27FC236}">
                      <a16:creationId xmlns:a16="http://schemas.microsoft.com/office/drawing/2014/main" id="{B488B201-665F-CF69-77D5-1DDFE698C529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37" name="AutoShape 6">
                <a:extLst>
                  <a:ext uri="{FF2B5EF4-FFF2-40B4-BE49-F238E27FC236}">
                    <a16:creationId xmlns:a16="http://schemas.microsoft.com/office/drawing/2014/main" id="{96953006-9DFD-C12E-2E52-E886199D038F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AutoShape 6">
                <a:extLst>
                  <a:ext uri="{FF2B5EF4-FFF2-40B4-BE49-F238E27FC236}">
                    <a16:creationId xmlns:a16="http://schemas.microsoft.com/office/drawing/2014/main" id="{E05FB2D4-6166-38B1-EB5E-2BC752D6C78F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" name="Group 102">
              <a:extLst>
                <a:ext uri="{FF2B5EF4-FFF2-40B4-BE49-F238E27FC236}">
                  <a16:creationId xmlns:a16="http://schemas.microsoft.com/office/drawing/2014/main" id="{0347677A-C569-6E93-BFF1-1B5C0380B30F}"/>
                </a:ext>
              </a:extLst>
            </p:cNvPr>
            <p:cNvGrpSpPr/>
            <p:nvPr/>
          </p:nvGrpSpPr>
          <p:grpSpPr>
            <a:xfrm>
              <a:off x="9677400" y="-1"/>
              <a:ext cx="1150888" cy="1056095"/>
              <a:chOff x="0" y="0"/>
              <a:chExt cx="1150886" cy="1056093"/>
            </a:xfrm>
          </p:grpSpPr>
          <p:grpSp>
            <p:nvGrpSpPr>
              <p:cNvPr id="15" name="Oval 4">
                <a:extLst>
                  <a:ext uri="{FF2B5EF4-FFF2-40B4-BE49-F238E27FC236}">
                    <a16:creationId xmlns:a16="http://schemas.microsoft.com/office/drawing/2014/main" id="{B5FC5384-8E3C-C976-780A-3371B7F1DAA6}"/>
                  </a:ext>
                </a:extLst>
              </p:cNvPr>
              <p:cNvGrpSpPr/>
              <p:nvPr/>
            </p:nvGrpSpPr>
            <p:grpSpPr>
              <a:xfrm>
                <a:off x="0" y="364149"/>
                <a:ext cx="303458" cy="358141"/>
                <a:chOff x="0" y="0"/>
                <a:chExt cx="303457" cy="358140"/>
              </a:xfrm>
            </p:grpSpPr>
            <p:sp>
              <p:nvSpPr>
                <p:cNvPr id="29" name="Circle">
                  <a:extLst>
                    <a:ext uri="{FF2B5EF4-FFF2-40B4-BE49-F238E27FC236}">
                      <a16:creationId xmlns:a16="http://schemas.microsoft.com/office/drawing/2014/main" id="{5D0ED4AB-A714-E1E3-2E21-B1ACF7531760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0" name="S">
                  <a:extLst>
                    <a:ext uri="{FF2B5EF4-FFF2-40B4-BE49-F238E27FC236}">
                      <a16:creationId xmlns:a16="http://schemas.microsoft.com/office/drawing/2014/main" id="{AD70F3DE-F823-CD84-8304-C2E738302F43}"/>
                    </a:ext>
                  </a:extLst>
                </p:cNvPr>
                <p:cNvSpPr txBox="1"/>
                <p:nvPr/>
              </p:nvSpPr>
              <p:spPr>
                <a:xfrm>
                  <a:off x="44685" y="-1"/>
                  <a:ext cx="214088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S</a:t>
                  </a:r>
                </a:p>
              </p:txBody>
            </p:sp>
          </p:grpSp>
          <p:grpSp>
            <p:nvGrpSpPr>
              <p:cNvPr id="16" name="Oval 4">
                <a:extLst>
                  <a:ext uri="{FF2B5EF4-FFF2-40B4-BE49-F238E27FC236}">
                    <a16:creationId xmlns:a16="http://schemas.microsoft.com/office/drawing/2014/main" id="{C9947E71-B8E7-68FF-A507-3967E132546C}"/>
                  </a:ext>
                </a:extLst>
              </p:cNvPr>
              <p:cNvGrpSpPr/>
              <p:nvPr/>
            </p:nvGrpSpPr>
            <p:grpSpPr>
              <a:xfrm>
                <a:off x="831652" y="364149"/>
                <a:ext cx="319235" cy="358141"/>
                <a:chOff x="0" y="0"/>
                <a:chExt cx="319233" cy="358140"/>
              </a:xfrm>
            </p:grpSpPr>
            <p:sp>
              <p:nvSpPr>
                <p:cNvPr id="27" name="Circle">
                  <a:extLst>
                    <a:ext uri="{FF2B5EF4-FFF2-40B4-BE49-F238E27FC236}">
                      <a16:creationId xmlns:a16="http://schemas.microsoft.com/office/drawing/2014/main" id="{55236665-36C2-F7FE-F2F3-88A883E2E2B4}"/>
                    </a:ext>
                  </a:extLst>
                </p:cNvPr>
                <p:cNvSpPr/>
                <p:nvPr/>
              </p:nvSpPr>
              <p:spPr>
                <a:xfrm>
                  <a:off x="7887" y="27340"/>
                  <a:ext cx="303459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" name="+r">
                  <a:extLst>
                    <a:ext uri="{FF2B5EF4-FFF2-40B4-BE49-F238E27FC236}">
                      <a16:creationId xmlns:a16="http://schemas.microsoft.com/office/drawing/2014/main" id="{8BEC38B9-A615-BAE8-95DF-B92CD18A87A6}"/>
                    </a:ext>
                  </a:extLst>
                </p:cNvPr>
                <p:cNvSpPr txBox="1"/>
                <p:nvPr/>
              </p:nvSpPr>
              <p:spPr>
                <a:xfrm>
                  <a:off x="0" y="-1"/>
                  <a:ext cx="319234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+r</a:t>
                  </a:r>
                </a:p>
              </p:txBody>
            </p:sp>
          </p:grpSp>
          <p:grpSp>
            <p:nvGrpSpPr>
              <p:cNvPr id="17" name="Oval 4">
                <a:extLst>
                  <a:ext uri="{FF2B5EF4-FFF2-40B4-BE49-F238E27FC236}">
                    <a16:creationId xmlns:a16="http://schemas.microsoft.com/office/drawing/2014/main" id="{FFFA9289-BE40-CA20-DDB6-8B3F4D76F706}"/>
                  </a:ext>
                </a:extLst>
              </p:cNvPr>
              <p:cNvGrpSpPr/>
              <p:nvPr/>
            </p:nvGrpSpPr>
            <p:grpSpPr>
              <a:xfrm>
                <a:off x="424841" y="697953"/>
                <a:ext cx="303459" cy="358141"/>
                <a:chOff x="0" y="0"/>
                <a:chExt cx="303457" cy="358140"/>
              </a:xfrm>
            </p:grpSpPr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C3FC1BAC-B2B0-20A8-220E-7DB041790F17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FF3300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6" name="W">
                  <a:extLst>
                    <a:ext uri="{FF2B5EF4-FFF2-40B4-BE49-F238E27FC236}">
                      <a16:creationId xmlns:a16="http://schemas.microsoft.com/office/drawing/2014/main" id="{EC323102-495E-796C-7A9C-C36522A796C6}"/>
                    </a:ext>
                  </a:extLst>
                </p:cNvPr>
                <p:cNvSpPr txBox="1"/>
                <p:nvPr/>
              </p:nvSpPr>
              <p:spPr>
                <a:xfrm>
                  <a:off x="2269" y="-1"/>
                  <a:ext cx="298920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W</a:t>
                  </a:r>
                </a:p>
              </p:txBody>
            </p:sp>
          </p:grpSp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50220790-0F1C-8DC6-8635-1A5857FA12F0}"/>
                  </a:ext>
                </a:extLst>
              </p:cNvPr>
              <p:cNvSpPr/>
              <p:nvPr/>
            </p:nvSpPr>
            <p:spPr>
              <a:xfrm flipH="1">
                <a:off x="683860" y="650508"/>
                <a:ext cx="200122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AB87906F-59B8-B7EF-11C7-BE061B7CCB33}"/>
                  </a:ext>
                </a:extLst>
              </p:cNvPr>
              <p:cNvSpPr/>
              <p:nvPr/>
            </p:nvSpPr>
            <p:spPr>
              <a:xfrm>
                <a:off x="259017" y="650508"/>
                <a:ext cx="210264" cy="11922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0" name="Oval 4">
                <a:extLst>
                  <a:ext uri="{FF2B5EF4-FFF2-40B4-BE49-F238E27FC236}">
                    <a16:creationId xmlns:a16="http://schemas.microsoft.com/office/drawing/2014/main" id="{12E864B5-DB17-298A-CEC2-A9C82F33326E}"/>
                  </a:ext>
                </a:extLst>
              </p:cNvPr>
              <p:cNvGrpSpPr/>
              <p:nvPr/>
            </p:nvGrpSpPr>
            <p:grpSpPr>
              <a:xfrm>
                <a:off x="424841" y="-1"/>
                <a:ext cx="303459" cy="358141"/>
                <a:chOff x="0" y="0"/>
                <a:chExt cx="303457" cy="358140"/>
              </a:xfrm>
            </p:grpSpPr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AC8C2B17-8B4A-2E9A-2B79-4147DBAF57B1}"/>
                    </a:ext>
                  </a:extLst>
                </p:cNvPr>
                <p:cNvSpPr/>
                <p:nvPr/>
              </p:nvSpPr>
              <p:spPr>
                <a:xfrm>
                  <a:off x="0" y="27340"/>
                  <a:ext cx="303458" cy="303459"/>
                </a:xfrm>
                <a:prstGeom prst="ellipse">
                  <a:avLst/>
                </a:prstGeom>
                <a:solidFill>
                  <a:srgbClr val="00FF42"/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" name="C">
                  <a:extLst>
                    <a:ext uri="{FF2B5EF4-FFF2-40B4-BE49-F238E27FC236}">
                      <a16:creationId xmlns:a16="http://schemas.microsoft.com/office/drawing/2014/main" id="{107C3421-79E4-04D6-B36F-323C7197011B}"/>
                    </a:ext>
                  </a:extLst>
                </p:cNvPr>
                <p:cNvSpPr txBox="1"/>
                <p:nvPr/>
              </p:nvSpPr>
              <p:spPr>
                <a:xfrm>
                  <a:off x="31291" y="-1"/>
                  <a:ext cx="240876" cy="358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i="1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C</a:t>
                  </a:r>
                </a:p>
              </p:txBody>
            </p:sp>
          </p:grpSp>
          <p:sp>
            <p:nvSpPr>
              <p:cNvPr id="21" name="AutoShape 6">
                <a:extLst>
                  <a:ext uri="{FF2B5EF4-FFF2-40B4-BE49-F238E27FC236}">
                    <a16:creationId xmlns:a16="http://schemas.microsoft.com/office/drawing/2014/main" id="{40A5F02F-EC37-00AA-E8FB-1801E478746E}"/>
                  </a:ext>
                </a:extLst>
              </p:cNvPr>
              <p:cNvSpPr/>
              <p:nvPr/>
            </p:nvSpPr>
            <p:spPr>
              <a:xfrm>
                <a:off x="683859" y="286358"/>
                <a:ext cx="200122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2763C0BA-5E30-2ABD-A13A-9244707122E3}"/>
                  </a:ext>
                </a:extLst>
              </p:cNvPr>
              <p:cNvSpPr/>
              <p:nvPr/>
            </p:nvSpPr>
            <p:spPr>
              <a:xfrm flipH="1">
                <a:off x="259018" y="286358"/>
                <a:ext cx="210264" cy="1495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Straight Arrow Connector 111">
              <a:extLst>
                <a:ext uri="{FF2B5EF4-FFF2-40B4-BE49-F238E27FC236}">
                  <a16:creationId xmlns:a16="http://schemas.microsoft.com/office/drawing/2014/main" id="{B464D49D-BB7B-5FCB-9847-5FAE21B18BDD}"/>
                </a:ext>
              </a:extLst>
            </p:cNvPr>
            <p:cNvSpPr/>
            <p:nvPr/>
          </p:nvSpPr>
          <p:spPr>
            <a:xfrm>
              <a:off x="9067800" y="520420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traight Arrow Connector 112">
              <a:extLst>
                <a:ext uri="{FF2B5EF4-FFF2-40B4-BE49-F238E27FC236}">
                  <a16:creationId xmlns:a16="http://schemas.microsoft.com/office/drawing/2014/main" id="{F4A29971-E2C0-B909-5360-3F52D98B656F}"/>
                </a:ext>
              </a:extLst>
            </p:cNvPr>
            <p:cNvSpPr/>
            <p:nvPr/>
          </p:nvSpPr>
          <p:spPr>
            <a:xfrm>
              <a:off x="11125200" y="555833"/>
              <a:ext cx="304800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  <a:p>
            <a:pPr lvl="1"/>
            <a:r>
              <a:rPr lang="en-US"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https://ermongroup.github.io/cs228-notes/inference/sampling/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/>
                <a:ea typeface="ＭＳ Ｐゴシック" pitchFamily="34" charset="-128"/>
                <a:cs typeface="Calibri"/>
              </a:rPr>
              <a:t>Bayes’ Nets Independence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Active/inactive paths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/>
                <a:ea typeface="ＭＳ Ｐゴシック" pitchFamily="34" charset="-128"/>
                <a:cs typeface="Calibri"/>
              </a:rPr>
              <a:t>Bayes’ Nets Inference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Inference by Enumeration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Multiple Join, Multiple Eliminate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Variable Elimination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Interleave joining and marginalizing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d</a:t>
            </a:r>
            <a:r>
              <a:rPr lang="en-US" sz="2000" baseline="30000" dirty="0">
                <a:ea typeface="ＭＳ Ｐゴシック" pitchFamily="34" charset="-128"/>
              </a:rPr>
              <a:t>k</a:t>
            </a:r>
            <a:r>
              <a:rPr lang="en-US" sz="2000" dirty="0">
                <a:ea typeface="ＭＳ Ｐゴシック" pitchFamily="34" charset="-128"/>
              </a:rPr>
              <a:t> entries computed for a factor over k variables with domain sizes 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Ordering of elimination of hidden variables can affect size of factors generated</a:t>
            </a:r>
            <a:endParaRPr lang="en-US" sz="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Worst case: running time exponential in the size of the Bayes’ </a:t>
            </a:r>
            <a:r>
              <a:rPr lang="en-US" sz="2000" dirty="0" err="1">
                <a:ea typeface="ＭＳ Ｐゴシック" pitchFamily="34" charset="-128"/>
              </a:rPr>
              <a:t>netß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33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8194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63726</TotalTime>
  <Words>1815</Words>
  <Application>Microsoft Macintosh PowerPoint</Application>
  <PresentationFormat>Widescreen</PresentationFormat>
  <Paragraphs>457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dan-berkeley-nlp-v1</vt:lpstr>
      <vt:lpstr>CS 580: Introduction to Artificial Intelligence </vt:lpstr>
      <vt:lpstr>Bayes’ Net Representation</vt:lpstr>
      <vt:lpstr>Bayes’ Nets Independence</vt:lpstr>
      <vt:lpstr>Bayes’ Nets Inference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Efficient Resampling of One Variable</vt:lpstr>
      <vt:lpstr>Further Reading on Gibbs Sampling*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3680</cp:revision>
  <cp:lastPrinted>2013-10-23T02:18:13Z</cp:lastPrinted>
  <dcterms:created xsi:type="dcterms:W3CDTF">2004-08-27T04:16:05Z</dcterms:created>
  <dcterms:modified xsi:type="dcterms:W3CDTF">2022-10-19T22:49:59Z</dcterms:modified>
</cp:coreProperties>
</file>