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2"/>
  </p:notesMasterIdLst>
  <p:handoutMasterIdLst>
    <p:handoutMasterId r:id="rId43"/>
  </p:handoutMasterIdLst>
  <p:sldIdLst>
    <p:sldId id="585" r:id="rId2"/>
    <p:sldId id="629" r:id="rId3"/>
    <p:sldId id="560" r:id="rId4"/>
    <p:sldId id="575" r:id="rId5"/>
    <p:sldId id="513" r:id="rId6"/>
    <p:sldId id="576" r:id="rId7"/>
    <p:sldId id="574" r:id="rId8"/>
    <p:sldId id="514" r:id="rId9"/>
    <p:sldId id="559" r:id="rId10"/>
    <p:sldId id="577" r:id="rId11"/>
    <p:sldId id="517" r:id="rId12"/>
    <p:sldId id="521" r:id="rId13"/>
    <p:sldId id="553" r:id="rId14"/>
    <p:sldId id="578" r:id="rId15"/>
    <p:sldId id="522" r:id="rId16"/>
    <p:sldId id="523" r:id="rId17"/>
    <p:sldId id="524" r:id="rId18"/>
    <p:sldId id="571" r:id="rId19"/>
    <p:sldId id="525" r:id="rId20"/>
    <p:sldId id="526" r:id="rId21"/>
    <p:sldId id="587" r:id="rId22"/>
    <p:sldId id="579" r:id="rId23"/>
    <p:sldId id="527" r:id="rId24"/>
    <p:sldId id="529" r:id="rId25"/>
    <p:sldId id="568" r:id="rId26"/>
    <p:sldId id="588" r:id="rId27"/>
    <p:sldId id="561" r:id="rId28"/>
    <p:sldId id="572" r:id="rId29"/>
    <p:sldId id="562" r:id="rId30"/>
    <p:sldId id="589" r:id="rId31"/>
    <p:sldId id="626" r:id="rId32"/>
    <p:sldId id="627" r:id="rId33"/>
    <p:sldId id="628" r:id="rId34"/>
    <p:sldId id="566" r:id="rId35"/>
    <p:sldId id="567" r:id="rId36"/>
    <p:sldId id="591" r:id="rId37"/>
    <p:sldId id="592" r:id="rId38"/>
    <p:sldId id="570" r:id="rId39"/>
    <p:sldId id="531" r:id="rId40"/>
    <p:sldId id="533" r:id="rId41"/>
  </p:sldIdLst>
  <p:sldSz cx="12192000" cy="6858000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0FDB4-9BB5-6B49-9063-3F70CA4225E3}" v="1" dt="2022-08-30T03:09:25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8" autoAdjust="0"/>
    <p:restoredTop sz="82388" autoAdjust="0"/>
  </p:normalViewPr>
  <p:slideViewPr>
    <p:cSldViewPr>
      <p:cViewPr varScale="1">
        <p:scale>
          <a:sx n="119" d="100"/>
          <a:sy n="119" d="100"/>
        </p:scale>
        <p:origin x="17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1C00FDB4-9BB5-6B49-9063-3F70CA4225E3}"/>
    <pc:docChg chg="undo custSel addSld delSld modSld">
      <pc:chgData name="Xuesu Xiao" userId="2da2dc19-76a6-42ca-a03e-a5becae5e7dc" providerId="ADAL" clId="{1C00FDB4-9BB5-6B49-9063-3F70CA4225E3}" dt="2022-08-30T03:09:53.097" v="7" actId="2696"/>
      <pc:docMkLst>
        <pc:docMk/>
      </pc:docMkLst>
      <pc:sldChg chg="del">
        <pc:chgData name="Xuesu Xiao" userId="2da2dc19-76a6-42ca-a03e-a5becae5e7dc" providerId="ADAL" clId="{1C00FDB4-9BB5-6B49-9063-3F70CA4225E3}" dt="2022-08-30T03:09:30.888" v="5" actId="2696"/>
        <pc:sldMkLst>
          <pc:docMk/>
          <pc:sldMk cId="0" sldId="563"/>
        </pc:sldMkLst>
      </pc:sldChg>
      <pc:sldChg chg="modSp del mod">
        <pc:chgData name="Xuesu Xiao" userId="2da2dc19-76a6-42ca-a03e-a5becae5e7dc" providerId="ADAL" clId="{1C00FDB4-9BB5-6B49-9063-3F70CA4225E3}" dt="2022-08-30T03:09:44.457" v="6" actId="2696"/>
        <pc:sldMkLst>
          <pc:docMk/>
          <pc:sldMk cId="0" sldId="564"/>
        </pc:sldMkLst>
        <pc:picChg chg="mod">
          <ac:chgData name="Xuesu Xiao" userId="2da2dc19-76a6-42ca-a03e-a5becae5e7dc" providerId="ADAL" clId="{1C00FDB4-9BB5-6B49-9063-3F70CA4225E3}" dt="2022-08-30T02:59:36.094" v="3" actId="1076"/>
          <ac:picMkLst>
            <pc:docMk/>
            <pc:sldMk cId="0" sldId="564"/>
            <ac:picMk id="28682" creationId="{00000000-0000-0000-0000-000000000000}"/>
          </ac:picMkLst>
        </pc:picChg>
        <pc:picChg chg="mod">
          <ac:chgData name="Xuesu Xiao" userId="2da2dc19-76a6-42ca-a03e-a5becae5e7dc" providerId="ADAL" clId="{1C00FDB4-9BB5-6B49-9063-3F70CA4225E3}" dt="2022-08-30T02:59:35.367" v="2" actId="1076"/>
          <ac:picMkLst>
            <pc:docMk/>
            <pc:sldMk cId="0" sldId="564"/>
            <ac:picMk id="28683" creationId="{00000000-0000-0000-0000-000000000000}"/>
          </ac:picMkLst>
        </pc:picChg>
      </pc:sldChg>
      <pc:sldChg chg="del">
        <pc:chgData name="Xuesu Xiao" userId="2da2dc19-76a6-42ca-a03e-a5becae5e7dc" providerId="ADAL" clId="{1C00FDB4-9BB5-6B49-9063-3F70CA4225E3}" dt="2022-08-30T03:09:53.097" v="7" actId="2696"/>
        <pc:sldMkLst>
          <pc:docMk/>
          <pc:sldMk cId="0" sldId="565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622175654" sldId="626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808339535" sldId="627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781013823" sldId="6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tags" Target="../tags/tag25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24.xml"/><Relationship Id="rId9" Type="http://schemas.openxmlformats.org/officeDocument/2006/relationships/image" Target="../media/image33.wmf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8548187-E6E0-D083-458E-C2B815975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41" y="5257800"/>
            <a:ext cx="9144000" cy="15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Xuesu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[Based on slides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All original materials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72B2D-0DB0-5515-C2D4-49847F52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1D4D0-E3F0-A5F3-827E-E326010DA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2"/>
            <a:ext cx="11379200" cy="2031998"/>
          </a:xfrm>
        </p:spPr>
        <p:txBody>
          <a:bodyPr/>
          <a:lstStyle/>
          <a:p>
            <a:r>
              <a:rPr lang="en-US" dirty="0"/>
              <a:t>Midterm + Final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r>
              <a:rPr lang="en-US" dirty="0"/>
              <a:t>One More Project on Machine Learning?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3A6D68-C161-7370-A934-3F74952BE810}"/>
              </a:ext>
            </a:extLst>
          </p:cNvPr>
          <p:cNvSpPr txBox="1">
            <a:spLocks/>
          </p:cNvSpPr>
          <p:nvPr/>
        </p:nvSpPr>
        <p:spPr bwMode="auto">
          <a:xfrm>
            <a:off x="406400" y="3708402"/>
            <a:ext cx="11379200" cy="20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895" indent="-2857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1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8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47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12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578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74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591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Participation 15% </a:t>
            </a:r>
          </a:p>
          <a:p>
            <a:r>
              <a:rPr lang="en-US" kern="0" dirty="0"/>
              <a:t>Homework 20% </a:t>
            </a:r>
          </a:p>
          <a:p>
            <a:r>
              <a:rPr lang="en-US" kern="0" dirty="0"/>
              <a:t>Projects 30% </a:t>
            </a:r>
          </a:p>
          <a:p>
            <a:r>
              <a:rPr lang="en-US" kern="0" dirty="0"/>
              <a:t>Midterm 15% </a:t>
            </a:r>
          </a:p>
          <a:p>
            <a:r>
              <a:rPr lang="en-US" kern="0" dirty="0"/>
              <a:t>Final 20%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E38813-F443-9368-47D9-F12F515E702E}"/>
              </a:ext>
            </a:extLst>
          </p:cNvPr>
          <p:cNvSpPr txBox="1">
            <a:spLocks/>
          </p:cNvSpPr>
          <p:nvPr/>
        </p:nvSpPr>
        <p:spPr bwMode="auto">
          <a:xfrm>
            <a:off x="7010400" y="4343400"/>
            <a:ext cx="4267200" cy="20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marL="342874" indent="-34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895" indent="-2857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1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08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47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12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578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744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5910" indent="-22858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Participation 15% </a:t>
            </a:r>
          </a:p>
          <a:p>
            <a:r>
              <a:rPr lang="en-US" kern="0" dirty="0"/>
              <a:t>Homework 35% </a:t>
            </a:r>
          </a:p>
          <a:p>
            <a:r>
              <a:rPr lang="en-US" kern="0" dirty="0"/>
              <a:t>Projects 50%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711715-252F-56B5-DEDD-5841143B964D}"/>
              </a:ext>
            </a:extLst>
          </p:cNvPr>
          <p:cNvCxnSpPr>
            <a:cxnSpLocks/>
          </p:cNvCxnSpPr>
          <p:nvPr/>
        </p:nvCxnSpPr>
        <p:spPr>
          <a:xfrm>
            <a:off x="4572000" y="5105400"/>
            <a:ext cx="175260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38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33975</TotalTime>
  <Words>1510</Words>
  <Application>Microsoft Macintosh PowerPoint</Application>
  <PresentationFormat>Widescreen</PresentationFormat>
  <Paragraphs>323</Paragraphs>
  <Slides>40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dan-berkeley-nlp-v1</vt:lpstr>
      <vt:lpstr>CS 580: Introduction to Artificial Intelligence </vt:lpstr>
      <vt:lpstr>Poll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2158</cp:revision>
  <cp:lastPrinted>2014-01-30T19:57:00Z</cp:lastPrinted>
  <dcterms:created xsi:type="dcterms:W3CDTF">2004-08-27T04:16:05Z</dcterms:created>
  <dcterms:modified xsi:type="dcterms:W3CDTF">2022-09-08T00:29:42Z</dcterms:modified>
</cp:coreProperties>
</file>