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27"/>
  </p:notesMasterIdLst>
  <p:handoutMasterIdLst>
    <p:handoutMasterId r:id="rId28"/>
  </p:handoutMasterIdLst>
  <p:sldIdLst>
    <p:sldId id="383" r:id="rId2"/>
    <p:sldId id="360" r:id="rId3"/>
    <p:sldId id="401" r:id="rId4"/>
    <p:sldId id="361" r:id="rId5"/>
    <p:sldId id="402" r:id="rId6"/>
    <p:sldId id="370" r:id="rId7"/>
    <p:sldId id="403" r:id="rId8"/>
    <p:sldId id="404" r:id="rId9"/>
    <p:sldId id="405" r:id="rId10"/>
    <p:sldId id="406" r:id="rId11"/>
    <p:sldId id="407" r:id="rId12"/>
    <p:sldId id="367" r:id="rId13"/>
    <p:sldId id="408" r:id="rId14"/>
    <p:sldId id="409" r:id="rId15"/>
    <p:sldId id="410" r:id="rId16"/>
    <p:sldId id="379" r:id="rId17"/>
    <p:sldId id="411" r:id="rId18"/>
    <p:sldId id="413" r:id="rId19"/>
    <p:sldId id="414" r:id="rId20"/>
    <p:sldId id="416" r:id="rId21"/>
    <p:sldId id="382" r:id="rId22"/>
    <p:sldId id="376" r:id="rId23"/>
    <p:sldId id="417" r:id="rId24"/>
    <p:sldId id="377" r:id="rId25"/>
    <p:sldId id="378" r:id="rId26"/>
  </p:sldIdLst>
  <p:sldSz cx="12192000" cy="6858000"/>
  <p:notesSz cx="7315200" cy="96012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F5D8A-025F-FC4E-91EA-A2A29217E352}" v="8" dt="2022-11-02T16:07:10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6" autoAdjust="0"/>
    <p:restoredTop sz="94577" autoAdjust="0"/>
  </p:normalViewPr>
  <p:slideViewPr>
    <p:cSldViewPr>
      <p:cViewPr varScale="1">
        <p:scale>
          <a:sx n="154" d="100"/>
          <a:sy n="154" d="100"/>
        </p:scale>
        <p:origin x="13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A3AF5D8A-025F-FC4E-91EA-A2A29217E352}"/>
    <pc:docChg chg="undo custSel addSld delSld modSld">
      <pc:chgData name="Xuesu Xiao" userId="2da2dc19-76a6-42ca-a03e-a5becae5e7dc" providerId="ADAL" clId="{A3AF5D8A-025F-FC4E-91EA-A2A29217E352}" dt="2022-11-02T22:58:11.998" v="22" actId="2696"/>
      <pc:docMkLst>
        <pc:docMk/>
      </pc:docMkLst>
      <pc:sldChg chg="del">
        <pc:chgData name="Xuesu Xiao" userId="2da2dc19-76a6-42ca-a03e-a5becae5e7dc" providerId="ADAL" clId="{A3AF5D8A-025F-FC4E-91EA-A2A29217E352}" dt="2022-11-02T16:21:48.080" v="14" actId="2696"/>
        <pc:sldMkLst>
          <pc:docMk/>
          <pc:sldMk cId="0" sldId="356"/>
        </pc:sldMkLst>
      </pc:sldChg>
      <pc:sldChg chg="del">
        <pc:chgData name="Xuesu Xiao" userId="2da2dc19-76a6-42ca-a03e-a5becae5e7dc" providerId="ADAL" clId="{A3AF5D8A-025F-FC4E-91EA-A2A29217E352}" dt="2022-11-02T22:58:05.410" v="19" actId="2696"/>
        <pc:sldMkLst>
          <pc:docMk/>
          <pc:sldMk cId="0" sldId="366"/>
        </pc:sldMkLst>
      </pc:sldChg>
      <pc:sldChg chg="add del">
        <pc:chgData name="Xuesu Xiao" userId="2da2dc19-76a6-42ca-a03e-a5becae5e7dc" providerId="ADAL" clId="{A3AF5D8A-025F-FC4E-91EA-A2A29217E352}" dt="2022-11-02T22:58:11.998" v="22" actId="2696"/>
        <pc:sldMkLst>
          <pc:docMk/>
          <pc:sldMk cId="0" sldId="368"/>
        </pc:sldMkLst>
      </pc:sldChg>
      <pc:sldChg chg="del">
        <pc:chgData name="Xuesu Xiao" userId="2da2dc19-76a6-42ca-a03e-a5becae5e7dc" providerId="ADAL" clId="{A3AF5D8A-025F-FC4E-91EA-A2A29217E352}" dt="2022-11-02T22:58:03.498" v="17" actId="2696"/>
        <pc:sldMkLst>
          <pc:docMk/>
          <pc:sldMk cId="0" sldId="384"/>
        </pc:sldMkLst>
      </pc:sldChg>
      <pc:sldChg chg="del">
        <pc:chgData name="Xuesu Xiao" userId="2da2dc19-76a6-42ca-a03e-a5becae5e7dc" providerId="ADAL" clId="{A3AF5D8A-025F-FC4E-91EA-A2A29217E352}" dt="2022-11-02T22:58:04.654" v="18" actId="2696"/>
        <pc:sldMkLst>
          <pc:docMk/>
          <pc:sldMk cId="0" sldId="385"/>
        </pc:sldMkLst>
      </pc:sldChg>
      <pc:sldChg chg="modSp modAnim">
        <pc:chgData name="Xuesu Xiao" userId="2da2dc19-76a6-42ca-a03e-a5becae5e7dc" providerId="ADAL" clId="{A3AF5D8A-025F-FC4E-91EA-A2A29217E352}" dt="2022-11-02T16:07:10.171" v="7" actId="5793"/>
        <pc:sldMkLst>
          <pc:docMk/>
          <pc:sldMk cId="2465084447" sldId="403"/>
        </pc:sldMkLst>
        <pc:spChg chg="mod">
          <ac:chgData name="Xuesu Xiao" userId="2da2dc19-76a6-42ca-a03e-a5becae5e7dc" providerId="ADAL" clId="{A3AF5D8A-025F-FC4E-91EA-A2A29217E352}" dt="2022-11-02T16:07:10.171" v="7" actId="5793"/>
          <ac:spMkLst>
            <pc:docMk/>
            <pc:sldMk cId="2465084447" sldId="403"/>
            <ac:spMk id="38" creationId="{00000000-0000-0000-0000-000000000000}"/>
          </ac:spMkLst>
        </pc:spChg>
      </pc:sldChg>
      <pc:sldChg chg="modSp mod">
        <pc:chgData name="Xuesu Xiao" userId="2da2dc19-76a6-42ca-a03e-a5becae5e7dc" providerId="ADAL" clId="{A3AF5D8A-025F-FC4E-91EA-A2A29217E352}" dt="2022-11-02T16:07:22.447" v="13" actId="15"/>
        <pc:sldMkLst>
          <pc:docMk/>
          <pc:sldMk cId="3660258725" sldId="404"/>
        </pc:sldMkLst>
        <pc:spChg chg="mod">
          <ac:chgData name="Xuesu Xiao" userId="2da2dc19-76a6-42ca-a03e-a5becae5e7dc" providerId="ADAL" clId="{A3AF5D8A-025F-FC4E-91EA-A2A29217E352}" dt="2022-11-02T16:07:22.447" v="13" actId="15"/>
          <ac:spMkLst>
            <pc:docMk/>
            <pc:sldMk cId="3660258725" sldId="404"/>
            <ac:spMk id="73730" creationId="{00000000-0000-0000-0000-000000000000}"/>
          </ac:spMkLst>
        </pc:spChg>
      </pc:sldChg>
      <pc:sldChg chg="del">
        <pc:chgData name="Xuesu Xiao" userId="2da2dc19-76a6-42ca-a03e-a5becae5e7dc" providerId="ADAL" clId="{A3AF5D8A-025F-FC4E-91EA-A2A29217E352}" dt="2022-11-02T22:07:28.038" v="15" actId="2696"/>
        <pc:sldMkLst>
          <pc:docMk/>
          <pc:sldMk cId="587306721" sldId="415"/>
        </pc:sldMkLst>
      </pc:sldChg>
      <pc:sldChg chg="modSp mod">
        <pc:chgData name="Xuesu Xiao" userId="2da2dc19-76a6-42ca-a03e-a5becae5e7dc" providerId="ADAL" clId="{A3AF5D8A-025F-FC4E-91EA-A2A29217E352}" dt="2022-11-02T22:07:32.360" v="16" actId="20577"/>
        <pc:sldMkLst>
          <pc:docMk/>
          <pc:sldMk cId="2001205663" sldId="416"/>
        </pc:sldMkLst>
        <pc:spChg chg="mod">
          <ac:chgData name="Xuesu Xiao" userId="2da2dc19-76a6-42ca-a03e-a5becae5e7dc" providerId="ADAL" clId="{A3AF5D8A-025F-FC4E-91EA-A2A29217E352}" dt="2022-11-02T22:07:32.360" v="16" actId="20577"/>
          <ac:spMkLst>
            <pc:docMk/>
            <pc:sldMk cId="2001205663" sldId="41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25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Particle Filters and Applications of HMMs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E05E54C-59FC-2974-B3B7-EC319137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9345"/>
            <a:ext cx="12192000" cy="162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Prof.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Xuesu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deoclip" r:id="rId2" imgW="5047619" imgH="3990476" progId="Package">
                  <p:embed/>
                </p:oleObj>
              </mc:Choice>
              <mc:Fallback>
                <p:oleObj name="Videoclip" r:id="rId2" imgW="5047619" imgH="3990476" progId="Package">
                  <p:embed/>
                  <p:pic>
                    <p:nvPicPr>
                      <p:cNvPr id="4" name="Object 2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000000" imgH="6348010" progId="MSPhotoEd.3">
                  <p:embed/>
                </p:oleObj>
              </mc:Choice>
              <mc:Fallback>
                <p:oleObj name="Photo Editor Photo" r:id="rId2" imgW="9000000" imgH="6348010" progId="MSPhotoEd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Markov models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SLAM</a:t>
            </a:r>
            <a:endParaRPr lang="en-US" dirty="0"/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Markov Model (Reminder)</a:t>
            </a:r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br>
              <a:rPr lang="en-US" sz="8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Elapse time:</a:t>
            </a:r>
            <a:r>
              <a:rPr lang="en-US" sz="2400" dirty="0">
                <a:latin typeface="Calibri"/>
                <a:cs typeface="Calibri"/>
              </a:rPr>
              <a:t> 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1:t-1 </a:t>
            </a:r>
            <a:r>
              <a:rPr lang="en-US" sz="2400" dirty="0">
                <a:latin typeface="Calibri"/>
                <a:cs typeface="Calibri"/>
              </a:rPr>
              <a:t>)</a:t>
            </a: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Observe: </a:t>
            </a:r>
            <a:r>
              <a:rPr lang="en-US" sz="2400" dirty="0">
                <a:latin typeface="Calibri"/>
                <a:cs typeface="Calibri"/>
              </a:rPr>
              <a:t>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Ghostbusters Exact Filtering (Reminder)</a:t>
            </a:r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457200" lvl="1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65442</TotalTime>
  <Words>1532</Words>
  <Application>Microsoft Macintosh PowerPoint</Application>
  <PresentationFormat>Widescreen</PresentationFormat>
  <Paragraphs>353</Paragraphs>
  <Slides>25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</vt:lpstr>
      <vt:lpstr>dan-berkeley-nlp-v1</vt:lpstr>
      <vt:lpstr>Videoclip</vt:lpstr>
      <vt:lpstr>Photo Editor Photo</vt:lpstr>
      <vt:lpstr>CS 580: Introduction to Artificial Intelligence </vt:lpstr>
      <vt:lpstr>Recap: Reasoning Over Time</vt:lpstr>
      <vt:lpstr>Video of Demo Ghostbusters Markov Model (Reminder)</vt:lpstr>
      <vt:lpstr>Recap: Filtering</vt:lpstr>
      <vt:lpstr>Video of Ghostbusters Exact Filtering (Reminder)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Robot Localization</vt:lpstr>
      <vt:lpstr>Particle Filter Localization (Sonar)</vt:lpstr>
      <vt:lpstr>Particle Filter Localization (Laser)</vt:lpstr>
      <vt:lpstr>Robot Mapping</vt:lpstr>
      <vt:lpstr>Particle Filter SLAM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4072</cp:revision>
  <cp:lastPrinted>2014-03-13T16:53:01Z</cp:lastPrinted>
  <dcterms:created xsi:type="dcterms:W3CDTF">2004-08-27T04:16:05Z</dcterms:created>
  <dcterms:modified xsi:type="dcterms:W3CDTF">2022-11-02T22:58:13Z</dcterms:modified>
</cp:coreProperties>
</file>