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88" r:id="rId4"/>
    <p:sldId id="289" r:id="rId5"/>
    <p:sldId id="1988" r:id="rId6"/>
    <p:sldId id="1989" r:id="rId7"/>
    <p:sldId id="1993" r:id="rId8"/>
    <p:sldId id="1029" r:id="rId9"/>
    <p:sldId id="1030" r:id="rId10"/>
    <p:sldId id="1031" r:id="rId11"/>
    <p:sldId id="1032" r:id="rId12"/>
    <p:sldId id="1033" r:id="rId13"/>
    <p:sldId id="1034" r:id="rId14"/>
    <p:sldId id="1035" r:id="rId15"/>
    <p:sldId id="1036" r:id="rId16"/>
    <p:sldId id="1038" r:id="rId17"/>
    <p:sldId id="1039" r:id="rId18"/>
    <p:sldId id="1992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ZgYTMnTwPUfaIkEaVccAOC3o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320ED-26CF-354B-9AD8-1557876FADA4}" v="38" dt="2022-11-15T21:42:24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85"/>
  </p:normalViewPr>
  <p:slideViewPr>
    <p:cSldViewPr snapToGrid="0">
      <p:cViewPr varScale="1">
        <p:scale>
          <a:sx n="154" d="100"/>
          <a:sy n="154" d="100"/>
        </p:scale>
        <p:origin x="14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customschemas.google.com/relationships/presentationmetadata" Target="meta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D6320ED-26CF-354B-9AD8-1557876FADA4}"/>
    <pc:docChg chg="custSel delSld modSld">
      <pc:chgData name="Xuesu Xiao" userId="2da2dc19-76a6-42ca-a03e-a5becae5e7dc" providerId="ADAL" clId="{4D6320ED-26CF-354B-9AD8-1557876FADA4}" dt="2022-11-16T22:30:53.049" v="58" actId="2696"/>
      <pc:docMkLst>
        <pc:docMk/>
      </pc:docMkLst>
      <pc:sldChg chg="del">
        <pc:chgData name="Xuesu Xiao" userId="2da2dc19-76a6-42ca-a03e-a5becae5e7dc" providerId="ADAL" clId="{4D6320ED-26CF-354B-9AD8-1557876FADA4}" dt="2022-11-16T22:30:53.049" v="58" actId="2696"/>
        <pc:sldMkLst>
          <pc:docMk/>
          <pc:sldMk cId="4092426491" sldId="1991"/>
        </pc:sldMkLst>
      </pc:sldChg>
      <pc:sldChg chg="addSp modSp mod modAnim">
        <pc:chgData name="Xuesu Xiao" userId="2da2dc19-76a6-42ca-a03e-a5becae5e7dc" providerId="ADAL" clId="{4D6320ED-26CF-354B-9AD8-1557876FADA4}" dt="2022-11-15T21:42:24.271" v="57"/>
        <pc:sldMkLst>
          <pc:docMk/>
          <pc:sldMk cId="991923642" sldId="1993"/>
        </pc:sldMkLst>
        <pc:spChg chg="add mod">
          <ac:chgData name="Xuesu Xiao" userId="2da2dc19-76a6-42ca-a03e-a5becae5e7dc" providerId="ADAL" clId="{4D6320ED-26CF-354B-9AD8-1557876FADA4}" dt="2022-11-15T21:41:07.441" v="42" actId="1076"/>
          <ac:spMkLst>
            <pc:docMk/>
            <pc:sldMk cId="991923642" sldId="1993"/>
            <ac:spMk id="12" creationId="{48EBA398-4A9B-7B92-93AF-B2411E361782}"/>
          </ac:spMkLst>
        </pc:spChg>
        <pc:spChg chg="add mod">
          <ac:chgData name="Xuesu Xiao" userId="2da2dc19-76a6-42ca-a03e-a5becae5e7dc" providerId="ADAL" clId="{4D6320ED-26CF-354B-9AD8-1557876FADA4}" dt="2022-11-15T21:41:25.472" v="54" actId="20577"/>
          <ac:spMkLst>
            <pc:docMk/>
            <pc:sldMk cId="991923642" sldId="1993"/>
            <ac:spMk id="14" creationId="{AF392CE1-53B5-9DC0-FDBB-9224033C68D2}"/>
          </ac:spMkLst>
        </pc:spChg>
        <pc:spChg chg="mod">
          <ac:chgData name="Xuesu Xiao" userId="2da2dc19-76a6-42ca-a03e-a5becae5e7dc" providerId="ADAL" clId="{4D6320ED-26CF-354B-9AD8-1557876FADA4}" dt="2022-11-15T21:39:38.413" v="6" actId="20577"/>
          <ac:spMkLst>
            <pc:docMk/>
            <pc:sldMk cId="991923642" sldId="1993"/>
            <ac:spMk id="17" creationId="{00000000-0000-0000-0000-000000000000}"/>
          </ac:spMkLst>
        </pc:spChg>
      </pc:sldChg>
    </pc:docChg>
  </pc:docChgLst>
  <pc:docChgLst>
    <pc:chgData name="Xuesu Xiao" userId="2da2dc19-76a6-42ca-a03e-a5becae5e7dc" providerId="ADAL" clId="{15469757-8490-3143-BFC6-79CE6EE75CAA}"/>
    <pc:docChg chg="modSld">
      <pc:chgData name="Xuesu Xiao" userId="2da2dc19-76a6-42ca-a03e-a5becae5e7dc" providerId="ADAL" clId="{15469757-8490-3143-BFC6-79CE6EE75CAA}" dt="2022-10-11T02:27:27.239" v="4" actId="20577"/>
      <pc:docMkLst>
        <pc:docMk/>
      </pc:docMkLst>
      <pc:sldChg chg="modSp mod">
        <pc:chgData name="Xuesu Xiao" userId="2da2dc19-76a6-42ca-a03e-a5becae5e7dc" providerId="ADAL" clId="{15469757-8490-3143-BFC6-79CE6EE75CAA}" dt="2022-10-11T02:27:27.239" v="4" actId="20577"/>
        <pc:sldMkLst>
          <pc:docMk/>
          <pc:sldMk cId="0" sldId="256"/>
        </pc:sldMkLst>
        <pc:spChg chg="mod">
          <ac:chgData name="Xuesu Xiao" userId="2da2dc19-76a6-42ca-a03e-a5becae5e7dc" providerId="ADAL" clId="{15469757-8490-3143-BFC6-79CE6EE75CAA}" dt="2022-10-11T02:27:27.239" v="4" actId="20577"/>
          <ac:spMkLst>
            <pc:docMk/>
            <pc:sldMk cId="0" sldId="256"/>
            <ac:spMk id="94" creationId="{00000000-0000-0000-0000-000000000000}"/>
          </ac:spMkLst>
        </pc:spChg>
      </pc:sldChg>
    </pc:docChg>
  </pc:docChgLst>
  <pc:docChgLst>
    <pc:chgData name="Xuesu Xiao" userId="2da2dc19-76a6-42ca-a03e-a5becae5e7dc" providerId="ADAL" clId="{7C854CF0-515E-9946-85A5-91B55A4673E4}"/>
    <pc:docChg chg="undo custSel addSld delSld modSld">
      <pc:chgData name="Xuesu Xiao" userId="2da2dc19-76a6-42ca-a03e-a5becae5e7dc" providerId="ADAL" clId="{7C854CF0-515E-9946-85A5-91B55A4673E4}" dt="2022-10-11T02:41:57.073" v="52"/>
      <pc:docMkLst>
        <pc:docMk/>
      </pc:docMkLst>
      <pc:sldChg chg="modSp mod">
        <pc:chgData name="Xuesu Xiao" userId="2da2dc19-76a6-42ca-a03e-a5becae5e7dc" providerId="ADAL" clId="{7C854CF0-515E-9946-85A5-91B55A4673E4}" dt="2022-10-11T02:28:46.524" v="2" actId="20577"/>
        <pc:sldMkLst>
          <pc:docMk/>
          <pc:sldMk cId="0" sldId="256"/>
        </pc:sldMkLst>
        <pc:spChg chg="mod">
          <ac:chgData name="Xuesu Xiao" userId="2da2dc19-76a6-42ca-a03e-a5becae5e7dc" providerId="ADAL" clId="{7C854CF0-515E-9946-85A5-91B55A4673E4}" dt="2022-10-11T02:28:46.524" v="2" actId="20577"/>
          <ac:spMkLst>
            <pc:docMk/>
            <pc:sldMk cId="0" sldId="256"/>
            <ac:spMk id="94" creationId="{00000000-0000-0000-0000-000000000000}"/>
          </ac:spMkLst>
        </pc:spChg>
      </pc:sldChg>
      <pc:sldChg chg="del">
        <pc:chgData name="Xuesu Xiao" userId="2da2dc19-76a6-42ca-a03e-a5becae5e7dc" providerId="ADAL" clId="{7C854CF0-515E-9946-85A5-91B55A4673E4}" dt="2022-10-11T02:30:25.615" v="3" actId="2696"/>
        <pc:sldMkLst>
          <pc:docMk/>
          <pc:sldMk cId="0" sldId="257"/>
        </pc:sldMkLst>
      </pc:sldChg>
      <pc:sldChg chg="del">
        <pc:chgData name="Xuesu Xiao" userId="2da2dc19-76a6-42ca-a03e-a5becae5e7dc" providerId="ADAL" clId="{7C854CF0-515E-9946-85A5-91B55A4673E4}" dt="2022-10-11T02:30:26.383" v="4" actId="2696"/>
        <pc:sldMkLst>
          <pc:docMk/>
          <pc:sldMk cId="0" sldId="258"/>
        </pc:sldMkLst>
      </pc:sldChg>
      <pc:sldChg chg="add del">
        <pc:chgData name="Xuesu Xiao" userId="2da2dc19-76a6-42ca-a03e-a5becae5e7dc" providerId="ADAL" clId="{7C854CF0-515E-9946-85A5-91B55A4673E4}" dt="2022-10-11T02:41:27.693" v="45" actId="2696"/>
        <pc:sldMkLst>
          <pc:docMk/>
          <pc:sldMk cId="538214778" sldId="258"/>
        </pc:sldMkLst>
      </pc:sldChg>
      <pc:sldChg chg="del">
        <pc:chgData name="Xuesu Xiao" userId="2da2dc19-76a6-42ca-a03e-a5becae5e7dc" providerId="ADAL" clId="{7C854CF0-515E-9946-85A5-91B55A4673E4}" dt="2022-10-11T02:30:26.850" v="5" actId="2696"/>
        <pc:sldMkLst>
          <pc:docMk/>
          <pc:sldMk cId="0" sldId="259"/>
        </pc:sldMkLst>
      </pc:sldChg>
      <pc:sldChg chg="add del">
        <pc:chgData name="Xuesu Xiao" userId="2da2dc19-76a6-42ca-a03e-a5becae5e7dc" providerId="ADAL" clId="{7C854CF0-515E-9946-85A5-91B55A4673E4}" dt="2022-10-11T02:41:29.728" v="46" actId="2696"/>
        <pc:sldMkLst>
          <pc:docMk/>
          <pc:sldMk cId="3844109761" sldId="259"/>
        </pc:sldMkLst>
      </pc:sldChg>
      <pc:sldChg chg="del">
        <pc:chgData name="Xuesu Xiao" userId="2da2dc19-76a6-42ca-a03e-a5becae5e7dc" providerId="ADAL" clId="{7C854CF0-515E-9946-85A5-91B55A4673E4}" dt="2022-10-11T02:30:27.312" v="6" actId="2696"/>
        <pc:sldMkLst>
          <pc:docMk/>
          <pc:sldMk cId="0" sldId="260"/>
        </pc:sldMkLst>
      </pc:sldChg>
      <pc:sldChg chg="del">
        <pc:chgData name="Xuesu Xiao" userId="2da2dc19-76a6-42ca-a03e-a5becae5e7dc" providerId="ADAL" clId="{7C854CF0-515E-9946-85A5-91B55A4673E4}" dt="2022-10-11T02:30:27.659" v="7" actId="2696"/>
        <pc:sldMkLst>
          <pc:docMk/>
          <pc:sldMk cId="0" sldId="261"/>
        </pc:sldMkLst>
      </pc:sldChg>
      <pc:sldChg chg="del">
        <pc:chgData name="Xuesu Xiao" userId="2da2dc19-76a6-42ca-a03e-a5becae5e7dc" providerId="ADAL" clId="{7C854CF0-515E-9946-85A5-91B55A4673E4}" dt="2022-10-11T02:30:28.040" v="8" actId="2696"/>
        <pc:sldMkLst>
          <pc:docMk/>
          <pc:sldMk cId="0" sldId="262"/>
        </pc:sldMkLst>
      </pc:sldChg>
      <pc:sldChg chg="del">
        <pc:chgData name="Xuesu Xiao" userId="2da2dc19-76a6-42ca-a03e-a5becae5e7dc" providerId="ADAL" clId="{7C854CF0-515E-9946-85A5-91B55A4673E4}" dt="2022-10-11T02:30:28.713" v="9" actId="2696"/>
        <pc:sldMkLst>
          <pc:docMk/>
          <pc:sldMk cId="0" sldId="263"/>
        </pc:sldMkLst>
      </pc:sldChg>
      <pc:sldChg chg="del">
        <pc:chgData name="Xuesu Xiao" userId="2da2dc19-76a6-42ca-a03e-a5becae5e7dc" providerId="ADAL" clId="{7C854CF0-515E-9946-85A5-91B55A4673E4}" dt="2022-10-11T02:30:29.195" v="10" actId="2696"/>
        <pc:sldMkLst>
          <pc:docMk/>
          <pc:sldMk cId="0" sldId="264"/>
        </pc:sldMkLst>
      </pc:sldChg>
      <pc:sldChg chg="del">
        <pc:chgData name="Xuesu Xiao" userId="2da2dc19-76a6-42ca-a03e-a5becae5e7dc" providerId="ADAL" clId="{7C854CF0-515E-9946-85A5-91B55A4673E4}" dt="2022-10-11T02:30:29.546" v="11" actId="2696"/>
        <pc:sldMkLst>
          <pc:docMk/>
          <pc:sldMk cId="0" sldId="265"/>
        </pc:sldMkLst>
      </pc:sldChg>
      <pc:sldChg chg="del">
        <pc:chgData name="Xuesu Xiao" userId="2da2dc19-76a6-42ca-a03e-a5becae5e7dc" providerId="ADAL" clId="{7C854CF0-515E-9946-85A5-91B55A4673E4}" dt="2022-10-11T02:30:29.849" v="12" actId="2696"/>
        <pc:sldMkLst>
          <pc:docMk/>
          <pc:sldMk cId="0" sldId="266"/>
        </pc:sldMkLst>
      </pc:sldChg>
      <pc:sldChg chg="add del">
        <pc:chgData name="Xuesu Xiao" userId="2da2dc19-76a6-42ca-a03e-a5becae5e7dc" providerId="ADAL" clId="{7C854CF0-515E-9946-85A5-91B55A4673E4}" dt="2022-10-11T02:41:33.194" v="47" actId="2696"/>
        <pc:sldMkLst>
          <pc:docMk/>
          <pc:sldMk cId="1065795919" sldId="266"/>
        </pc:sldMkLst>
      </pc:sldChg>
      <pc:sldChg chg="del">
        <pc:chgData name="Xuesu Xiao" userId="2da2dc19-76a6-42ca-a03e-a5becae5e7dc" providerId="ADAL" clId="{7C854CF0-515E-9946-85A5-91B55A4673E4}" dt="2022-10-11T02:30:30.393" v="13" actId="2696"/>
        <pc:sldMkLst>
          <pc:docMk/>
          <pc:sldMk cId="0" sldId="267"/>
        </pc:sldMkLst>
      </pc:sldChg>
      <pc:sldChg chg="del">
        <pc:chgData name="Xuesu Xiao" userId="2da2dc19-76a6-42ca-a03e-a5becae5e7dc" providerId="ADAL" clId="{7C854CF0-515E-9946-85A5-91B55A4673E4}" dt="2022-10-11T02:30:31.535" v="14" actId="2696"/>
        <pc:sldMkLst>
          <pc:docMk/>
          <pc:sldMk cId="0" sldId="269"/>
        </pc:sldMkLst>
      </pc:sldChg>
      <pc:sldChg chg="del">
        <pc:chgData name="Xuesu Xiao" userId="2da2dc19-76a6-42ca-a03e-a5becae5e7dc" providerId="ADAL" clId="{7C854CF0-515E-9946-85A5-91B55A4673E4}" dt="2022-10-11T02:30:32.201" v="15" actId="2696"/>
        <pc:sldMkLst>
          <pc:docMk/>
          <pc:sldMk cId="0" sldId="270"/>
        </pc:sldMkLst>
      </pc:sldChg>
      <pc:sldChg chg="del">
        <pc:chgData name="Xuesu Xiao" userId="2da2dc19-76a6-42ca-a03e-a5becae5e7dc" providerId="ADAL" clId="{7C854CF0-515E-9946-85A5-91B55A4673E4}" dt="2022-10-11T02:30:32.579" v="16" actId="2696"/>
        <pc:sldMkLst>
          <pc:docMk/>
          <pc:sldMk cId="0" sldId="271"/>
        </pc:sldMkLst>
      </pc:sldChg>
      <pc:sldChg chg="del">
        <pc:chgData name="Xuesu Xiao" userId="2da2dc19-76a6-42ca-a03e-a5becae5e7dc" providerId="ADAL" clId="{7C854CF0-515E-9946-85A5-91B55A4673E4}" dt="2022-10-11T02:30:33.009" v="17" actId="2696"/>
        <pc:sldMkLst>
          <pc:docMk/>
          <pc:sldMk cId="0" sldId="273"/>
        </pc:sldMkLst>
      </pc:sldChg>
      <pc:sldChg chg="del">
        <pc:chgData name="Xuesu Xiao" userId="2da2dc19-76a6-42ca-a03e-a5becae5e7dc" providerId="ADAL" clId="{7C854CF0-515E-9946-85A5-91B55A4673E4}" dt="2022-10-11T02:30:33.379" v="18" actId="2696"/>
        <pc:sldMkLst>
          <pc:docMk/>
          <pc:sldMk cId="0" sldId="274"/>
        </pc:sldMkLst>
      </pc:sldChg>
      <pc:sldChg chg="del">
        <pc:chgData name="Xuesu Xiao" userId="2da2dc19-76a6-42ca-a03e-a5becae5e7dc" providerId="ADAL" clId="{7C854CF0-515E-9946-85A5-91B55A4673E4}" dt="2022-10-11T02:30:34.025" v="19" actId="2696"/>
        <pc:sldMkLst>
          <pc:docMk/>
          <pc:sldMk cId="0" sldId="276"/>
        </pc:sldMkLst>
      </pc:sldChg>
      <pc:sldChg chg="del">
        <pc:chgData name="Xuesu Xiao" userId="2da2dc19-76a6-42ca-a03e-a5becae5e7dc" providerId="ADAL" clId="{7C854CF0-515E-9946-85A5-91B55A4673E4}" dt="2022-10-11T02:30:34.719" v="20" actId="2696"/>
        <pc:sldMkLst>
          <pc:docMk/>
          <pc:sldMk cId="0" sldId="277"/>
        </pc:sldMkLst>
      </pc:sldChg>
      <pc:sldChg chg="del">
        <pc:chgData name="Xuesu Xiao" userId="2da2dc19-76a6-42ca-a03e-a5becae5e7dc" providerId="ADAL" clId="{7C854CF0-515E-9946-85A5-91B55A4673E4}" dt="2022-10-11T02:30:35.055" v="21" actId="2696"/>
        <pc:sldMkLst>
          <pc:docMk/>
          <pc:sldMk cId="0" sldId="278"/>
        </pc:sldMkLst>
      </pc:sldChg>
      <pc:sldChg chg="del">
        <pc:chgData name="Xuesu Xiao" userId="2da2dc19-76a6-42ca-a03e-a5becae5e7dc" providerId="ADAL" clId="{7C854CF0-515E-9946-85A5-91B55A4673E4}" dt="2022-10-11T02:30:35.307" v="22" actId="2696"/>
        <pc:sldMkLst>
          <pc:docMk/>
          <pc:sldMk cId="0" sldId="279"/>
        </pc:sldMkLst>
      </pc:sldChg>
      <pc:sldChg chg="del">
        <pc:chgData name="Xuesu Xiao" userId="2da2dc19-76a6-42ca-a03e-a5becae5e7dc" providerId="ADAL" clId="{7C854CF0-515E-9946-85A5-91B55A4673E4}" dt="2022-10-11T02:30:35.612" v="23" actId="2696"/>
        <pc:sldMkLst>
          <pc:docMk/>
          <pc:sldMk cId="0" sldId="280"/>
        </pc:sldMkLst>
      </pc:sldChg>
      <pc:sldChg chg="add del">
        <pc:chgData name="Xuesu Xiao" userId="2da2dc19-76a6-42ca-a03e-a5becae5e7dc" providerId="ADAL" clId="{7C854CF0-515E-9946-85A5-91B55A4673E4}" dt="2022-10-11T02:41:34.901" v="48" actId="2696"/>
        <pc:sldMkLst>
          <pc:docMk/>
          <pc:sldMk cId="1945025441" sldId="280"/>
        </pc:sldMkLst>
      </pc:sldChg>
      <pc:sldChg chg="add del">
        <pc:chgData name="Xuesu Xiao" userId="2da2dc19-76a6-42ca-a03e-a5becae5e7dc" providerId="ADAL" clId="{7C854CF0-515E-9946-85A5-91B55A4673E4}" dt="2022-10-11T02:31:16.151" v="34" actId="2696"/>
        <pc:sldMkLst>
          <pc:docMk/>
          <pc:sldMk cId="0" sldId="281"/>
        </pc:sldMkLst>
      </pc:sldChg>
      <pc:sldChg chg="add del">
        <pc:chgData name="Xuesu Xiao" userId="2da2dc19-76a6-42ca-a03e-a5becae5e7dc" providerId="ADAL" clId="{7C854CF0-515E-9946-85A5-91B55A4673E4}" dt="2022-10-11T02:31:20.969" v="37" actId="2696"/>
        <pc:sldMkLst>
          <pc:docMk/>
          <pc:sldMk cId="0" sldId="282"/>
        </pc:sldMkLst>
      </pc:sldChg>
      <pc:sldChg chg="add del">
        <pc:chgData name="Xuesu Xiao" userId="2da2dc19-76a6-42ca-a03e-a5becae5e7dc" providerId="ADAL" clId="{7C854CF0-515E-9946-85A5-91B55A4673E4}" dt="2022-10-11T02:41:55.205" v="51" actId="2696"/>
        <pc:sldMkLst>
          <pc:docMk/>
          <pc:sldMk cId="0" sldId="283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544512136" sldId="284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3794577817" sldId="285"/>
        </pc:sldMkLst>
      </pc:sldChg>
      <pc:sldChg chg="add del">
        <pc:chgData name="Xuesu Xiao" userId="2da2dc19-76a6-42ca-a03e-a5becae5e7dc" providerId="ADAL" clId="{7C854CF0-515E-9946-85A5-91B55A4673E4}" dt="2022-10-11T02:41:57.073" v="52"/>
        <pc:sldMkLst>
          <pc:docMk/>
          <pc:sldMk cId="0" sldId="287"/>
        </pc:sldMkLst>
      </pc:sldChg>
      <pc:sldChg chg="add del">
        <pc:chgData name="Xuesu Xiao" userId="2da2dc19-76a6-42ca-a03e-a5becae5e7dc" providerId="ADAL" clId="{7C854CF0-515E-9946-85A5-91B55A4673E4}" dt="2022-10-11T02:31:01.687" v="29" actId="2696"/>
        <pc:sldMkLst>
          <pc:docMk/>
          <pc:sldMk cId="0" sldId="288"/>
        </pc:sldMkLst>
      </pc:sldChg>
      <pc:sldChg chg="add del">
        <pc:chgData name="Xuesu Xiao" userId="2da2dc19-76a6-42ca-a03e-a5becae5e7dc" providerId="ADAL" clId="{7C854CF0-515E-9946-85A5-91B55A4673E4}" dt="2022-10-11T02:41:26.685" v="44" actId="2696"/>
        <pc:sldMkLst>
          <pc:docMk/>
          <pc:sldMk cId="4977163" sldId="61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89624635" sldId="102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75301180" sldId="1030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39962771" sldId="103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8649711" sldId="103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87565169" sldId="1033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24691226" sldId="103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017894790" sldId="1035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844669378" sldId="1036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46947387" sldId="103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286631999" sldId="103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573479792" sldId="198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72829848" sldId="198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92426491" sldId="199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666049413" sldId="199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91923642" sldId="19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Please retain proper attribution, including the reference to ai.berkeley.edu.  Thanks!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1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3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HoG, SIFT, Daisy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Deformable part models</a:t>
            </a:r>
            <a:endParaRPr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6" name="Google Shape;856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https://research.googleblog.com/2016/09/a-neural-network-for-machine.html</a:t>
            </a:r>
            <a:endParaRPr/>
          </a:p>
        </p:txBody>
      </p:sp>
      <p:sp>
        <p:nvSpPr>
          <p:cNvPr id="857" name="Google Shape;857;p5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>
            <a:spLocks noGrp="1"/>
          </p:cNvSpPr>
          <p:nvPr>
            <p:ph type="ctrTitle"/>
          </p:nvPr>
        </p:nvSpPr>
        <p:spPr>
          <a:xfrm>
            <a:off x="0" y="1044578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 rot="5400000">
            <a:off x="3731418" y="-1928017"/>
            <a:ext cx="4729164" cy="11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3575051" y="273053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6"/>
          <p:cNvSpPr/>
          <p:nvPr/>
        </p:nvSpPr>
        <p:spPr>
          <a:xfrm>
            <a:off x="0" y="1031242"/>
            <a:ext cx="12192000" cy="60959"/>
          </a:xfrm>
          <a:prstGeom prst="rect">
            <a:avLst/>
          </a:prstGeom>
          <a:gradFill>
            <a:gsLst>
              <a:gs pos="0">
                <a:srgbClr val="0000CC"/>
              </a:gs>
              <a:gs pos="100000">
                <a:schemeClr val="dk1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3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7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3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7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2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7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30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0" y="279403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CS 580: Introduction to Artificial Intelligence</a:t>
            </a:r>
            <a:br>
              <a:rPr lang="en-US" dirty="0"/>
            </a:br>
            <a:endParaRPr sz="3600"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4300"/>
              <a:t>Neural Nets II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1524000" y="6248403"/>
            <a:ext cx="5867400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2702" y="2133600"/>
            <a:ext cx="4908174" cy="35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2C2F76C4-CD6E-4C4E-80C3-9051CA9E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4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Interpretation: A tiny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will result in an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times increase in g due to this computation path.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blipFill>
                <a:blip r:embed="rId23"/>
                <a:stretch>
                  <a:fillRect l="-119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4491037" y="5423359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69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/>
                  <a:t> may be useful.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blipFill>
                <a:blip r:embed="rId24"/>
                <a:stretch>
                  <a:fillRect l="-128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89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66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4419600" y="5638800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391025" y="6132713"/>
            <a:ext cx="333375" cy="27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CB617-C7D0-9A44-8D46-27A0D8989ED3}"/>
              </a:ext>
            </a:extLst>
          </p:cNvPr>
          <p:cNvSpPr txBox="1"/>
          <p:nvPr/>
        </p:nvSpPr>
        <p:spPr>
          <a:xfrm>
            <a:off x="4876800" y="5715000"/>
            <a:ext cx="39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Adding the changes to g contributed by </a:t>
            </a:r>
          </a:p>
          <a:p>
            <a:r>
              <a:rPr lang="en-US" dirty="0">
                <a:latin typeface="Calibri"/>
                <a:cs typeface="Calibri"/>
              </a:rPr>
              <a:t>change in w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together</a:t>
            </a:r>
          </a:p>
        </p:txBody>
      </p:sp>
    </p:spTree>
    <p:extLst>
      <p:ext uri="{BB962C8B-B14F-4D97-AF65-F5344CB8AC3E}">
        <p14:creationId xmlns:p14="http://schemas.microsoft.com/office/powerpoint/2010/main" val="84694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63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F991-39AE-A34D-AA7A-0EFD2E84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91E09-2F74-A541-A562-9D9F56AA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27"/>
            <a:ext cx="12192000" cy="6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body" idx="1"/>
          </p:nvPr>
        </p:nvSpPr>
        <p:spPr>
          <a:xfrm>
            <a:off x="1447800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Optimize probability of label given input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Continuous optimization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Gradient ascent: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Compute steepest uphill direction = gradient (= just vector of partial derivatives)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Take step in the gradient direction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Repeat (until held-out data accuracy starts to drop = “early stopping”)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Deep neural nets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Last layer = still logistic regression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Now also many more layers before this last layer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= computing the features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The features are learned rather than hand-designed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Universal function approximation theorem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 dirty="0"/>
              <a:t>         neural net is large enough 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 dirty="0"/>
              <a:t>   neural net can represent any continuous mapping from input to output with arbitrary accuracy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But remember: need to avoid overfitting  / memorizing the training data -&gt; early stopping!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Automatic differentiation gives the derivatives efficiently (how? = outside of scope of 188)</a:t>
            </a:r>
            <a:endParaRPr sz="2000" dirty="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Derivatives tables:</a:t>
            </a: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703" name="Google Shape;703;p3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399" y="6400800"/>
            <a:ext cx="3064214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Dalal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Triggs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2005]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607215" y="5562720"/>
            <a:ext cx="951814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 dirty="0"/>
          </a:p>
          <a:p>
            <a:pPr marL="742950" marR="0" lvl="1" indent="-285750" algn="l" rtl="0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lang="en-US" sz="2667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Derivatives can be computed by following well-defined procedures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id="834" name="Google Shape;834;p48" descr="Screen Shot 2016-06-17 at 10.41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2013" y="1113815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2221169" y="6295415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id="841" name="Google Shape;841;p49" descr="Screen Shot 2016-06-17 at 10.4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113815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473200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453037" y="1024875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Automatic differentiation software 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e.g. TensorFlow, </a:t>
            </a:r>
            <a:r>
              <a:rPr lang="en-US" dirty="0" err="1"/>
              <a:t>PyTorch</a:t>
            </a:r>
            <a:r>
              <a:rPr lang="en-US" dirty="0"/>
              <a:t>, Jax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is typically done by caching info during forward computation pass of f, and then doing a backward pass = “backpropagation”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Need to know this exists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How this is done?  --  outside of scope of CS580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Network (setting weights)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57347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/>
              <a:t>a Network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747D-C853-DC4C-A277-27B5CBB88E81}"/>
              </a:ext>
            </a:extLst>
          </p:cNvPr>
          <p:cNvSpPr txBox="1"/>
          <p:nvPr/>
        </p:nvSpPr>
        <p:spPr>
          <a:xfrm>
            <a:off x="1797687" y="2507149"/>
            <a:ext cx="2212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Key 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Backprop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82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More complex to compute for more complicated functions</a:t>
                </a:r>
              </a:p>
              <a:p>
                <a:pPr marL="457176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  <a:blipFill>
                <a:blip r:embed="rId4"/>
                <a:stretch>
                  <a:fillRect b="-4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420100" y="5323291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/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/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9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168318" y="6172200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</p:spTree>
    <p:extLst>
      <p:ext uri="{BB962C8B-B14F-4D97-AF65-F5344CB8AC3E}">
        <p14:creationId xmlns:p14="http://schemas.microsoft.com/office/powerpoint/2010/main" val="8896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2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301180"/>
      </p:ext>
    </p:extLst>
  </p:cSld>
  <p:clrMapOvr>
    <a:masterClrMapping/>
  </p:clrMapOvr>
</p:sld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2048</Words>
  <Application>Microsoft Macintosh PowerPoint</Application>
  <PresentationFormat>Widescreen</PresentationFormat>
  <Paragraphs>462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Cambria Math</vt:lpstr>
      <vt:lpstr>Courier</vt:lpstr>
      <vt:lpstr>Noto Sans Symbols</vt:lpstr>
      <vt:lpstr>Times New Roman</vt:lpstr>
      <vt:lpstr>dan-berkeley-nlp-v1</vt:lpstr>
      <vt:lpstr>CS 580: Introduction to Artificial Intelligence </vt:lpstr>
      <vt:lpstr>How about computing all the derivatives?</vt:lpstr>
      <vt:lpstr>How about computing all the derivatives?</vt:lpstr>
      <vt:lpstr>Automatic Differentiation</vt:lpstr>
      <vt:lpstr>Training a Network (setting weights)</vt:lpstr>
      <vt:lpstr>Training a Network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PowerPoint Presentation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dc:creator>Preferred Customer</dc:creator>
  <cp:lastModifiedBy>Xuesu Xiao</cp:lastModifiedBy>
  <cp:revision>22</cp:revision>
  <dcterms:created xsi:type="dcterms:W3CDTF">2004-08-27T04:16:05Z</dcterms:created>
  <dcterms:modified xsi:type="dcterms:W3CDTF">2022-11-16T22:31:04Z</dcterms:modified>
</cp:coreProperties>
</file>