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37"/>
  </p:notesMasterIdLst>
  <p:handoutMasterIdLst>
    <p:handoutMasterId r:id="rId38"/>
  </p:handoutMasterIdLst>
  <p:sldIdLst>
    <p:sldId id="835" r:id="rId2"/>
    <p:sldId id="812" r:id="rId3"/>
    <p:sldId id="813" r:id="rId4"/>
    <p:sldId id="814" r:id="rId5"/>
    <p:sldId id="838" r:id="rId6"/>
    <p:sldId id="839" r:id="rId7"/>
    <p:sldId id="837" r:id="rId8"/>
    <p:sldId id="817" r:id="rId9"/>
    <p:sldId id="845" r:id="rId10"/>
    <p:sldId id="818" r:id="rId11"/>
    <p:sldId id="821" r:id="rId12"/>
    <p:sldId id="841" r:id="rId13"/>
    <p:sldId id="842" r:id="rId14"/>
    <p:sldId id="843" r:id="rId15"/>
    <p:sldId id="840" r:id="rId16"/>
    <p:sldId id="836" r:id="rId17"/>
    <p:sldId id="829" r:id="rId18"/>
    <p:sldId id="819" r:id="rId19"/>
    <p:sldId id="822" r:id="rId20"/>
    <p:sldId id="825" r:id="rId21"/>
    <p:sldId id="823" r:id="rId22"/>
    <p:sldId id="806" r:id="rId23"/>
    <p:sldId id="804" r:id="rId24"/>
    <p:sldId id="827" r:id="rId25"/>
    <p:sldId id="798" r:id="rId26"/>
    <p:sldId id="799" r:id="rId27"/>
    <p:sldId id="833" r:id="rId28"/>
    <p:sldId id="768" r:id="rId29"/>
    <p:sldId id="830" r:id="rId30"/>
    <p:sldId id="792" r:id="rId31"/>
    <p:sldId id="734" r:id="rId32"/>
    <p:sldId id="770" r:id="rId33"/>
    <p:sldId id="846" r:id="rId34"/>
    <p:sldId id="847" r:id="rId35"/>
    <p:sldId id="771" r:id="rId36"/>
  </p:sldIdLst>
  <p:sldSz cx="12192000" cy="6858000"/>
  <p:notesSz cx="7099300" cy="10234613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5E3C8"/>
    <a:srgbClr val="008000"/>
    <a:srgbClr val="CCECFF"/>
    <a:srgbClr val="3333FF"/>
    <a:srgbClr val="FFFF00"/>
    <a:srgbClr val="FF33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44B76-57F0-7943-AE04-BC80C2C8F571}" v="1" dt="2022-09-28T20:17:38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94" autoAdjust="0"/>
    <p:restoredTop sz="94578" autoAdjust="0"/>
  </p:normalViewPr>
  <p:slideViewPr>
    <p:cSldViewPr>
      <p:cViewPr varScale="1">
        <p:scale>
          <a:sx n="196" d="100"/>
          <a:sy n="196" d="100"/>
        </p:scale>
        <p:origin x="108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DE744B76-57F0-7943-AE04-BC80C2C8F571}"/>
    <pc:docChg chg="custSel modSld">
      <pc:chgData name="Xuesu Xiao" userId="2da2dc19-76a6-42ca-a03e-a5becae5e7dc" providerId="ADAL" clId="{DE744B76-57F0-7943-AE04-BC80C2C8F571}" dt="2022-09-28T20:17:38.325" v="4"/>
      <pc:docMkLst>
        <pc:docMk/>
      </pc:docMkLst>
      <pc:sldChg chg="modAnim">
        <pc:chgData name="Xuesu Xiao" userId="2da2dc19-76a6-42ca-a03e-a5becae5e7dc" providerId="ADAL" clId="{DE744B76-57F0-7943-AE04-BC80C2C8F571}" dt="2022-09-28T20:17:38.325" v="4"/>
        <pc:sldMkLst>
          <pc:docMk/>
          <pc:sldMk cId="0" sldId="806"/>
        </pc:sldMkLst>
      </pc:sldChg>
      <pc:sldChg chg="delSp mod">
        <pc:chgData name="Xuesu Xiao" userId="2da2dc19-76a6-42ca-a03e-a5becae5e7dc" providerId="ADAL" clId="{DE744B76-57F0-7943-AE04-BC80C2C8F571}" dt="2022-09-28T19:43:42.347" v="3" actId="478"/>
        <pc:sldMkLst>
          <pc:docMk/>
          <pc:sldMk cId="0" sldId="817"/>
        </pc:sldMkLst>
        <pc:spChg chg="del">
          <ac:chgData name="Xuesu Xiao" userId="2da2dc19-76a6-42ca-a03e-a5becae5e7dc" providerId="ADAL" clId="{DE744B76-57F0-7943-AE04-BC80C2C8F571}" dt="2022-09-28T19:43:42.347" v="3" actId="478"/>
          <ac:spMkLst>
            <pc:docMk/>
            <pc:sldMk cId="0" sldId="817"/>
            <ac:spMk id="4" creationId="{00000000-0000-0000-0000-000000000000}"/>
          </ac:spMkLst>
        </pc:spChg>
      </pc:sldChg>
      <pc:sldChg chg="delSp mod">
        <pc:chgData name="Xuesu Xiao" userId="2da2dc19-76a6-42ca-a03e-a5becae5e7dc" providerId="ADAL" clId="{DE744B76-57F0-7943-AE04-BC80C2C8F571}" dt="2022-09-28T19:43:30.430" v="0" actId="478"/>
        <pc:sldMkLst>
          <pc:docMk/>
          <pc:sldMk cId="4187308429" sldId="837"/>
        </pc:sldMkLst>
        <pc:spChg chg="del">
          <ac:chgData name="Xuesu Xiao" userId="2da2dc19-76a6-42ca-a03e-a5becae5e7dc" providerId="ADAL" clId="{DE744B76-57F0-7943-AE04-BC80C2C8F571}" dt="2022-09-28T19:43:30.430" v="0" actId="478"/>
          <ac:spMkLst>
            <pc:docMk/>
            <pc:sldMk cId="4187308429" sldId="837"/>
            <ac:spMk id="3" creationId="{00000000-0000-0000-0000-000000000000}"/>
          </ac:spMkLst>
        </pc:spChg>
      </pc:sldChg>
      <pc:sldChg chg="delSp mod">
        <pc:chgData name="Xuesu Xiao" userId="2da2dc19-76a6-42ca-a03e-a5becae5e7dc" providerId="ADAL" clId="{DE744B76-57F0-7943-AE04-BC80C2C8F571}" dt="2022-09-28T19:43:37.410" v="2" actId="478"/>
        <pc:sldMkLst>
          <pc:docMk/>
          <pc:sldMk cId="4234412671" sldId="838"/>
        </pc:sldMkLst>
        <pc:spChg chg="del">
          <ac:chgData name="Xuesu Xiao" userId="2da2dc19-76a6-42ca-a03e-a5becae5e7dc" providerId="ADAL" clId="{DE744B76-57F0-7943-AE04-BC80C2C8F571}" dt="2022-09-28T19:43:37.410" v="2" actId="478"/>
          <ac:spMkLst>
            <pc:docMk/>
            <pc:sldMk cId="4234412671" sldId="838"/>
            <ac:spMk id="6" creationId="{00000000-0000-0000-0000-000000000000}"/>
          </ac:spMkLst>
        </pc:spChg>
      </pc:sldChg>
      <pc:sldChg chg="delSp mod">
        <pc:chgData name="Xuesu Xiao" userId="2da2dc19-76a6-42ca-a03e-a5becae5e7dc" providerId="ADAL" clId="{DE744B76-57F0-7943-AE04-BC80C2C8F571}" dt="2022-09-28T19:43:34.313" v="1" actId="478"/>
        <pc:sldMkLst>
          <pc:docMk/>
          <pc:sldMk cId="3899282164" sldId="839"/>
        </pc:sldMkLst>
        <pc:spChg chg="del">
          <ac:chgData name="Xuesu Xiao" userId="2da2dc19-76a6-42ca-a03e-a5becae5e7dc" providerId="ADAL" clId="{DE744B76-57F0-7943-AE04-BC80C2C8F571}" dt="2022-09-28T19:43:34.313" v="1" actId="478"/>
          <ac:spMkLst>
            <pc:docMk/>
            <pc:sldMk cId="3899282164" sldId="839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8.xml"/><Relationship Id="rId7" Type="http://schemas.openxmlformats.org/officeDocument/2006/relationships/image" Target="../media/image1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0.xml"/><Relationship Id="rId10" Type="http://schemas.openxmlformats.org/officeDocument/2006/relationships/image" Target="../media/image22.png"/><Relationship Id="rId4" Type="http://schemas.openxmlformats.org/officeDocument/2006/relationships/tags" Target="../tags/tag9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8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3.png"/><Relationship Id="rId5" Type="http://schemas.openxmlformats.org/officeDocument/2006/relationships/tags" Target="../tags/tag17.xml"/><Relationship Id="rId10" Type="http://schemas.openxmlformats.org/officeDocument/2006/relationships/image" Target="../media/image32.png"/><Relationship Id="rId4" Type="http://schemas.openxmlformats.org/officeDocument/2006/relationships/tags" Target="../tags/tag16.xml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3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9.xml"/><Relationship Id="rId7" Type="http://schemas.openxmlformats.org/officeDocument/2006/relationships/image" Target="../media/image5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.bin"/><Relationship Id="rId4" Type="http://schemas.openxmlformats.org/officeDocument/2006/relationships/tags" Target="../tags/tag30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Prof. </a:t>
            </a:r>
            <a:r>
              <a:rPr lang="en-US" sz="2400" dirty="0" err="1">
                <a:latin typeface="Calibri"/>
                <a:cs typeface="Calibri"/>
              </a:rPr>
              <a:t>Xuesu</a:t>
            </a:r>
            <a:r>
              <a:rPr lang="en-US" sz="24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George Mason University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 580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04188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77239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3236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5587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385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172744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070260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97807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21640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Again, we don’t know 𝑅 and 𝑇!</a:t>
            </a: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4762913" imgH="4046571" progId="MSPhotoEd.3">
                  <p:embed/>
                </p:oleObj>
              </mc:Choice>
              <mc:Fallback>
                <p:oleObj name="Photo Editor Photo" r:id="rId10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7085" y="4035617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5824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learning: 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You learn the value of the optimal policy while your behavior policy (how you act) is a different policy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In contrast, on-policy learning (e.g., TD value learning) estimates the value of a policy while acting according to it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enough,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9523" b="1952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8992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126164" imgH="1013333" progId="MSPhotoEd.3">
                  <p:embed/>
                </p:oleObj>
              </mc:Choice>
              <mc:Fallback>
                <p:oleObj name="Photo Editor Photo" r:id="rId3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6 -- adversarial search</Template>
  <TotalTime>54433</TotalTime>
  <Words>1861</Words>
  <Application>Microsoft Macintosh PowerPoint</Application>
  <PresentationFormat>Widescreen</PresentationFormat>
  <Paragraphs>358</Paragraphs>
  <Slides>35</Slides>
  <Notes>4</Notes>
  <HiddenSlides>1</HiddenSlides>
  <MMClips>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Wingdings</vt:lpstr>
      <vt:lpstr>dan-berkeley-nlp-v1</vt:lpstr>
      <vt:lpstr>Photo Editor Photo</vt:lpstr>
      <vt:lpstr>CS 580: Introduction to Artificial Intelligence 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The Crawler!</vt:lpstr>
      <vt:lpstr>Video of Demo Crawler Bot</vt:lpstr>
      <vt:lpstr>Reinforcement Learning</vt:lpstr>
      <vt:lpstr>Offline (MDPs) vs. Online (RL)</vt:lpstr>
      <vt:lpstr>Model-Based Learning</vt:lpstr>
      <vt:lpstr>Model-Based Learning</vt:lpstr>
      <vt:lpstr>Example: Model-Based Learning</vt:lpstr>
      <vt:lpstr>Example: Expected Age</vt:lpstr>
      <vt:lpstr>Model-Free Learning</vt:lpstr>
      <vt:lpstr>Passive Reinforcement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Active Reinforcement Learning</vt:lpstr>
      <vt:lpstr>Active Reinforcement Learning</vt:lpstr>
      <vt:lpstr>Detour: Q-Value Iteration</vt:lpstr>
      <vt:lpstr>Q-Learning</vt:lpstr>
      <vt:lpstr>Video of Demo Q-Learning -- Gridworld</vt:lpstr>
      <vt:lpstr>Video of Demo Q-Learning -- Crawler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2987</cp:revision>
  <cp:lastPrinted>2014-02-20T19:34:11Z</cp:lastPrinted>
  <dcterms:created xsi:type="dcterms:W3CDTF">2004-08-27T04:16:05Z</dcterms:created>
  <dcterms:modified xsi:type="dcterms:W3CDTF">2022-09-28T20:17:48Z</dcterms:modified>
</cp:coreProperties>
</file>