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6"/>
  </p:notesMasterIdLst>
  <p:handoutMasterIdLst>
    <p:handoutMasterId r:id="rId27"/>
  </p:handoutMasterIdLst>
  <p:sldIdLst>
    <p:sldId id="455" r:id="rId2"/>
    <p:sldId id="407" r:id="rId3"/>
    <p:sldId id="440" r:id="rId4"/>
    <p:sldId id="408" r:id="rId5"/>
    <p:sldId id="441" r:id="rId6"/>
    <p:sldId id="454" r:id="rId7"/>
    <p:sldId id="446" r:id="rId8"/>
    <p:sldId id="416" r:id="rId9"/>
    <p:sldId id="470" r:id="rId10"/>
    <p:sldId id="450" r:id="rId11"/>
    <p:sldId id="417" r:id="rId12"/>
    <p:sldId id="466" r:id="rId13"/>
    <p:sldId id="461" r:id="rId14"/>
    <p:sldId id="462" r:id="rId15"/>
    <p:sldId id="463" r:id="rId16"/>
    <p:sldId id="423" r:id="rId17"/>
    <p:sldId id="467" r:id="rId18"/>
    <p:sldId id="424" r:id="rId19"/>
    <p:sldId id="468" r:id="rId20"/>
    <p:sldId id="431" r:id="rId21"/>
    <p:sldId id="432" r:id="rId22"/>
    <p:sldId id="413" r:id="rId23"/>
    <p:sldId id="433" r:id="rId24"/>
    <p:sldId id="442" r:id="rId25"/>
  </p:sldIdLst>
  <p:sldSz cx="12192000" cy="6858000"/>
  <p:notesSz cx="7099300" cy="10234613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07" autoAdjust="0"/>
  </p:normalViewPr>
  <p:slideViewPr>
    <p:cSldViewPr>
      <p:cViewPr varScale="1">
        <p:scale>
          <a:sx n="148" d="100"/>
          <a:sy n="148" d="100"/>
        </p:scale>
        <p:origin x="1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2FBEA874-1897-5046-91F6-11C5C2AFC9EA}"/>
    <pc:docChg chg="undo redo custSel addSld delSld modSld">
      <pc:chgData name="Xuesu Xiao" userId="2da2dc19-76a6-42ca-a03e-a5becae5e7dc" providerId="ADAL" clId="{2FBEA874-1897-5046-91F6-11C5C2AFC9EA}" dt="2022-11-02T22:25:54.384" v="10" actId="478"/>
      <pc:docMkLst>
        <pc:docMk/>
      </pc:docMkLst>
      <pc:sldChg chg="add del">
        <pc:chgData name="Xuesu Xiao" userId="2da2dc19-76a6-42ca-a03e-a5becae5e7dc" providerId="ADAL" clId="{2FBEA874-1897-5046-91F6-11C5C2AFC9EA}" dt="2022-11-02T17:16:23.059" v="3" actId="2696"/>
        <pc:sldMkLst>
          <pc:docMk/>
          <pc:sldMk cId="0" sldId="416"/>
        </pc:sldMkLst>
      </pc:sldChg>
      <pc:sldChg chg="modSp mod">
        <pc:chgData name="Xuesu Xiao" userId="2da2dc19-76a6-42ca-a03e-a5becae5e7dc" providerId="ADAL" clId="{2FBEA874-1897-5046-91F6-11C5C2AFC9EA}" dt="2022-11-02T21:41:06.774" v="7" actId="20577"/>
        <pc:sldMkLst>
          <pc:docMk/>
          <pc:sldMk cId="0" sldId="424"/>
        </pc:sldMkLst>
        <pc:spChg chg="mod">
          <ac:chgData name="Xuesu Xiao" userId="2da2dc19-76a6-42ca-a03e-a5becae5e7dc" providerId="ADAL" clId="{2FBEA874-1897-5046-91F6-11C5C2AFC9EA}" dt="2022-11-02T21:41:06.774" v="7" actId="20577"/>
          <ac:spMkLst>
            <pc:docMk/>
            <pc:sldMk cId="0" sldId="424"/>
            <ac:spMk id="31747" creationId="{00000000-0000-0000-0000-000000000000}"/>
          </ac:spMkLst>
        </pc:spChg>
      </pc:sldChg>
      <pc:sldChg chg="add del">
        <pc:chgData name="Xuesu Xiao" userId="2da2dc19-76a6-42ca-a03e-a5becae5e7dc" providerId="ADAL" clId="{2FBEA874-1897-5046-91F6-11C5C2AFC9EA}" dt="2022-11-02T21:43:54.237" v="9" actId="2696"/>
        <pc:sldMkLst>
          <pc:docMk/>
          <pc:sldMk cId="0" sldId="431"/>
        </pc:sldMkLst>
      </pc:sldChg>
      <pc:sldChg chg="del">
        <pc:chgData name="Xuesu Xiao" userId="2da2dc19-76a6-42ca-a03e-a5becae5e7dc" providerId="ADAL" clId="{2FBEA874-1897-5046-91F6-11C5C2AFC9EA}" dt="2022-11-02T21:40:25.459" v="4" actId="2696"/>
        <pc:sldMkLst>
          <pc:docMk/>
          <pc:sldMk cId="0" sldId="460"/>
        </pc:sldMkLst>
      </pc:sldChg>
      <pc:sldChg chg="delSp mod delAnim">
        <pc:chgData name="Xuesu Xiao" userId="2da2dc19-76a6-42ca-a03e-a5becae5e7dc" providerId="ADAL" clId="{2FBEA874-1897-5046-91F6-11C5C2AFC9EA}" dt="2022-11-02T22:25:54.384" v="10" actId="478"/>
        <pc:sldMkLst>
          <pc:docMk/>
          <pc:sldMk cId="0" sldId="473"/>
        </pc:sldMkLst>
        <pc:spChg chg="del">
          <ac:chgData name="Xuesu Xiao" userId="2da2dc19-76a6-42ca-a03e-a5becae5e7dc" providerId="ADAL" clId="{2FBEA874-1897-5046-91F6-11C5C2AFC9EA}" dt="2022-11-02T22:25:54.384" v="10" actId="478"/>
          <ac:spMkLst>
            <pc:docMk/>
            <pc:sldMk cId="0" sldId="473"/>
            <ac:spMk id="2" creationId="{1A8F1665-340A-4DDF-983D-72185C5C0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3.xml"/><Relationship Id="rId7" Type="http://schemas.openxmlformats.org/officeDocument/2006/relationships/image" Target="../media/image4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7.xml"/><Relationship Id="rId7" Type="http://schemas.openxmlformats.org/officeDocument/2006/relationships/image" Target="../media/image4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39.xml"/><Relationship Id="rId10" Type="http://schemas.openxmlformats.org/officeDocument/2006/relationships/image" Target="../media/image48.png"/><Relationship Id="rId4" Type="http://schemas.openxmlformats.org/officeDocument/2006/relationships/tags" Target="../tags/tag38.xm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tags" Target="../tags/tag44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tags" Target="../tags/tag46.xml"/><Relationship Id="rId10" Type="http://schemas.openxmlformats.org/officeDocument/2006/relationships/image" Target="../media/image55.png"/><Relationship Id="rId4" Type="http://schemas.openxmlformats.org/officeDocument/2006/relationships/tags" Target="../tags/tag45.xml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2.png"/><Relationship Id="rId5" Type="http://schemas.openxmlformats.org/officeDocument/2006/relationships/tags" Target="../tags/tag12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26" Type="http://schemas.openxmlformats.org/officeDocument/2006/relationships/image" Target="../media/image17.png"/><Relationship Id="rId3" Type="http://schemas.openxmlformats.org/officeDocument/2006/relationships/tags" Target="../tags/tag19.xml"/><Relationship Id="rId21" Type="http://schemas.openxmlformats.org/officeDocument/2006/relationships/image" Target="../media/image25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8.png"/><Relationship Id="rId5" Type="http://schemas.openxmlformats.org/officeDocument/2006/relationships/tags" Target="../tags/tag21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tags" Target="../tags/tag26.xml"/><Relationship Id="rId19" Type="http://schemas.openxmlformats.org/officeDocument/2006/relationships/image" Target="../media/image23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/>
              <a:t>Naïve Bayes II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6E15625-30E4-90D0-A665-5063A6D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We’ll investigate </a:t>
            </a:r>
            <a:r>
              <a:rPr lang="en-US" sz="1600" dirty="0" err="1">
                <a:latin typeface="Calibri"/>
                <a:cs typeface="Calibri"/>
              </a:rPr>
              <a:t>overfitting</a:t>
            </a:r>
            <a:r>
              <a:rPr lang="en-US" sz="1600" dirty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(8, 8)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</a:t>
            </a: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Smoothing estimates is important in real systems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Next Time: Perceptron!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49996</TotalTime>
  <Words>1305</Words>
  <Application>Microsoft Macintosh PowerPoint</Application>
  <PresentationFormat>Widescreen</PresentationFormat>
  <Paragraphs>312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Helvetica</vt:lpstr>
      <vt:lpstr>Wingdings</vt:lpstr>
      <vt:lpstr>dan-berkeley-nlp-v1</vt:lpstr>
      <vt:lpstr>CS 580: Introduction to Artificial Intelligence </vt:lpstr>
      <vt:lpstr>General Naïve Bayes</vt:lpstr>
      <vt:lpstr>Naïve Bayes for Digits</vt:lpstr>
      <vt:lpstr>Inference for Naïve Bayes</vt:lpstr>
      <vt:lpstr>Example: Conditional Probabilities</vt:lpstr>
      <vt:lpstr>Overfitting</vt:lpstr>
      <vt:lpstr>Example: Overfitting</vt:lpstr>
      <vt:lpstr>Example: Overfitting</vt:lpstr>
      <vt:lpstr>Training and Testing</vt:lpstr>
      <vt:lpstr>Important Concepts</vt:lpstr>
      <vt:lpstr>Generalization and Overfitting</vt:lpstr>
      <vt:lpstr>Smoothing</vt:lpstr>
      <vt:lpstr>Unseen Events</vt:lpstr>
      <vt:lpstr>Laplace Smoothing</vt:lpstr>
      <vt:lpstr>Laplace Smoothing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Summary</vt:lpstr>
      <vt:lpstr>Next Time: Perceptron!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2680</cp:revision>
  <dcterms:created xsi:type="dcterms:W3CDTF">2004-08-27T04:16:05Z</dcterms:created>
  <dcterms:modified xsi:type="dcterms:W3CDTF">2024-04-02T02:19:17Z</dcterms:modified>
</cp:coreProperties>
</file>