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511" r:id="rId3"/>
    <p:sldId id="480" r:id="rId4"/>
    <p:sldId id="500" r:id="rId5"/>
    <p:sldId id="501" r:id="rId6"/>
    <p:sldId id="502" r:id="rId7"/>
    <p:sldId id="503" r:id="rId8"/>
    <p:sldId id="504" r:id="rId9"/>
    <p:sldId id="505" r:id="rId10"/>
    <p:sldId id="506" r:id="rId11"/>
    <p:sldId id="507" r:id="rId12"/>
    <p:sldId id="508" r:id="rId13"/>
    <p:sldId id="463" r:id="rId14"/>
    <p:sldId id="516" r:id="rId15"/>
    <p:sldId id="517" r:id="rId16"/>
    <p:sldId id="515" r:id="rId17"/>
    <p:sldId id="519" r:id="rId18"/>
    <p:sldId id="520" r:id="rId19"/>
    <p:sldId id="741" r:id="rId20"/>
    <p:sldId id="499" r:id="rId21"/>
    <p:sldId id="524" r:id="rId22"/>
    <p:sldId id="525" r:id="rId23"/>
    <p:sldId id="527" r:id="rId24"/>
    <p:sldId id="526" r:id="rId25"/>
    <p:sldId id="528" r:id="rId26"/>
    <p:sldId id="529" r:id="rId27"/>
    <p:sldId id="726" r:id="rId28"/>
    <p:sldId id="532" r:id="rId29"/>
    <p:sldId id="533" r:id="rId30"/>
    <p:sldId id="535" r:id="rId31"/>
    <p:sldId id="740" r:id="rId32"/>
    <p:sldId id="538" r:id="rId33"/>
    <p:sldId id="539" r:id="rId34"/>
    <p:sldId id="542" r:id="rId35"/>
    <p:sldId id="540" r:id="rId36"/>
    <p:sldId id="543" r:id="rId37"/>
    <p:sldId id="522" r:id="rId38"/>
    <p:sldId id="52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69741E-832E-1C48-A360-D788DBC74EE7}" v="41" dt="2023-02-05T09:11:46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6"/>
    <p:restoredTop sz="96350"/>
  </p:normalViewPr>
  <p:slideViewPr>
    <p:cSldViewPr snapToGrid="0">
      <p:cViewPr varScale="1">
        <p:scale>
          <a:sx n="115" d="100"/>
          <a:sy n="115" d="100"/>
        </p:scale>
        <p:origin x="23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6B69741E-832E-1C48-A360-D788DBC74EE7}"/>
    <pc:docChg chg="undo redo custSel addSld delSld modSld">
      <pc:chgData name="Xuesu Xiao" userId="2da2dc19-76a6-42ca-a03e-a5becae5e7dc" providerId="ADAL" clId="{6B69741E-832E-1C48-A360-D788DBC74EE7}" dt="2023-02-08T23:21:58.052" v="294" actId="2696"/>
      <pc:docMkLst>
        <pc:docMk/>
      </pc:docMkLst>
      <pc:sldChg chg="addSp delSp modSp mod">
        <pc:chgData name="Xuesu Xiao" userId="2da2dc19-76a6-42ca-a03e-a5becae5e7dc" providerId="ADAL" clId="{6B69741E-832E-1C48-A360-D788DBC74EE7}" dt="2022-11-21T04:19:31.560" v="37"/>
        <pc:sldMkLst>
          <pc:docMk/>
          <pc:sldMk cId="2969206148" sldId="256"/>
        </pc:sldMkLst>
        <pc:spChg chg="mod">
          <ac:chgData name="Xuesu Xiao" userId="2da2dc19-76a6-42ca-a03e-a5becae5e7dc" providerId="ADAL" clId="{6B69741E-832E-1C48-A360-D788DBC74EE7}" dt="2022-11-20T19:33:05.488" v="2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969206148" sldId="256"/>
            <ac:spMk id="4" creationId="{5A189ED2-0E73-0E27-AD35-55DA9E87E564}"/>
          </ac:spMkLst>
        </pc:spChg>
      </pc:sldChg>
      <pc:sldChg chg="del">
        <pc:chgData name="Xuesu Xiao" userId="2da2dc19-76a6-42ca-a03e-a5becae5e7dc" providerId="ADAL" clId="{6B69741E-832E-1C48-A360-D788DBC74EE7}" dt="2022-11-20T19:33:41.310" v="31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6B69741E-832E-1C48-A360-D788DBC74EE7}" dt="2022-11-20T19:33:41.284" v="12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6B69741E-832E-1C48-A360-D788DBC74EE7}" dt="2022-11-20T19:33:41.298" v="21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6B69741E-832E-1C48-A360-D788DBC74EE7}" dt="2022-11-20T19:33:41.303" v="25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6B69741E-832E-1C48-A360-D788DBC74EE7}" dt="2022-11-20T19:33:41.309" v="30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6B69741E-832E-1C48-A360-D788DBC74EE7}" dt="2022-11-20T19:33:41.308" v="29" actId="2696"/>
        <pc:sldMkLst>
          <pc:docMk/>
          <pc:sldMk cId="1355934097" sldId="461"/>
        </pc:sldMkLst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797078552" sldId="46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797078552" sldId="463"/>
            <ac:spMk id="4" creationId="{8D4D16B4-FC4D-6121-666C-40E38B59AA40}"/>
          </ac:spMkLst>
        </pc:spChg>
      </pc:sldChg>
      <pc:sldChg chg="del">
        <pc:chgData name="Xuesu Xiao" userId="2da2dc19-76a6-42ca-a03e-a5becae5e7dc" providerId="ADAL" clId="{6B69741E-832E-1C48-A360-D788DBC74EE7}" dt="2022-11-20T19:33:41.289" v="15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6B69741E-832E-1C48-A360-D788DBC74EE7}" dt="2022-11-20T19:33:41.277" v="7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6B69741E-832E-1C48-A360-D788DBC74EE7}" dt="2022-11-20T19:33:41.295" v="19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6B69741E-832E-1C48-A360-D788DBC74EE7}" dt="2022-11-20T19:33:41.306" v="28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6B69741E-832E-1C48-A360-D788DBC74EE7}" dt="2022-11-20T19:33:41.288" v="14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6B69741E-832E-1C48-A360-D788DBC74EE7}" dt="2022-11-20T19:33:41.286" v="13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6B69741E-832E-1C48-A360-D788DBC74EE7}" dt="2022-11-20T19:33:41.314" v="35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6B69741E-832E-1C48-A360-D788DBC74EE7}" dt="2022-11-20T19:33:41.275" v="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6B69741E-832E-1C48-A360-D788DBC74EE7}" dt="2022-11-20T19:33:41.272" v="5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6B69741E-832E-1C48-A360-D788DBC74EE7}" dt="2022-11-20T19:33:41.305" v="2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6B69741E-832E-1C48-A360-D788DBC74EE7}" dt="2022-11-20T19:33:41.311" v="32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6B69741E-832E-1C48-A360-D788DBC74EE7}" dt="2022-11-20T19:33:41.278" v="8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6B69741E-832E-1C48-A360-D788DBC74EE7}" dt="2022-11-20T19:33:41.313" v="34" actId="2696"/>
        <pc:sldMkLst>
          <pc:docMk/>
          <pc:sldMk cId="3324501855" sldId="478"/>
        </pc:sldMkLst>
      </pc:sldChg>
      <pc:sldChg chg="addSp delSp modSp mod">
        <pc:chgData name="Xuesu Xiao" userId="2da2dc19-76a6-42ca-a03e-a5becae5e7dc" providerId="ADAL" clId="{6B69741E-832E-1C48-A360-D788DBC74EE7}" dt="2023-02-05T08:01:11.868" v="60" actId="20577"/>
        <pc:sldMkLst>
          <pc:docMk/>
          <pc:sldMk cId="139395654" sldId="480"/>
        </pc:sldMkLst>
        <pc:spChg chg="mod">
          <ac:chgData name="Xuesu Xiao" userId="2da2dc19-76a6-42ca-a03e-a5becae5e7dc" providerId="ADAL" clId="{6B69741E-832E-1C48-A360-D788DBC74EE7}" dt="2023-02-05T08:01:11.868" v="60" actId="20577"/>
          <ac:spMkLst>
            <pc:docMk/>
            <pc:sldMk cId="139395654" sldId="480"/>
            <ac:spMk id="3" creationId="{9A80D242-12B4-154C-9F02-50F086AE4BEC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39395654" sldId="480"/>
            <ac:spMk id="4" creationId="{4B766F77-E8F6-A35D-385B-77C7AEA23833}"/>
          </ac:spMkLst>
        </pc:spChg>
      </pc:sldChg>
      <pc:sldChg chg="del">
        <pc:chgData name="Xuesu Xiao" userId="2da2dc19-76a6-42ca-a03e-a5becae5e7dc" providerId="ADAL" clId="{6B69741E-832E-1C48-A360-D788DBC74EE7}" dt="2022-11-20T19:33:41.293" v="18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6B69741E-832E-1C48-A360-D788DBC74EE7}" dt="2022-11-20T19:33:41.312" v="33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6B69741E-832E-1C48-A360-D788DBC74EE7}" dt="2022-11-20T19:33:41.300" v="23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6B69741E-832E-1C48-A360-D788DBC74EE7}" dt="2022-11-20T19:33:41.291" v="16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6B69741E-832E-1C48-A360-D788DBC74EE7}" dt="2022-11-20T19:33:41.283" v="11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6B69741E-832E-1C48-A360-D788DBC74EE7}" dt="2022-11-20T19:33:41.299" v="22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6B69741E-832E-1C48-A360-D788DBC74EE7}" dt="2022-11-20T19:33:41.280" v="9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6B69741E-832E-1C48-A360-D788DBC74EE7}" dt="2022-11-20T19:33:41.304" v="26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6B69741E-832E-1C48-A360-D788DBC74EE7}" dt="2022-11-20T19:33:41.296" v="20" actId="2696"/>
        <pc:sldMkLst>
          <pc:docMk/>
          <pc:sldMk cId="1619102624" sldId="498"/>
        </pc:sldMkLst>
      </pc:sldChg>
      <pc:sldChg chg="addSp delSp modSp mod">
        <pc:chgData name="Xuesu Xiao" userId="2da2dc19-76a6-42ca-a03e-a5becae5e7dc" providerId="ADAL" clId="{6B69741E-832E-1C48-A360-D788DBC74EE7}" dt="2023-02-05T08:44:10.947" v="212"/>
        <pc:sldMkLst>
          <pc:docMk/>
          <pc:sldMk cId="653161323" sldId="499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653161323" sldId="499"/>
            <ac:spMk id="3" creationId="{413B6C1D-ACDB-B53E-795F-96AEB793D7F6}"/>
          </ac:spMkLst>
        </pc:spChg>
        <pc:spChg chg="mod">
          <ac:chgData name="Xuesu Xiao" userId="2da2dc19-76a6-42ca-a03e-a5becae5e7dc" providerId="ADAL" clId="{6B69741E-832E-1C48-A360-D788DBC74EE7}" dt="2023-02-05T08:44:10.947" v="212"/>
          <ac:spMkLst>
            <pc:docMk/>
            <pc:sldMk cId="653161323" sldId="499"/>
            <ac:spMk id="9" creationId="{8361C126-AB5F-8337-8BD7-6D295256ED8B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03:26.636" v="92"/>
        <pc:sldMkLst>
          <pc:docMk/>
          <pc:sldMk cId="4127809316" sldId="500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4127809316" sldId="500"/>
            <ac:spMk id="3" creationId="{9727906C-EE1D-9F63-C830-4EE770CD2550}"/>
          </ac:spMkLst>
        </pc:spChg>
        <pc:spChg chg="add mod">
          <ac:chgData name="Xuesu Xiao" userId="2da2dc19-76a6-42ca-a03e-a5becae5e7dc" providerId="ADAL" clId="{6B69741E-832E-1C48-A360-D788DBC74EE7}" dt="2023-02-05T08:03:26.636" v="92"/>
          <ac:spMkLst>
            <pc:docMk/>
            <pc:sldMk cId="4127809316" sldId="500"/>
            <ac:spMk id="4" creationId="{0C86F807-F8C7-B7B8-3E52-6309B73AEC14}"/>
          </ac:spMkLst>
        </pc:spChg>
        <pc:picChg chg="del">
          <ac:chgData name="Xuesu Xiao" userId="2da2dc19-76a6-42ca-a03e-a5becae5e7dc" providerId="ADAL" clId="{6B69741E-832E-1C48-A360-D788DBC74EE7}" dt="2023-02-05T08:02:51.284" v="62" actId="478"/>
          <ac:picMkLst>
            <pc:docMk/>
            <pc:sldMk cId="4127809316" sldId="500"/>
            <ac:picMk id="8" creationId="{5A79514B-782C-A57E-E702-92F15FDF8764}"/>
          </ac:picMkLst>
        </pc:picChg>
      </pc:sldChg>
      <pc:sldChg chg="addSp delSp modSp mod">
        <pc:chgData name="Xuesu Xiao" userId="2da2dc19-76a6-42ca-a03e-a5becae5e7dc" providerId="ADAL" clId="{6B69741E-832E-1C48-A360-D788DBC74EE7}" dt="2023-02-05T08:04:49.418" v="114" actId="20577"/>
        <pc:sldMkLst>
          <pc:docMk/>
          <pc:sldMk cId="26690597" sldId="501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6690597" sldId="501"/>
            <ac:spMk id="3" creationId="{0D21398B-1293-8DF8-78FB-1704BE1E4748}"/>
          </ac:spMkLst>
        </pc:spChg>
        <pc:spChg chg="mod">
          <ac:chgData name="Xuesu Xiao" userId="2da2dc19-76a6-42ca-a03e-a5becae5e7dc" providerId="ADAL" clId="{6B69741E-832E-1C48-A360-D788DBC74EE7}" dt="2023-02-05T08:04:49.418" v="114" actId="20577"/>
          <ac:spMkLst>
            <pc:docMk/>
            <pc:sldMk cId="26690597" sldId="501"/>
            <ac:spMk id="7" creationId="{990ABC19-C60E-8FCC-CA36-EBB06DBB6698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05:11.308" v="121" actId="20577"/>
        <pc:sldMkLst>
          <pc:docMk/>
          <pc:sldMk cId="3721239332" sldId="502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721239332" sldId="502"/>
            <ac:spMk id="4" creationId="{95D72D7C-896D-8A72-7744-2E952349783F}"/>
          </ac:spMkLst>
        </pc:spChg>
        <pc:spChg chg="mod">
          <ac:chgData name="Xuesu Xiao" userId="2da2dc19-76a6-42ca-a03e-a5becae5e7dc" providerId="ADAL" clId="{6B69741E-832E-1C48-A360-D788DBC74EE7}" dt="2023-02-05T08:05:11.308" v="121" actId="20577"/>
          <ac:spMkLst>
            <pc:docMk/>
            <pc:sldMk cId="3721239332" sldId="502"/>
            <ac:spMk id="7" creationId="{990ABC19-C60E-8FCC-CA36-EBB06DBB6698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05:17.214" v="126" actId="20577"/>
        <pc:sldMkLst>
          <pc:docMk/>
          <pc:sldMk cId="1204264808" sldId="50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204264808" sldId="503"/>
            <ac:spMk id="3" creationId="{34B7BE93-B84E-4747-E86D-42A6B87D9527}"/>
          </ac:spMkLst>
        </pc:spChg>
        <pc:spChg chg="mod">
          <ac:chgData name="Xuesu Xiao" userId="2da2dc19-76a6-42ca-a03e-a5becae5e7dc" providerId="ADAL" clId="{6B69741E-832E-1C48-A360-D788DBC74EE7}" dt="2023-02-05T08:05:17.214" v="126" actId="20577"/>
          <ac:spMkLst>
            <pc:docMk/>
            <pc:sldMk cId="1204264808" sldId="503"/>
            <ac:spMk id="7" creationId="{990ABC19-C60E-8FCC-CA36-EBB06DBB6698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32227845" sldId="504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32227845" sldId="504"/>
            <ac:spMk id="4" creationId="{3BE3185B-4BEA-0C7B-621C-29E1DA0BE8C2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419903596" sldId="505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419903596" sldId="505"/>
            <ac:spMk id="3" creationId="{60B60AD5-B18E-92BE-6226-1E64B1E5F4CA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643898032" sldId="506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643898032" sldId="506"/>
            <ac:spMk id="3" creationId="{FE41D0C2-C8C4-6B19-4C21-FBFCB507CCBB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5167481" sldId="507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5167481" sldId="507"/>
            <ac:spMk id="3" creationId="{786873B7-A7CC-4378-8300-DA39CDEFB653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030911792" sldId="508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030911792" sldId="508"/>
            <ac:spMk id="4" creationId="{983E53FB-8361-AE69-7921-C1EC32DC9EEB}"/>
          </ac:spMkLst>
        </pc:spChg>
      </pc:sldChg>
      <pc:sldChg chg="del">
        <pc:chgData name="Xuesu Xiao" userId="2da2dc19-76a6-42ca-a03e-a5becae5e7dc" providerId="ADAL" clId="{6B69741E-832E-1C48-A360-D788DBC74EE7}" dt="2022-11-20T19:33:41.265" v="3" actId="2696"/>
        <pc:sldMkLst>
          <pc:docMk/>
          <pc:sldMk cId="439518349" sldId="510"/>
        </pc:sldMkLst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704286767" sldId="511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704286767" sldId="511"/>
            <ac:spMk id="3" creationId="{777E28F8-7A10-19C5-1340-C3ADDF294B72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17:09.837" v="157" actId="1076"/>
        <pc:sldMkLst>
          <pc:docMk/>
          <pc:sldMk cId="648508694" sldId="515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648508694" sldId="515"/>
            <ac:spMk id="3" creationId="{6F914833-95EE-159E-B660-76DEA41CC062}"/>
          </ac:spMkLst>
        </pc:spChg>
        <pc:spChg chg="add del mod">
          <ac:chgData name="Xuesu Xiao" userId="2da2dc19-76a6-42ca-a03e-a5becae5e7dc" providerId="ADAL" clId="{6B69741E-832E-1C48-A360-D788DBC74EE7}" dt="2023-02-05T08:17:00.779" v="156" actId="478"/>
          <ac:spMkLst>
            <pc:docMk/>
            <pc:sldMk cId="648508694" sldId="515"/>
            <ac:spMk id="7" creationId="{5E1C0E9E-EB75-4AB7-2D34-8D2D455F36A0}"/>
          </ac:spMkLst>
        </pc:spChg>
        <pc:spChg chg="del mod">
          <ac:chgData name="Xuesu Xiao" userId="2da2dc19-76a6-42ca-a03e-a5becae5e7dc" providerId="ADAL" clId="{6B69741E-832E-1C48-A360-D788DBC74EE7}" dt="2023-02-05T08:16:58.376" v="155" actId="478"/>
          <ac:spMkLst>
            <pc:docMk/>
            <pc:sldMk cId="648508694" sldId="515"/>
            <ac:spMk id="9" creationId="{BB4F287E-FD9D-734E-205F-CCA2C32001E8}"/>
          </ac:spMkLst>
        </pc:spChg>
        <pc:picChg chg="add del mod">
          <ac:chgData name="Xuesu Xiao" userId="2da2dc19-76a6-42ca-a03e-a5becae5e7dc" providerId="ADAL" clId="{6B69741E-832E-1C48-A360-D788DBC74EE7}" dt="2023-02-05T08:15:22.037" v="148"/>
          <ac:picMkLst>
            <pc:docMk/>
            <pc:sldMk cId="648508694" sldId="515"/>
            <ac:picMk id="3" creationId="{32A6D9FA-0FB0-EBDB-EAFC-C0204CA3E162}"/>
          </ac:picMkLst>
        </pc:picChg>
        <pc:picChg chg="mod">
          <ac:chgData name="Xuesu Xiao" userId="2da2dc19-76a6-42ca-a03e-a5becae5e7dc" providerId="ADAL" clId="{6B69741E-832E-1C48-A360-D788DBC74EE7}" dt="2023-02-05T08:17:09.837" v="157" actId="1076"/>
          <ac:picMkLst>
            <pc:docMk/>
            <pc:sldMk cId="648508694" sldId="515"/>
            <ac:picMk id="10" creationId="{9DFF6671-A6AD-F249-10E2-125F37F9468F}"/>
          </ac:picMkLst>
        </pc:picChg>
      </pc:sldChg>
      <pc:sldChg chg="addSp delSp modSp">
        <pc:chgData name="Xuesu Xiao" userId="2da2dc19-76a6-42ca-a03e-a5becae5e7dc" providerId="ADAL" clId="{6B69741E-832E-1C48-A360-D788DBC74EE7}" dt="2023-02-05T08:14:02.794" v="141" actId="1035"/>
        <pc:sldMkLst>
          <pc:docMk/>
          <pc:sldMk cId="3223629307" sldId="516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223629307" sldId="516"/>
            <ac:spMk id="4" creationId="{9DA58B67-7719-2F43-7941-E299B8ABFFB6}"/>
          </ac:spMkLst>
        </pc:spChg>
        <pc:picChg chg="add mod">
          <ac:chgData name="Xuesu Xiao" userId="2da2dc19-76a6-42ca-a03e-a5becae5e7dc" providerId="ADAL" clId="{6B69741E-832E-1C48-A360-D788DBC74EE7}" dt="2023-02-05T08:14:02.794" v="141" actId="1035"/>
          <ac:picMkLst>
            <pc:docMk/>
            <pc:sldMk cId="3223629307" sldId="516"/>
            <ac:picMk id="4" creationId="{1DCC0EA9-65CE-D7B1-98D8-CBDE425CE182}"/>
          </ac:picMkLst>
        </pc:picChg>
      </pc:sldChg>
      <pc:sldChg chg="addSp delSp modSp">
        <pc:chgData name="Xuesu Xiao" userId="2da2dc19-76a6-42ca-a03e-a5becae5e7dc" providerId="ADAL" clId="{6B69741E-832E-1C48-A360-D788DBC74EE7}" dt="2023-02-05T08:14:06.157" v="143"/>
        <pc:sldMkLst>
          <pc:docMk/>
          <pc:sldMk cId="3787707273" sldId="517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787707273" sldId="517"/>
            <ac:spMk id="4" creationId="{F624644D-9405-77E5-9DC6-8CB72C4ED13B}"/>
          </ac:spMkLst>
        </pc:spChg>
        <pc:picChg chg="add del mod">
          <ac:chgData name="Xuesu Xiao" userId="2da2dc19-76a6-42ca-a03e-a5becae5e7dc" providerId="ADAL" clId="{6B69741E-832E-1C48-A360-D788DBC74EE7}" dt="2023-02-05T08:14:05.878" v="142" actId="478"/>
          <ac:picMkLst>
            <pc:docMk/>
            <pc:sldMk cId="3787707273" sldId="517"/>
            <ac:picMk id="4" creationId="{07416101-C7A5-EBF8-B42C-8BF8B26ED29D}"/>
          </ac:picMkLst>
        </pc:picChg>
        <pc:picChg chg="add mod">
          <ac:chgData name="Xuesu Xiao" userId="2da2dc19-76a6-42ca-a03e-a5becae5e7dc" providerId="ADAL" clId="{6B69741E-832E-1C48-A360-D788DBC74EE7}" dt="2023-02-05T08:14:06.157" v="143"/>
          <ac:picMkLst>
            <pc:docMk/>
            <pc:sldMk cId="3787707273" sldId="517"/>
            <ac:picMk id="10" creationId="{9EE2071C-A21B-D563-D1DD-6CFFB5F72F70}"/>
          </ac:picMkLst>
        </pc:picChg>
      </pc:sldChg>
      <pc:sldChg chg="addSp delSp modSp del mod">
        <pc:chgData name="Xuesu Xiao" userId="2da2dc19-76a6-42ca-a03e-a5becae5e7dc" providerId="ADAL" clId="{6B69741E-832E-1C48-A360-D788DBC74EE7}" dt="2023-02-08T23:21:58.052" v="294" actId="2696"/>
        <pc:sldMkLst>
          <pc:docMk/>
          <pc:sldMk cId="1912952687" sldId="518"/>
        </pc:sldMkLst>
        <pc:spChg chg="mod">
          <ac:chgData name="Xuesu Xiao" userId="2da2dc19-76a6-42ca-a03e-a5becae5e7dc" providerId="ADAL" clId="{6B69741E-832E-1C48-A360-D788DBC74EE7}" dt="2023-02-08T23:21:56.601" v="293" actId="15"/>
          <ac:spMkLst>
            <pc:docMk/>
            <pc:sldMk cId="1912952687" sldId="518"/>
            <ac:spMk id="3" creationId="{594ACD97-0653-F61E-4365-06EAE7B577BD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912952687" sldId="518"/>
            <ac:spMk id="4" creationId="{A457122E-A2BB-86C7-BB36-367B216ACAEF}"/>
          </ac:spMkLst>
        </pc:spChg>
      </pc:sldChg>
      <pc:sldChg chg="addSp delSp modSp mod">
        <pc:chgData name="Xuesu Xiao" userId="2da2dc19-76a6-42ca-a03e-a5becae5e7dc" providerId="ADAL" clId="{6B69741E-832E-1C48-A360-D788DBC74EE7}" dt="2023-02-05T08:39:19.386" v="189" actId="15"/>
        <pc:sldMkLst>
          <pc:docMk/>
          <pc:sldMk cId="3057166973" sldId="519"/>
        </pc:sldMkLst>
        <pc:spChg chg="mod">
          <ac:chgData name="Xuesu Xiao" userId="2da2dc19-76a6-42ca-a03e-a5becae5e7dc" providerId="ADAL" clId="{6B69741E-832E-1C48-A360-D788DBC74EE7}" dt="2023-02-05T08:39:19.386" v="189" actId="15"/>
          <ac:spMkLst>
            <pc:docMk/>
            <pc:sldMk cId="3057166973" sldId="519"/>
            <ac:spMk id="3" creationId="{594ACD97-0653-F61E-4365-06EAE7B577BD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057166973" sldId="519"/>
            <ac:spMk id="4" creationId="{18F7DC40-C1A9-E7F7-9EDB-853BFF2FF30E}"/>
          </ac:spMkLst>
        </pc:spChg>
        <pc:picChg chg="del">
          <ac:chgData name="Xuesu Xiao" userId="2da2dc19-76a6-42ca-a03e-a5becae5e7dc" providerId="ADAL" clId="{6B69741E-832E-1C48-A360-D788DBC74EE7}" dt="2023-02-05T08:36:58.857" v="158" actId="21"/>
          <ac:picMkLst>
            <pc:docMk/>
            <pc:sldMk cId="3057166973" sldId="519"/>
            <ac:picMk id="6" creationId="{EFCE3D35-AF98-1233-30EA-78806BB36F1E}"/>
          </ac:picMkLst>
        </pc:picChg>
        <pc:picChg chg="del">
          <ac:chgData name="Xuesu Xiao" userId="2da2dc19-76a6-42ca-a03e-a5becae5e7dc" providerId="ADAL" clId="{6B69741E-832E-1C48-A360-D788DBC74EE7}" dt="2023-02-05T08:36:58.857" v="158" actId="21"/>
          <ac:picMkLst>
            <pc:docMk/>
            <pc:sldMk cId="3057166973" sldId="519"/>
            <ac:picMk id="8" creationId="{864A2D9C-EC4F-E501-4A61-59EB378A7A43}"/>
          </ac:picMkLst>
        </pc:picChg>
      </pc:sldChg>
      <pc:sldChg chg="addSp delSp modSp mod">
        <pc:chgData name="Xuesu Xiao" userId="2da2dc19-76a6-42ca-a03e-a5becae5e7dc" providerId="ADAL" clId="{6B69741E-832E-1C48-A360-D788DBC74EE7}" dt="2023-02-05T08:40:34.351" v="195" actId="1076"/>
        <pc:sldMkLst>
          <pc:docMk/>
          <pc:sldMk cId="1719367939" sldId="520"/>
        </pc:sldMkLst>
        <pc:spChg chg="mod">
          <ac:chgData name="Xuesu Xiao" userId="2da2dc19-76a6-42ca-a03e-a5becae5e7dc" providerId="ADAL" clId="{6B69741E-832E-1C48-A360-D788DBC74EE7}" dt="2023-02-05T08:38:33.297" v="178"/>
          <ac:spMkLst>
            <pc:docMk/>
            <pc:sldMk cId="1719367939" sldId="520"/>
            <ac:spMk id="2" creationId="{DFC65010-8A85-6882-2E2B-B074C7F4E408}"/>
          </ac:spMkLst>
        </pc:spChg>
        <pc:spChg chg="del">
          <ac:chgData name="Xuesu Xiao" userId="2da2dc19-76a6-42ca-a03e-a5becae5e7dc" providerId="ADAL" clId="{6B69741E-832E-1C48-A360-D788DBC74EE7}" dt="2023-02-05T08:38:27.015" v="177" actId="478"/>
          <ac:spMkLst>
            <pc:docMk/>
            <pc:sldMk cId="1719367939" sldId="520"/>
            <ac:spMk id="3" creationId="{BE36A9DE-E094-10F1-5F3F-E1ACB2506769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719367939" sldId="520"/>
            <ac:spMk id="4" creationId="{67D8B78B-C907-9C90-26D7-576B3047C0F8}"/>
          </ac:spMkLst>
        </pc:spChg>
        <pc:spChg chg="add del mod">
          <ac:chgData name="Xuesu Xiao" userId="2da2dc19-76a6-42ca-a03e-a5becae5e7dc" providerId="ADAL" clId="{6B69741E-832E-1C48-A360-D788DBC74EE7}" dt="2023-02-05T08:38:36.977" v="179" actId="478"/>
          <ac:spMkLst>
            <pc:docMk/>
            <pc:sldMk cId="1719367939" sldId="520"/>
            <ac:spMk id="15" creationId="{AF28E195-1572-02CB-7CE0-04567A8F2CE0}"/>
          </ac:spMkLst>
        </pc:spChg>
        <pc:picChg chg="add mod">
          <ac:chgData name="Xuesu Xiao" userId="2da2dc19-76a6-42ca-a03e-a5becae5e7dc" providerId="ADAL" clId="{6B69741E-832E-1C48-A360-D788DBC74EE7}" dt="2023-02-05T08:38:45.053" v="180" actId="1076"/>
          <ac:picMkLst>
            <pc:docMk/>
            <pc:sldMk cId="1719367939" sldId="520"/>
            <ac:picMk id="4" creationId="{5FE60DA4-BA85-6E93-472F-7892C5163729}"/>
          </ac:picMkLst>
        </pc:picChg>
        <pc:picChg chg="del">
          <ac:chgData name="Xuesu Xiao" userId="2da2dc19-76a6-42ca-a03e-a5becae5e7dc" providerId="ADAL" clId="{6B69741E-832E-1C48-A360-D788DBC74EE7}" dt="2023-02-05T08:38:11.571" v="176" actId="478"/>
          <ac:picMkLst>
            <pc:docMk/>
            <pc:sldMk cId="1719367939" sldId="520"/>
            <ac:picMk id="6" creationId="{7E371E49-C281-C03A-F29B-A0AE1D4A569C}"/>
          </ac:picMkLst>
        </pc:picChg>
        <pc:picChg chg="del">
          <ac:chgData name="Xuesu Xiao" userId="2da2dc19-76a6-42ca-a03e-a5becae5e7dc" providerId="ADAL" clId="{6B69741E-832E-1C48-A360-D788DBC74EE7}" dt="2023-02-05T08:38:09.705" v="175" actId="478"/>
          <ac:picMkLst>
            <pc:docMk/>
            <pc:sldMk cId="1719367939" sldId="520"/>
            <ac:picMk id="7" creationId="{BFC0C468-E1CD-F6B0-8574-A374A8DDC5E2}"/>
          </ac:picMkLst>
        </pc:picChg>
        <pc:picChg chg="add mod">
          <ac:chgData name="Xuesu Xiao" userId="2da2dc19-76a6-42ca-a03e-a5becae5e7dc" providerId="ADAL" clId="{6B69741E-832E-1C48-A360-D788DBC74EE7}" dt="2023-02-05T08:39:13.502" v="188" actId="1076"/>
          <ac:picMkLst>
            <pc:docMk/>
            <pc:sldMk cId="1719367939" sldId="520"/>
            <ac:picMk id="9" creationId="{4E4391A1-A266-5082-2653-733D980E232A}"/>
          </ac:picMkLst>
        </pc:picChg>
        <pc:picChg chg="add mod">
          <ac:chgData name="Xuesu Xiao" userId="2da2dc19-76a6-42ca-a03e-a5becae5e7dc" providerId="ADAL" clId="{6B69741E-832E-1C48-A360-D788DBC74EE7}" dt="2023-02-05T08:40:32.697" v="194" actId="1076"/>
          <ac:picMkLst>
            <pc:docMk/>
            <pc:sldMk cId="1719367939" sldId="520"/>
            <ac:picMk id="11" creationId="{4320B142-9908-B767-3F4D-3F558519F1A1}"/>
          </ac:picMkLst>
        </pc:picChg>
        <pc:picChg chg="add mod">
          <ac:chgData name="Xuesu Xiao" userId="2da2dc19-76a6-42ca-a03e-a5becae5e7dc" providerId="ADAL" clId="{6B69741E-832E-1C48-A360-D788DBC74EE7}" dt="2023-02-05T08:40:34.351" v="195" actId="1076"/>
          <ac:picMkLst>
            <pc:docMk/>
            <pc:sldMk cId="1719367939" sldId="520"/>
            <ac:picMk id="13" creationId="{69011218-F2CC-4B32-E2F0-1AAC1429EC4D}"/>
          </ac:picMkLst>
        </pc:pic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374973549" sldId="522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374973549" sldId="522"/>
            <ac:spMk id="2" creationId="{5F76966F-936D-1166-23A3-D4A42F6EC6E7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15154482" sldId="52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15154482" sldId="523"/>
            <ac:spMk id="3" creationId="{86DE8943-D8E3-147B-A251-BEC992262D58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133192180" sldId="524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133192180" sldId="524"/>
            <ac:spMk id="4" creationId="{BA4A3692-7218-2125-730F-C65EFFD5A8DD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122376183" sldId="525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122376183" sldId="525"/>
            <ac:spMk id="4" creationId="{C1B3925D-B795-E7FE-EF2C-174BFCB97871}"/>
          </ac:spMkLst>
        </pc:spChg>
      </pc:sldChg>
      <pc:sldChg chg="addSp delSp modSp mod">
        <pc:chgData name="Xuesu Xiao" userId="2da2dc19-76a6-42ca-a03e-a5becae5e7dc" providerId="ADAL" clId="{6B69741E-832E-1C48-A360-D788DBC74EE7}" dt="2023-02-05T09:01:36.110" v="217" actId="1076"/>
        <pc:sldMkLst>
          <pc:docMk/>
          <pc:sldMk cId="1048590421" sldId="526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048590421" sldId="526"/>
            <ac:spMk id="4" creationId="{9EC82651-ED3A-9571-3B4F-25B43BE98149}"/>
          </ac:spMkLst>
        </pc:spChg>
        <pc:picChg chg="mod modCrop">
          <ac:chgData name="Xuesu Xiao" userId="2da2dc19-76a6-42ca-a03e-a5becae5e7dc" providerId="ADAL" clId="{6B69741E-832E-1C48-A360-D788DBC74EE7}" dt="2023-02-05T09:01:36.110" v="217" actId="1076"/>
          <ac:picMkLst>
            <pc:docMk/>
            <pc:sldMk cId="1048590421" sldId="526"/>
            <ac:picMk id="6" creationId="{F62548C2-BE28-42D5-02F7-53D7DEBCD4C7}"/>
          </ac:picMkLst>
        </pc:pic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412778936" sldId="527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412778936" sldId="527"/>
            <ac:spMk id="4" creationId="{C7AD5988-4989-45F3-A398-0B2AC21CAA7E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964937778" sldId="528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964937778" sldId="528"/>
            <ac:spMk id="4" creationId="{F5D3C925-8EBA-4F0F-9E9E-40AAA301FBFE}"/>
          </ac:spMkLst>
        </pc:spChg>
      </pc:sldChg>
      <pc:sldChg chg="addSp delSp modSp mod">
        <pc:chgData name="Xuesu Xiao" userId="2da2dc19-76a6-42ca-a03e-a5becae5e7dc" providerId="ADAL" clId="{6B69741E-832E-1C48-A360-D788DBC74EE7}" dt="2023-02-05T09:04:01.917" v="218" actId="20577"/>
        <pc:sldMkLst>
          <pc:docMk/>
          <pc:sldMk cId="3809500417" sldId="529"/>
        </pc:sldMkLst>
        <pc:spChg chg="mod">
          <ac:chgData name="Xuesu Xiao" userId="2da2dc19-76a6-42ca-a03e-a5becae5e7dc" providerId="ADAL" clId="{6B69741E-832E-1C48-A360-D788DBC74EE7}" dt="2023-02-05T09:04:01.917" v="218" actId="20577"/>
          <ac:spMkLst>
            <pc:docMk/>
            <pc:sldMk cId="3809500417" sldId="529"/>
            <ac:spMk id="3" creationId="{0A155E4C-3A75-A183-3835-EBCB6718F2F9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809500417" sldId="529"/>
            <ac:spMk id="4" creationId="{D318ACEF-DBC3-0EF8-B407-955DCD1BE045}"/>
          </ac:spMkLst>
        </pc:spChg>
      </pc:sldChg>
      <pc:sldChg chg="del">
        <pc:chgData name="Xuesu Xiao" userId="2da2dc19-76a6-42ca-a03e-a5becae5e7dc" providerId="ADAL" clId="{6B69741E-832E-1C48-A360-D788DBC74EE7}" dt="2022-11-20T19:33:41.292" v="17" actId="2696"/>
        <pc:sldMkLst>
          <pc:docMk/>
          <pc:sldMk cId="3144213272" sldId="531"/>
        </pc:sldMkLst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239477948" sldId="532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239477948" sldId="532"/>
            <ac:spMk id="4" creationId="{3D718DA7-1E9D-32C8-4301-061D79B99F0B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153472613" sldId="53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153472613" sldId="533"/>
            <ac:spMk id="2" creationId="{2748A381-651D-D95C-ADB1-562AC86A674A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680043796" sldId="535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680043796" sldId="535"/>
            <ac:spMk id="4" creationId="{34C41E9C-F258-F4A4-A27A-A175DD481DEB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664673882" sldId="538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664673882" sldId="538"/>
            <ac:spMk id="4" creationId="{03B1EAEF-3DC2-8170-BEBF-A46C76F99747}"/>
          </ac:spMkLst>
        </pc:spChg>
      </pc:sldChg>
      <pc:sldChg chg="addSp delSp modSp mod">
        <pc:chgData name="Xuesu Xiao" userId="2da2dc19-76a6-42ca-a03e-a5becae5e7dc" providerId="ADAL" clId="{6B69741E-832E-1C48-A360-D788DBC74EE7}" dt="2023-02-05T09:26:57.122" v="287"/>
        <pc:sldMkLst>
          <pc:docMk/>
          <pc:sldMk cId="3662808779" sldId="539"/>
        </pc:sldMkLst>
        <pc:spChg chg="mod">
          <ac:chgData name="Xuesu Xiao" userId="2da2dc19-76a6-42ca-a03e-a5becae5e7dc" providerId="ADAL" clId="{6B69741E-832E-1C48-A360-D788DBC74EE7}" dt="2023-02-05T09:26:57.122" v="287"/>
          <ac:spMkLst>
            <pc:docMk/>
            <pc:sldMk cId="3662808779" sldId="539"/>
            <ac:spMk id="3" creationId="{4442275E-16B7-5DD9-FAA0-483FE404B2A9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662808779" sldId="539"/>
            <ac:spMk id="4" creationId="{FFAE0B0B-8F1C-2957-5ECA-9A75B2A8CF84}"/>
          </ac:spMkLst>
        </pc:spChg>
        <pc:picChg chg="del mod">
          <ac:chgData name="Xuesu Xiao" userId="2da2dc19-76a6-42ca-a03e-a5becae5e7dc" providerId="ADAL" clId="{6B69741E-832E-1C48-A360-D788DBC74EE7}" dt="2023-02-05T09:26:10.412" v="265" actId="478"/>
          <ac:picMkLst>
            <pc:docMk/>
            <pc:sldMk cId="3662808779" sldId="539"/>
            <ac:picMk id="12" creationId="{8C44682F-1DD5-5353-9953-83B2B324D24A}"/>
          </ac:picMkLst>
        </pc:pic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4154373762" sldId="540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4154373762" sldId="540"/>
            <ac:spMk id="4" creationId="{6497CB39-A234-6192-0B85-83C0B5F365B7}"/>
          </ac:spMkLst>
        </pc:spChg>
      </pc:sldChg>
      <pc:sldChg chg="addSp delSp modSp del mod">
        <pc:chgData name="Xuesu Xiao" userId="2da2dc19-76a6-42ca-a03e-a5becae5e7dc" providerId="ADAL" clId="{6B69741E-832E-1C48-A360-D788DBC74EE7}" dt="2023-02-05T09:27:06.272" v="288" actId="2696"/>
        <pc:sldMkLst>
          <pc:docMk/>
          <pc:sldMk cId="258991690" sldId="541"/>
        </pc:sldMkLst>
        <pc:spChg chg="mod">
          <ac:chgData name="Xuesu Xiao" userId="2da2dc19-76a6-42ca-a03e-a5becae5e7dc" providerId="ADAL" clId="{6B69741E-832E-1C48-A360-D788DBC74EE7}" dt="2023-02-05T09:18:17.570" v="235"/>
          <ac:spMkLst>
            <pc:docMk/>
            <pc:sldMk cId="258991690" sldId="541"/>
            <ac:spMk id="3" creationId="{4442275E-16B7-5DD9-FAA0-483FE404B2A9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58991690" sldId="541"/>
            <ac:spMk id="4" creationId="{EE4AAB14-FB3A-ECE5-EDB8-93ECC730951F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3504695865" sldId="542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504695865" sldId="542"/>
            <ac:spMk id="4" creationId="{2C8C6476-FF49-22D0-62F3-3F110C73CFDF}"/>
          </ac:spMkLst>
        </pc:spChg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901534414" sldId="543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901534414" sldId="543"/>
            <ac:spMk id="4" creationId="{DBC988E3-F402-A72B-3C7E-34F8742CB1C2}"/>
          </ac:spMkLst>
        </pc:spChg>
      </pc:sldChg>
      <pc:sldChg chg="addSp delSp modSp mod">
        <pc:chgData name="Xuesu Xiao" userId="2da2dc19-76a6-42ca-a03e-a5becae5e7dc" providerId="ADAL" clId="{6B69741E-832E-1C48-A360-D788DBC74EE7}" dt="2023-02-05T09:11:46.172" v="232" actId="27636"/>
        <pc:sldMkLst>
          <pc:docMk/>
          <pc:sldMk cId="3753738643" sldId="726"/>
        </pc:sldMkLst>
        <pc:spChg chg="mod">
          <ac:chgData name="Xuesu Xiao" userId="2da2dc19-76a6-42ca-a03e-a5becae5e7dc" providerId="ADAL" clId="{6B69741E-832E-1C48-A360-D788DBC74EE7}" dt="2023-02-05T09:11:46.172" v="232" actId="27636"/>
          <ac:spMkLst>
            <pc:docMk/>
            <pc:sldMk cId="3753738643" sldId="726"/>
            <ac:spMk id="3" creationId="{1891B2A7-FB80-A594-366A-07E476EA0FD7}"/>
          </ac:spMkLst>
        </pc:spChg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3753738643" sldId="726"/>
            <ac:spMk id="4" creationId="{E16031A6-3670-864B-BB67-94E0E3EF5F6E}"/>
          </ac:spMkLst>
        </pc:spChg>
      </pc:sldChg>
      <pc:sldChg chg="del">
        <pc:chgData name="Xuesu Xiao" userId="2da2dc19-76a6-42ca-a03e-a5becae5e7dc" providerId="ADAL" clId="{6B69741E-832E-1C48-A360-D788DBC74EE7}" dt="2022-11-20T19:33:41.281" v="10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6B69741E-832E-1C48-A360-D788DBC74EE7}" dt="2022-11-20T19:33:41.302" v="24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6B69741E-832E-1C48-A360-D788DBC74EE7}" dt="2022-11-20T19:33:41.269" v="4" actId="2696"/>
        <pc:sldMkLst>
          <pc:docMk/>
          <pc:sldMk cId="707204639" sldId="739"/>
        </pc:sldMkLst>
      </pc:sldChg>
      <pc:sldChg chg="addSp delSp modSp">
        <pc:chgData name="Xuesu Xiao" userId="2da2dc19-76a6-42ca-a03e-a5becae5e7dc" providerId="ADAL" clId="{6B69741E-832E-1C48-A360-D788DBC74EE7}" dt="2022-11-21T04:19:31.560" v="37"/>
        <pc:sldMkLst>
          <pc:docMk/>
          <pc:sldMk cId="2490905786" sldId="740"/>
        </pc:sldMkLst>
        <pc:spChg chg="add del mod">
          <ac:chgData name="Xuesu Xiao" userId="2da2dc19-76a6-42ca-a03e-a5becae5e7dc" providerId="ADAL" clId="{6B69741E-832E-1C48-A360-D788DBC74EE7}" dt="2022-11-21T04:19:31.560" v="37"/>
          <ac:spMkLst>
            <pc:docMk/>
            <pc:sldMk cId="2490905786" sldId="740"/>
            <ac:spMk id="7" creationId="{1E7C9890-1414-A0C1-75CE-BFDD3F522C95}"/>
          </ac:spMkLst>
        </pc:spChg>
      </pc:sldChg>
      <pc:sldChg chg="addSp delSp modSp add mod">
        <pc:chgData name="Xuesu Xiao" userId="2da2dc19-76a6-42ca-a03e-a5becae5e7dc" providerId="ADAL" clId="{6B69741E-832E-1C48-A360-D788DBC74EE7}" dt="2023-02-05T08:42:19.231" v="210" actId="1076"/>
        <pc:sldMkLst>
          <pc:docMk/>
          <pc:sldMk cId="1024643526" sldId="741"/>
        </pc:sldMkLst>
        <pc:picChg chg="del">
          <ac:chgData name="Xuesu Xiao" userId="2da2dc19-76a6-42ca-a03e-a5becae5e7dc" providerId="ADAL" clId="{6B69741E-832E-1C48-A360-D788DBC74EE7}" dt="2023-02-05T08:41:19.553" v="196" actId="478"/>
          <ac:picMkLst>
            <pc:docMk/>
            <pc:sldMk cId="1024643526" sldId="741"/>
            <ac:picMk id="4" creationId="{5FE60DA4-BA85-6E93-472F-7892C5163729}"/>
          </ac:picMkLst>
        </pc:picChg>
        <pc:picChg chg="del">
          <ac:chgData name="Xuesu Xiao" userId="2da2dc19-76a6-42ca-a03e-a5becae5e7dc" providerId="ADAL" clId="{6B69741E-832E-1C48-A360-D788DBC74EE7}" dt="2023-02-05T08:41:20.825" v="197" actId="478"/>
          <ac:picMkLst>
            <pc:docMk/>
            <pc:sldMk cId="1024643526" sldId="741"/>
            <ac:picMk id="9" creationId="{4E4391A1-A266-5082-2653-733D980E232A}"/>
          </ac:picMkLst>
        </pc:picChg>
        <pc:picChg chg="add del mod">
          <ac:chgData name="Xuesu Xiao" userId="2da2dc19-76a6-42ca-a03e-a5becae5e7dc" providerId="ADAL" clId="{6B69741E-832E-1C48-A360-D788DBC74EE7}" dt="2023-02-05T08:41:44.387" v="200" actId="478"/>
          <ac:picMkLst>
            <pc:docMk/>
            <pc:sldMk cId="1024643526" sldId="741"/>
            <ac:picMk id="10" creationId="{F76E2F58-30E5-12F6-5C94-7BDA9A4E8A77}"/>
          </ac:picMkLst>
        </pc:picChg>
        <pc:picChg chg="add mod modCrop">
          <ac:chgData name="Xuesu Xiao" userId="2da2dc19-76a6-42ca-a03e-a5becae5e7dc" providerId="ADAL" clId="{6B69741E-832E-1C48-A360-D788DBC74EE7}" dt="2023-02-05T08:42:19.231" v="210" actId="1076"/>
          <ac:picMkLst>
            <pc:docMk/>
            <pc:sldMk cId="1024643526" sldId="741"/>
            <ac:picMk id="11" creationId="{84C19E73-49FA-749F-7507-8FBC4DDA4E6C}"/>
          </ac:picMkLst>
        </pc:picChg>
      </pc:sldChg>
      <pc:sldChg chg="new del">
        <pc:chgData name="Xuesu Xiao" userId="2da2dc19-76a6-42ca-a03e-a5becae5e7dc" providerId="ADAL" clId="{6B69741E-832E-1C48-A360-D788DBC74EE7}" dt="2023-02-05T08:03:29.123" v="93" actId="2696"/>
        <pc:sldMkLst>
          <pc:docMk/>
          <pc:sldMk cId="1853092021" sldId="741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16:18:04.526" v="828" actId="20577"/>
      <pc:docMkLst>
        <pc:docMk/>
      </pc:docMkLst>
      <pc:sldChg chg="modSp mod">
        <pc:chgData name="Xuesu Xiao" userId="2da2dc19-76a6-42ca-a03e-a5becae5e7dc" providerId="ADAL" clId="{861D8F39-5C37-0F48-94E0-16FDDABA774A}" dt="2022-11-20T16:18:04.526" v="828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16:18:04.526" v="82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del mod modAnim">
        <pc:chgData name="Xuesu Xiao" userId="2da2dc19-76a6-42ca-a03e-a5becae5e7dc" providerId="ADAL" clId="{861D8F39-5C37-0F48-94E0-16FDDABA774A}" dt="2022-11-20T16:17:19.694" v="820" actId="18676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 del">
        <pc:chgData name="Xuesu Xiao" userId="2da2dc19-76a6-42ca-a03e-a5becae5e7dc" providerId="ADAL" clId="{861D8F39-5C37-0F48-94E0-16FDDABA774A}" dt="2022-11-20T16:17:19.694" v="820" actId="18676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del mod modAnim">
        <pc:chgData name="Xuesu Xiao" userId="2da2dc19-76a6-42ca-a03e-a5becae5e7dc" providerId="ADAL" clId="{861D8F39-5C37-0F48-94E0-16FDDABA774A}" dt="2022-11-20T16:17:24.826" v="821" actId="18676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24.826" v="821" actId="18676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 del">
        <pc:chgData name="Xuesu Xiao" userId="2da2dc19-76a6-42ca-a03e-a5becae5e7dc" providerId="ADAL" clId="{861D8F39-5C37-0F48-94E0-16FDDABA774A}" dt="2022-11-20T16:17:24.826" v="821" actId="18676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del mod">
        <pc:chgData name="Xuesu Xiao" userId="2da2dc19-76a6-42ca-a03e-a5becae5e7dc" providerId="ADAL" clId="{861D8F39-5C37-0F48-94E0-16FDDABA774A}" dt="2022-11-20T16:17:19.694" v="820" actId="18676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 del">
        <pc:chgData name="Xuesu Xiao" userId="2da2dc19-76a6-42ca-a03e-a5becae5e7dc" providerId="ADAL" clId="{861D8F39-5C37-0F48-94E0-16FDDABA774A}" dt="2022-11-20T16:17:30.894" v="822" actId="18676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del mod">
        <pc:chgData name="Xuesu Xiao" userId="2da2dc19-76a6-42ca-a03e-a5becae5e7dc" providerId="ADAL" clId="{861D8F39-5C37-0F48-94E0-16FDDABA774A}" dt="2022-11-20T16:17:30.894" v="822" actId="186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2/8/23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6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42A62-9F6E-7B4E-A8EF-6754AE0DD05B}" type="datetime1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07E49-7D47-2A48-86AF-2FB3E2E46E89}" type="datetime1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B81B-E6E2-6740-A34C-6344EC85CE4A}" type="datetime1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93FD-4B4C-A14F-B618-57745A719569}" type="datetime1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3B29-5660-B549-895E-1AD18800E6EF}" type="datetime1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C3E-5E3E-4943-8BF7-75A5C963707C}" type="datetime1">
              <a:rPr lang="en-US" smtClean="0"/>
              <a:t>2/8/23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A09A-BC7A-444D-A185-DA8F9B2B9209}" type="datetime1">
              <a:rPr lang="en-US" smtClean="0"/>
              <a:t>2/8/23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89D2-CB85-514F-BFBE-7BBBC1270D5D}" type="datetime1">
              <a:rPr lang="en-US" smtClean="0"/>
              <a:t>2/8/23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152B9-4911-BB43-B235-903AC7FBC362}" type="datetime1">
              <a:rPr lang="en-US" smtClean="0"/>
              <a:t>2/8/23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FD54F-8F25-EA4B-BEC6-1BE7C08181AD}" type="datetime1">
              <a:rPr lang="en-US" smtClean="0"/>
              <a:t>2/8/23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B1B7-C5C8-F345-A8FC-1A2D9F6EB36E}" type="datetime1">
              <a:rPr lang="en-US" smtClean="0"/>
              <a:t>2/8/23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DD141-C64A-5C47-AC6E-4E4D76688BA2}" type="datetime1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olumbia.edu/~allen/F17/NOTES/icckinematics.pdf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s://www.cs.columbia.edu/~allen/F17/NOTES/icckinematics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5.png"/><Relationship Id="rId4" Type="http://schemas.openxmlformats.org/officeDocument/2006/relationships/hyperlink" Target="https://www.cs.columbia.edu/~allen/F17/NOTES/icckinematics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cs.columbia.edu/~allen/F17/NOTES/icckinematic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3.cs.jmu.edu/molloykp/teaching/cs354/cs354_2021Fall/resources/pid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3.cs.jmu.edu/molloykp/teaching/cs354/cs354_2021Fall/resources/pi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w3.cs.jmu.edu/molloykp/teaching/cs354/cs354_2021Fall/resources/pid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verge.com/2015/2/12/8028905/i-really-dont-think-we-should-be-kicking-the-robots" TargetMode="Externa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nderactuated.mit.edu/lqr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nderactuated.mit.edu/lqr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underactuated.mit.edu/lqr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underactuated.mit.edu/lyapunov.htm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3.cs.jmu.edu/molloykp/teaching/cs354/cs354_2021Fall/resources/pid.pdf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.sc.edu/~yiannisr/574/2015/Lectures/14-Control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.sc.edu/~yiannisr/574/2015/Lectures/14-Control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.sc.edu/~yiannisr/574/2015/Lectures/14-Control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cse.sc.edu/~yiannisr/574/2015/Lectures/14-Control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CS 685 Autonomous Robotics</a:t>
            </a:r>
            <a:br>
              <a:rPr lang="en-US" dirty="0"/>
            </a:br>
            <a:r>
              <a:rPr lang="en-US" dirty="0"/>
              <a:t>Motion Control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PD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D46A68-26DE-17F8-0526-488FB6CEA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53620" y="1825625"/>
            <a:ext cx="58847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8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PD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8626325-D53A-E012-8AF9-7C331E460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6931" y="1825625"/>
            <a:ext cx="59581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FBA6-5406-C9E9-EC67-B999E4B21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 all our systems have been (effectively) 1 dimensional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2C976-4B4D-E202-48A1-97F392017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for the two wheeled robot earlier, the controller was able to command only the one </a:t>
            </a:r>
            <a:r>
              <a:rPr lang="en-US" dirty="0" err="1"/>
              <a:t>turnrate</a:t>
            </a:r>
            <a:r>
              <a:rPr lang="en-US" dirty="0"/>
              <a:t> control.</a:t>
            </a:r>
          </a:p>
          <a:p>
            <a:endParaRPr lang="en-US" dirty="0"/>
          </a:p>
          <a:p>
            <a:r>
              <a:rPr lang="en-US" dirty="0"/>
              <a:t>Let’s consider that we can specify the </a:t>
            </a:r>
            <a:r>
              <a:rPr lang="en-US" dirty="0" err="1"/>
              <a:t>turnrate</a:t>
            </a:r>
            <a:r>
              <a:rPr lang="en-US" dirty="0"/>
              <a:t> and the speed of the robot or, framed another way, the rotation rate of each wheel of this </a:t>
            </a:r>
            <a:r>
              <a:rPr lang="en-US" i="1" dirty="0"/>
              <a:t>differential drive</a:t>
            </a:r>
            <a:r>
              <a:rPr lang="en-US" dirty="0"/>
              <a:t> robot.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D0E03-57D3-7150-901B-83DF348B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2" descr="turtleBot4 with logo">
            <a:extLst>
              <a:ext uri="{FF2B5EF4-FFF2-40B4-BE49-F238E27FC236}">
                <a16:creationId xmlns:a16="http://schemas.microsoft.com/office/drawing/2014/main" id="{306589AC-B6A5-4B93-807F-47F021C0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65" y="4352304"/>
            <a:ext cx="4249270" cy="214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911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81F2-2D0A-A355-291E-3CEB05E5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Differential Drive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1C656-32F3-94C2-3B1E-2F6A70BB1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412" y="1825625"/>
            <a:ext cx="5711638" cy="4351338"/>
          </a:xfrm>
        </p:spPr>
        <p:txBody>
          <a:bodyPr>
            <a:normAutofit/>
          </a:bodyPr>
          <a:lstStyle/>
          <a:p>
            <a:r>
              <a:rPr lang="en-US" sz="2000" dirty="0"/>
              <a:t>A differential drive robot has two wheels separated by some length (l) about a center of mass.</a:t>
            </a:r>
          </a:p>
          <a:p>
            <a:endParaRPr lang="en-US" sz="2000" dirty="0"/>
          </a:p>
          <a:p>
            <a:r>
              <a:rPr lang="en-US" sz="2000" dirty="0"/>
              <a:t>As the wheels turn, the robot can both move and rotate.</a:t>
            </a:r>
          </a:p>
          <a:p>
            <a:endParaRPr lang="en-US" sz="2000" dirty="0"/>
          </a:p>
          <a:p>
            <a:r>
              <a:rPr lang="en-US" sz="2000" dirty="0"/>
              <a:t>If both wheels move at the same rate, the robot moves in a straight line.</a:t>
            </a:r>
          </a:p>
          <a:p>
            <a:endParaRPr lang="en-US" sz="2000" dirty="0"/>
          </a:p>
          <a:p>
            <a:r>
              <a:rPr lang="en-US" sz="2000" dirty="0"/>
              <a:t>If not, the robot orbits a point known as the “Instantaneous Center of Curvature” a distance R away along the axis of the wheels.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4ECCE-E8EB-9821-3943-0261D850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pic>
        <p:nvPicPr>
          <p:cNvPr id="4097" name="Picture 1" descr="page1image1797736896">
            <a:extLst>
              <a:ext uri="{FF2B5EF4-FFF2-40B4-BE49-F238E27FC236}">
                <a16:creationId xmlns:a16="http://schemas.microsoft.com/office/drawing/2014/main" id="{752B290B-BEDA-B21F-B50A-F7350C09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97341"/>
            <a:ext cx="2743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5F7501-235E-29C2-5F72-E9B49B2EFCBA}"/>
              </a:ext>
            </a:extLst>
          </p:cNvPr>
          <p:cNvSpPr txBox="1"/>
          <p:nvPr/>
        </p:nvSpPr>
        <p:spPr>
          <a:xfrm>
            <a:off x="7581899" y="2667477"/>
            <a:ext cx="30861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Differential Drive kinematics from Dudek and Jenkin,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Computational Principles of Mobile Robotics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CF3CF-D3A1-B618-4D4A-5BDB60A6101D}"/>
              </a:ext>
            </a:extLst>
          </p:cNvPr>
          <p:cNvSpPr txBox="1"/>
          <p:nvPr/>
        </p:nvSpPr>
        <p:spPr>
          <a:xfrm>
            <a:off x="1927412" y="6252883"/>
            <a:ext cx="626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https://www.cs.columbia.edu/~allen/F17/NOTES/icckinematics.pdf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098" name="Picture 2" descr="page4image1797965664">
            <a:extLst>
              <a:ext uri="{FF2B5EF4-FFF2-40B4-BE49-F238E27FC236}">
                <a16:creationId xmlns:a16="http://schemas.microsoft.com/office/drawing/2014/main" id="{4CFCD57B-EDF0-C093-B70C-39B20EA9B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898" y="3906729"/>
            <a:ext cx="27432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078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51AC8F-DA8F-E8B2-5EBF-9E9F00A37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0" y="2078155"/>
            <a:ext cx="3238500" cy="1231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61A01C-7143-1A35-3503-717C5865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relate the rotation rate of the wheels to the movement of the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7030A-9DC8-87F0-F309-4529D9653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Both R and the rotation rate (about the ICC) are as follows: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that: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linear velocity of the robot is proportional to the sum of the wheel rotation rates. (In fact, is the average of the two.)</a:t>
            </a:r>
          </a:p>
          <a:p>
            <a:r>
              <a:rPr lang="en-US" dirty="0"/>
              <a:t>The rotational velocity of the robot is proportional to the difference of the rotation rates.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206E0-F47B-1D21-F1B1-83F0B750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34E6B-73E2-A4E4-4290-468C4F299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242400"/>
            <a:ext cx="4940300" cy="110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39FFFE-883D-51CC-EF8F-3205BC4C1F44}"/>
              </a:ext>
            </a:extLst>
          </p:cNvPr>
          <p:cNvSpPr txBox="1"/>
          <p:nvPr/>
        </p:nvSpPr>
        <p:spPr>
          <a:xfrm>
            <a:off x="1927412" y="6252883"/>
            <a:ext cx="626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https://www.cs.columbia.edu/~allen/F17/NOTES/icckinematics.pdf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" name="Picture 1" descr="page1image1797736896">
            <a:extLst>
              <a:ext uri="{FF2B5EF4-FFF2-40B4-BE49-F238E27FC236}">
                <a16:creationId xmlns:a16="http://schemas.microsoft.com/office/drawing/2014/main" id="{1DCC0EA9-65CE-D7B1-98D8-CBDE425C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29" y="2082727"/>
            <a:ext cx="2743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629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51AC8F-DA8F-E8B2-5EBF-9E9F00A37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0" y="2078155"/>
            <a:ext cx="3238500" cy="1231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61A01C-7143-1A35-3503-717C5865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relate the rotation rate of the wheels to the movement of the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7030A-9DC8-87F0-F309-4529D9653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Both R and the rotation rate (about the ICC) are as follows: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that: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linear velocity of the robot is proportional to the sum of the wheel rotation rates. (In fact, is the average of the two.)</a:t>
            </a:r>
          </a:p>
          <a:p>
            <a:r>
              <a:rPr lang="en-US" dirty="0"/>
              <a:t>The rotational velocity of the robot is proportional to the difference of the rotation rates.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206E0-F47B-1D21-F1B1-83F0B750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34E6B-73E2-A4E4-4290-468C4F299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242400"/>
            <a:ext cx="4940300" cy="110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29978B-0EC7-E998-FD35-65350C98580F}"/>
              </a:ext>
            </a:extLst>
          </p:cNvPr>
          <p:cNvSpPr txBox="1"/>
          <p:nvPr/>
        </p:nvSpPr>
        <p:spPr>
          <a:xfrm>
            <a:off x="1927412" y="6252883"/>
            <a:ext cx="626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https://www.cs.columbia.edu/~allen/F17/NOTES/icckinematics.pdf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4E20AC-9E68-B7D7-E06C-9101A9745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412" y="4347300"/>
            <a:ext cx="8710652" cy="2151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" descr="page1image1797736896">
            <a:extLst>
              <a:ext uri="{FF2B5EF4-FFF2-40B4-BE49-F238E27FC236}">
                <a16:creationId xmlns:a16="http://schemas.microsoft.com/office/drawing/2014/main" id="{9EE2071C-A21B-D563-D1DD-6CFFB5F72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29" y="2082727"/>
            <a:ext cx="2743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7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24405-5DED-ACCF-7C73-4066732BE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position of the robot can be determined via some transformations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D959D-DC4A-9067-CCF5-B544AA1E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790110-F183-EE32-BB30-6D2FC1CB8212}"/>
              </a:ext>
            </a:extLst>
          </p:cNvPr>
          <p:cNvSpPr txBox="1"/>
          <p:nvPr/>
        </p:nvSpPr>
        <p:spPr>
          <a:xfrm>
            <a:off x="1927412" y="6252883"/>
            <a:ext cx="626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https://www.cs.columbia.edu/~allen/F17/NOTES/icckinematics.pdf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DFF6671-A6AD-F249-10E2-125F37F94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82727"/>
            <a:ext cx="7886700" cy="2641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" descr="page1image1797736896">
            <a:extLst>
              <a:ext uri="{FF2B5EF4-FFF2-40B4-BE49-F238E27FC236}">
                <a16:creationId xmlns:a16="http://schemas.microsoft.com/office/drawing/2014/main" id="{32A6D9FA-0FB0-EBDB-EAFC-C0204CA3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29" y="2082727"/>
            <a:ext cx="2743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508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1ACC4-1438-413C-B4B8-16D18AFC9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controller of a differential drive robot must command both wheel velocities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ACD97-0653-F61E-4365-06EAE7B57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Controlling the wheel velocities is inconvenient, so we’ll think instead about w and v the angular and linear velocities.</a:t>
            </a:r>
          </a:p>
          <a:p>
            <a:endParaRPr lang="en-US" dirty="0"/>
          </a:p>
          <a:p>
            <a:r>
              <a:rPr lang="en-US" dirty="0"/>
              <a:t>Similar to our previous 1D controller:</a:t>
            </a:r>
          </a:p>
          <a:p>
            <a:pPr marL="800100" lvl="1" indent="-342900"/>
            <a:r>
              <a:rPr lang="en-US" dirty="0"/>
              <a:t>The angular velocity should be proportional to the deviation from the direction the robot should be heading.</a:t>
            </a:r>
          </a:p>
          <a:p>
            <a:pPr marL="800100" lvl="1" indent="-342900"/>
            <a:r>
              <a:rPr lang="en-US" dirty="0"/>
              <a:t>The linear velocity should be proportional to the distance from that point.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17E0D-1A46-E366-519E-D25C4600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4BC4F4-C43D-273F-DB05-BBB16EE2CA51}"/>
              </a:ext>
            </a:extLst>
          </p:cNvPr>
          <p:cNvSpPr txBox="1"/>
          <p:nvPr/>
        </p:nvSpPr>
        <p:spPr>
          <a:xfrm>
            <a:off x="1819835" y="6279777"/>
            <a:ext cx="759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https://w3.cs.jmu.edu/molloykp/teaching/cs354/cs354_2021Fall/resources/pid.pdf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7166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65010-8A85-6882-2E2B-B074C7F4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controller of a differential drive robot must command both wheel velocities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77490-31AF-C11B-6592-5FA193EF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D3AA9-7C32-EC0A-F3C6-6E6574147C45}"/>
              </a:ext>
            </a:extLst>
          </p:cNvPr>
          <p:cNvSpPr txBox="1"/>
          <p:nvPr/>
        </p:nvSpPr>
        <p:spPr>
          <a:xfrm>
            <a:off x="1819835" y="6279777"/>
            <a:ext cx="759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https://w3.cs.jmu.edu/molloykp/teaching/cs354/cs354_2021Fall/resources/pid.pdf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60DA4-BA85-6E93-472F-7892C5163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34" y="2341486"/>
            <a:ext cx="4368800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4391A1-A266-5082-2653-733D980E2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34" y="4358979"/>
            <a:ext cx="260350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4320B142-9908-B767-3F4D-3F558519F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170" y="1690688"/>
            <a:ext cx="2382541" cy="2291604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69011218-F2CC-4B32-E2F0-1AAC1429E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170" y="3988173"/>
            <a:ext cx="2382541" cy="230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67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65010-8A85-6882-2E2B-B074C7F4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Note: be careful about commanding angles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6A9DE-E094-10F1-5F3F-E1ACB2506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You should be sure to keep in mind that angle “wraps around”. You don’t want to spin 350˚ just to turn what could have been a 10˚ turn.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Also, don’t forget to use arctan2 to get the sign right!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solidFill>
                <a:schemeClr val="accent3"/>
              </a:solidFill>
            </a:endParaRPr>
          </a:p>
          <a:p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77490-31AF-C11B-6592-5FA193EF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71E49-C281-C03A-F29B-A0AE1D4A5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058" y="2837328"/>
            <a:ext cx="2599952" cy="229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0C468-E1CD-F6B0-8574-A374A8DD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384" y="2837328"/>
            <a:ext cx="2215216" cy="229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DD3AA9-7C32-EC0A-F3C6-6E6574147C45}"/>
              </a:ext>
            </a:extLst>
          </p:cNvPr>
          <p:cNvSpPr txBox="1"/>
          <p:nvPr/>
        </p:nvSpPr>
        <p:spPr>
          <a:xfrm>
            <a:off x="1819835" y="6279777"/>
            <a:ext cx="759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https://w3.cs.jmu.edu/molloykp/teaching/cs354/cs354_2021Fall/resources/pid.pdf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C19E73-49FA-749F-7507-8FBC4DDA4E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07" r="43379" b="51053"/>
          <a:stretch/>
        </p:blipFill>
        <p:spPr>
          <a:xfrm>
            <a:off x="1025553" y="3788278"/>
            <a:ext cx="2007318" cy="426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643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907C-B16B-4C43-3F87-A792080B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look at some more complex systems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75F378-5542-2E91-8FF2-E5B28DE5D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C29CC6-7523-1714-D360-B6166B5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86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complex systems will have multiple controllers, each a different “levels”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61C126-AB5F-8337-8BD7-6D295256E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Inner control loops are typically faster than the outer ones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21D9C0E6-61A0-549B-AEFD-9C5E0CADE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49" y="2488537"/>
            <a:ext cx="7886700" cy="327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16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F1FB-14F2-AA22-877A-70C74C94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 Dynamics is known for their impressive robots and robot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87C0E-B1C0-5FFA-CF29-95D5D0E9E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Atlas weighs 89kg / 190 lbs. (The old one seen at the DRC weighed nearly twice as much.)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879D4-22CF-229B-BDF9-FFEC735D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858E5E-F856-F4DF-6EA7-53D758193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635" y="2842093"/>
            <a:ext cx="5922730" cy="333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192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F1FB-14F2-AA22-877A-70C74C94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 Dynamics is known for their impressive robots and robot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87C0E-B1C0-5FFA-CF29-95D5D0E9E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Atlas weighs 89kg / 190 lbs. (The old one seen at the DRC weighed nearly twice as much.)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879D4-22CF-229B-BDF9-FFEC735D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73264-7088-23C2-70CE-FCD7E0651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299" y="2792283"/>
            <a:ext cx="4335046" cy="3251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BEBFB-DA0E-08DF-BBA5-8F2A27DAB5BF}"/>
              </a:ext>
            </a:extLst>
          </p:cNvPr>
          <p:cNvSpPr txBox="1"/>
          <p:nvPr/>
        </p:nvSpPr>
        <p:spPr>
          <a:xfrm>
            <a:off x="1685366" y="6437110"/>
            <a:ext cx="7738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https://www.theverge.com/2015/2/12/8028905/i-really-dont-think-we-should-be-kicking-the-robots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237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95CC-A2DF-95E4-C076-4C1014218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Finally, PID is not the only type of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C4089-0148-DA61-E87A-E87AE01A5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knew more about our system, in principle we could do a better job at controlling it (and without the need to tune parameters through mere observation).</a:t>
            </a:r>
          </a:p>
          <a:p>
            <a:r>
              <a:rPr lang="en-US" dirty="0"/>
              <a:t>Enter: </a:t>
            </a:r>
            <a:r>
              <a:rPr lang="en-US" u="sng" dirty="0"/>
              <a:t>Linear Quadratic Regulation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D357A-27BA-0A38-A03E-56DF02E5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78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2548C2-BE28-42D5-02F7-53D7DEBCD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89"/>
          <a:stretch/>
        </p:blipFill>
        <p:spPr>
          <a:xfrm>
            <a:off x="1044789" y="2301965"/>
            <a:ext cx="10102421" cy="2856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DF95CC-A2DF-95E4-C076-4C1014218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Linear Quadratic Regulation</a:t>
            </a:r>
            <a:br>
              <a:rPr lang="en-US" dirty="0"/>
            </a:br>
            <a:r>
              <a:rPr lang="en-US" sz="3100" dirty="0"/>
              <a:t>Optimal Infinite-Horizon Control for Linear Systems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C4089-0148-DA61-E87A-E87AE01A5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D357A-27BA-0A38-A03E-56DF02E5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24E784-691D-F763-81B1-21C1D650A77A}"/>
              </a:ext>
            </a:extLst>
          </p:cNvPr>
          <p:cNvSpPr txBox="1"/>
          <p:nvPr/>
        </p:nvSpPr>
        <p:spPr>
          <a:xfrm>
            <a:off x="2152651" y="6127233"/>
            <a:ext cx="501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http://underactuated.mit.edu/lqr.html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8590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61115-DAB5-0506-8A46-4C9E8509D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cool is that by taking a derivative of the cost, we can find an optimal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F3DB6-2593-1250-57CE-13C0A2C31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derivation is beyond the scope of this course, but we can solve for the optimal policy for any x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Where we must solve the </a:t>
            </a:r>
            <a:r>
              <a:rPr lang="en-US" i="1" dirty="0"/>
              <a:t>algebraic </a:t>
            </a:r>
            <a:r>
              <a:rPr lang="en-US" i="1" dirty="0" err="1"/>
              <a:t>Riccati</a:t>
            </a:r>
            <a:r>
              <a:rPr lang="en-US" i="1" dirty="0"/>
              <a:t> equation</a:t>
            </a:r>
            <a:r>
              <a:rPr lang="en-US" dirty="0"/>
              <a:t> to get the value of the matrix 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a linear system, we need only solve this equation once and then we have an optimal control policy to reach the origin (in some coordinate frame), where u is proportional to x.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45BBD-6D28-7986-6A9B-DA5264FA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E0CE8-D67A-71E3-3BCB-C8FEFBF6A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2609476"/>
            <a:ext cx="4025900" cy="48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07350E-1A7D-B97B-8EEC-1E2F243A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4001294"/>
            <a:ext cx="4191000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72DE64-4AF8-9F62-3154-E6CFFC353264}"/>
              </a:ext>
            </a:extLst>
          </p:cNvPr>
          <p:cNvSpPr txBox="1"/>
          <p:nvPr/>
        </p:nvSpPr>
        <p:spPr>
          <a:xfrm>
            <a:off x="2152651" y="6127233"/>
            <a:ext cx="501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http://underactuated.mit.edu/lqr.html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4937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CBF56-7D86-5B9B-C63F-6574FBB6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nonlinear systems?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55E4C-3A75-A183-3835-EBCB6718F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7609"/>
            <a:ext cx="10515600" cy="46672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can locally control nonlinear systems by linearizing them.</a:t>
            </a:r>
          </a:p>
          <a:p>
            <a:r>
              <a:rPr lang="en-US" dirty="0"/>
              <a:t>This is something that will come up again later on in the class when we talk about Kalman Filtering.</a:t>
            </a:r>
          </a:p>
          <a:p>
            <a:r>
              <a:rPr lang="en-US" dirty="0"/>
              <a:t>The general idea is to use a Taylor series expansion to come up with a linear “best fit” line (tangent line) and approximate the nonlinear function with a line and then solve that: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However, we must now solve this at every step.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BA17A-8200-35E6-FB2E-83882E99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A2E109-54DA-3CE0-A4A9-BB3ADF601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811884"/>
            <a:ext cx="7772400" cy="168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3CDE23-5FF3-E8A4-3851-54509DF07B98}"/>
              </a:ext>
            </a:extLst>
          </p:cNvPr>
          <p:cNvSpPr txBox="1"/>
          <p:nvPr/>
        </p:nvSpPr>
        <p:spPr>
          <a:xfrm>
            <a:off x="3707131" y="6304638"/>
            <a:ext cx="501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http://underactuated.mit.edu/lqr.html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9500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FD4B-2131-7E6F-9305-E9087E4E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1B2A7-FB80-A594-366A-07E476EA0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many extensions to LQR to support:</a:t>
            </a:r>
          </a:p>
          <a:p>
            <a:pPr marL="800100" lvl="1" indent="-342900"/>
            <a:r>
              <a:rPr lang="en-US" dirty="0"/>
              <a:t>Time-varying systems</a:t>
            </a:r>
          </a:p>
          <a:p>
            <a:pPr marL="800100" lvl="1" indent="-342900"/>
            <a:r>
              <a:rPr lang="en-US" dirty="0"/>
              <a:t>Discrete-time systems</a:t>
            </a:r>
          </a:p>
          <a:p>
            <a:pPr marL="800100" lvl="1" indent="-342900"/>
            <a:r>
              <a:rPr lang="en-US" dirty="0"/>
              <a:t>Finite-horizon control problems</a:t>
            </a:r>
          </a:p>
          <a:p>
            <a:pPr marL="800100" lvl="1" indent="-342900"/>
            <a:r>
              <a:rPr lang="en-US" dirty="0"/>
              <a:t>All of which seek to minimize the total cost for their respective problems.</a:t>
            </a:r>
          </a:p>
          <a:p>
            <a:endParaRPr lang="en-US" dirty="0"/>
          </a:p>
          <a:p>
            <a:r>
              <a:rPr lang="en-US" b="1" dirty="0"/>
              <a:t>LQR is a big deal! </a:t>
            </a:r>
            <a:r>
              <a:rPr lang="en-US" dirty="0"/>
              <a:t>It’s been massively influential because of how general the concepts are and its use for approximately, locally controlling nonlinear systems as well.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EF07F-A93D-3A75-2C0D-C9B439FBB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3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96C3-AF6E-12F4-95CC-C64AEAE65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51E74-BDDB-C764-E0B3-3E3AE9FA9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for a bit, since it’s fascinating, but mostly out of scope for the class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DFE40-441B-C561-7BCD-3EF28C36B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77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FDB3F0-45FE-1741-D6A2-C29B1927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</a:t>
            </a:r>
            <a:r>
              <a:rPr lang="en-US" i="1" dirty="0"/>
              <a:t>stability</a:t>
            </a:r>
            <a:r>
              <a:rPr lang="en-US" dirty="0"/>
              <a:t> mean for a controller?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915017-1758-450F-FCE7-3669F4D76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Let’s look at this example from before: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time goes on, the oscillations are damped and the system converges to the set point.</a:t>
            </a:r>
          </a:p>
          <a:p>
            <a:endParaRPr lang="en-US" dirty="0"/>
          </a:p>
          <a:p>
            <a:r>
              <a:rPr lang="en-US" dirty="0"/>
              <a:t>Will this </a:t>
            </a:r>
            <a:r>
              <a:rPr lang="en-US" i="1" dirty="0"/>
              <a:t>always</a:t>
            </a:r>
            <a:r>
              <a:rPr lang="en-US" dirty="0"/>
              <a:t> be true? Stability analysis aims to understand.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2EB46-56DF-7470-E1E8-672374EC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CFEA931-C82D-A871-32B0-DC28140B4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/>
        </p:blipFill>
        <p:spPr bwMode="auto">
          <a:xfrm>
            <a:off x="3520330" y="2324723"/>
            <a:ext cx="5151340" cy="195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7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0D242-12B4-154C-9F02-50F086AE4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robot with pose (x, y, </a:t>
            </a:r>
            <a:r>
              <a:rPr lang="el-GR" dirty="0"/>
              <a:t>θ) </a:t>
            </a:r>
            <a:r>
              <a:rPr lang="en-US" dirty="0"/>
              <a:t>moves at a constant velocity v, and we can control the angular velocity </a:t>
            </a:r>
            <a:r>
              <a:rPr lang="el-GR" dirty="0"/>
              <a:t>ω</a:t>
            </a:r>
            <a:r>
              <a:rPr lang="en-US" dirty="0"/>
              <a:t> (the “</a:t>
            </a:r>
            <a:r>
              <a:rPr lang="en-US" dirty="0" err="1"/>
              <a:t>turnrate</a:t>
            </a:r>
            <a:r>
              <a:rPr lang="en-US" dirty="0"/>
              <a:t>”)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D24A40-68F1-9B87-CAEE-8A2D972AB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49" y="2783623"/>
            <a:ext cx="38481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5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EAFD-9E85-5AC6-77F4-DC2ADA40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understand this idea, we’ll look at a similar system: a damped pendulum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275E-16B7-5DD9-FAA0-483FE404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8243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have a pendulum with some small damping term. The equation of motion looks like this: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will happen over time?</a:t>
            </a:r>
          </a:p>
          <a:p>
            <a:r>
              <a:rPr lang="en-US" dirty="0"/>
              <a:t>The pendulum will swing and the damping (e.g., some air resistance or friction in the joint at the top) will cause it to slow down.</a:t>
            </a:r>
          </a:p>
          <a:p>
            <a:r>
              <a:rPr lang="en-US" dirty="0"/>
              <a:t>Asymptotically, the pendulum will come to rest at the bottom.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BA0C6-5EDF-4B3E-8CE8-7FCB594B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0F1C-C310-B997-8066-BEF3C7C454B2}"/>
              </a:ext>
            </a:extLst>
          </p:cNvPr>
          <p:cNvSpPr txBox="1"/>
          <p:nvPr/>
        </p:nvSpPr>
        <p:spPr>
          <a:xfrm>
            <a:off x="2152651" y="6225875"/>
            <a:ext cx="517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https://underactuated.mit.edu/lyapunov.html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9ABF7D-D729-C3A2-3871-49D09469D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919" y="1368890"/>
            <a:ext cx="2544856" cy="3014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B8492-EDAC-26C3-2AB9-6C9C2B3D8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17" y="2709378"/>
            <a:ext cx="4436222" cy="87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04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EAFD-9E85-5AC6-77F4-DC2ADA40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understand this idea, we’ll look at a similar system: a damped pendulum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275E-16B7-5DD9-FAA0-483FE404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8243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have a pendulum with some small damping term. The equation of motion looks like this: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will happen over time?</a:t>
            </a:r>
          </a:p>
          <a:p>
            <a:r>
              <a:rPr lang="en-US" dirty="0"/>
              <a:t>The pendulum will swing and the damping (e.g., some air resistance or friction in the joint at the top) will cause it to slow down.</a:t>
            </a:r>
          </a:p>
          <a:p>
            <a:r>
              <a:rPr lang="en-US" dirty="0"/>
              <a:t>Asymptotically, the pendulum will come to rest at the bottom.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BA0C6-5EDF-4B3E-8CE8-7FCB594B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0F1C-C310-B997-8066-BEF3C7C454B2}"/>
              </a:ext>
            </a:extLst>
          </p:cNvPr>
          <p:cNvSpPr txBox="1"/>
          <p:nvPr/>
        </p:nvSpPr>
        <p:spPr>
          <a:xfrm>
            <a:off x="2152651" y="6225875"/>
            <a:ext cx="517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https://underactuated.mit.edu/lyapunov.html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9ABF7D-D729-C3A2-3871-49D09469D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919" y="1368890"/>
            <a:ext cx="2544856" cy="3014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B8492-EDAC-26C3-2AB9-6C9C2B3D8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17" y="2709378"/>
            <a:ext cx="4436222" cy="87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E798D0-5BD8-2D98-85CC-2E7A68BD7827}"/>
              </a:ext>
            </a:extLst>
          </p:cNvPr>
          <p:cNvSpPr/>
          <p:nvPr/>
        </p:nvSpPr>
        <p:spPr>
          <a:xfrm>
            <a:off x="2693894" y="3818965"/>
            <a:ext cx="5661212" cy="225910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pendulum slowly loses energy and settles at a fixed (stable) point at the bottom.</a:t>
            </a:r>
          </a:p>
          <a:p>
            <a:pPr algn="ctr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apply a similar idea to test the stability of a controller.</a:t>
            </a:r>
          </a:p>
        </p:txBody>
      </p:sp>
    </p:spTree>
    <p:extLst>
      <p:ext uri="{BB962C8B-B14F-4D97-AF65-F5344CB8AC3E}">
        <p14:creationId xmlns:p14="http://schemas.microsoft.com/office/powerpoint/2010/main" val="2490905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EAFD-9E85-5AC6-77F4-DC2ADA40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understand this idea, we’ll look at a similar system: a damped pendulum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275E-16B7-5DD9-FAA0-483FE404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82436" cy="4351338"/>
          </a:xfrm>
        </p:spPr>
        <p:txBody>
          <a:bodyPr/>
          <a:lstStyle/>
          <a:p>
            <a:r>
              <a:rPr lang="en-US" dirty="0"/>
              <a:t>We cannot solve for the behavior of the pendulum analytically! But we can still understand it by analyzing its energy: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BA0C6-5EDF-4B3E-8CE8-7FCB594B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0F1C-C310-B997-8066-BEF3C7C454B2}"/>
              </a:ext>
            </a:extLst>
          </p:cNvPr>
          <p:cNvSpPr txBox="1"/>
          <p:nvPr/>
        </p:nvSpPr>
        <p:spPr>
          <a:xfrm>
            <a:off x="2152651" y="6225875"/>
            <a:ext cx="517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https://underactuated.mit.edu/lyapunov.html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9ABF7D-D729-C3A2-3871-49D09469D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919" y="1368890"/>
            <a:ext cx="2544856" cy="3014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F418C-BAC5-B48C-496F-712E95434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137" y="3313971"/>
            <a:ext cx="3924564" cy="98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73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EAFD-9E85-5AC6-77F4-DC2ADA40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understand this idea, we’ll look at a similar system: a damped pendulum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2275E-16B7-5DD9-FAA0-483FE404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82436" cy="4351338"/>
          </a:xfrm>
        </p:spPr>
        <p:txBody>
          <a:bodyPr/>
          <a:lstStyle/>
          <a:p>
            <a:r>
              <a:rPr lang="en-US" dirty="0"/>
              <a:t>Without any damping, the pendulum will always keep oscillating</a:t>
            </a:r>
          </a:p>
          <a:p>
            <a:r>
              <a:rPr lang="en-US" dirty="0"/>
              <a:t>When damped, the system will “decay” to the fixed (equilibrium) point at the bottom of the swing: the state of minimum energy.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BA0C6-5EDF-4B3E-8CE8-7FCB594B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0F1C-C310-B997-8066-BEF3C7C454B2}"/>
              </a:ext>
            </a:extLst>
          </p:cNvPr>
          <p:cNvSpPr txBox="1"/>
          <p:nvPr/>
        </p:nvSpPr>
        <p:spPr>
          <a:xfrm>
            <a:off x="2152651" y="6225875"/>
            <a:ext cx="517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https://underactuated.mit.edu/lyapunov.html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9ABF7D-D729-C3A2-3871-49D09469D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0919" y="1368890"/>
            <a:ext cx="2544856" cy="301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08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DC4A2-07F1-9FC5-759D-52196F72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that we saw some similar behavior in our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57897-A319-1D84-4461-E9AF7A9FC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Without any damping term, we oscillated forever, but with damping we converted to the set point: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When we change the set point, the point around which we can claim stability changes, but the idea is the same.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FB7E8-5D35-75BD-7757-20FAB84B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214FA31-6364-271D-A8E0-164BA2A99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/>
        </p:blipFill>
        <p:spPr bwMode="auto">
          <a:xfrm>
            <a:off x="3520330" y="2832531"/>
            <a:ext cx="5151340" cy="195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95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7ED21-51F4-9AB7-75D4-1FC2BA6C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Lyapunov Analysis: making claims about the system without explicitly modeling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2BCDA-C4F2-6739-8483-E1EF9B60C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Idea: If we can come up with a function that behaves like our energy function and dissipates over time (called a “Lyapunov Function”, satisfying some specific criteria about decay over time), we can say the system is locally stable about that fixed point.</a:t>
            </a:r>
          </a:p>
          <a:p>
            <a:endParaRPr lang="en-US" dirty="0"/>
          </a:p>
          <a:p>
            <a:r>
              <a:rPr lang="en-US" dirty="0"/>
              <a:t>While outside the scope of this class, it’s a powerful idea that allows us to make claims about trajectories the system will follow without actually simulating the system.</a:t>
            </a:r>
          </a:p>
          <a:p>
            <a:endParaRPr lang="en-US" dirty="0"/>
          </a:p>
          <a:p>
            <a:r>
              <a:rPr lang="en-US" dirty="0"/>
              <a:t>This can let us (or someone else…) prove things about the asymptotic properties of a control policy.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F842C2-A828-EAA7-358B-F9C962D31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73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1385C-5170-02CE-FB53-1A1A174E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details…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B0057-32BE-FB09-D75C-F226BA2FC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See Russ </a:t>
            </a:r>
            <a:r>
              <a:rPr lang="en-US" sz="2000" dirty="0" err="1"/>
              <a:t>Tedrake’s</a:t>
            </a:r>
            <a:r>
              <a:rPr lang="en-US" sz="2000" dirty="0"/>
              <a:t> amazing </a:t>
            </a:r>
            <a:r>
              <a:rPr lang="en-US" sz="2000" dirty="0">
                <a:hlinkClick r:id="rId2"/>
              </a:rPr>
              <a:t>Underactuated Robotics textbook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He also discusses some other applications of Lyapunov analysis including how one can measure the region around a stable point to which a controller will stabilize the system to that point.</a:t>
            </a:r>
          </a:p>
          <a:p>
            <a:endParaRPr lang="en-US" sz="2000" dirty="0"/>
          </a:p>
          <a:p>
            <a:r>
              <a:rPr lang="en-US" sz="2000" dirty="0"/>
              <a:t>Russ has some pretty cool work on understanding how and when a controller will stabilize a system and the limits to which this works.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036E5-1072-6F28-7392-87623627F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34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44DE5A-EC64-E948-C48A-6882874A3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that’s control (in a nutshell)</a:t>
            </a:r>
            <a:br>
              <a:rPr lang="en-US" dirty="0"/>
            </a:br>
            <a:r>
              <a:rPr lang="en-US" dirty="0"/>
              <a:t>What can’t we do with a controller?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B58E01-FDA4-3283-9B23-BFEB06811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04743-A5C2-74FB-A3EC-7866C19F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73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437BFD-05EE-CF8A-036C-C9235A7C4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1879413"/>
            <a:ext cx="5829300" cy="38227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744DE5A-EC64-E948-C48A-6882874A3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that’s control (in a nutshell)</a:t>
            </a:r>
            <a:br>
              <a:rPr lang="en-US" dirty="0"/>
            </a:br>
            <a:r>
              <a:rPr lang="en-US" dirty="0"/>
              <a:t>What can’t we do with a controller?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B58E01-FDA4-3283-9B23-BFEB06811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What about this?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this we’ll need </a:t>
            </a:r>
            <a:r>
              <a:rPr lang="en-US" i="1" dirty="0"/>
              <a:t>planning</a:t>
            </a:r>
            <a:r>
              <a:rPr lang="en-US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04743-A5C2-74FB-A3EC-7866C19F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D91D90-938C-D46A-1391-27A9149CE4DD}"/>
              </a:ext>
            </a:extLst>
          </p:cNvPr>
          <p:cNvSpPr txBox="1"/>
          <p:nvPr/>
        </p:nvSpPr>
        <p:spPr>
          <a:xfrm>
            <a:off x="1819835" y="6279777"/>
            <a:ext cx="759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https://w3.cs.jmu.edu/molloykp/teaching/cs354/cs354_2021Fall/resources/pid.pdf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1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6F807-F8C7-B7B8-3E52-6309B73AE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two error measures</a:t>
            </a:r>
          </a:p>
          <a:p>
            <a:pPr lvl="1"/>
            <a:r>
              <a:rPr lang="en-US" dirty="0"/>
              <a:t>d</a:t>
            </a:r>
          </a:p>
          <a:p>
            <a:pPr lvl="1"/>
            <a:r>
              <a:rPr lang="el-GR" dirty="0"/>
              <a:t>Φ</a:t>
            </a:r>
            <a:endParaRPr lang="en-US" dirty="0"/>
          </a:p>
          <a:p>
            <a:r>
              <a:rPr lang="en-US" dirty="0"/>
              <a:t>The orientation error is used to estimate when we are heading too much in the wrong direction</a:t>
            </a:r>
          </a:p>
          <a:p>
            <a:r>
              <a:rPr lang="en-US" dirty="0"/>
              <a:t>The distance error is what we feed to our controller</a:t>
            </a:r>
          </a:p>
        </p:txBody>
      </p:sp>
    </p:spTree>
    <p:extLst>
      <p:ext uri="{BB962C8B-B14F-4D97-AF65-F5344CB8AC3E}">
        <p14:creationId xmlns:p14="http://schemas.microsoft.com/office/powerpoint/2010/main" val="4127809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01153B-C556-046D-BDBD-DD03C4070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434" y="1958508"/>
            <a:ext cx="5809130" cy="4298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0ABC19-C60E-8FCC-CA36-EBB06DBB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proportional gain</a:t>
            </a:r>
          </a:p>
        </p:txBody>
      </p:sp>
    </p:spTree>
    <p:extLst>
      <p:ext uri="{BB962C8B-B14F-4D97-AF65-F5344CB8AC3E}">
        <p14:creationId xmlns:p14="http://schemas.microsoft.com/office/powerpoint/2010/main" val="2669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74030-8058-69AD-6060-AE9F4386E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882" y="2066513"/>
            <a:ext cx="5419164" cy="39964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AF790F-99A4-E8A7-7A9E-945FB964BD33}"/>
              </a:ext>
            </a:extLst>
          </p:cNvPr>
          <p:cNvSpPr/>
          <p:nvPr/>
        </p:nvSpPr>
        <p:spPr>
          <a:xfrm>
            <a:off x="2976282" y="2066513"/>
            <a:ext cx="658906" cy="4884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0ABC19-C60E-8FCC-CA36-EBB06DBB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Medium proportional gain</a:t>
            </a:r>
          </a:p>
        </p:txBody>
      </p:sp>
    </p:spTree>
    <p:extLst>
      <p:ext uri="{BB962C8B-B14F-4D97-AF65-F5344CB8AC3E}">
        <p14:creationId xmlns:p14="http://schemas.microsoft.com/office/powerpoint/2010/main" val="3721239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AC77A9-99C4-72C0-1D12-F29C22AC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3" y="2185565"/>
            <a:ext cx="5524457" cy="39913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AF790F-99A4-E8A7-7A9E-945FB964BD33}"/>
              </a:ext>
            </a:extLst>
          </p:cNvPr>
          <p:cNvSpPr/>
          <p:nvPr/>
        </p:nvSpPr>
        <p:spPr>
          <a:xfrm>
            <a:off x="2976282" y="2066513"/>
            <a:ext cx="658906" cy="4884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0ABC19-C60E-8FCC-CA36-EBB06DBB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proportional gain</a:t>
            </a:r>
          </a:p>
        </p:txBody>
      </p:sp>
    </p:spTree>
    <p:extLst>
      <p:ext uri="{BB962C8B-B14F-4D97-AF65-F5344CB8AC3E}">
        <p14:creationId xmlns:p14="http://schemas.microsoft.com/office/powerpoint/2010/main" val="1204264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PD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BADC474-CE79-E5C4-D582-C6B0380D1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2597" y="1825625"/>
            <a:ext cx="59868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7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4585-7451-3709-4617-E1552F37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another example for a simple line-following robot: PD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D5380-545A-8B52-F6CA-50F9433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10543-D45A-68E5-CBEA-2205D2ED3F5A}"/>
              </a:ext>
            </a:extLst>
          </p:cNvPr>
          <p:cNvSpPr txBox="1"/>
          <p:nvPr/>
        </p:nvSpPr>
        <p:spPr>
          <a:xfrm>
            <a:off x="2881178" y="6256653"/>
            <a:ext cx="642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https://www.cse.sc.edu/~yiannisr/574/2015/Lectures/14-Control.pdf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BF0896E-0554-E5B9-C15A-A79177340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65243" y="1825625"/>
            <a:ext cx="60615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03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2223</Words>
  <Application>Microsoft Macintosh PowerPoint</Application>
  <PresentationFormat>Widescreen</PresentationFormat>
  <Paragraphs>254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Open Sans</vt:lpstr>
      <vt:lpstr>Office Theme</vt:lpstr>
      <vt:lpstr>CS 685 Autonomous Robotics Motion Control II</vt:lpstr>
      <vt:lpstr>Now let’s look at some more complex systems</vt:lpstr>
      <vt:lpstr>Let’s look at another example for a simple line-following robot</vt:lpstr>
      <vt:lpstr>Let’s look at another example for a simple line-following robot</vt:lpstr>
      <vt:lpstr>Let’s look at another example for a simple line-following robot: P control</vt:lpstr>
      <vt:lpstr>Let’s look at another example for a simple line-following robot: P control</vt:lpstr>
      <vt:lpstr>Let’s look at another example for a simple line-following robot: P control</vt:lpstr>
      <vt:lpstr>Let’s look at another example for a simple line-following robot: PD control</vt:lpstr>
      <vt:lpstr>Let’s look at another example for a simple line-following robot: PD control</vt:lpstr>
      <vt:lpstr>Let’s look at another example for a simple line-following robot: PD control</vt:lpstr>
      <vt:lpstr>Let’s look at another example for a simple line-following robot: PD control</vt:lpstr>
      <vt:lpstr>So far all our systems have been (effectively) 1 dimensional</vt:lpstr>
      <vt:lpstr>The Differential Drive Robot</vt:lpstr>
      <vt:lpstr>We can relate the rotation rate of the wheels to the movement of the robot</vt:lpstr>
      <vt:lpstr>We can relate the rotation rate of the wheels to the movement of the robot</vt:lpstr>
      <vt:lpstr>The position of the robot can be determined via some transformations</vt:lpstr>
      <vt:lpstr>The controller of a differential drive robot must command both wheel velocities</vt:lpstr>
      <vt:lpstr>The controller of a differential drive robot must command both wheel velocities</vt:lpstr>
      <vt:lpstr>Note: be careful about commanding angles</vt:lpstr>
      <vt:lpstr>More complex systems will have multiple controllers, each a different “levels”</vt:lpstr>
      <vt:lpstr>Boston Dynamics is known for their impressive robots and robot controllers</vt:lpstr>
      <vt:lpstr>Boston Dynamics is known for their impressive robots and robot controllers</vt:lpstr>
      <vt:lpstr>Finally, PID is not the only type of controller</vt:lpstr>
      <vt:lpstr>Linear Quadratic Regulation Optimal Infinite-Horizon Control for Linear Systems</vt:lpstr>
      <vt:lpstr>What’s cool is that by taking a derivative of the cost, we can find an optimal policy</vt:lpstr>
      <vt:lpstr>What about nonlinear systems?</vt:lpstr>
      <vt:lpstr>What about time?</vt:lpstr>
      <vt:lpstr>Stability Analysis</vt:lpstr>
      <vt:lpstr>What does stability mean for a controller?</vt:lpstr>
      <vt:lpstr>To understand this idea, we’ll look at a similar system: a damped pendulum</vt:lpstr>
      <vt:lpstr>To understand this idea, we’ll look at a similar system: a damped pendulum</vt:lpstr>
      <vt:lpstr>To understand this idea, we’ll look at a similar system: a damped pendulum</vt:lpstr>
      <vt:lpstr>To understand this idea, we’ll look at a similar system: a damped pendulum</vt:lpstr>
      <vt:lpstr>Note that we saw some similar behavior in our system</vt:lpstr>
      <vt:lpstr>Lyapunov Analysis: making claims about the system without explicitly modeling it</vt:lpstr>
      <vt:lpstr>For more details…</vt:lpstr>
      <vt:lpstr>So that’s control (in a nutshell) What can’t we do with a controller?</vt:lpstr>
      <vt:lpstr>So that’s control (in a nutshell) What can’t we do with a controller?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75</cp:revision>
  <dcterms:created xsi:type="dcterms:W3CDTF">2022-11-15T23:23:43Z</dcterms:created>
  <dcterms:modified xsi:type="dcterms:W3CDTF">2023-02-08T23:22:02Z</dcterms:modified>
</cp:coreProperties>
</file>