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5"/>
  </p:notesMasterIdLst>
  <p:sldIdLst>
    <p:sldId id="256" r:id="rId2"/>
    <p:sldId id="755" r:id="rId3"/>
    <p:sldId id="783" r:id="rId4"/>
    <p:sldId id="784" r:id="rId5"/>
    <p:sldId id="604" r:id="rId6"/>
    <p:sldId id="605" r:id="rId7"/>
    <p:sldId id="785" r:id="rId8"/>
    <p:sldId id="788" r:id="rId9"/>
    <p:sldId id="531" r:id="rId10"/>
    <p:sldId id="532" r:id="rId11"/>
    <p:sldId id="913" r:id="rId12"/>
    <p:sldId id="534" r:id="rId13"/>
    <p:sldId id="535" r:id="rId14"/>
    <p:sldId id="536" r:id="rId15"/>
    <p:sldId id="537" r:id="rId16"/>
    <p:sldId id="538" r:id="rId17"/>
    <p:sldId id="539" r:id="rId18"/>
    <p:sldId id="540" r:id="rId19"/>
    <p:sldId id="541" r:id="rId20"/>
    <p:sldId id="542" r:id="rId21"/>
    <p:sldId id="543" r:id="rId22"/>
    <p:sldId id="522" r:id="rId23"/>
    <p:sldId id="544" r:id="rId24"/>
    <p:sldId id="912" r:id="rId25"/>
    <p:sldId id="751" r:id="rId26"/>
    <p:sldId id="752" r:id="rId27"/>
    <p:sldId id="753" r:id="rId28"/>
    <p:sldId id="754" r:id="rId29"/>
    <p:sldId id="914" r:id="rId30"/>
    <p:sldId id="756" r:id="rId31"/>
    <p:sldId id="757" r:id="rId32"/>
    <p:sldId id="758" r:id="rId33"/>
    <p:sldId id="759" r:id="rId34"/>
    <p:sldId id="761" r:id="rId35"/>
    <p:sldId id="766" r:id="rId36"/>
    <p:sldId id="782" r:id="rId37"/>
    <p:sldId id="792" r:id="rId38"/>
    <p:sldId id="794" r:id="rId39"/>
    <p:sldId id="795" r:id="rId40"/>
    <p:sldId id="796" r:id="rId41"/>
    <p:sldId id="797" r:id="rId42"/>
    <p:sldId id="798" r:id="rId43"/>
    <p:sldId id="799" r:id="rId44"/>
    <p:sldId id="800" r:id="rId45"/>
    <p:sldId id="801" r:id="rId46"/>
    <p:sldId id="802" r:id="rId47"/>
    <p:sldId id="803" r:id="rId48"/>
    <p:sldId id="804" r:id="rId49"/>
    <p:sldId id="805" r:id="rId50"/>
    <p:sldId id="806" r:id="rId51"/>
    <p:sldId id="918" r:id="rId52"/>
    <p:sldId id="816" r:id="rId53"/>
    <p:sldId id="815" r:id="rId54"/>
    <p:sldId id="817" r:id="rId55"/>
    <p:sldId id="822" r:id="rId56"/>
    <p:sldId id="818" r:id="rId57"/>
    <p:sldId id="823" r:id="rId58"/>
    <p:sldId id="824" r:id="rId59"/>
    <p:sldId id="825" r:id="rId60"/>
    <p:sldId id="826" r:id="rId61"/>
    <p:sldId id="827" r:id="rId62"/>
    <p:sldId id="819" r:id="rId63"/>
    <p:sldId id="828" r:id="rId64"/>
    <p:sldId id="829" r:id="rId65"/>
    <p:sldId id="831" r:id="rId66"/>
    <p:sldId id="834" r:id="rId67"/>
    <p:sldId id="832" r:id="rId68"/>
    <p:sldId id="820" r:id="rId69"/>
    <p:sldId id="821" r:id="rId70"/>
    <p:sldId id="836" r:id="rId71"/>
    <p:sldId id="837" r:id="rId72"/>
    <p:sldId id="838" r:id="rId73"/>
    <p:sldId id="844" r:id="rId74"/>
    <p:sldId id="840" r:id="rId75"/>
    <p:sldId id="845" r:id="rId76"/>
    <p:sldId id="850" r:id="rId77"/>
    <p:sldId id="849" r:id="rId78"/>
    <p:sldId id="842" r:id="rId79"/>
    <p:sldId id="854" r:id="rId80"/>
    <p:sldId id="855" r:id="rId81"/>
    <p:sldId id="856" r:id="rId82"/>
    <p:sldId id="857" r:id="rId83"/>
    <p:sldId id="858" r:id="rId84"/>
    <p:sldId id="859" r:id="rId85"/>
    <p:sldId id="860" r:id="rId86"/>
    <p:sldId id="861" r:id="rId87"/>
    <p:sldId id="862" r:id="rId88"/>
    <p:sldId id="868" r:id="rId89"/>
    <p:sldId id="869" r:id="rId90"/>
    <p:sldId id="863" r:id="rId91"/>
    <p:sldId id="870" r:id="rId92"/>
    <p:sldId id="915" r:id="rId93"/>
    <p:sldId id="916" r:id="rId9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regory Joseph Stein" initials="GJS" lastIdx="1" clrIdx="0">
    <p:extLst>
      <p:ext uri="{19B8F6BF-5375-455C-9EA6-DF929625EA0E}">
        <p15:presenceInfo xmlns:p15="http://schemas.microsoft.com/office/powerpoint/2012/main" userId="S::gjstein@gmu.edu::b7b3ac7e-13b8-4edc-a80f-dbde87fcd8d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EE885D3-C338-934A-9B7D-88A39739DE44}" v="16" dt="2023-04-19T21:56:52.50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956"/>
    <p:restoredTop sz="96187"/>
  </p:normalViewPr>
  <p:slideViewPr>
    <p:cSldViewPr snapToGrid="0">
      <p:cViewPr varScale="1">
        <p:scale>
          <a:sx n="156" d="100"/>
          <a:sy n="156" d="100"/>
        </p:scale>
        <p:origin x="131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microsoft.com/office/2015/10/relationships/revisionInfo" Target="revisionInfo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notesMaster" Target="notesMasters/notesMaster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theme" Target="theme/theme1.xml"/><Relationship Id="rId10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viewProps" Target="viewProps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Xuesu Xiao" userId="2da2dc19-76a6-42ca-a03e-a5becae5e7dc" providerId="ADAL" clId="{B74F66C9-E5B3-EF46-B5D8-FD99D1E58699}"/>
    <pc:docChg chg="undo redo custSel addSld delSld modSld addSection delSection modSection">
      <pc:chgData name="Xuesu Xiao" userId="2da2dc19-76a6-42ca-a03e-a5becae5e7dc" providerId="ADAL" clId="{B74F66C9-E5B3-EF46-B5D8-FD99D1E58699}" dt="2022-11-20T04:01:01.846" v="749" actId="17851"/>
      <pc:docMkLst>
        <pc:docMk/>
      </pc:docMkLst>
      <pc:sldChg chg="addSp delSp modSp mod">
        <pc:chgData name="Xuesu Xiao" userId="2da2dc19-76a6-42ca-a03e-a5becae5e7dc" providerId="ADAL" clId="{B74F66C9-E5B3-EF46-B5D8-FD99D1E58699}" dt="2022-11-20T02:46:01.439" v="540" actId="20577"/>
        <pc:sldMkLst>
          <pc:docMk/>
          <pc:sldMk cId="2969206148" sldId="256"/>
        </pc:sldMkLst>
        <pc:spChg chg="mod">
          <ac:chgData name="Xuesu Xiao" userId="2da2dc19-76a6-42ca-a03e-a5becae5e7dc" providerId="ADAL" clId="{B74F66C9-E5B3-EF46-B5D8-FD99D1E58699}" dt="2022-11-20T02:46:01.439" v="540" actId="20577"/>
          <ac:spMkLst>
            <pc:docMk/>
            <pc:sldMk cId="2969206148" sldId="256"/>
            <ac:spMk id="2" creationId="{A600D3CE-C200-DF17-E8F3-428208355F4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969206148" sldId="256"/>
            <ac:spMk id="4" creationId="{9B2FDD8C-AA43-D465-0FF8-99093167DB4F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969206148" sldId="256"/>
            <ac:spMk id="7" creationId="{690316D5-D272-7C36-B9F7-36A06E624D85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4:43:11.302" v="100"/>
        <pc:sldMkLst>
          <pc:docMk/>
          <pc:sldMk cId="2785254642" sldId="414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785254642" sldId="414"/>
            <ac:spMk id="3" creationId="{26943002-2038-7DAC-6489-52255AE3C334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785254642" sldId="414"/>
            <ac:spMk id="4" creationId="{CBC30F79-AAC8-FC46-A23E-C0B1033F3E59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785254642" sldId="414"/>
            <ac:spMk id="5" creationId="{0EBB07FA-9D21-4F40-88D8-C5EE85501D54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5:19:06.417" v="396" actId="2696"/>
        <pc:sldMkLst>
          <pc:docMk/>
          <pc:sldMk cId="4260048858" sldId="425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260048858" sldId="425"/>
            <ac:spMk id="2" creationId="{B994021A-BAAA-51A4-1A4A-493320B60A08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260048858" sldId="425"/>
            <ac:spMk id="4" creationId="{00E377FA-AEFA-B84D-A341-BC388936C828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260048858" sldId="425"/>
            <ac:spMk id="5" creationId="{8F17E563-FD64-5649-9BF9-F8727D5999EA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4:46:32.845" v="155" actId="1036"/>
        <pc:sldMkLst>
          <pc:docMk/>
          <pc:sldMk cId="2792353199" sldId="426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792353199" sldId="426"/>
            <ac:spMk id="4" creationId="{9C844207-8FAF-9A4C-865F-BC3BBF084E83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792353199" sldId="426"/>
            <ac:spMk id="5" creationId="{9D8FE8C2-7183-1343-A61B-DBA177D38810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792353199" sldId="426"/>
            <ac:spMk id="8" creationId="{F621A72F-091A-07D4-1DBC-2EC8981AE8E8}"/>
          </ac:spMkLst>
        </pc:spChg>
        <pc:picChg chg="mod">
          <ac:chgData name="Xuesu Xiao" userId="2da2dc19-76a6-42ca-a03e-a5becae5e7dc" providerId="ADAL" clId="{B74F66C9-E5B3-EF46-B5D8-FD99D1E58699}" dt="2022-11-19T04:46:32.845" v="155" actId="1036"/>
          <ac:picMkLst>
            <pc:docMk/>
            <pc:sldMk cId="2792353199" sldId="426"/>
            <ac:picMk id="6" creationId="{6848541A-C1F5-BE48-AAAE-BC7DBA03C907}"/>
          </ac:picMkLst>
        </pc:picChg>
        <pc:picChg chg="mod">
          <ac:chgData name="Xuesu Xiao" userId="2da2dc19-76a6-42ca-a03e-a5becae5e7dc" providerId="ADAL" clId="{B74F66C9-E5B3-EF46-B5D8-FD99D1E58699}" dt="2022-11-19T04:46:29.475" v="154" actId="1035"/>
          <ac:picMkLst>
            <pc:docMk/>
            <pc:sldMk cId="2792353199" sldId="426"/>
            <ac:picMk id="7" creationId="{080B2827-05AA-4A48-BEC8-F52CD87C6E05}"/>
          </ac:picMkLst>
        </pc:pic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414340722" sldId="427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14340722" sldId="427"/>
            <ac:spMk id="4" creationId="{C64E0E72-1990-294C-AD67-BE8D21DC34D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14340722" sldId="427"/>
            <ac:spMk id="5" creationId="{399E0DF1-F382-704B-925D-3C0B4A7B4BD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14340722" sldId="427"/>
            <ac:spMk id="11" creationId="{EB11A553-C3D2-08AF-308E-0DA23ABF9453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060241144" sldId="428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060241144" sldId="428"/>
            <ac:spMk id="4" creationId="{3136928E-2330-854A-886D-ED692AB8425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060241144" sldId="428"/>
            <ac:spMk id="5" creationId="{2BD85589-9AED-F949-AB6D-2DED51B0F49F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060241144" sldId="428"/>
            <ac:spMk id="6" creationId="{CCA6FDC3-AAC7-08DF-6457-B9C093D31E2B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4119856068" sldId="438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119856068" sldId="438"/>
            <ac:spMk id="4" creationId="{01D256A1-B8EF-EF45-8BEB-1D1E274A146D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119856068" sldId="438"/>
            <ac:spMk id="5" creationId="{8E2A9C84-9560-5847-A902-21131DC2FAAE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119856068" sldId="438"/>
            <ac:spMk id="13" creationId="{44636D2C-3327-76F1-3B62-F792D74A36F9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336362259" sldId="439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336362259" sldId="439"/>
            <ac:spMk id="4" creationId="{C64E0E72-1990-294C-AD67-BE8D21DC34D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336362259" sldId="439"/>
            <ac:spMk id="5" creationId="{399E0DF1-F382-704B-925D-3C0B4A7B4BD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336362259" sldId="439"/>
            <ac:spMk id="14" creationId="{4D7536F1-6817-79AF-87BE-E90FD0B73B75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32814697" sldId="44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32814697" sldId="440"/>
            <ac:spMk id="4" creationId="{C64E0E72-1990-294C-AD67-BE8D21DC34D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32814697" sldId="440"/>
            <ac:spMk id="5" creationId="{399E0DF1-F382-704B-925D-3C0B4A7B4BD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32814697" sldId="440"/>
            <ac:spMk id="12" creationId="{BBDB8EB0-74C1-9582-8808-948454357EB4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4:50:31.074" v="177" actId="20577"/>
        <pc:sldMkLst>
          <pc:docMk/>
          <pc:sldMk cId="4206366031" sldId="442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206366031" sldId="442"/>
            <ac:spMk id="3" creationId="{B9D44EAB-7A80-B928-BF0D-B3349FBE6207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206366031" sldId="442"/>
            <ac:spMk id="4" creationId="{C64E0E72-1990-294C-AD67-BE8D21DC34D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206366031" sldId="442"/>
            <ac:spMk id="5" creationId="{399E0DF1-F382-704B-925D-3C0B4A7B4BD6}"/>
          </ac:spMkLst>
        </pc:spChg>
        <pc:spChg chg="mod">
          <ac:chgData name="Xuesu Xiao" userId="2da2dc19-76a6-42ca-a03e-a5becae5e7dc" providerId="ADAL" clId="{B74F66C9-E5B3-EF46-B5D8-FD99D1E58699}" dt="2022-11-19T04:50:31.074" v="177" actId="20577"/>
          <ac:spMkLst>
            <pc:docMk/>
            <pc:sldMk cId="4206366031" sldId="442"/>
            <ac:spMk id="11" creationId="{4A2CE1B7-075E-9149-AEB0-997F35FBBB83}"/>
          </ac:spMkLst>
        </pc:spChg>
        <pc:spChg chg="mod">
          <ac:chgData name="Xuesu Xiao" userId="2da2dc19-76a6-42ca-a03e-a5becae5e7dc" providerId="ADAL" clId="{B74F66C9-E5B3-EF46-B5D8-FD99D1E58699}" dt="2022-11-19T04:48:50.506" v="174" actId="1036"/>
          <ac:spMkLst>
            <pc:docMk/>
            <pc:sldMk cId="4206366031" sldId="442"/>
            <ac:spMk id="14" creationId="{D7FA70E1-7546-1B4E-9FED-5B4B9B762A13}"/>
          </ac:spMkLst>
        </pc:spChg>
        <pc:picChg chg="mod">
          <ac:chgData name="Xuesu Xiao" userId="2da2dc19-76a6-42ca-a03e-a5becae5e7dc" providerId="ADAL" clId="{B74F66C9-E5B3-EF46-B5D8-FD99D1E58699}" dt="2022-11-19T04:48:50.506" v="174" actId="1036"/>
          <ac:picMkLst>
            <pc:docMk/>
            <pc:sldMk cId="4206366031" sldId="442"/>
            <ac:picMk id="6" creationId="{34419AA3-0759-EC4F-B83F-56F96A3EAFFF}"/>
          </ac:picMkLst>
        </pc:picChg>
        <pc:picChg chg="mod">
          <ac:chgData name="Xuesu Xiao" userId="2da2dc19-76a6-42ca-a03e-a5becae5e7dc" providerId="ADAL" clId="{B74F66C9-E5B3-EF46-B5D8-FD99D1E58699}" dt="2022-11-19T04:48:50.506" v="174" actId="1036"/>
          <ac:picMkLst>
            <pc:docMk/>
            <pc:sldMk cId="4206366031" sldId="442"/>
            <ac:picMk id="12" creationId="{3A394C23-799E-9E41-9EAF-2BF032FE981A}"/>
          </ac:picMkLst>
        </pc:pic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343189778" sldId="443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343189778" sldId="443"/>
            <ac:spMk id="4" creationId="{C64E0E72-1990-294C-AD67-BE8D21DC34D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343189778" sldId="443"/>
            <ac:spMk id="5" creationId="{399E0DF1-F382-704B-925D-3C0B4A7B4BD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343189778" sldId="443"/>
            <ac:spMk id="6" creationId="{410B636B-0E65-4B66-A778-0694EE7F80F3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417212444" sldId="444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417212444" sldId="444"/>
            <ac:spMk id="4" creationId="{C64E0E72-1990-294C-AD67-BE8D21DC34D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417212444" sldId="444"/>
            <ac:spMk id="5" creationId="{399E0DF1-F382-704B-925D-3C0B4A7B4BD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417212444" sldId="444"/>
            <ac:spMk id="7" creationId="{15866D12-13D5-A59D-3315-ABCB0C4422B5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4:53:12.152" v="221" actId="20577"/>
        <pc:sldMkLst>
          <pc:docMk/>
          <pc:sldMk cId="1632346696" sldId="445"/>
        </pc:sldMkLst>
        <pc:spChg chg="mod">
          <ac:chgData name="Xuesu Xiao" userId="2da2dc19-76a6-42ca-a03e-a5becae5e7dc" providerId="ADAL" clId="{B74F66C9-E5B3-EF46-B5D8-FD99D1E58699}" dt="2022-11-19T04:53:12.152" v="221" actId="20577"/>
          <ac:spMkLst>
            <pc:docMk/>
            <pc:sldMk cId="1632346696" sldId="445"/>
            <ac:spMk id="3" creationId="{5F002607-71B8-7D4A-B06E-DEB0E89BA432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632346696" sldId="445"/>
            <ac:spMk id="4" creationId="{3136928E-2330-854A-886D-ED692AB8425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632346696" sldId="445"/>
            <ac:spMk id="5" creationId="{2BD85589-9AED-F949-AB6D-2DED51B0F49F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632346696" sldId="445"/>
            <ac:spMk id="8" creationId="{6F3AAEC8-933F-75A8-B02A-D0911A7AEBCF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643329449" sldId="446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643329449" sldId="446"/>
            <ac:spMk id="4" creationId="{3136928E-2330-854A-886D-ED692AB8425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643329449" sldId="446"/>
            <ac:spMk id="5" creationId="{2BD85589-9AED-F949-AB6D-2DED51B0F49F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643329449" sldId="446"/>
            <ac:spMk id="6" creationId="{D19CA7E3-3984-1EF3-3AD4-B82FEF4D03CE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035214396" sldId="447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035214396" sldId="447"/>
            <ac:spMk id="3" creationId="{3C821F8A-7E18-C5C3-CE34-8B2FCCD3C204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035214396" sldId="447"/>
            <ac:spMk id="4" creationId="{3136928E-2330-854A-886D-ED692AB8425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035214396" sldId="447"/>
            <ac:spMk id="5" creationId="{2BD85589-9AED-F949-AB6D-2DED51B0F49F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653244426" sldId="448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653244426" sldId="448"/>
            <ac:spMk id="4" creationId="{3136928E-2330-854A-886D-ED692AB8425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653244426" sldId="448"/>
            <ac:spMk id="5" creationId="{2BD85589-9AED-F949-AB6D-2DED51B0F49F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653244426" sldId="448"/>
            <ac:spMk id="6" creationId="{CAAD0E0A-2968-0318-8A6F-AE59BFBE6C9E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004256660" sldId="449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004256660" sldId="449"/>
            <ac:spMk id="4" creationId="{3136928E-2330-854A-886D-ED692AB8425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004256660" sldId="449"/>
            <ac:spMk id="5" creationId="{2BD85589-9AED-F949-AB6D-2DED51B0F49F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004256660" sldId="449"/>
            <ac:spMk id="7" creationId="{0E44A1C1-861A-A701-48B0-FEEB847BC2A1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4:55:12.949" v="237" actId="1036"/>
        <pc:sldMkLst>
          <pc:docMk/>
          <pc:sldMk cId="1988042690" sldId="45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988042690" sldId="450"/>
            <ac:spMk id="4" creationId="{51F69D77-A964-6341-9FAE-0CD31BB68DC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988042690" sldId="450"/>
            <ac:spMk id="5" creationId="{1F7C27AF-4ADF-7B47-B4B2-602DEE46F40E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988042690" sldId="450"/>
            <ac:spMk id="7" creationId="{9C7692D7-6AC7-BF89-C236-69153EFD4A45}"/>
          </ac:spMkLst>
        </pc:spChg>
        <pc:picChg chg="mod">
          <ac:chgData name="Xuesu Xiao" userId="2da2dc19-76a6-42ca-a03e-a5becae5e7dc" providerId="ADAL" clId="{B74F66C9-E5B3-EF46-B5D8-FD99D1E58699}" dt="2022-11-19T04:55:12.949" v="237" actId="1036"/>
          <ac:picMkLst>
            <pc:docMk/>
            <pc:sldMk cId="1988042690" sldId="450"/>
            <ac:picMk id="6" creationId="{642A5BE1-4A2E-8243-9045-4999D80A3D9D}"/>
          </ac:picMkLst>
        </pc:pic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22169771" sldId="451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22169771" sldId="451"/>
            <ac:spMk id="3" creationId="{D86E9723-DA40-ED0E-C3C4-DFE2F613DC8B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22169771" sldId="451"/>
            <ac:spMk id="4" creationId="{37C21E0F-BBFF-8F45-B25A-A15AC453A18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22169771" sldId="451"/>
            <ac:spMk id="5" creationId="{41E036CD-8BDB-7F4F-AE37-3D02BCB99DDC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652257861" sldId="456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652257861" sldId="456"/>
            <ac:spMk id="4" creationId="{23F7FAC5-C9F6-8648-A46F-0E36160985E3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652257861" sldId="456"/>
            <ac:spMk id="5" creationId="{18B64C47-BD40-F449-9A4A-D1830B7B417B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652257861" sldId="456"/>
            <ac:spMk id="6" creationId="{3E96D81E-CD7B-DFC4-8A27-5A481F69E81A}"/>
          </ac:spMkLst>
        </pc:spChg>
      </pc:sldChg>
      <pc:sldChg chg="del">
        <pc:chgData name="Xuesu Xiao" userId="2da2dc19-76a6-42ca-a03e-a5becae5e7dc" providerId="ADAL" clId="{B74F66C9-E5B3-EF46-B5D8-FD99D1E58699}" dt="2022-11-19T04:40:05.618" v="16" actId="2696"/>
        <pc:sldMkLst>
          <pc:docMk/>
          <pc:sldMk cId="344749237" sldId="457"/>
        </pc:sldMkLst>
      </pc:sldChg>
      <pc:sldChg chg="del">
        <pc:chgData name="Xuesu Xiao" userId="2da2dc19-76a6-42ca-a03e-a5becae5e7dc" providerId="ADAL" clId="{B74F66C9-E5B3-EF46-B5D8-FD99D1E58699}" dt="2022-11-19T04:40:05.609" v="4" actId="2696"/>
        <pc:sldMkLst>
          <pc:docMk/>
          <pc:sldMk cId="4214850307" sldId="459"/>
        </pc:sldMkLst>
      </pc:sldChg>
      <pc:sldChg chg="del">
        <pc:chgData name="Xuesu Xiao" userId="2da2dc19-76a6-42ca-a03e-a5becae5e7dc" providerId="ADAL" clId="{B74F66C9-E5B3-EF46-B5D8-FD99D1E58699}" dt="2022-11-19T04:40:05.646" v="37" actId="2696"/>
        <pc:sldMkLst>
          <pc:docMk/>
          <pc:sldMk cId="2658887374" sldId="460"/>
        </pc:sldMkLst>
      </pc:sldChg>
      <pc:sldChg chg="addSp delSp modSp add mod">
        <pc:chgData name="Xuesu Xiao" userId="2da2dc19-76a6-42ca-a03e-a5becae5e7dc" providerId="ADAL" clId="{B74F66C9-E5B3-EF46-B5D8-FD99D1E58699}" dt="2022-11-19T05:19:15.553" v="398" actId="20577"/>
        <pc:sldMkLst>
          <pc:docMk/>
          <pc:sldMk cId="3216749591" sldId="460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216749591" sldId="460"/>
            <ac:spMk id="2" creationId="{3D54F4C3-5C40-878E-14BE-360215A6633E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216749591" sldId="460"/>
            <ac:spMk id="4" creationId="{A5AD51CF-0409-865C-7985-5B7798977B28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216749591" sldId="460"/>
            <ac:spMk id="5" creationId="{8325FBE8-07C2-B379-179C-6FC7E6DADE38}"/>
          </ac:spMkLst>
        </pc:spChg>
        <pc:spChg chg="mod">
          <ac:chgData name="Xuesu Xiao" userId="2da2dc19-76a6-42ca-a03e-a5becae5e7dc" providerId="ADAL" clId="{B74F66C9-E5B3-EF46-B5D8-FD99D1E58699}" dt="2022-11-19T05:19:15.553" v="398" actId="20577"/>
          <ac:spMkLst>
            <pc:docMk/>
            <pc:sldMk cId="3216749591" sldId="460"/>
            <ac:spMk id="6" creationId="{6420FF27-7341-6394-4476-DBB842F2B40B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4:43:11.302" v="100"/>
        <pc:sldMkLst>
          <pc:docMk/>
          <pc:sldMk cId="927423786" sldId="461"/>
        </pc:sldMkLst>
        <pc:spChg chg="mod">
          <ac:chgData name="Xuesu Xiao" userId="2da2dc19-76a6-42ca-a03e-a5becae5e7dc" providerId="ADAL" clId="{B74F66C9-E5B3-EF46-B5D8-FD99D1E58699}" dt="2022-11-19T04:40:07.877" v="60" actId="27636"/>
          <ac:spMkLst>
            <pc:docMk/>
            <pc:sldMk cId="927423786" sldId="461"/>
            <ac:spMk id="3" creationId="{429F21E6-873A-2341-EE2A-9D00C772CDEA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927423786" sldId="461"/>
            <ac:spMk id="4" creationId="{F3D87778-FD55-1540-7485-B2D353F0602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927423786" sldId="461"/>
            <ac:spMk id="5" creationId="{0DE69B6C-10AB-21A1-CE1C-3F4D048B2B1B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927423786" sldId="461"/>
            <ac:spMk id="8" creationId="{08E19126-4A18-C49D-B143-C078DD72248F}"/>
          </ac:spMkLst>
        </pc:spChg>
      </pc:sldChg>
      <pc:sldChg chg="del">
        <pc:chgData name="Xuesu Xiao" userId="2da2dc19-76a6-42ca-a03e-a5becae5e7dc" providerId="ADAL" clId="{B74F66C9-E5B3-EF46-B5D8-FD99D1E58699}" dt="2022-11-19T04:40:05.607" v="2" actId="2696"/>
        <pc:sldMkLst>
          <pc:docMk/>
          <pc:sldMk cId="2612433067" sldId="461"/>
        </pc:sldMkLst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91556469" sldId="462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91556469" sldId="462"/>
            <ac:spMk id="3" creationId="{9EE4E488-B865-A383-4E62-A6D475F846CA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91556469" sldId="462"/>
            <ac:spMk id="4" creationId="{D8D2DCFD-999E-55CE-9758-7009D6E13C3D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91556469" sldId="462"/>
            <ac:spMk id="5" creationId="{F6A4044F-CFE7-BCA8-7E36-04066A89A026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133028597" sldId="463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133028597" sldId="463"/>
            <ac:spMk id="4" creationId="{53E966D8-4553-B741-E809-65CF255C48A7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133028597" sldId="463"/>
            <ac:spMk id="5" creationId="{ED6212F4-C19C-C080-531E-D4222A000415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133028597" sldId="463"/>
            <ac:spMk id="7" creationId="{C8D2E5B8-C30E-BED6-3755-3F829E8FBED2}"/>
          </ac:spMkLst>
        </pc:spChg>
      </pc:sldChg>
      <pc:sldChg chg="del">
        <pc:chgData name="Xuesu Xiao" userId="2da2dc19-76a6-42ca-a03e-a5becae5e7dc" providerId="ADAL" clId="{B74F66C9-E5B3-EF46-B5D8-FD99D1E58699}" dt="2022-11-19T04:40:05.605" v="0" actId="2696"/>
        <pc:sldMkLst>
          <pc:docMk/>
          <pc:sldMk cId="4244294782" sldId="463"/>
        </pc:sldMkLst>
      </pc:sldChg>
      <pc:sldChg chg="del">
        <pc:chgData name="Xuesu Xiao" userId="2da2dc19-76a6-42ca-a03e-a5becae5e7dc" providerId="ADAL" clId="{B74F66C9-E5B3-EF46-B5D8-FD99D1E58699}" dt="2022-11-19T04:40:05.619" v="18" actId="2696"/>
        <pc:sldMkLst>
          <pc:docMk/>
          <pc:sldMk cId="1325154083" sldId="464"/>
        </pc:sldMkLst>
      </pc:sldChg>
      <pc:sldChg chg="addSp delSp modSp add mod">
        <pc:chgData name="Xuesu Xiao" userId="2da2dc19-76a6-42ca-a03e-a5becae5e7dc" providerId="ADAL" clId="{B74F66C9-E5B3-EF46-B5D8-FD99D1E58699}" dt="2022-11-19T04:43:11.302" v="100"/>
        <pc:sldMkLst>
          <pc:docMk/>
          <pc:sldMk cId="2102407465" sldId="464"/>
        </pc:sldMkLst>
        <pc:spChg chg="mod">
          <ac:chgData name="Xuesu Xiao" userId="2da2dc19-76a6-42ca-a03e-a5becae5e7dc" providerId="ADAL" clId="{B74F66C9-E5B3-EF46-B5D8-FD99D1E58699}" dt="2022-11-19T04:40:07.586" v="51" actId="27636"/>
          <ac:spMkLst>
            <pc:docMk/>
            <pc:sldMk cId="2102407465" sldId="464"/>
            <ac:spMk id="3" creationId="{1F144A1C-11C1-4394-5041-8A787D124C7E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102407465" sldId="464"/>
            <ac:spMk id="4" creationId="{ADF78EA1-381D-5C7B-A39F-6118A6B20033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102407465" sldId="464"/>
            <ac:spMk id="5" creationId="{C4023068-49CE-DD54-6C44-9C562973E358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102407465" sldId="464"/>
            <ac:spMk id="6" creationId="{B131DB61-08A6-4826-1D0F-0784DAF86793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5:19:04.945" v="389" actId="20577"/>
        <pc:sldMkLst>
          <pc:docMk/>
          <pc:sldMk cId="1019163237" sldId="466"/>
        </pc:sldMkLst>
        <pc:spChg chg="mod">
          <ac:chgData name="Xuesu Xiao" userId="2da2dc19-76a6-42ca-a03e-a5becae5e7dc" providerId="ADAL" clId="{B74F66C9-E5B3-EF46-B5D8-FD99D1E58699}" dt="2022-11-19T05:19:04.945" v="389" actId="20577"/>
          <ac:spMkLst>
            <pc:docMk/>
            <pc:sldMk cId="1019163237" sldId="466"/>
            <ac:spMk id="3" creationId="{429F21E6-873A-2341-EE2A-9D00C772CDEA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019163237" sldId="466"/>
            <ac:spMk id="4" creationId="{F3D87778-FD55-1540-7485-B2D353F0602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019163237" sldId="466"/>
            <ac:spMk id="5" creationId="{0DE69B6C-10AB-21A1-CE1C-3F4D048B2B1B}"/>
          </ac:spMkLst>
        </pc:spChg>
        <pc:spChg chg="add del mod">
          <ac:chgData name="Xuesu Xiao" userId="2da2dc19-76a6-42ca-a03e-a5becae5e7dc" providerId="ADAL" clId="{B74F66C9-E5B3-EF46-B5D8-FD99D1E58699}" dt="2022-11-19T05:18:59.826" v="381" actId="478"/>
          <ac:spMkLst>
            <pc:docMk/>
            <pc:sldMk cId="1019163237" sldId="466"/>
            <ac:spMk id="7" creationId="{A963DD9F-B27C-1106-28CC-E731AFDD5247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019163237" sldId="466"/>
            <ac:spMk id="8" creationId="{A5E48795-67FB-F8EA-C277-C897F0C9FD3F}"/>
          </ac:spMkLst>
        </pc:spChg>
      </pc:sldChg>
      <pc:sldChg chg="addSp delSp modSp add del mod">
        <pc:chgData name="Xuesu Xiao" userId="2da2dc19-76a6-42ca-a03e-a5becae5e7dc" providerId="ADAL" clId="{B74F66C9-E5B3-EF46-B5D8-FD99D1E58699}" dt="2022-11-19T05:19:00.785" v="383" actId="2696"/>
        <pc:sldMkLst>
          <pc:docMk/>
          <pc:sldMk cId="1060138097" sldId="467"/>
        </pc:sldMkLst>
        <pc:spChg chg="mod">
          <ac:chgData name="Xuesu Xiao" userId="2da2dc19-76a6-42ca-a03e-a5becae5e7dc" providerId="ADAL" clId="{B74F66C9-E5B3-EF46-B5D8-FD99D1E58699}" dt="2022-11-19T05:14:04.897" v="288" actId="15"/>
          <ac:spMkLst>
            <pc:docMk/>
            <pc:sldMk cId="1060138097" sldId="467"/>
            <ac:spMk id="3" creationId="{429F21E6-873A-2341-EE2A-9D00C772CDEA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060138097" sldId="467"/>
            <ac:spMk id="4" creationId="{F3D87778-FD55-1540-7485-B2D353F0602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060138097" sldId="467"/>
            <ac:spMk id="5" creationId="{0DE69B6C-10AB-21A1-CE1C-3F4D048B2B1B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060138097" sldId="467"/>
            <ac:spMk id="7" creationId="{12B341D4-AE68-1E4D-97F3-7B02CE63133B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072041715" sldId="469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072041715" sldId="469"/>
            <ac:spMk id="4" creationId="{89D6F3C3-39F5-79C1-C6B9-4A72CD939507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072041715" sldId="469"/>
            <ac:spMk id="5" creationId="{38D8EC14-FCE4-1385-1191-433A54349BB2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072041715" sldId="469"/>
            <ac:spMk id="6" creationId="{1A68C1B3-9EE0-FCE4-6E51-FBED9C0D1981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415779629" sldId="47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15779629" sldId="470"/>
            <ac:spMk id="4" creationId="{C7B09308-8A04-9D85-B615-778897883C43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15779629" sldId="470"/>
            <ac:spMk id="5" creationId="{E821B164-662C-6D97-024B-902B584F6C5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15779629" sldId="470"/>
            <ac:spMk id="6" creationId="{466751B1-440D-D6BC-A52F-BB25E2995182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617063890" sldId="473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617063890" sldId="473"/>
            <ac:spMk id="3" creationId="{E05051C2-FD4D-51DC-C2A1-B59F313F4B31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617063890" sldId="473"/>
            <ac:spMk id="4" creationId="{FE2C2B80-D96B-A0F4-4309-E5E17A1244CF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617063890" sldId="473"/>
            <ac:spMk id="5" creationId="{583FBA51-3DB6-98B7-DC22-356BD53A12CA}"/>
          </ac:spMkLst>
        </pc:spChg>
      </pc:sldChg>
      <pc:sldChg chg="addSp delSp modSp add del">
        <pc:chgData name="Xuesu Xiao" userId="2da2dc19-76a6-42ca-a03e-a5becae5e7dc" providerId="ADAL" clId="{B74F66C9-E5B3-EF46-B5D8-FD99D1E58699}" dt="2022-11-20T03:21:03.212" v="623" actId="2696"/>
        <pc:sldMkLst>
          <pc:docMk/>
          <pc:sldMk cId="1027330437" sldId="474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027330437" sldId="474"/>
            <ac:spMk id="3" creationId="{EF5C2E41-F0F4-FF4B-B834-FF283B941262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027330437" sldId="474"/>
            <ac:spMk id="4" creationId="{17BD9D74-94B2-4DFB-A612-E5E4582377F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027330437" sldId="474"/>
            <ac:spMk id="5" creationId="{EA550672-61B0-6B6D-1ABF-F73A2BD9800D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5:19:35.434" v="399" actId="2696"/>
        <pc:sldMkLst>
          <pc:docMk/>
          <pc:sldMk cId="1119581466" sldId="475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119581466" sldId="475"/>
            <ac:spMk id="4" creationId="{08C2723F-3D2F-BFFB-4ED0-646052878467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119581466" sldId="475"/>
            <ac:spMk id="5" creationId="{DF7301F1-5B9C-B7C4-F02B-4C8A761F40FC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119581466" sldId="475"/>
            <ac:spMk id="6" creationId="{7F8EC459-026C-699A-F378-74C0BEF12F9E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4:47:56.840" v="157" actId="2696"/>
        <pc:sldMkLst>
          <pc:docMk/>
          <pc:sldMk cId="4186152412" sldId="476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186152412" sldId="476"/>
            <ac:spMk id="4" creationId="{5E517F96-82D8-C44D-8EBA-5FCB5131830A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186152412" sldId="476"/>
            <ac:spMk id="5" creationId="{E333C002-A46B-5145-9B4F-8C779BD9DBE8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186152412" sldId="476"/>
            <ac:spMk id="6" creationId="{AB56C01D-A445-35FF-0288-9EBFFE903B37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4:47:32.155" v="156" actId="2696"/>
        <pc:sldMkLst>
          <pc:docMk/>
          <pc:sldMk cId="770003526" sldId="477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770003526" sldId="477"/>
            <ac:spMk id="4" creationId="{5E517F96-82D8-C44D-8EBA-5FCB5131830A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770003526" sldId="477"/>
            <ac:spMk id="5" creationId="{E333C002-A46B-5145-9B4F-8C779BD9DBE8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770003526" sldId="477"/>
            <ac:spMk id="7" creationId="{45D707C8-A65A-A2C3-FA59-00FCEA1241D4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4:53:08.467" v="217" actId="20577"/>
        <pc:sldMkLst>
          <pc:docMk/>
          <pc:sldMk cId="522971075" sldId="478"/>
        </pc:sldMkLst>
        <pc:spChg chg="mod">
          <ac:chgData name="Xuesu Xiao" userId="2da2dc19-76a6-42ca-a03e-a5becae5e7dc" providerId="ADAL" clId="{B74F66C9-E5B3-EF46-B5D8-FD99D1E58699}" dt="2022-11-19T04:53:08.467" v="217" actId="20577"/>
          <ac:spMkLst>
            <pc:docMk/>
            <pc:sldMk cId="522971075" sldId="478"/>
            <ac:spMk id="3" creationId="{CD1A59C8-0BE5-1749-94B1-6E0A48788DC1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522971075" sldId="478"/>
            <ac:spMk id="4" creationId="{C64E0E72-1990-294C-AD67-BE8D21DC34D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522971075" sldId="478"/>
            <ac:spMk id="5" creationId="{399E0DF1-F382-704B-925D-3C0B4A7B4BD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522971075" sldId="478"/>
            <ac:spMk id="8" creationId="{F8A0AAE3-AF5D-D593-781E-064352BCA33A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977486341" sldId="479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977486341" sldId="479"/>
            <ac:spMk id="4" creationId="{3136928E-2330-854A-886D-ED692AB8425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977486341" sldId="479"/>
            <ac:spMk id="5" creationId="{2BD85589-9AED-F949-AB6D-2DED51B0F49F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977486341" sldId="479"/>
            <ac:spMk id="7" creationId="{B68339BE-748E-7185-7E83-B174A73A02DC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338222313" sldId="48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338222313" sldId="480"/>
            <ac:spMk id="4" creationId="{36A4BA8C-4E13-C445-808D-2C284162C7BB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338222313" sldId="480"/>
            <ac:spMk id="5" creationId="{77FCC296-A273-3047-A225-68B899434597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338222313" sldId="480"/>
            <ac:spMk id="7" creationId="{EED1AD27-EDBB-4A36-2FFB-E01A21C3E823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537859319" sldId="481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537859319" sldId="481"/>
            <ac:spMk id="4" creationId="{36A4BA8C-4E13-C445-808D-2C284162C7BB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537859319" sldId="481"/>
            <ac:spMk id="5" creationId="{77FCC296-A273-3047-A225-68B899434597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537859319" sldId="481"/>
            <ac:spMk id="10" creationId="{98EAFA4A-5D8D-FF30-1E51-B5D7D0F2C590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856366771" sldId="482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856366771" sldId="482"/>
            <ac:spMk id="4" creationId="{36A4BA8C-4E13-C445-808D-2C284162C7BB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856366771" sldId="482"/>
            <ac:spMk id="5" creationId="{77FCC296-A273-3047-A225-68B899434597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856366771" sldId="482"/>
            <ac:spMk id="11" creationId="{468E1256-3F0D-5C49-437D-D0DBDD73EB71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071925522" sldId="485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071925522" sldId="485"/>
            <ac:spMk id="4" creationId="{37C21E0F-BBFF-8F45-B25A-A15AC453A18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071925522" sldId="485"/>
            <ac:spMk id="5" creationId="{41E036CD-8BDB-7F4F-AE37-3D02BCB99DDC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071925522" sldId="485"/>
            <ac:spMk id="6" creationId="{B8681413-7FD6-559D-7F68-7738C5B6EAAE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019913970" sldId="486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019913970" sldId="486"/>
            <ac:spMk id="4" creationId="{37C21E0F-BBFF-8F45-B25A-A15AC453A18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019913970" sldId="486"/>
            <ac:spMk id="5" creationId="{41E036CD-8BDB-7F4F-AE37-3D02BCB99DDC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019913970" sldId="486"/>
            <ac:spMk id="7" creationId="{8B69C137-FA4D-C8A3-E1A5-CA43027DD235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5:23:38.697" v="409" actId="2696"/>
        <pc:sldMkLst>
          <pc:docMk/>
          <pc:sldMk cId="1670619051" sldId="487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670619051" sldId="487"/>
            <ac:spMk id="4" creationId="{710B918F-3FD6-6BB6-1F3F-F9FA22E60F2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670619051" sldId="487"/>
            <ac:spMk id="5" creationId="{1299F81D-70C1-A3AF-A51D-6FDDCC670AD7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670619051" sldId="487"/>
            <ac:spMk id="6" creationId="{6A0925A5-FB5C-6873-18F8-1BB6919B9463}"/>
          </ac:spMkLst>
        </pc:spChg>
      </pc:sldChg>
      <pc:sldChg chg="addSp delSp modSp add del mod">
        <pc:chgData name="Xuesu Xiao" userId="2da2dc19-76a6-42ca-a03e-a5becae5e7dc" providerId="ADAL" clId="{B74F66C9-E5B3-EF46-B5D8-FD99D1E58699}" dt="2022-11-19T05:23:39.195" v="410" actId="2696"/>
        <pc:sldMkLst>
          <pc:docMk/>
          <pc:sldMk cId="1740037731" sldId="488"/>
        </pc:sldMkLst>
        <pc:spChg chg="mod">
          <ac:chgData name="Xuesu Xiao" userId="2da2dc19-76a6-42ca-a03e-a5becae5e7dc" providerId="ADAL" clId="{B74F66C9-E5B3-EF46-B5D8-FD99D1E58699}" dt="2022-11-19T04:40:07.245" v="42" actId="27636"/>
          <ac:spMkLst>
            <pc:docMk/>
            <pc:sldMk cId="1740037731" sldId="488"/>
            <ac:spMk id="3" creationId="{99A8C704-4798-6895-F5A1-479AAFC47ECC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740037731" sldId="488"/>
            <ac:spMk id="4" creationId="{710B918F-3FD6-6BB6-1F3F-F9FA22E60F2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740037731" sldId="488"/>
            <ac:spMk id="5" creationId="{1299F81D-70C1-A3AF-A51D-6FDDCC670AD7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740037731" sldId="488"/>
            <ac:spMk id="6" creationId="{8B5074BF-96A5-ACFE-6F83-60FE5F978271}"/>
          </ac:spMkLst>
        </pc:spChg>
        <pc:picChg chg="mod">
          <ac:chgData name="Xuesu Xiao" userId="2da2dc19-76a6-42ca-a03e-a5becae5e7dc" providerId="ADAL" clId="{B74F66C9-E5B3-EF46-B5D8-FD99D1E58699}" dt="2022-11-19T05:05:03.653" v="247" actId="1076"/>
          <ac:picMkLst>
            <pc:docMk/>
            <pc:sldMk cId="1740037731" sldId="488"/>
            <ac:picMk id="2050" creationId="{FAD008F7-3D96-6A50-9655-569F8664F9AB}"/>
          </ac:picMkLst>
        </pc:picChg>
      </pc:sldChg>
      <pc:sldChg chg="addSp delSp modSp add del mod">
        <pc:chgData name="Xuesu Xiao" userId="2da2dc19-76a6-42ca-a03e-a5becae5e7dc" providerId="ADAL" clId="{B74F66C9-E5B3-EF46-B5D8-FD99D1E58699}" dt="2022-11-19T05:23:39.583" v="411" actId="2696"/>
        <pc:sldMkLst>
          <pc:docMk/>
          <pc:sldMk cId="379245142" sldId="489"/>
        </pc:sldMkLst>
        <pc:spChg chg="mod">
          <ac:chgData name="Xuesu Xiao" userId="2da2dc19-76a6-42ca-a03e-a5becae5e7dc" providerId="ADAL" clId="{B74F66C9-E5B3-EF46-B5D8-FD99D1E58699}" dt="2022-11-19T04:40:07.289" v="43" actId="27636"/>
          <ac:spMkLst>
            <pc:docMk/>
            <pc:sldMk cId="379245142" sldId="489"/>
            <ac:spMk id="3" creationId="{99A8C704-4798-6895-F5A1-479AAFC47ECC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79245142" sldId="489"/>
            <ac:spMk id="4" creationId="{710B918F-3FD6-6BB6-1F3F-F9FA22E60F2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79245142" sldId="489"/>
            <ac:spMk id="5" creationId="{1299F81D-70C1-A3AF-A51D-6FDDCC670AD7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79245142" sldId="489"/>
            <ac:spMk id="6" creationId="{ACB8CDA0-2E83-69E3-DD44-488E6E5A56B0}"/>
          </ac:spMkLst>
        </pc:spChg>
      </pc:sldChg>
      <pc:sldChg chg="addSp delSp modSp add del mod">
        <pc:chgData name="Xuesu Xiao" userId="2da2dc19-76a6-42ca-a03e-a5becae5e7dc" providerId="ADAL" clId="{B74F66C9-E5B3-EF46-B5D8-FD99D1E58699}" dt="2022-11-19T05:23:40.028" v="412" actId="2696"/>
        <pc:sldMkLst>
          <pc:docMk/>
          <pc:sldMk cId="2226713212" sldId="490"/>
        </pc:sldMkLst>
        <pc:spChg chg="mod">
          <ac:chgData name="Xuesu Xiao" userId="2da2dc19-76a6-42ca-a03e-a5becae5e7dc" providerId="ADAL" clId="{B74F66C9-E5B3-EF46-B5D8-FD99D1E58699}" dt="2022-11-19T04:40:07.304" v="44" actId="27636"/>
          <ac:spMkLst>
            <pc:docMk/>
            <pc:sldMk cId="2226713212" sldId="490"/>
            <ac:spMk id="3" creationId="{9E9717EC-284A-3BC6-C7AE-CB56EDE18570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226713212" sldId="490"/>
            <ac:spMk id="4" creationId="{36ACF96C-D10F-081E-602E-D02027D767CD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226713212" sldId="490"/>
            <ac:spMk id="5" creationId="{F7771CB9-BE04-2D8B-94B2-A40210D4B490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226713212" sldId="490"/>
            <ac:spMk id="6" creationId="{D1C8BF3F-3A2A-3048-3064-D1C9E68E7535}"/>
          </ac:spMkLst>
        </pc:spChg>
      </pc:sldChg>
      <pc:sldChg chg="addSp delSp modSp add del mod">
        <pc:chgData name="Xuesu Xiao" userId="2da2dc19-76a6-42ca-a03e-a5becae5e7dc" providerId="ADAL" clId="{B74F66C9-E5B3-EF46-B5D8-FD99D1E58699}" dt="2022-11-19T05:24:22.901" v="417" actId="2696"/>
        <pc:sldMkLst>
          <pc:docMk/>
          <pc:sldMk cId="2638240263" sldId="491"/>
        </pc:sldMkLst>
        <pc:spChg chg="mod">
          <ac:chgData name="Xuesu Xiao" userId="2da2dc19-76a6-42ca-a03e-a5becae5e7dc" providerId="ADAL" clId="{B74F66C9-E5B3-EF46-B5D8-FD99D1E58699}" dt="2022-11-19T04:40:07.349" v="45" actId="27636"/>
          <ac:spMkLst>
            <pc:docMk/>
            <pc:sldMk cId="2638240263" sldId="491"/>
            <ac:spMk id="3" creationId="{9E9717EC-284A-3BC6-C7AE-CB56EDE18570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638240263" sldId="491"/>
            <ac:spMk id="4" creationId="{36ACF96C-D10F-081E-602E-D02027D767CD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638240263" sldId="491"/>
            <ac:spMk id="5" creationId="{F7771CB9-BE04-2D8B-94B2-A40210D4B490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638240263" sldId="491"/>
            <ac:spMk id="7" creationId="{0D80955B-D2DB-8730-68CD-CBA7C6466EA5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5:23:27.005" v="408" actId="2696"/>
        <pc:sldMkLst>
          <pc:docMk/>
          <pc:sldMk cId="2943203320" sldId="492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943203320" sldId="492"/>
            <ac:spMk id="4" creationId="{539542DF-A3A2-1799-3C31-5FBDFF98BA44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943203320" sldId="492"/>
            <ac:spMk id="5" creationId="{AA338694-6038-F0C5-3BA4-52B0FBF5721A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943203320" sldId="492"/>
            <ac:spMk id="6" creationId="{22E481C9-DFF2-ECA0-4A91-1C2EF51D1185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517504232" sldId="494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517504232" sldId="494"/>
            <ac:spMk id="3" creationId="{2EBAEB48-2EEB-A8F9-BD5E-E59892AF9035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517504232" sldId="494"/>
            <ac:spMk id="4" creationId="{51A72ED6-B7E1-8613-2E8F-B510B577E4F0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517504232" sldId="494"/>
            <ac:spMk id="5" creationId="{D7482A10-DA2D-780B-2C93-BED8D66FD339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5:23:01.203" v="407" actId="2696"/>
        <pc:sldMkLst>
          <pc:docMk/>
          <pc:sldMk cId="1257842646" sldId="495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257842646" sldId="495"/>
            <ac:spMk id="4" creationId="{539542DF-A3A2-1799-3C31-5FBDFF98BA44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257842646" sldId="495"/>
            <ac:spMk id="5" creationId="{AA338694-6038-F0C5-3BA4-52B0FBF5721A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257842646" sldId="495"/>
            <ac:spMk id="8" creationId="{1A8F8D7B-A55B-9198-85DF-0B640AE6D50B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5:22:58.676" v="405" actId="2696"/>
        <pc:sldMkLst>
          <pc:docMk/>
          <pc:sldMk cId="155791797" sldId="496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55791797" sldId="496"/>
            <ac:spMk id="4" creationId="{539542DF-A3A2-1799-3C31-5FBDFF98BA44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55791797" sldId="496"/>
            <ac:spMk id="5" creationId="{AA338694-6038-F0C5-3BA4-52B0FBF5721A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55791797" sldId="496"/>
            <ac:spMk id="7" creationId="{2F75BE3D-4DCF-ED85-C510-A9BFA87159D3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5:22:59.508" v="406" actId="2696"/>
        <pc:sldMkLst>
          <pc:docMk/>
          <pc:sldMk cId="947789912" sldId="497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947789912" sldId="497"/>
            <ac:spMk id="4" creationId="{539542DF-A3A2-1799-3C31-5FBDFF98BA44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947789912" sldId="497"/>
            <ac:spMk id="5" creationId="{AA338694-6038-F0C5-3BA4-52B0FBF5721A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947789912" sldId="497"/>
            <ac:spMk id="7" creationId="{37A237A8-C534-9319-C9F7-9B47077F790A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5:22:57.876" v="404" actId="2696"/>
        <pc:sldMkLst>
          <pc:docMk/>
          <pc:sldMk cId="3196384517" sldId="498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196384517" sldId="498"/>
            <ac:spMk id="4" creationId="{539542DF-A3A2-1799-3C31-5FBDFF98BA44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196384517" sldId="498"/>
            <ac:spMk id="5" creationId="{AA338694-6038-F0C5-3BA4-52B0FBF5721A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196384517" sldId="498"/>
            <ac:spMk id="7" creationId="{C39959ED-1A74-F929-450B-6233888ED86B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5:22:57.191" v="403" actId="2696"/>
        <pc:sldMkLst>
          <pc:docMk/>
          <pc:sldMk cId="991331779" sldId="499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991331779" sldId="499"/>
            <ac:spMk id="4" creationId="{539542DF-A3A2-1799-3C31-5FBDFF98BA44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991331779" sldId="499"/>
            <ac:spMk id="5" creationId="{AA338694-6038-F0C5-3BA4-52B0FBF5721A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991331779" sldId="499"/>
            <ac:spMk id="7" creationId="{7EBAA06F-BC43-4839-696E-6BC37F41245C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5:22:56.253" v="402" actId="2696"/>
        <pc:sldMkLst>
          <pc:docMk/>
          <pc:sldMk cId="1449528718" sldId="50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449528718" sldId="500"/>
            <ac:spMk id="4" creationId="{539542DF-A3A2-1799-3C31-5FBDFF98BA44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449528718" sldId="500"/>
            <ac:spMk id="5" creationId="{AA338694-6038-F0C5-3BA4-52B0FBF5721A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449528718" sldId="500"/>
            <ac:spMk id="6" creationId="{EBBA2FED-39A8-CC57-5FB9-169695841796}"/>
          </ac:spMkLst>
        </pc:spChg>
      </pc:sldChg>
      <pc:sldChg chg="addSp delSp modSp add del mod">
        <pc:chgData name="Xuesu Xiao" userId="2da2dc19-76a6-42ca-a03e-a5becae5e7dc" providerId="ADAL" clId="{B74F66C9-E5B3-EF46-B5D8-FD99D1E58699}" dt="2022-11-19T05:28:09.601" v="522" actId="20577"/>
        <pc:sldMkLst>
          <pc:docMk/>
          <pc:sldMk cId="422553874" sldId="501"/>
        </pc:sldMkLst>
        <pc:spChg chg="mod">
          <ac:chgData name="Xuesu Xiao" userId="2da2dc19-76a6-42ca-a03e-a5becae5e7dc" providerId="ADAL" clId="{B74F66C9-E5B3-EF46-B5D8-FD99D1E58699}" dt="2022-11-19T05:28:09.601" v="522" actId="20577"/>
          <ac:spMkLst>
            <pc:docMk/>
            <pc:sldMk cId="422553874" sldId="501"/>
            <ac:spMk id="2" creationId="{0E234F21-E2AF-59BC-35D7-50D2614CC70F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22553874" sldId="501"/>
            <ac:spMk id="4" creationId="{2FA2F78C-56D1-AF62-557C-CC0A7C575D68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22553874" sldId="501"/>
            <ac:spMk id="5" creationId="{4F720C12-F6D8-2F8C-75F9-BCF44C11DB8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22553874" sldId="501"/>
            <ac:spMk id="6" creationId="{ED2C9DD5-38C6-794F-EF84-53926B565BAB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5:28:33.349" v="523"/>
        <pc:sldMkLst>
          <pc:docMk/>
          <pc:sldMk cId="4185596027" sldId="502"/>
        </pc:sldMkLst>
        <pc:spChg chg="mod">
          <ac:chgData name="Xuesu Xiao" userId="2da2dc19-76a6-42ca-a03e-a5becae5e7dc" providerId="ADAL" clId="{B74F66C9-E5B3-EF46-B5D8-FD99D1E58699}" dt="2022-11-19T05:28:33.349" v="523"/>
          <ac:spMkLst>
            <pc:docMk/>
            <pc:sldMk cId="4185596027" sldId="502"/>
            <ac:spMk id="2" creationId="{0E234F21-E2AF-59BC-35D7-50D2614CC70F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185596027" sldId="502"/>
            <ac:spMk id="4" creationId="{2FA2F78C-56D1-AF62-557C-CC0A7C575D68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185596027" sldId="502"/>
            <ac:spMk id="5" creationId="{4F720C12-F6D8-2F8C-75F9-BCF44C11DB8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185596027" sldId="502"/>
            <ac:spMk id="6" creationId="{78F1FE31-3A26-73A9-E99C-3843BF1E4FA6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5:33:00.611" v="525" actId="2696"/>
        <pc:sldMkLst>
          <pc:docMk/>
          <pc:sldMk cId="2179238239" sldId="503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179238239" sldId="503"/>
            <ac:spMk id="3" creationId="{40B6A8F7-FABC-0CA1-51C8-1EB81A177F57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179238239" sldId="503"/>
            <ac:spMk id="4" creationId="{09B2F4AA-8D7B-2334-A475-C16740D1CBB2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179238239" sldId="503"/>
            <ac:spMk id="5" creationId="{D85C5E8F-3D86-5B84-22E9-FE9AB3634787}"/>
          </ac:spMkLst>
        </pc:spChg>
      </pc:sldChg>
      <pc:sldChg chg="addSp delSp modSp add del mod">
        <pc:chgData name="Xuesu Xiao" userId="2da2dc19-76a6-42ca-a03e-a5becae5e7dc" providerId="ADAL" clId="{B74F66C9-E5B3-EF46-B5D8-FD99D1E58699}" dt="2022-11-19T05:33:01.625" v="526" actId="2696"/>
        <pc:sldMkLst>
          <pc:docMk/>
          <pc:sldMk cId="25274934" sldId="504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5274934" sldId="504"/>
            <ac:spMk id="3" creationId="{8954916C-9C65-54B1-79FF-C1E9A8E398E5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5274934" sldId="504"/>
            <ac:spMk id="4" creationId="{09B2F4AA-8D7B-2334-A475-C16740D1CBB2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5274934" sldId="504"/>
            <ac:spMk id="5" creationId="{D85C5E8F-3D86-5B84-22E9-FE9AB3634787}"/>
          </ac:spMkLst>
        </pc:spChg>
        <pc:picChg chg="mod">
          <ac:chgData name="Xuesu Xiao" userId="2da2dc19-76a6-42ca-a03e-a5becae5e7dc" providerId="ADAL" clId="{B74F66C9-E5B3-EF46-B5D8-FD99D1E58699}" dt="2022-11-19T05:29:24.112" v="524" actId="14100"/>
          <ac:picMkLst>
            <pc:docMk/>
            <pc:sldMk cId="25274934" sldId="504"/>
            <ac:picMk id="9" creationId="{1A68B132-EE46-D71F-AAF1-EFDE8058FFD0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19T05:33:55.324" v="532" actId="1076"/>
        <pc:sldMkLst>
          <pc:docMk/>
          <pc:sldMk cId="1405509169" sldId="505"/>
        </pc:sldMkLst>
        <pc:spChg chg="del">
          <ac:chgData name="Xuesu Xiao" userId="2da2dc19-76a6-42ca-a03e-a5becae5e7dc" providerId="ADAL" clId="{B74F66C9-E5B3-EF46-B5D8-FD99D1E58699}" dt="2022-11-19T05:33:21.449" v="527" actId="478"/>
          <ac:spMkLst>
            <pc:docMk/>
            <pc:sldMk cId="1405509169" sldId="505"/>
            <ac:spMk id="2" creationId="{F160B9F5-F3AA-978A-A21D-6864080F597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405509169" sldId="505"/>
            <ac:spMk id="3" creationId="{6C8604CC-DD21-6705-B10B-0A13722A7D55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405509169" sldId="505"/>
            <ac:spMk id="4" creationId="{09B2F4AA-8D7B-2334-A475-C16740D1CBB2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405509169" sldId="505"/>
            <ac:spMk id="5" creationId="{D85C5E8F-3D86-5B84-22E9-FE9AB3634787}"/>
          </ac:spMkLst>
        </pc:spChg>
        <pc:spChg chg="add mod">
          <ac:chgData name="Xuesu Xiao" userId="2da2dc19-76a6-42ca-a03e-a5becae5e7dc" providerId="ADAL" clId="{B74F66C9-E5B3-EF46-B5D8-FD99D1E58699}" dt="2022-11-19T05:33:28.161" v="528"/>
          <ac:spMkLst>
            <pc:docMk/>
            <pc:sldMk cId="1405509169" sldId="505"/>
            <ac:spMk id="9" creationId="{EFE4DE61-E1DD-F2DE-1B84-7A987CBE9C12}"/>
          </ac:spMkLst>
        </pc:spChg>
        <pc:picChg chg="mod modCrop">
          <ac:chgData name="Xuesu Xiao" userId="2da2dc19-76a6-42ca-a03e-a5becae5e7dc" providerId="ADAL" clId="{B74F66C9-E5B3-EF46-B5D8-FD99D1E58699}" dt="2022-11-19T05:33:55.324" v="532" actId="1076"/>
          <ac:picMkLst>
            <pc:docMk/>
            <pc:sldMk cId="1405509169" sldId="505"/>
            <ac:picMk id="8" creationId="{72A8B5B0-C42B-4ADC-1165-AB84FF5F40C3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20T02:29:59.953" v="536"/>
        <pc:sldMkLst>
          <pc:docMk/>
          <pc:sldMk cId="1276680132" sldId="506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276680132" sldId="506"/>
            <ac:spMk id="3" creationId="{4756FF74-9827-1130-2DE1-806FE9EACBE0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276680132" sldId="506"/>
            <ac:spMk id="4" creationId="{DC5652F7-6457-F5D5-F0D6-A2A0EDDAAC0E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276680132" sldId="506"/>
            <ac:spMk id="5" creationId="{449A0808-52C4-1A5E-A424-251DA4595BCC}"/>
          </ac:spMkLst>
        </pc:spChg>
        <pc:spChg chg="mod">
          <ac:chgData name="Xuesu Xiao" userId="2da2dc19-76a6-42ca-a03e-a5becae5e7dc" providerId="ADAL" clId="{B74F66C9-E5B3-EF46-B5D8-FD99D1E58699}" dt="2022-11-20T02:29:59.953" v="536"/>
          <ac:spMkLst>
            <pc:docMk/>
            <pc:sldMk cId="1276680132" sldId="506"/>
            <ac:spMk id="9" creationId="{678339EF-ECA1-FFDB-A174-3224869B5734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532996767" sldId="507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532996767" sldId="507"/>
            <ac:spMk id="3" creationId="{27A105AF-AFC8-F810-9A2E-AC5F3F0BB26E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532996767" sldId="507"/>
            <ac:spMk id="4" creationId="{DC5652F7-6457-F5D5-F0D6-A2A0EDDAAC0E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532996767" sldId="507"/>
            <ac:spMk id="5" creationId="{449A0808-52C4-1A5E-A424-251DA4595BCC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028535963" sldId="508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028535963" sldId="508"/>
            <ac:spMk id="4" creationId="{53E966D8-4553-B741-E809-65CF255C48A7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028535963" sldId="508"/>
            <ac:spMk id="5" creationId="{ED6212F4-C19C-C080-531E-D4222A000415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028535963" sldId="508"/>
            <ac:spMk id="7" creationId="{B68B22C7-9D1B-8102-17ED-718A50165849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4:43:11.302" v="100"/>
        <pc:sldMkLst>
          <pc:docMk/>
          <pc:sldMk cId="2427033621" sldId="510"/>
        </pc:sldMkLst>
        <pc:spChg chg="mod">
          <ac:chgData name="Xuesu Xiao" userId="2da2dc19-76a6-42ca-a03e-a5becae5e7dc" providerId="ADAL" clId="{B74F66C9-E5B3-EF46-B5D8-FD99D1E58699}" dt="2022-11-19T04:40:07.452" v="46" actId="27636"/>
          <ac:spMkLst>
            <pc:docMk/>
            <pc:sldMk cId="2427033621" sldId="510"/>
            <ac:spMk id="3" creationId="{11A83B91-15BD-5E1E-5267-35D7ADFF280B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427033621" sldId="510"/>
            <ac:spMk id="4" creationId="{53E966D8-4553-B741-E809-65CF255C48A7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427033621" sldId="510"/>
            <ac:spMk id="5" creationId="{ED6212F4-C19C-C080-531E-D4222A000415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427033621" sldId="510"/>
            <ac:spMk id="7" creationId="{F7112BA0-3E3F-AB45-666E-3272694EDBEC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499206043" sldId="511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99206043" sldId="511"/>
            <ac:spMk id="4" creationId="{D76CDFC7-C91B-9563-BB2A-C2064E35760E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99206043" sldId="511"/>
            <ac:spMk id="5" creationId="{88F67891-4ECB-42DD-313F-39C270ACB119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99206043" sldId="511"/>
            <ac:spMk id="8" creationId="{8DC691EA-5DED-015C-8851-AF8B8ABCC61E}"/>
          </ac:spMkLst>
        </pc:spChg>
      </pc:sldChg>
      <pc:sldChg chg="addSp delSp modSp add del mod">
        <pc:chgData name="Xuesu Xiao" userId="2da2dc19-76a6-42ca-a03e-a5becae5e7dc" providerId="ADAL" clId="{B74F66C9-E5B3-EF46-B5D8-FD99D1E58699}" dt="2022-11-20T02:44:22.434" v="537" actId="2696"/>
        <pc:sldMkLst>
          <pc:docMk/>
          <pc:sldMk cId="2739789779" sldId="512"/>
        </pc:sldMkLst>
        <pc:spChg chg="mod">
          <ac:chgData name="Xuesu Xiao" userId="2da2dc19-76a6-42ca-a03e-a5becae5e7dc" providerId="ADAL" clId="{B74F66C9-E5B3-EF46-B5D8-FD99D1E58699}" dt="2022-11-19T04:40:07.506" v="47" actId="27636"/>
          <ac:spMkLst>
            <pc:docMk/>
            <pc:sldMk cId="2739789779" sldId="512"/>
            <ac:spMk id="3" creationId="{C5779D0E-9C84-D2F8-B0B5-0FF506C59F99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739789779" sldId="512"/>
            <ac:spMk id="4" creationId="{A7C84800-CF87-1C8E-4EC5-8265202BB40E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739789779" sldId="512"/>
            <ac:spMk id="5" creationId="{B9661C7E-00ED-418D-8B3A-97D9E5A9BC3C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739789779" sldId="512"/>
            <ac:spMk id="7" creationId="{DCC1E62A-12CC-642E-82F9-8421A605EB8D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4154647555" sldId="513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154647555" sldId="513"/>
            <ac:spMk id="4" creationId="{B07E930C-36E4-337E-0C9D-FC91798E5847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154647555" sldId="513"/>
            <ac:spMk id="5" creationId="{55610593-8797-D189-E608-5B7A177FCC60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154647555" sldId="513"/>
            <ac:spMk id="7" creationId="{8D0E79A4-67FF-8B52-A010-8CC8F3D5C521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555433722" sldId="514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555433722" sldId="514"/>
            <ac:spMk id="4" creationId="{812B13F5-7593-AD60-FDEE-A480C50FA39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555433722" sldId="514"/>
            <ac:spMk id="5" creationId="{8584D34C-B923-586F-F44E-6AE77F05D665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555433722" sldId="514"/>
            <ac:spMk id="6" creationId="{19758796-6465-DCD9-C3D0-27823072955F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616930668" sldId="515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616930668" sldId="515"/>
            <ac:spMk id="2" creationId="{73AF1125-4A93-EB16-9932-BFFB351888DC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616930668" sldId="515"/>
            <ac:spMk id="4" creationId="{5B6B52E4-F36A-E030-FD17-B46274415534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616930668" sldId="515"/>
            <ac:spMk id="5" creationId="{1734DA35-6C5F-E118-B28A-23BEF3ABE5D9}"/>
          </ac:spMkLst>
        </pc:spChg>
      </pc:sldChg>
      <pc:sldChg chg="addSp delSp modSp add mod">
        <pc:chgData name="Xuesu Xiao" userId="2da2dc19-76a6-42ca-a03e-a5becae5e7dc" providerId="ADAL" clId="{B74F66C9-E5B3-EF46-B5D8-FD99D1E58699}" dt="2022-11-20T02:54:00.135" v="560" actId="1036"/>
        <pc:sldMkLst>
          <pc:docMk/>
          <pc:sldMk cId="2214830292" sldId="516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214830292" sldId="516"/>
            <ac:spMk id="4" creationId="{FBCC5E58-7FB0-417C-D2FE-1903E3B59B74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214830292" sldId="516"/>
            <ac:spMk id="5" creationId="{B85EB10C-D986-870D-884A-C52EC6B4DBDC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214830292" sldId="516"/>
            <ac:spMk id="7" creationId="{0538919F-C123-91B5-6805-2DD43369525A}"/>
          </ac:spMkLst>
        </pc:spChg>
        <pc:picChg chg="mod">
          <ac:chgData name="Xuesu Xiao" userId="2da2dc19-76a6-42ca-a03e-a5becae5e7dc" providerId="ADAL" clId="{B74F66C9-E5B3-EF46-B5D8-FD99D1E58699}" dt="2022-11-20T02:54:00.135" v="560" actId="1036"/>
          <ac:picMkLst>
            <pc:docMk/>
            <pc:sldMk cId="2214830292" sldId="516"/>
            <ac:picMk id="6" creationId="{990A776F-C47F-DFFF-9F1F-C3A7AB26B880}"/>
          </ac:picMkLst>
        </pc:pic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719988919" sldId="517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719988919" sldId="517"/>
            <ac:spMk id="4" creationId="{E620CFF8-7A27-1032-6C74-1F9DCBA5CB55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719988919" sldId="517"/>
            <ac:spMk id="5" creationId="{E7A5CDCB-5E3B-3CC2-7FF0-6B15CE9BA4E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719988919" sldId="517"/>
            <ac:spMk id="6" creationId="{95932B7F-6644-F733-9868-95333220BCED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528173853" sldId="518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528173853" sldId="518"/>
            <ac:spMk id="4" creationId="{4BAEBD1E-630B-857D-39FF-CC4799FDFE05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528173853" sldId="518"/>
            <ac:spMk id="5" creationId="{E565A113-36A7-E6C3-CDEE-244AEE22ADEF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528173853" sldId="518"/>
            <ac:spMk id="7" creationId="{F050217D-414B-8ED5-F755-C85CF941C46B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998468472" sldId="519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998468472" sldId="519"/>
            <ac:spMk id="4" creationId="{CE25FE45-D4E2-0BEB-CDA3-97130355A17A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998468472" sldId="519"/>
            <ac:spMk id="5" creationId="{3A6249A4-297C-CA89-6C9D-CEEEA085AE48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998468472" sldId="519"/>
            <ac:spMk id="7" creationId="{7CC2819F-F1AD-D8B9-678E-B55644FA5CEB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839737693" sldId="52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839737693" sldId="520"/>
            <ac:spMk id="4" creationId="{630FAAE2-7E5E-CCDA-6FD3-F2774E608B9E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839737693" sldId="520"/>
            <ac:spMk id="5" creationId="{A102DC25-14CC-C7D9-4B6B-E666C4413D29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839737693" sldId="520"/>
            <ac:spMk id="6" creationId="{7D900B9F-8C76-155C-FA79-D809ECF7A15C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118660206" sldId="521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118660206" sldId="521"/>
            <ac:spMk id="4" creationId="{6AE2993A-1543-F7CC-1A9B-8B566D034530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118660206" sldId="521"/>
            <ac:spMk id="5" creationId="{89DDC66E-DC7C-60BB-AFCD-B04793093790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118660206" sldId="521"/>
            <ac:spMk id="6" creationId="{E039C2F2-12DC-A8BC-468E-3BE5033E267C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024373490" sldId="522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024373490" sldId="522"/>
            <ac:spMk id="3" creationId="{89B4285B-6723-CECA-842B-DF747A614911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024373490" sldId="522"/>
            <ac:spMk id="4" creationId="{5C668CF1-818B-8243-3480-06DC4FA29DF3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024373490" sldId="522"/>
            <ac:spMk id="5" creationId="{B6D4BFBD-FD99-7EF0-1AA8-B5919BBFF8C7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5:15:44.279" v="310" actId="20577"/>
        <pc:sldMkLst>
          <pc:docMk/>
          <pc:sldMk cId="3047866080" sldId="523"/>
        </pc:sldMkLst>
        <pc:spChg chg="mod">
          <ac:chgData name="Xuesu Xiao" userId="2da2dc19-76a6-42ca-a03e-a5becae5e7dc" providerId="ADAL" clId="{B74F66C9-E5B3-EF46-B5D8-FD99D1E58699}" dt="2022-11-19T05:15:44.279" v="310" actId="20577"/>
          <ac:spMkLst>
            <pc:docMk/>
            <pc:sldMk cId="3047866080" sldId="523"/>
            <ac:spMk id="2" creationId="{117951AF-3FAB-52F7-A675-F45BC4D4E9BE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047866080" sldId="523"/>
            <ac:spMk id="4" creationId="{6346D117-C4F6-C7B6-3FAA-3E233D4EF253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047866080" sldId="523"/>
            <ac:spMk id="5" creationId="{0F79EA38-40D7-2C50-CF1F-505EE619F1D0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047866080" sldId="523"/>
            <ac:spMk id="6" creationId="{58EF324E-B4AF-9C8C-3C0C-877F1FFB4D43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388062194" sldId="524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388062194" sldId="524"/>
            <ac:spMk id="3" creationId="{9E1B23F9-9DB5-09CD-5EC9-DB209EE6A3F3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388062194" sldId="524"/>
            <ac:spMk id="4" creationId="{5A1B88F4-EC3F-9EF8-3F15-7790B8DDA993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388062194" sldId="524"/>
            <ac:spMk id="5" creationId="{250897EB-A66B-988B-CB36-70ACD8029E3A}"/>
          </ac:spMkLst>
        </pc:spChg>
      </pc:sldChg>
      <pc:sldChg chg="addSp delSp modSp add mod">
        <pc:chgData name="Xuesu Xiao" userId="2da2dc19-76a6-42ca-a03e-a5becae5e7dc" providerId="ADAL" clId="{B74F66C9-E5B3-EF46-B5D8-FD99D1E58699}" dt="2022-11-20T03:58:11.049" v="712" actId="1036"/>
        <pc:sldMkLst>
          <pc:docMk/>
          <pc:sldMk cId="499620237" sldId="525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99620237" sldId="525"/>
            <ac:spMk id="3" creationId="{93037C4D-3938-8E28-3286-ADC876B25B66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99620237" sldId="525"/>
            <ac:spMk id="4" creationId="{E3E6D3BB-3B57-C67E-3FBD-B7A5A3E0CFFD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99620237" sldId="525"/>
            <ac:spMk id="5" creationId="{8CA2094B-A96B-8E26-D9F7-9ABEAE55F067}"/>
          </ac:spMkLst>
        </pc:spChg>
        <pc:spChg chg="mod">
          <ac:chgData name="Xuesu Xiao" userId="2da2dc19-76a6-42ca-a03e-a5becae5e7dc" providerId="ADAL" clId="{B74F66C9-E5B3-EF46-B5D8-FD99D1E58699}" dt="2022-11-19T04:40:08.022" v="63" actId="27636"/>
          <ac:spMkLst>
            <pc:docMk/>
            <pc:sldMk cId="499620237" sldId="525"/>
            <ac:spMk id="6" creationId="{6251BD6F-4C8A-E658-0B54-096389469BD2}"/>
          </ac:spMkLst>
        </pc:spChg>
        <pc:picChg chg="mod">
          <ac:chgData name="Xuesu Xiao" userId="2da2dc19-76a6-42ca-a03e-a5becae5e7dc" providerId="ADAL" clId="{B74F66C9-E5B3-EF46-B5D8-FD99D1E58699}" dt="2022-11-20T03:58:11.049" v="712" actId="1036"/>
          <ac:picMkLst>
            <pc:docMk/>
            <pc:sldMk cId="499620237" sldId="525"/>
            <ac:picMk id="7" creationId="{9E6055F2-D805-4F1B-327B-3D8198DC31A0}"/>
          </ac:picMkLst>
        </pc:pic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854659173" sldId="526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854659173" sldId="526"/>
            <ac:spMk id="4" creationId="{B64FB29A-5AA2-5D21-AE3D-9E1BA51A612F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854659173" sldId="526"/>
            <ac:spMk id="5" creationId="{B9377D98-2F11-653A-9621-8596BB60E31C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854659173" sldId="526"/>
            <ac:spMk id="6" creationId="{2AA8CF55-D01A-A252-1CB8-0E9113C8536D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5:19:06.176" v="395" actId="1036"/>
        <pc:sldMkLst>
          <pc:docMk/>
          <pc:sldMk cId="1873024031" sldId="527"/>
        </pc:sldMkLst>
        <pc:spChg chg="mod">
          <ac:chgData name="Xuesu Xiao" userId="2da2dc19-76a6-42ca-a03e-a5becae5e7dc" providerId="ADAL" clId="{B74F66C9-E5B3-EF46-B5D8-FD99D1E58699}" dt="2022-11-19T05:19:06.176" v="395" actId="1036"/>
          <ac:spMkLst>
            <pc:docMk/>
            <pc:sldMk cId="1873024031" sldId="527"/>
            <ac:spMk id="3" creationId="{D94B159D-5442-0B5A-55BC-7050358D5FDA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873024031" sldId="527"/>
            <ac:spMk id="4" creationId="{2ECC0A50-A7B8-D2A3-3230-4EC676611B3A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873024031" sldId="527"/>
            <ac:spMk id="5" creationId="{D7E3338A-E4A2-1B97-2FF4-5895392E9BF0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873024031" sldId="527"/>
            <ac:spMk id="7" creationId="{76694076-B804-A66D-8ECD-AB954C874781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269864000" sldId="528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269864000" sldId="528"/>
            <ac:spMk id="3" creationId="{41F7CBA2-583C-EB54-70CA-6764566458E9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269864000" sldId="528"/>
            <ac:spMk id="4" creationId="{2ECC0A50-A7B8-D2A3-3230-4EC676611B3A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269864000" sldId="528"/>
            <ac:spMk id="5" creationId="{D7E3338A-E4A2-1B97-2FF4-5895392E9BF0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4181181105" sldId="529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181181105" sldId="529"/>
            <ac:spMk id="3" creationId="{7915A8B7-9316-A32E-4868-3F447A9D5A9D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181181105" sldId="529"/>
            <ac:spMk id="4" creationId="{BE1C70D6-13BD-17C3-DD7A-F9F84A2BC809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181181105" sldId="529"/>
            <ac:spMk id="5" creationId="{8E8F51DB-F268-AA8B-38D9-0C431894F2B8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978960568" sldId="53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978960568" sldId="530"/>
            <ac:spMk id="4" creationId="{40525429-9796-4E53-CD73-55FFC761C280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978960568" sldId="530"/>
            <ac:spMk id="5" creationId="{44BF0B09-9962-5FD6-FF1E-6480488BBA5C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978960568" sldId="530"/>
            <ac:spMk id="6" creationId="{D28CA716-B066-DA25-76F0-8629FF6A9CD7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442529977" sldId="531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42529977" sldId="531"/>
            <ac:spMk id="3" creationId="{9586E563-85FB-B102-0F3E-4529E8829666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42529977" sldId="531"/>
            <ac:spMk id="4" creationId="{BE1C70D6-13BD-17C3-DD7A-F9F84A2BC809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42529977" sldId="531"/>
            <ac:spMk id="5" creationId="{8E8F51DB-F268-AA8B-38D9-0C431894F2B8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015582044" sldId="532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015582044" sldId="532"/>
            <ac:spMk id="3" creationId="{207B6FA3-F86C-28EE-81CB-74174311E23A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015582044" sldId="532"/>
            <ac:spMk id="4" creationId="{BE1C70D6-13BD-17C3-DD7A-F9F84A2BC809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015582044" sldId="532"/>
            <ac:spMk id="5" creationId="{8E8F51DB-F268-AA8B-38D9-0C431894F2B8}"/>
          </ac:spMkLst>
        </pc:spChg>
      </pc:sldChg>
      <pc:sldChg chg="addSp delSp modSp add del">
        <pc:chgData name="Xuesu Xiao" userId="2da2dc19-76a6-42ca-a03e-a5becae5e7dc" providerId="ADAL" clId="{B74F66C9-E5B3-EF46-B5D8-FD99D1E58699}" dt="2022-11-20T02:44:28.112" v="538" actId="2696"/>
        <pc:sldMkLst>
          <pc:docMk/>
          <pc:sldMk cId="2393024650" sldId="533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393024650" sldId="533"/>
            <ac:spMk id="2" creationId="{485CFAF6-0EA5-AD36-9464-06582E94375F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393024650" sldId="533"/>
            <ac:spMk id="4" creationId="{21FD71A5-30CE-CEC9-5CCC-CB8063C05E77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393024650" sldId="533"/>
            <ac:spMk id="5" creationId="{F0D00ECA-D782-6C5E-F0C8-96BC58D6F761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195797690" sldId="534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195797690" sldId="534"/>
            <ac:spMk id="2" creationId="{19CCA961-1020-C87A-85D0-CC5C788A905E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195797690" sldId="534"/>
            <ac:spMk id="4" creationId="{F9AA4E2E-6705-3739-FEF3-9F0778A59D9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195797690" sldId="534"/>
            <ac:spMk id="5" creationId="{242BFA92-DAD6-5609-727E-342EB890567D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020090745" sldId="535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020090745" sldId="535"/>
            <ac:spMk id="3" creationId="{3AB99F43-1A10-36C1-7AA0-1CCD93038CC0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020090745" sldId="535"/>
            <ac:spMk id="4" creationId="{DB27AE54-589C-4442-5EB9-490A8A79EA05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020090745" sldId="535"/>
            <ac:spMk id="5" creationId="{8104977A-222E-7FF9-8EDA-DB73110CCBE8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60451634" sldId="536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60451634" sldId="536"/>
            <ac:spMk id="4" creationId="{FBCC5E58-7FB0-417C-D2FE-1903E3B59B74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60451634" sldId="536"/>
            <ac:spMk id="5" creationId="{B85EB10C-D986-870D-884A-C52EC6B4DBDC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60451634" sldId="536"/>
            <ac:spMk id="6" creationId="{CCB52CBF-ACD9-4513-0F78-9B283C685A25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090064072" sldId="537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090064072" sldId="537"/>
            <ac:spMk id="3" creationId="{01B5361C-2C67-8618-7FD3-0A57C518A02A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090064072" sldId="537"/>
            <ac:spMk id="4" creationId="{A11E4A87-AD4E-0525-C6B2-33C691EBBCD5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090064072" sldId="537"/>
            <ac:spMk id="5" creationId="{EB0FF435-A922-60EC-0519-E872DC387B10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743581013" sldId="538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743581013" sldId="538"/>
            <ac:spMk id="4" creationId="{84D92CDA-60F5-89E3-901A-D8DC93849705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743581013" sldId="538"/>
            <ac:spMk id="5" creationId="{A448B219-810F-10BF-BC4F-822BC42C9C25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743581013" sldId="538"/>
            <ac:spMk id="6" creationId="{81B7198D-CE74-9D66-8D29-1E99A7D85F22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493707993" sldId="539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493707993" sldId="539"/>
            <ac:spMk id="3" creationId="{BD387C49-3D22-DCCD-E3A2-9DCBBFFC7AF6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493707993" sldId="539"/>
            <ac:spMk id="4" creationId="{3DB38683-39B3-4B5D-8084-AA6F6A61060E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493707993" sldId="539"/>
            <ac:spMk id="5" creationId="{7E4C1E88-D7F6-6164-2F83-A574EE6A97D3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741362464" sldId="54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741362464" sldId="540"/>
            <ac:spMk id="4" creationId="{90AAA240-F599-5749-1E5C-74101BA82E75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741362464" sldId="540"/>
            <ac:spMk id="5" creationId="{E034352A-5D79-D31C-2781-9D3F676390BE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741362464" sldId="540"/>
            <ac:spMk id="7" creationId="{60CCA0C2-5537-1C2A-1934-729603A06348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5:10:03.783" v="257" actId="1035"/>
        <pc:sldMkLst>
          <pc:docMk/>
          <pc:sldMk cId="3900257319" sldId="541"/>
        </pc:sldMkLst>
        <pc:spChg chg="mod">
          <ac:chgData name="Xuesu Xiao" userId="2da2dc19-76a6-42ca-a03e-a5becae5e7dc" providerId="ADAL" clId="{B74F66C9-E5B3-EF46-B5D8-FD99D1E58699}" dt="2022-11-19T04:40:07.546" v="49" actId="27636"/>
          <ac:spMkLst>
            <pc:docMk/>
            <pc:sldMk cId="3900257319" sldId="541"/>
            <ac:spMk id="2" creationId="{5FCF5A99-1129-024F-8C7D-33C5FADB8484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900257319" sldId="541"/>
            <ac:spMk id="3" creationId="{99576D04-7BB1-9CEF-E033-A21FF30C76F3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900257319" sldId="541"/>
            <ac:spMk id="4" creationId="{3DB38683-39B3-4B5D-8084-AA6F6A61060E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900257319" sldId="541"/>
            <ac:spMk id="5" creationId="{7E4C1E88-D7F6-6164-2F83-A574EE6A97D3}"/>
          </ac:spMkLst>
        </pc:spChg>
        <pc:picChg chg="mod">
          <ac:chgData name="Xuesu Xiao" userId="2da2dc19-76a6-42ca-a03e-a5becae5e7dc" providerId="ADAL" clId="{B74F66C9-E5B3-EF46-B5D8-FD99D1E58699}" dt="2022-11-19T05:10:03.783" v="257" actId="1035"/>
          <ac:picMkLst>
            <pc:docMk/>
            <pc:sldMk cId="3900257319" sldId="541"/>
            <ac:picMk id="8" creationId="{633A8686-B224-A848-9B34-B6616A43EF62}"/>
          </ac:picMkLst>
        </pc:pic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092015878" sldId="542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092015878" sldId="542"/>
            <ac:spMk id="3" creationId="{98653C15-22A9-3797-7AA9-D12560B6D68A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092015878" sldId="542"/>
            <ac:spMk id="4" creationId="{11FF2E05-C2D7-7959-E4ED-7B44B7742169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092015878" sldId="542"/>
            <ac:spMk id="5" creationId="{3AF14134-D06A-7FF5-6805-479AB519D0F2}"/>
          </ac:spMkLst>
        </pc:spChg>
      </pc:sldChg>
      <pc:sldChg chg="addSp delSp modSp add mod">
        <pc:chgData name="Xuesu Xiao" userId="2da2dc19-76a6-42ca-a03e-a5becae5e7dc" providerId="ADAL" clId="{B74F66C9-E5B3-EF46-B5D8-FD99D1E58699}" dt="2022-11-20T03:06:48.710" v="620" actId="1035"/>
        <pc:sldMkLst>
          <pc:docMk/>
          <pc:sldMk cId="3458925638" sldId="543"/>
        </pc:sldMkLst>
        <pc:spChg chg="mod">
          <ac:chgData name="Xuesu Xiao" userId="2da2dc19-76a6-42ca-a03e-a5becae5e7dc" providerId="ADAL" clId="{B74F66C9-E5B3-EF46-B5D8-FD99D1E58699}" dt="2022-11-20T03:06:45.397" v="605" actId="167"/>
          <ac:spMkLst>
            <pc:docMk/>
            <pc:sldMk cId="3458925638" sldId="543"/>
            <ac:spMk id="3" creationId="{C7572269-DBA1-CFAA-5DD1-B715AAC16982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458925638" sldId="543"/>
            <ac:spMk id="4" creationId="{45B2BBEB-0E38-73F1-7569-E091FD866BF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458925638" sldId="543"/>
            <ac:spMk id="5" creationId="{4D4A7AC8-8BF5-3135-BB31-96C6F904AAA5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458925638" sldId="543"/>
            <ac:spMk id="8" creationId="{C550A33B-39F4-74A6-8B1F-5BD00A257E27}"/>
          </ac:spMkLst>
        </pc:spChg>
        <pc:picChg chg="mod">
          <ac:chgData name="Xuesu Xiao" userId="2da2dc19-76a6-42ca-a03e-a5becae5e7dc" providerId="ADAL" clId="{B74F66C9-E5B3-EF46-B5D8-FD99D1E58699}" dt="2022-11-20T03:06:36.240" v="604" actId="1036"/>
          <ac:picMkLst>
            <pc:docMk/>
            <pc:sldMk cId="3458925638" sldId="543"/>
            <ac:picMk id="6" creationId="{161CE818-ECB8-BEAF-4EF4-FAACC08D05D6}"/>
          </ac:picMkLst>
        </pc:picChg>
        <pc:picChg chg="mod">
          <ac:chgData name="Xuesu Xiao" userId="2da2dc19-76a6-42ca-a03e-a5becae5e7dc" providerId="ADAL" clId="{B74F66C9-E5B3-EF46-B5D8-FD99D1E58699}" dt="2022-11-20T03:06:48.710" v="620" actId="1035"/>
          <ac:picMkLst>
            <pc:docMk/>
            <pc:sldMk cId="3458925638" sldId="543"/>
            <ac:picMk id="7" creationId="{BA934296-C4F4-96D1-5060-EC60102CFD2C}"/>
          </ac:picMkLst>
        </pc:pic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4144634977" sldId="544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144634977" sldId="544"/>
            <ac:spMk id="3" creationId="{58E5A539-79B9-C57C-B5B2-61F2FEFF6BF7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144634977" sldId="544"/>
            <ac:spMk id="4" creationId="{11FF2E05-C2D7-7959-E4ED-7B44B7742169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144634977" sldId="544"/>
            <ac:spMk id="5" creationId="{3AF14134-D06A-7FF5-6805-479AB519D0F2}"/>
          </ac:spMkLst>
        </pc:spChg>
      </pc:sldChg>
      <pc:sldChg chg="addSp delSp modSp add mod">
        <pc:chgData name="Xuesu Xiao" userId="2da2dc19-76a6-42ca-a03e-a5becae5e7dc" providerId="ADAL" clId="{B74F66C9-E5B3-EF46-B5D8-FD99D1E58699}" dt="2022-11-20T03:01:53.988" v="561" actId="20577"/>
        <pc:sldMkLst>
          <pc:docMk/>
          <pc:sldMk cId="995979242" sldId="545"/>
        </pc:sldMkLst>
        <pc:spChg chg="mod">
          <ac:chgData name="Xuesu Xiao" userId="2da2dc19-76a6-42ca-a03e-a5becae5e7dc" providerId="ADAL" clId="{B74F66C9-E5B3-EF46-B5D8-FD99D1E58699}" dt="2022-11-20T03:01:53.988" v="561" actId="20577"/>
          <ac:spMkLst>
            <pc:docMk/>
            <pc:sldMk cId="995979242" sldId="545"/>
            <ac:spMk id="2" creationId="{C902B590-E5D6-730B-91A6-FACD47C27E9A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995979242" sldId="545"/>
            <ac:spMk id="3" creationId="{EABE2DDC-8C55-4D6C-CDF8-5486C2DB7A7A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995979242" sldId="545"/>
            <ac:spMk id="4" creationId="{7700FE4E-5271-2473-60E1-A389982C380E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995979242" sldId="545"/>
            <ac:spMk id="5" creationId="{A4938728-1CA6-41B4-B96D-A52019CFB745}"/>
          </ac:spMkLst>
        </pc:spChg>
      </pc:sldChg>
      <pc:sldChg chg="addSp delSp modSp add mod">
        <pc:chgData name="Xuesu Xiao" userId="2da2dc19-76a6-42ca-a03e-a5becae5e7dc" providerId="ADAL" clId="{B74F66C9-E5B3-EF46-B5D8-FD99D1E58699}" dt="2022-11-20T03:04:28.631" v="581" actId="20577"/>
        <pc:sldMkLst>
          <pc:docMk/>
          <pc:sldMk cId="2275408222" sldId="546"/>
        </pc:sldMkLst>
        <pc:spChg chg="mod">
          <ac:chgData name="Xuesu Xiao" userId="2da2dc19-76a6-42ca-a03e-a5becae5e7dc" providerId="ADAL" clId="{B74F66C9-E5B3-EF46-B5D8-FD99D1E58699}" dt="2022-11-20T03:04:28.631" v="581" actId="20577"/>
          <ac:spMkLst>
            <pc:docMk/>
            <pc:sldMk cId="2275408222" sldId="546"/>
            <ac:spMk id="2" creationId="{C902B590-E5D6-730B-91A6-FACD47C27E9A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275408222" sldId="546"/>
            <ac:spMk id="3" creationId="{A5264F89-CA3A-0F00-A806-37413836D537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275408222" sldId="546"/>
            <ac:spMk id="4" creationId="{7700FE4E-5271-2473-60E1-A389982C380E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275408222" sldId="546"/>
            <ac:spMk id="5" creationId="{A4938728-1CA6-41B4-B96D-A52019CFB745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4:43:11.302" v="100"/>
        <pc:sldMkLst>
          <pc:docMk/>
          <pc:sldMk cId="2313172705" sldId="547"/>
        </pc:sldMkLst>
        <pc:spChg chg="mod">
          <ac:chgData name="Xuesu Xiao" userId="2da2dc19-76a6-42ca-a03e-a5becae5e7dc" providerId="ADAL" clId="{B74F66C9-E5B3-EF46-B5D8-FD99D1E58699}" dt="2022-11-19T04:40:07.543" v="48" actId="27636"/>
          <ac:spMkLst>
            <pc:docMk/>
            <pc:sldMk cId="2313172705" sldId="547"/>
            <ac:spMk id="2" creationId="{5FCF5A99-1129-024F-8C7D-33C5FADB8484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313172705" sldId="547"/>
            <ac:spMk id="3" creationId="{C36AEF3F-7FF1-BB9E-DBD2-098D6457CE52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313172705" sldId="547"/>
            <ac:spMk id="4" creationId="{3DB38683-39B3-4B5D-8084-AA6F6A61060E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313172705" sldId="547"/>
            <ac:spMk id="5" creationId="{7E4C1E88-D7F6-6164-2F83-A574EE6A97D3}"/>
          </ac:spMkLst>
        </pc:spChg>
      </pc:sldChg>
      <pc:sldChg chg="addSp delSp modSp add">
        <pc:chgData name="Xuesu Xiao" userId="2da2dc19-76a6-42ca-a03e-a5becae5e7dc" providerId="ADAL" clId="{B74F66C9-E5B3-EF46-B5D8-FD99D1E58699}" dt="2022-11-20T03:02:30.478" v="580" actId="1036"/>
        <pc:sldMkLst>
          <pc:docMk/>
          <pc:sldMk cId="3060296709" sldId="548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060296709" sldId="548"/>
            <ac:spMk id="4" creationId="{8D752BDA-F21C-78FC-4937-2C076462EF47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060296709" sldId="548"/>
            <ac:spMk id="5" creationId="{E0E82220-E1CD-56BD-15D7-BA7C5190DE1A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060296709" sldId="548"/>
            <ac:spMk id="7" creationId="{6CBD5DD4-CA77-09BC-40C8-66A2E2841DE6}"/>
          </ac:spMkLst>
        </pc:spChg>
        <pc:picChg chg="mod">
          <ac:chgData name="Xuesu Xiao" userId="2da2dc19-76a6-42ca-a03e-a5becae5e7dc" providerId="ADAL" clId="{B74F66C9-E5B3-EF46-B5D8-FD99D1E58699}" dt="2022-11-20T03:02:30.478" v="580" actId="1036"/>
          <ac:picMkLst>
            <pc:docMk/>
            <pc:sldMk cId="3060296709" sldId="548"/>
            <ac:picMk id="7170" creationId="{0DE109A4-C610-38B8-50F7-AEBF4CB5B456}"/>
          </ac:picMkLst>
        </pc:picChg>
        <pc:picChg chg="mod">
          <ac:chgData name="Xuesu Xiao" userId="2da2dc19-76a6-42ca-a03e-a5becae5e7dc" providerId="ADAL" clId="{B74F66C9-E5B3-EF46-B5D8-FD99D1E58699}" dt="2022-11-20T03:02:30.478" v="580" actId="1036"/>
          <ac:picMkLst>
            <pc:docMk/>
            <pc:sldMk cId="3060296709" sldId="548"/>
            <ac:picMk id="7172" creationId="{C94CCEB3-72DE-C60B-1500-3D335B5FAFD8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20T03:07:25.342" v="621" actId="478"/>
        <pc:sldMkLst>
          <pc:docMk/>
          <pc:sldMk cId="5234716" sldId="549"/>
        </pc:sldMkLst>
        <pc:spChg chg="del">
          <ac:chgData name="Xuesu Xiao" userId="2da2dc19-76a6-42ca-a03e-a5becae5e7dc" providerId="ADAL" clId="{B74F66C9-E5B3-EF46-B5D8-FD99D1E58699}" dt="2022-11-20T03:07:25.342" v="621" actId="478"/>
          <ac:spMkLst>
            <pc:docMk/>
            <pc:sldMk cId="5234716" sldId="549"/>
            <ac:spMk id="3" creationId="{9CD5D84D-F5D6-64F0-AF5B-5A1C40FC4E06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5234716" sldId="549"/>
            <ac:spMk id="4" creationId="{90AAA240-F599-5749-1E5C-74101BA82E75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5234716" sldId="549"/>
            <ac:spMk id="5" creationId="{E034352A-5D79-D31C-2781-9D3F676390BE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5234716" sldId="549"/>
            <ac:spMk id="6" creationId="{59E13A5A-FFE2-FF2F-E56C-74B12DB6D927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906586153" sldId="55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906586153" sldId="550"/>
            <ac:spMk id="4" creationId="{D8D2DCFD-999E-55CE-9758-7009D6E13C3D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906586153" sldId="550"/>
            <ac:spMk id="5" creationId="{F6A4044F-CFE7-BCA8-7E36-04066A89A02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906586153" sldId="550"/>
            <ac:spMk id="7" creationId="{D1F40A5F-1685-8500-7AE6-44FA44FF527C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825099269" sldId="551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825099269" sldId="551"/>
            <ac:spMk id="4" creationId="{D8D2DCFD-999E-55CE-9758-7009D6E13C3D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825099269" sldId="551"/>
            <ac:spMk id="5" creationId="{F6A4044F-CFE7-BCA8-7E36-04066A89A02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825099269" sldId="551"/>
            <ac:spMk id="6" creationId="{96740158-4BC2-CE90-8D52-ED66FC7233C0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186420898" sldId="552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186420898" sldId="552"/>
            <ac:spMk id="4" creationId="{D8D2DCFD-999E-55CE-9758-7009D6E13C3D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186420898" sldId="552"/>
            <ac:spMk id="5" creationId="{F6A4044F-CFE7-BCA8-7E36-04066A89A02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186420898" sldId="552"/>
            <ac:spMk id="6" creationId="{4A79DC41-78F1-E238-D3D8-79196DD04E7D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764514349" sldId="553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764514349" sldId="553"/>
            <ac:spMk id="3" creationId="{3BB3A1DA-95AE-E2B7-57B6-B134CBD5CD5C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764514349" sldId="553"/>
            <ac:spMk id="4" creationId="{97F1F952-D061-FE49-BE6C-1215EE6A2A6F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764514349" sldId="553"/>
            <ac:spMk id="5" creationId="{CB45DF7D-5215-864C-B45E-8E6069602FDC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462347418" sldId="554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462347418" sldId="554"/>
            <ac:spMk id="3" creationId="{287B91B1-CBAB-E2A7-1C79-F7CA40D0DD33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462347418" sldId="554"/>
            <ac:spMk id="4" creationId="{97F1F952-D061-FE49-BE6C-1215EE6A2A6F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462347418" sldId="554"/>
            <ac:spMk id="5" creationId="{CB45DF7D-5215-864C-B45E-8E6069602FDC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829646673" sldId="555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829646673" sldId="555"/>
            <ac:spMk id="3" creationId="{33689ABC-F9C7-E9CC-8AF5-A6B9143C1EDD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829646673" sldId="555"/>
            <ac:spMk id="4" creationId="{B9220F5E-F382-CD42-B3D4-B5CC9590675B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829646673" sldId="555"/>
            <ac:spMk id="5" creationId="{D055F10A-4223-6B40-9643-E73A98A8539D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719156662" sldId="556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719156662" sldId="556"/>
            <ac:spMk id="3" creationId="{41459236-4345-DD2E-B494-A8DE78386EF3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719156662" sldId="556"/>
            <ac:spMk id="4" creationId="{B9220F5E-F382-CD42-B3D4-B5CC9590675B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719156662" sldId="556"/>
            <ac:spMk id="5" creationId="{D055F10A-4223-6B40-9643-E73A98A8539D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4:43:11.302" v="100"/>
        <pc:sldMkLst>
          <pc:docMk/>
          <pc:sldMk cId="2284345746" sldId="557"/>
        </pc:sldMkLst>
        <pc:spChg chg="mod">
          <ac:chgData name="Xuesu Xiao" userId="2da2dc19-76a6-42ca-a03e-a5becae5e7dc" providerId="ADAL" clId="{B74F66C9-E5B3-EF46-B5D8-FD99D1E58699}" dt="2022-11-19T04:40:07.556" v="50" actId="27636"/>
          <ac:spMkLst>
            <pc:docMk/>
            <pc:sldMk cId="2284345746" sldId="557"/>
            <ac:spMk id="2" creationId="{11812CD5-89CB-9543-9641-2BD335DB4120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284345746" sldId="557"/>
            <ac:spMk id="3" creationId="{03552E02-82FD-812D-08AC-B3CE75AE33B6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284345746" sldId="557"/>
            <ac:spMk id="4" creationId="{B15576B6-B403-A44D-B0F1-836CCE11E2EA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284345746" sldId="557"/>
            <ac:spMk id="5" creationId="{87C9B232-8C3F-3249-A6E9-DF8BD8B92005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552631947" sldId="558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552631947" sldId="558"/>
            <ac:spMk id="3" creationId="{E0661B17-5E18-846B-506F-8E3D1A7E46D8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552631947" sldId="558"/>
            <ac:spMk id="4" creationId="{852FC978-2A9B-1F4A-9348-0BE2215DAC9D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552631947" sldId="558"/>
            <ac:spMk id="5" creationId="{17EA8644-FA00-064F-A3FC-962CC3F25C6C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54068852" sldId="559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54068852" sldId="559"/>
            <ac:spMk id="4" creationId="{852FC978-2A9B-1F4A-9348-0BE2215DAC9D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54068852" sldId="559"/>
            <ac:spMk id="5" creationId="{17EA8644-FA00-064F-A3FC-962CC3F25C6C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54068852" sldId="559"/>
            <ac:spMk id="7" creationId="{A039A266-BB7E-466B-F190-ADC617D8277A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050445415" sldId="56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050445415" sldId="560"/>
            <ac:spMk id="4" creationId="{55838D3E-5F9A-7342-8D38-7618B7860C8A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050445415" sldId="560"/>
            <ac:spMk id="5" creationId="{4B46922F-F32B-70E1-9992-87D304724CF3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050445415" sldId="560"/>
            <ac:spMk id="6" creationId="{86153E39-4145-B8BA-367A-2698AA7DC78E}"/>
          </ac:spMkLst>
        </pc:spChg>
      </pc:sldChg>
      <pc:sldChg chg="addSp delSp modSp add mod">
        <pc:chgData name="Xuesu Xiao" userId="2da2dc19-76a6-42ca-a03e-a5becae5e7dc" providerId="ADAL" clId="{B74F66C9-E5B3-EF46-B5D8-FD99D1E58699}" dt="2022-11-20T03:59:30.856" v="715" actId="1076"/>
        <pc:sldMkLst>
          <pc:docMk/>
          <pc:sldMk cId="3847747662" sldId="561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847747662" sldId="561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847747662" sldId="561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847747662" sldId="561"/>
            <ac:spMk id="6" creationId="{1D39E001-5967-18C1-22C7-28E1A28B1C66}"/>
          </ac:spMkLst>
        </pc:spChg>
        <pc:picChg chg="mod">
          <ac:chgData name="Xuesu Xiao" userId="2da2dc19-76a6-42ca-a03e-a5becae5e7dc" providerId="ADAL" clId="{B74F66C9-E5B3-EF46-B5D8-FD99D1E58699}" dt="2022-11-20T03:59:30.856" v="715" actId="1076"/>
          <ac:picMkLst>
            <pc:docMk/>
            <pc:sldMk cId="3847747662" sldId="561"/>
            <ac:picMk id="7" creationId="{CB236A08-35F8-634F-4C3D-7FB25B9DBEFD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20T03:59:33.906" v="717"/>
        <pc:sldMkLst>
          <pc:docMk/>
          <pc:sldMk cId="2885830857" sldId="562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885830857" sldId="562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885830857" sldId="562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885830857" sldId="562"/>
            <ac:spMk id="6" creationId="{31F257E7-BAC6-BDDC-6D3A-7F3AAFF79299}"/>
          </ac:spMkLst>
        </pc:spChg>
        <pc:picChg chg="add mod">
          <ac:chgData name="Xuesu Xiao" userId="2da2dc19-76a6-42ca-a03e-a5becae5e7dc" providerId="ADAL" clId="{B74F66C9-E5B3-EF46-B5D8-FD99D1E58699}" dt="2022-11-20T03:59:33.906" v="717"/>
          <ac:picMkLst>
            <pc:docMk/>
            <pc:sldMk cId="2885830857" sldId="562"/>
            <ac:picMk id="4" creationId="{9D0AED2F-1982-ABBA-D333-87471521FB17}"/>
          </ac:picMkLst>
        </pc:picChg>
        <pc:picChg chg="del">
          <ac:chgData name="Xuesu Xiao" userId="2da2dc19-76a6-42ca-a03e-a5becae5e7dc" providerId="ADAL" clId="{B74F66C9-E5B3-EF46-B5D8-FD99D1E58699}" dt="2022-11-20T03:59:33.676" v="716" actId="478"/>
          <ac:picMkLst>
            <pc:docMk/>
            <pc:sldMk cId="2885830857" sldId="562"/>
            <ac:picMk id="8" creationId="{38910632-BA0C-FE0C-EC87-1C7242AC14A4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20T03:59:36.888" v="719"/>
        <pc:sldMkLst>
          <pc:docMk/>
          <pc:sldMk cId="869157005" sldId="563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869157005" sldId="563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869157005" sldId="563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869157005" sldId="563"/>
            <ac:spMk id="6" creationId="{EFB19140-9AE8-B99B-A578-0981D34F7261}"/>
          </ac:spMkLst>
        </pc:spChg>
        <pc:picChg chg="add mod">
          <ac:chgData name="Xuesu Xiao" userId="2da2dc19-76a6-42ca-a03e-a5becae5e7dc" providerId="ADAL" clId="{B74F66C9-E5B3-EF46-B5D8-FD99D1E58699}" dt="2022-11-20T03:59:36.888" v="719"/>
          <ac:picMkLst>
            <pc:docMk/>
            <pc:sldMk cId="869157005" sldId="563"/>
            <ac:picMk id="4" creationId="{7D5A08BE-E4D9-7E76-1BAD-E7A35B268C29}"/>
          </ac:picMkLst>
        </pc:picChg>
        <pc:picChg chg="del">
          <ac:chgData name="Xuesu Xiao" userId="2da2dc19-76a6-42ca-a03e-a5becae5e7dc" providerId="ADAL" clId="{B74F66C9-E5B3-EF46-B5D8-FD99D1E58699}" dt="2022-11-20T03:44:10.625" v="639" actId="478"/>
          <ac:picMkLst>
            <pc:docMk/>
            <pc:sldMk cId="869157005" sldId="563"/>
            <ac:picMk id="7" creationId="{799D30CF-4E1E-1E2E-5386-C63FCC4F0888}"/>
          </ac:picMkLst>
        </pc:picChg>
        <pc:picChg chg="del">
          <ac:chgData name="Xuesu Xiao" userId="2da2dc19-76a6-42ca-a03e-a5becae5e7dc" providerId="ADAL" clId="{B74F66C9-E5B3-EF46-B5D8-FD99D1E58699}" dt="2022-11-20T03:59:36.612" v="718" actId="478"/>
          <ac:picMkLst>
            <pc:docMk/>
            <pc:sldMk cId="869157005" sldId="563"/>
            <ac:picMk id="8" creationId="{38910632-BA0C-FE0C-EC87-1C7242AC14A4}"/>
          </ac:picMkLst>
        </pc:picChg>
      </pc:sldChg>
      <pc:sldChg chg="addSp delSp modSp add del mod">
        <pc:chgData name="Xuesu Xiao" userId="2da2dc19-76a6-42ca-a03e-a5becae5e7dc" providerId="ADAL" clId="{B74F66C9-E5B3-EF46-B5D8-FD99D1E58699}" dt="2022-11-19T05:11:19.119" v="260" actId="2696"/>
        <pc:sldMkLst>
          <pc:docMk/>
          <pc:sldMk cId="3057125402" sldId="564"/>
        </pc:sldMkLst>
        <pc:spChg chg="mod">
          <ac:chgData name="Xuesu Xiao" userId="2da2dc19-76a6-42ca-a03e-a5becae5e7dc" providerId="ADAL" clId="{B74F66C9-E5B3-EF46-B5D8-FD99D1E58699}" dt="2022-11-19T04:40:07.617" v="52" actId="27636"/>
          <ac:spMkLst>
            <pc:docMk/>
            <pc:sldMk cId="3057125402" sldId="564"/>
            <ac:spMk id="3" creationId="{7C55F1F3-FF5C-A0A2-DBA1-D1D6C0D2E302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057125402" sldId="564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057125402" sldId="564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057125402" sldId="564"/>
            <ac:spMk id="6" creationId="{E07B4BC2-C94E-62F5-5D4F-A9E22CA8E6B7}"/>
          </ac:spMkLst>
        </pc:spChg>
        <pc:picChg chg="mod">
          <ac:chgData name="Xuesu Xiao" userId="2da2dc19-76a6-42ca-a03e-a5becae5e7dc" providerId="ADAL" clId="{B74F66C9-E5B3-EF46-B5D8-FD99D1E58699}" dt="2022-11-19T05:10:56.942" v="259" actId="1076"/>
          <ac:picMkLst>
            <pc:docMk/>
            <pc:sldMk cId="3057125402" sldId="564"/>
            <ac:picMk id="7" creationId="{799D30CF-4E1E-1E2E-5386-C63FCC4F0888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20T03:59:39.988" v="721"/>
        <pc:sldMkLst>
          <pc:docMk/>
          <pc:sldMk cId="1822573885" sldId="565"/>
        </pc:sldMkLst>
        <pc:spChg chg="mod">
          <ac:chgData name="Xuesu Xiao" userId="2da2dc19-76a6-42ca-a03e-a5becae5e7dc" providerId="ADAL" clId="{B74F66C9-E5B3-EF46-B5D8-FD99D1E58699}" dt="2022-11-19T04:40:07.644" v="53" actId="27636"/>
          <ac:spMkLst>
            <pc:docMk/>
            <pc:sldMk cId="1822573885" sldId="565"/>
            <ac:spMk id="3" creationId="{7C55F1F3-FF5C-A0A2-DBA1-D1D6C0D2E302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822573885" sldId="565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822573885" sldId="565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822573885" sldId="565"/>
            <ac:spMk id="6" creationId="{D2620EBD-2453-1EB6-11A3-ECD2DC0BAA0E}"/>
          </ac:spMkLst>
        </pc:spChg>
        <pc:picChg chg="add mod">
          <ac:chgData name="Xuesu Xiao" userId="2da2dc19-76a6-42ca-a03e-a5becae5e7dc" providerId="ADAL" clId="{B74F66C9-E5B3-EF46-B5D8-FD99D1E58699}" dt="2022-11-20T03:59:39.988" v="721"/>
          <ac:picMkLst>
            <pc:docMk/>
            <pc:sldMk cId="1822573885" sldId="565"/>
            <ac:picMk id="4" creationId="{504A871A-AB26-1F0D-AE8F-C00BD0286681}"/>
          </ac:picMkLst>
        </pc:picChg>
        <pc:picChg chg="del">
          <ac:chgData name="Xuesu Xiao" userId="2da2dc19-76a6-42ca-a03e-a5becae5e7dc" providerId="ADAL" clId="{B74F66C9-E5B3-EF46-B5D8-FD99D1E58699}" dt="2022-11-20T03:44:16.600" v="640" actId="478"/>
          <ac:picMkLst>
            <pc:docMk/>
            <pc:sldMk cId="1822573885" sldId="565"/>
            <ac:picMk id="7" creationId="{799D30CF-4E1E-1E2E-5386-C63FCC4F0888}"/>
          </ac:picMkLst>
        </pc:picChg>
        <pc:picChg chg="del">
          <ac:chgData name="Xuesu Xiao" userId="2da2dc19-76a6-42ca-a03e-a5becae5e7dc" providerId="ADAL" clId="{B74F66C9-E5B3-EF46-B5D8-FD99D1E58699}" dt="2022-11-20T03:59:39.695" v="720" actId="478"/>
          <ac:picMkLst>
            <pc:docMk/>
            <pc:sldMk cId="1822573885" sldId="565"/>
            <ac:picMk id="8" creationId="{38910632-BA0C-FE0C-EC87-1C7242AC14A4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20T03:59:43.355" v="723"/>
        <pc:sldMkLst>
          <pc:docMk/>
          <pc:sldMk cId="1627664344" sldId="566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627664344" sldId="566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627664344" sldId="566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627664344" sldId="566"/>
            <ac:spMk id="6" creationId="{F857850C-DDF6-7CD2-D106-4257D8981400}"/>
          </ac:spMkLst>
        </pc:spChg>
        <pc:picChg chg="add mod">
          <ac:chgData name="Xuesu Xiao" userId="2da2dc19-76a6-42ca-a03e-a5becae5e7dc" providerId="ADAL" clId="{B74F66C9-E5B3-EF46-B5D8-FD99D1E58699}" dt="2022-11-20T03:59:43.355" v="723"/>
          <ac:picMkLst>
            <pc:docMk/>
            <pc:sldMk cId="1627664344" sldId="566"/>
            <ac:picMk id="4" creationId="{ED66E1FC-7FFD-5EAC-25E2-7951F5B17F84}"/>
          </ac:picMkLst>
        </pc:picChg>
        <pc:picChg chg="del">
          <ac:chgData name="Xuesu Xiao" userId="2da2dc19-76a6-42ca-a03e-a5becae5e7dc" providerId="ADAL" clId="{B74F66C9-E5B3-EF46-B5D8-FD99D1E58699}" dt="2022-11-20T03:44:25.400" v="641" actId="478"/>
          <ac:picMkLst>
            <pc:docMk/>
            <pc:sldMk cId="1627664344" sldId="566"/>
            <ac:picMk id="7" creationId="{799D30CF-4E1E-1E2E-5386-C63FCC4F0888}"/>
          </ac:picMkLst>
        </pc:picChg>
        <pc:picChg chg="del">
          <ac:chgData name="Xuesu Xiao" userId="2da2dc19-76a6-42ca-a03e-a5becae5e7dc" providerId="ADAL" clId="{B74F66C9-E5B3-EF46-B5D8-FD99D1E58699}" dt="2022-11-20T03:59:42.893" v="722" actId="478"/>
          <ac:picMkLst>
            <pc:docMk/>
            <pc:sldMk cId="1627664344" sldId="566"/>
            <ac:picMk id="8" creationId="{38910632-BA0C-FE0C-EC87-1C7242AC14A4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20T03:59:46.278" v="725"/>
        <pc:sldMkLst>
          <pc:docMk/>
          <pc:sldMk cId="511523215" sldId="567"/>
        </pc:sldMkLst>
        <pc:spChg chg="mod">
          <ac:chgData name="Xuesu Xiao" userId="2da2dc19-76a6-42ca-a03e-a5becae5e7dc" providerId="ADAL" clId="{B74F66C9-E5B3-EF46-B5D8-FD99D1E58699}" dt="2022-11-19T05:11:56.853" v="264" actId="1036"/>
          <ac:spMkLst>
            <pc:docMk/>
            <pc:sldMk cId="511523215" sldId="567"/>
            <ac:spMk id="3" creationId="{7C55F1F3-FF5C-A0A2-DBA1-D1D6C0D2E302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511523215" sldId="567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511523215" sldId="567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511523215" sldId="567"/>
            <ac:spMk id="9" creationId="{AF37284F-74FF-01D8-D4E0-65EC95CB6997}"/>
          </ac:spMkLst>
        </pc:spChg>
        <pc:picChg chg="add mod">
          <ac:chgData name="Xuesu Xiao" userId="2da2dc19-76a6-42ca-a03e-a5becae5e7dc" providerId="ADAL" clId="{B74F66C9-E5B3-EF46-B5D8-FD99D1E58699}" dt="2022-11-20T03:59:46.278" v="725"/>
          <ac:picMkLst>
            <pc:docMk/>
            <pc:sldMk cId="511523215" sldId="567"/>
            <ac:picMk id="4" creationId="{3C9DF4D2-742A-6BE5-4CB4-3448BD8B7A67}"/>
          </ac:picMkLst>
        </pc:picChg>
        <pc:picChg chg="add del mod">
          <ac:chgData name="Xuesu Xiao" userId="2da2dc19-76a6-42ca-a03e-a5becae5e7dc" providerId="ADAL" clId="{B74F66C9-E5B3-EF46-B5D8-FD99D1E58699}" dt="2022-11-20T03:45:35.921" v="646" actId="478"/>
          <ac:picMkLst>
            <pc:docMk/>
            <pc:sldMk cId="511523215" sldId="567"/>
            <ac:picMk id="6" creationId="{8B8702CE-E618-9F62-5AAB-66FA11AB7F68}"/>
          </ac:picMkLst>
        </pc:picChg>
        <pc:picChg chg="del">
          <ac:chgData name="Xuesu Xiao" userId="2da2dc19-76a6-42ca-a03e-a5becae5e7dc" providerId="ADAL" clId="{B74F66C9-E5B3-EF46-B5D8-FD99D1E58699}" dt="2022-11-20T03:44:30.449" v="642" actId="478"/>
          <ac:picMkLst>
            <pc:docMk/>
            <pc:sldMk cId="511523215" sldId="567"/>
            <ac:picMk id="7" creationId="{799D30CF-4E1E-1E2E-5386-C63FCC4F0888}"/>
          </ac:picMkLst>
        </pc:picChg>
        <pc:picChg chg="del">
          <ac:chgData name="Xuesu Xiao" userId="2da2dc19-76a6-42ca-a03e-a5becae5e7dc" providerId="ADAL" clId="{B74F66C9-E5B3-EF46-B5D8-FD99D1E58699}" dt="2022-11-20T03:59:45.930" v="724" actId="478"/>
          <ac:picMkLst>
            <pc:docMk/>
            <pc:sldMk cId="511523215" sldId="567"/>
            <ac:picMk id="8" creationId="{38910632-BA0C-FE0C-EC87-1C7242AC14A4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20T03:59:52.188" v="743" actId="1038"/>
        <pc:sldMkLst>
          <pc:docMk/>
          <pc:sldMk cId="3521333101" sldId="569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521333101" sldId="569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521333101" sldId="569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521333101" sldId="569"/>
            <ac:spMk id="6" creationId="{3F04C8F8-AD07-05AB-C87F-B6BD4C248817}"/>
          </ac:spMkLst>
        </pc:spChg>
        <pc:picChg chg="del">
          <ac:chgData name="Xuesu Xiao" userId="2da2dc19-76a6-42ca-a03e-a5becae5e7dc" providerId="ADAL" clId="{B74F66C9-E5B3-EF46-B5D8-FD99D1E58699}" dt="2022-11-20T03:45:44.084" v="647" actId="478"/>
          <ac:picMkLst>
            <pc:docMk/>
            <pc:sldMk cId="3521333101" sldId="569"/>
            <ac:picMk id="7" creationId="{799D30CF-4E1E-1E2E-5386-C63FCC4F0888}"/>
          </ac:picMkLst>
        </pc:picChg>
        <pc:picChg chg="mod">
          <ac:chgData name="Xuesu Xiao" userId="2da2dc19-76a6-42ca-a03e-a5becae5e7dc" providerId="ADAL" clId="{B74F66C9-E5B3-EF46-B5D8-FD99D1E58699}" dt="2022-11-20T03:59:52.188" v="743" actId="1038"/>
          <ac:picMkLst>
            <pc:docMk/>
            <pc:sldMk cId="3521333101" sldId="569"/>
            <ac:picMk id="8" creationId="{38910632-BA0C-FE0C-EC87-1C7242AC14A4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20T03:59:56.131" v="746"/>
        <pc:sldMkLst>
          <pc:docMk/>
          <pc:sldMk cId="1610729716" sldId="57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610729716" sldId="570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610729716" sldId="570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610729716" sldId="570"/>
            <ac:spMk id="6" creationId="{0DD008BD-FEAF-20D6-C84D-06947EFB4254}"/>
          </ac:spMkLst>
        </pc:spChg>
        <pc:picChg chg="add mod">
          <ac:chgData name="Xuesu Xiao" userId="2da2dc19-76a6-42ca-a03e-a5becae5e7dc" providerId="ADAL" clId="{B74F66C9-E5B3-EF46-B5D8-FD99D1E58699}" dt="2022-11-20T03:59:56.131" v="746"/>
          <ac:picMkLst>
            <pc:docMk/>
            <pc:sldMk cId="1610729716" sldId="570"/>
            <ac:picMk id="4" creationId="{C45AC9C4-D938-4646-3F58-E2C6B54C61F9}"/>
          </ac:picMkLst>
        </pc:picChg>
        <pc:picChg chg="del mod">
          <ac:chgData name="Xuesu Xiao" userId="2da2dc19-76a6-42ca-a03e-a5becae5e7dc" providerId="ADAL" clId="{B74F66C9-E5B3-EF46-B5D8-FD99D1E58699}" dt="2022-11-20T03:59:55.835" v="745" actId="478"/>
          <ac:picMkLst>
            <pc:docMk/>
            <pc:sldMk cId="1610729716" sldId="570"/>
            <ac:picMk id="8" creationId="{38910632-BA0C-FE0C-EC87-1C7242AC14A4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20T03:59:59.890" v="748"/>
        <pc:sldMkLst>
          <pc:docMk/>
          <pc:sldMk cId="2210852587" sldId="571"/>
        </pc:sldMkLst>
        <pc:spChg chg="mod">
          <ac:chgData name="Xuesu Xiao" userId="2da2dc19-76a6-42ca-a03e-a5becae5e7dc" providerId="ADAL" clId="{B74F66C9-E5B3-EF46-B5D8-FD99D1E58699}" dt="2022-11-19T04:40:07.679" v="54" actId="27636"/>
          <ac:spMkLst>
            <pc:docMk/>
            <pc:sldMk cId="2210852587" sldId="571"/>
            <ac:spMk id="3" creationId="{7C55F1F3-FF5C-A0A2-DBA1-D1D6C0D2E302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210852587" sldId="571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210852587" sldId="571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210852587" sldId="571"/>
            <ac:spMk id="6" creationId="{34524760-C583-D2D4-ACD7-45D4F4057A70}"/>
          </ac:spMkLst>
        </pc:spChg>
        <pc:picChg chg="add mod">
          <ac:chgData name="Xuesu Xiao" userId="2da2dc19-76a6-42ca-a03e-a5becae5e7dc" providerId="ADAL" clId="{B74F66C9-E5B3-EF46-B5D8-FD99D1E58699}" dt="2022-11-20T03:59:59.890" v="748"/>
          <ac:picMkLst>
            <pc:docMk/>
            <pc:sldMk cId="2210852587" sldId="571"/>
            <ac:picMk id="4" creationId="{E231B73C-FED9-0D81-5BE7-63FCEE6CA2A4}"/>
          </ac:picMkLst>
        </pc:picChg>
        <pc:picChg chg="del">
          <ac:chgData name="Xuesu Xiao" userId="2da2dc19-76a6-42ca-a03e-a5becae5e7dc" providerId="ADAL" clId="{B74F66C9-E5B3-EF46-B5D8-FD99D1E58699}" dt="2022-11-20T03:48:37.963" v="648" actId="478"/>
          <ac:picMkLst>
            <pc:docMk/>
            <pc:sldMk cId="2210852587" sldId="571"/>
            <ac:picMk id="7" creationId="{799D30CF-4E1E-1E2E-5386-C63FCC4F0888}"/>
          </ac:picMkLst>
        </pc:picChg>
        <pc:picChg chg="del">
          <ac:chgData name="Xuesu Xiao" userId="2da2dc19-76a6-42ca-a03e-a5becae5e7dc" providerId="ADAL" clId="{B74F66C9-E5B3-EF46-B5D8-FD99D1E58699}" dt="2022-11-20T03:59:59.606" v="747" actId="478"/>
          <ac:picMkLst>
            <pc:docMk/>
            <pc:sldMk cId="2210852587" sldId="571"/>
            <ac:picMk id="8" creationId="{38910632-BA0C-FE0C-EC87-1C7242AC14A4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20T03:52:14.909" v="655" actId="167"/>
        <pc:sldMkLst>
          <pc:docMk/>
          <pc:sldMk cId="300413120" sldId="572"/>
        </pc:sldMkLst>
        <pc:spChg chg="mod">
          <ac:chgData name="Xuesu Xiao" userId="2da2dc19-76a6-42ca-a03e-a5becae5e7dc" providerId="ADAL" clId="{B74F66C9-E5B3-EF46-B5D8-FD99D1E58699}" dt="2022-11-20T03:51:43.883" v="650" actId="167"/>
          <ac:spMkLst>
            <pc:docMk/>
            <pc:sldMk cId="300413120" sldId="572"/>
            <ac:spMk id="3" creationId="{7C55F1F3-FF5C-A0A2-DBA1-D1D6C0D2E302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00413120" sldId="572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00413120" sldId="572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00413120" sldId="572"/>
            <ac:spMk id="6" creationId="{1301E81E-2170-8940-636D-DAD6369DF4A7}"/>
          </ac:spMkLst>
        </pc:spChg>
        <pc:picChg chg="del">
          <ac:chgData name="Xuesu Xiao" userId="2da2dc19-76a6-42ca-a03e-a5becae5e7dc" providerId="ADAL" clId="{B74F66C9-E5B3-EF46-B5D8-FD99D1E58699}" dt="2022-11-20T03:51:49.910" v="652" actId="478"/>
          <ac:picMkLst>
            <pc:docMk/>
            <pc:sldMk cId="300413120" sldId="572"/>
            <ac:picMk id="7" creationId="{799D30CF-4E1E-1E2E-5386-C63FCC4F0888}"/>
          </ac:picMkLst>
        </pc:picChg>
        <pc:picChg chg="mod">
          <ac:chgData name="Xuesu Xiao" userId="2da2dc19-76a6-42ca-a03e-a5becae5e7dc" providerId="ADAL" clId="{B74F66C9-E5B3-EF46-B5D8-FD99D1E58699}" dt="2022-11-20T03:52:14.909" v="655" actId="167"/>
          <ac:picMkLst>
            <pc:docMk/>
            <pc:sldMk cId="300413120" sldId="572"/>
            <ac:picMk id="9" creationId="{FBA870F0-F54E-A203-2FC1-70C37CC86093}"/>
          </ac:picMkLst>
        </pc:picChg>
        <pc:picChg chg="mod">
          <ac:chgData name="Xuesu Xiao" userId="2da2dc19-76a6-42ca-a03e-a5becae5e7dc" providerId="ADAL" clId="{B74F66C9-E5B3-EF46-B5D8-FD99D1E58699}" dt="2022-11-20T03:52:05.621" v="654" actId="1076"/>
          <ac:picMkLst>
            <pc:docMk/>
            <pc:sldMk cId="300413120" sldId="572"/>
            <ac:picMk id="10" creationId="{B3EC8A14-7F8B-7CEF-1E1A-6AC9730D8CBB}"/>
          </ac:picMkLst>
        </pc:picChg>
      </pc:sldChg>
      <pc:sldChg chg="addSp delSp modSp add del mod">
        <pc:chgData name="Xuesu Xiao" userId="2da2dc19-76a6-42ca-a03e-a5becae5e7dc" providerId="ADAL" clId="{B74F66C9-E5B3-EF46-B5D8-FD99D1E58699}" dt="2022-11-20T03:52:59.609" v="664" actId="2696"/>
        <pc:sldMkLst>
          <pc:docMk/>
          <pc:sldMk cId="1080649433" sldId="573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080649433" sldId="573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080649433" sldId="573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080649433" sldId="573"/>
            <ac:spMk id="8" creationId="{D1BCA4C1-3FE8-C7A2-F824-BFC95385B0E9}"/>
          </ac:spMkLst>
        </pc:spChg>
        <pc:picChg chg="add mod">
          <ac:chgData name="Xuesu Xiao" userId="2da2dc19-76a6-42ca-a03e-a5becae5e7dc" providerId="ADAL" clId="{B74F66C9-E5B3-EF46-B5D8-FD99D1E58699}" dt="2022-11-20T03:52:41.163" v="660" actId="167"/>
          <ac:picMkLst>
            <pc:docMk/>
            <pc:sldMk cId="1080649433" sldId="573"/>
            <ac:picMk id="4" creationId="{A067E978-F517-EACC-F186-73B819E6978B}"/>
          </ac:picMkLst>
        </pc:picChg>
        <pc:picChg chg="del">
          <ac:chgData name="Xuesu Xiao" userId="2da2dc19-76a6-42ca-a03e-a5becae5e7dc" providerId="ADAL" clId="{B74F66C9-E5B3-EF46-B5D8-FD99D1E58699}" dt="2022-11-20T03:52:55.002" v="662" actId="21"/>
          <ac:picMkLst>
            <pc:docMk/>
            <pc:sldMk cId="1080649433" sldId="573"/>
            <ac:picMk id="6" creationId="{C7A6DAC8-6C82-1F86-245D-433B4210A0A5}"/>
          </ac:picMkLst>
        </pc:picChg>
        <pc:picChg chg="del mod">
          <ac:chgData name="Xuesu Xiao" userId="2da2dc19-76a6-42ca-a03e-a5becae5e7dc" providerId="ADAL" clId="{B74F66C9-E5B3-EF46-B5D8-FD99D1E58699}" dt="2022-11-20T03:52:36.347" v="658" actId="478"/>
          <ac:picMkLst>
            <pc:docMk/>
            <pc:sldMk cId="1080649433" sldId="573"/>
            <ac:picMk id="9" creationId="{FBA870F0-F54E-A203-2FC1-70C37CC86093}"/>
          </ac:picMkLst>
        </pc:picChg>
      </pc:sldChg>
      <pc:sldChg chg="addSp delSp modSp add del">
        <pc:chgData name="Xuesu Xiao" userId="2da2dc19-76a6-42ca-a03e-a5becae5e7dc" providerId="ADAL" clId="{B74F66C9-E5B3-EF46-B5D8-FD99D1E58699}" dt="2022-11-20T03:38:32.235" v="635" actId="2696"/>
        <pc:sldMkLst>
          <pc:docMk/>
          <pc:sldMk cId="728490661" sldId="574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728490661" sldId="574"/>
            <ac:spMk id="4" creationId="{CCFC96FA-AC6E-6692-4245-6E321FA5566F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728490661" sldId="574"/>
            <ac:spMk id="5" creationId="{FAE6F5E1-8637-4974-6EAB-1F9D7F834D9D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728490661" sldId="574"/>
            <ac:spMk id="6" creationId="{74B872DA-D822-34E6-63B9-79BBDFBC1773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4:43:11.302" v="100"/>
        <pc:sldMkLst>
          <pc:docMk/>
          <pc:sldMk cId="4250606674" sldId="575"/>
        </pc:sldMkLst>
        <pc:spChg chg="mod">
          <ac:chgData name="Xuesu Xiao" userId="2da2dc19-76a6-42ca-a03e-a5becae5e7dc" providerId="ADAL" clId="{B74F66C9-E5B3-EF46-B5D8-FD99D1E58699}" dt="2022-11-19T04:40:07.764" v="56" actId="27636"/>
          <ac:spMkLst>
            <pc:docMk/>
            <pc:sldMk cId="4250606674" sldId="575"/>
            <ac:spMk id="3" creationId="{D6C487E0-55F4-1B15-3AEE-F6CE76C00863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250606674" sldId="575"/>
            <ac:spMk id="4" creationId="{DBA87E9B-40E9-CE32-FE01-E7707ADD182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250606674" sldId="575"/>
            <ac:spMk id="5" creationId="{531876F1-039F-DCE7-B2E0-4EB31FB3260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250606674" sldId="575"/>
            <ac:spMk id="6" creationId="{A55EA90B-7CB5-7B86-03EC-27352B51390A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4:43:11.302" v="100"/>
        <pc:sldMkLst>
          <pc:docMk/>
          <pc:sldMk cId="3170227208" sldId="576"/>
        </pc:sldMkLst>
        <pc:spChg chg="mod">
          <ac:chgData name="Xuesu Xiao" userId="2da2dc19-76a6-42ca-a03e-a5becae5e7dc" providerId="ADAL" clId="{B74F66C9-E5B3-EF46-B5D8-FD99D1E58699}" dt="2022-11-19T04:40:07.784" v="57" actId="27636"/>
          <ac:spMkLst>
            <pc:docMk/>
            <pc:sldMk cId="3170227208" sldId="576"/>
            <ac:spMk id="3" creationId="{D6C487E0-55F4-1B15-3AEE-F6CE76C00863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170227208" sldId="576"/>
            <ac:spMk id="4" creationId="{DBA87E9B-40E9-CE32-FE01-E7707ADD182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170227208" sldId="576"/>
            <ac:spMk id="5" creationId="{531876F1-039F-DCE7-B2E0-4EB31FB3260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170227208" sldId="576"/>
            <ac:spMk id="6" creationId="{0D4BE134-42F2-F4A6-20BC-88C8A1DC3CD1}"/>
          </ac:spMkLst>
        </pc:spChg>
      </pc:sldChg>
      <pc:sldChg chg="addSp delSp modSp add mod">
        <pc:chgData name="Xuesu Xiao" userId="2da2dc19-76a6-42ca-a03e-a5becae5e7dc" providerId="ADAL" clId="{B74F66C9-E5B3-EF46-B5D8-FD99D1E58699}" dt="2022-11-20T03:57:20.723" v="697" actId="478"/>
        <pc:sldMkLst>
          <pc:docMk/>
          <pc:sldMk cId="2114030096" sldId="577"/>
        </pc:sldMkLst>
        <pc:spChg chg="mod">
          <ac:chgData name="Xuesu Xiao" userId="2da2dc19-76a6-42ca-a03e-a5becae5e7dc" providerId="ADAL" clId="{B74F66C9-E5B3-EF46-B5D8-FD99D1E58699}" dt="2022-11-19T04:40:07.800" v="58" actId="27636"/>
          <ac:spMkLst>
            <pc:docMk/>
            <pc:sldMk cId="2114030096" sldId="577"/>
            <ac:spMk id="3" creationId="{D6C487E0-55F4-1B15-3AEE-F6CE76C00863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114030096" sldId="577"/>
            <ac:spMk id="4" creationId="{DBA87E9B-40E9-CE32-FE01-E7707ADD182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114030096" sldId="577"/>
            <ac:spMk id="5" creationId="{531876F1-039F-DCE7-B2E0-4EB31FB3260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114030096" sldId="577"/>
            <ac:spMk id="7" creationId="{5A8818B3-E158-FA8F-8228-D8F44D759BC1}"/>
          </ac:spMkLst>
        </pc:spChg>
        <pc:picChg chg="add del">
          <ac:chgData name="Xuesu Xiao" userId="2da2dc19-76a6-42ca-a03e-a5becae5e7dc" providerId="ADAL" clId="{B74F66C9-E5B3-EF46-B5D8-FD99D1E58699}" dt="2022-11-20T03:57:20.723" v="697" actId="478"/>
          <ac:picMkLst>
            <pc:docMk/>
            <pc:sldMk cId="2114030096" sldId="577"/>
            <ac:picMk id="6" creationId="{67780DB7-BFF3-C3CC-B5B0-65A707D09DBE}"/>
          </ac:picMkLst>
        </pc:picChg>
      </pc:sldChg>
      <pc:sldChg chg="addSp delSp modSp add del mod">
        <pc:chgData name="Xuesu Xiao" userId="2da2dc19-76a6-42ca-a03e-a5becae5e7dc" providerId="ADAL" clId="{B74F66C9-E5B3-EF46-B5D8-FD99D1E58699}" dt="2022-11-20T03:57:29.208" v="701" actId="2696"/>
        <pc:sldMkLst>
          <pc:docMk/>
          <pc:sldMk cId="831963216" sldId="578"/>
        </pc:sldMkLst>
        <pc:spChg chg="mod">
          <ac:chgData name="Xuesu Xiao" userId="2da2dc19-76a6-42ca-a03e-a5becae5e7dc" providerId="ADAL" clId="{B74F66C9-E5B3-EF46-B5D8-FD99D1E58699}" dt="2022-11-19T04:40:07.815" v="59" actId="27636"/>
          <ac:spMkLst>
            <pc:docMk/>
            <pc:sldMk cId="831963216" sldId="578"/>
            <ac:spMk id="3" creationId="{D6C487E0-55F4-1B15-3AEE-F6CE76C00863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831963216" sldId="578"/>
            <ac:spMk id="4" creationId="{DBA87E9B-40E9-CE32-FE01-E7707ADD182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831963216" sldId="578"/>
            <ac:spMk id="5" creationId="{531876F1-039F-DCE7-B2E0-4EB31FB3260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831963216" sldId="578"/>
            <ac:spMk id="9" creationId="{CB7593C9-2BA8-50B5-8486-6C0FB285C1D4}"/>
          </ac:spMkLst>
        </pc:spChg>
        <pc:picChg chg="del">
          <ac:chgData name="Xuesu Xiao" userId="2da2dc19-76a6-42ca-a03e-a5becae5e7dc" providerId="ADAL" clId="{B74F66C9-E5B3-EF46-B5D8-FD99D1E58699}" dt="2022-11-20T03:57:24.376" v="700" actId="478"/>
          <ac:picMkLst>
            <pc:docMk/>
            <pc:sldMk cId="831963216" sldId="578"/>
            <ac:picMk id="6" creationId="{67780DB7-BFF3-C3CC-B5B0-65A707D09DBE}"/>
          </ac:picMkLst>
        </pc:picChg>
        <pc:picChg chg="del">
          <ac:chgData name="Xuesu Xiao" userId="2da2dc19-76a6-42ca-a03e-a5becae5e7dc" providerId="ADAL" clId="{B74F66C9-E5B3-EF46-B5D8-FD99D1E58699}" dt="2022-11-20T03:57:23.661" v="699" actId="478"/>
          <ac:picMkLst>
            <pc:docMk/>
            <pc:sldMk cId="831963216" sldId="578"/>
            <ac:picMk id="7" creationId="{99CF629E-D030-DB82-0D51-40A07A5C8036}"/>
          </ac:picMkLst>
        </pc:picChg>
        <pc:picChg chg="del">
          <ac:chgData name="Xuesu Xiao" userId="2da2dc19-76a6-42ca-a03e-a5becae5e7dc" providerId="ADAL" clId="{B74F66C9-E5B3-EF46-B5D8-FD99D1E58699}" dt="2022-11-20T03:57:22.796" v="698" actId="478"/>
          <ac:picMkLst>
            <pc:docMk/>
            <pc:sldMk cId="831963216" sldId="578"/>
            <ac:picMk id="8" creationId="{4F3C24BE-05D1-D8D5-13C9-A0C59B3C5F88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19T05:18:59.383" v="379" actId="20577"/>
        <pc:sldMkLst>
          <pc:docMk/>
          <pc:sldMk cId="157026869" sldId="579"/>
        </pc:sldMkLst>
        <pc:spChg chg="mod">
          <ac:chgData name="Xuesu Xiao" userId="2da2dc19-76a6-42ca-a03e-a5becae5e7dc" providerId="ADAL" clId="{B74F66C9-E5B3-EF46-B5D8-FD99D1E58699}" dt="2022-11-19T05:18:59.383" v="379" actId="20577"/>
          <ac:spMkLst>
            <pc:docMk/>
            <pc:sldMk cId="157026869" sldId="579"/>
            <ac:spMk id="2" creationId="{6EB1DC6F-1E84-3C2F-AA23-AB589C492650}"/>
          </ac:spMkLst>
        </pc:spChg>
        <pc:spChg chg="del">
          <ac:chgData name="Xuesu Xiao" userId="2da2dc19-76a6-42ca-a03e-a5becae5e7dc" providerId="ADAL" clId="{B74F66C9-E5B3-EF46-B5D8-FD99D1E58699}" dt="2022-11-19T05:12:54.003" v="266" actId="478"/>
          <ac:spMkLst>
            <pc:docMk/>
            <pc:sldMk cId="157026869" sldId="579"/>
            <ac:spMk id="3" creationId="{99C74196-CAC0-D4F4-AE47-F886E9C539F7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57026869" sldId="579"/>
            <ac:spMk id="4" creationId="{5A308C81-1D49-7EB2-89C0-2F398D74CA3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57026869" sldId="579"/>
            <ac:spMk id="5" creationId="{5BF29313-AB37-05E0-5E38-4D7EA2A86B10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57026869" sldId="579"/>
            <ac:spMk id="7" creationId="{E0092873-49BE-3249-AE89-18BB429CCFE7}"/>
          </ac:spMkLst>
        </pc:spChg>
        <pc:spChg chg="add del mod">
          <ac:chgData name="Xuesu Xiao" userId="2da2dc19-76a6-42ca-a03e-a5becae5e7dc" providerId="ADAL" clId="{B74F66C9-E5B3-EF46-B5D8-FD99D1E58699}" dt="2022-11-19T05:12:55.224" v="267" actId="478"/>
          <ac:spMkLst>
            <pc:docMk/>
            <pc:sldMk cId="157026869" sldId="579"/>
            <ac:spMk id="9" creationId="{1EF1B859-1DDE-2E63-F5C8-042C8D395E1C}"/>
          </ac:spMkLst>
        </pc:spChg>
      </pc:sldChg>
      <pc:sldChg chg="addSp delSp modSp add del">
        <pc:chgData name="Xuesu Xiao" userId="2da2dc19-76a6-42ca-a03e-a5becae5e7dc" providerId="ADAL" clId="{B74F66C9-E5B3-EF46-B5D8-FD99D1E58699}" dt="2022-11-20T03:57:58.745" v="702" actId="2696"/>
        <pc:sldMkLst>
          <pc:docMk/>
          <pc:sldMk cId="2685360788" sldId="58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685360788" sldId="580"/>
            <ac:spMk id="4" creationId="{B7B4D78E-5D97-C0FB-BC4A-EB447A0D1EA5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685360788" sldId="580"/>
            <ac:spMk id="5" creationId="{D69F95E1-2EFF-8672-0FC8-DBB30B6C4A8C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685360788" sldId="580"/>
            <ac:spMk id="7" creationId="{4F78360F-0B10-060A-CA1A-7E04CA7AA480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5:18:59.090" v="378" actId="20577"/>
        <pc:sldMkLst>
          <pc:docMk/>
          <pc:sldMk cId="1768079579" sldId="581"/>
        </pc:sldMkLst>
        <pc:spChg chg="mod">
          <ac:chgData name="Xuesu Xiao" userId="2da2dc19-76a6-42ca-a03e-a5becae5e7dc" providerId="ADAL" clId="{B74F66C9-E5B3-EF46-B5D8-FD99D1E58699}" dt="2022-11-19T05:18:59.090" v="378" actId="20577"/>
          <ac:spMkLst>
            <pc:docMk/>
            <pc:sldMk cId="1768079579" sldId="581"/>
            <ac:spMk id="2" creationId="{6EB1DC6F-1E84-3C2F-AA23-AB589C492650}"/>
          </ac:spMkLst>
        </pc:spChg>
        <pc:spChg chg="del">
          <ac:chgData name="Xuesu Xiao" userId="2da2dc19-76a6-42ca-a03e-a5becae5e7dc" providerId="ADAL" clId="{B74F66C9-E5B3-EF46-B5D8-FD99D1E58699}" dt="2022-11-19T05:12:59.833" v="268" actId="478"/>
          <ac:spMkLst>
            <pc:docMk/>
            <pc:sldMk cId="1768079579" sldId="581"/>
            <ac:spMk id="3" creationId="{99C74196-CAC0-D4F4-AE47-F886E9C539F7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768079579" sldId="581"/>
            <ac:spMk id="4" creationId="{5A308C81-1D49-7EB2-89C0-2F398D74CA3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768079579" sldId="581"/>
            <ac:spMk id="5" creationId="{5BF29313-AB37-05E0-5E38-4D7EA2A86B10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768079579" sldId="581"/>
            <ac:spMk id="8" creationId="{0C41F06C-AFC5-FF6E-8F4F-675CA9C03C64}"/>
          </ac:spMkLst>
        </pc:spChg>
        <pc:spChg chg="add del mod">
          <ac:chgData name="Xuesu Xiao" userId="2da2dc19-76a6-42ca-a03e-a5becae5e7dc" providerId="ADAL" clId="{B74F66C9-E5B3-EF46-B5D8-FD99D1E58699}" dt="2022-11-19T05:13:03.248" v="269" actId="478"/>
          <ac:spMkLst>
            <pc:docMk/>
            <pc:sldMk cId="1768079579" sldId="581"/>
            <ac:spMk id="10" creationId="{A284309F-2932-EC09-E1AD-C6B9EA2698C1}"/>
          </ac:spMkLst>
        </pc:spChg>
      </pc:sldChg>
      <pc:sldChg chg="addSp delSp modSp add del">
        <pc:chgData name="Xuesu Xiao" userId="2da2dc19-76a6-42ca-a03e-a5becae5e7dc" providerId="ADAL" clId="{B74F66C9-E5B3-EF46-B5D8-FD99D1E58699}" dt="2022-11-20T03:59:17.162" v="714" actId="2696"/>
        <pc:sldMkLst>
          <pc:docMk/>
          <pc:sldMk cId="2525189121" sldId="582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525189121" sldId="582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525189121" sldId="582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525189121" sldId="582"/>
            <ac:spMk id="7" creationId="{D7A04DEB-D1FD-07FB-2A10-C0BAED841CAB}"/>
          </ac:spMkLst>
        </pc:spChg>
      </pc:sldChg>
      <pc:sldChg chg="addSp delSp modSp add del">
        <pc:chgData name="Xuesu Xiao" userId="2da2dc19-76a6-42ca-a03e-a5becae5e7dc" providerId="ADAL" clId="{B74F66C9-E5B3-EF46-B5D8-FD99D1E58699}" dt="2022-11-20T03:59:08.720" v="713" actId="2696"/>
        <pc:sldMkLst>
          <pc:docMk/>
          <pc:sldMk cId="3375153582" sldId="583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375153582" sldId="583"/>
            <ac:spMk id="4" creationId="{078F14FA-6857-7585-2D28-263915B1B24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375153582" sldId="583"/>
            <ac:spMk id="5" creationId="{E975AB71-B1BC-8FC8-D04D-7AD20AC6DA3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375153582" sldId="583"/>
            <ac:spMk id="7" creationId="{2C7363A6-E0DC-7361-16E3-963579193063}"/>
          </ac:spMkLst>
        </pc:spChg>
      </pc:sldChg>
      <pc:sldChg chg="addSp delSp modSp add del">
        <pc:chgData name="Xuesu Xiao" userId="2da2dc19-76a6-42ca-a03e-a5becae5e7dc" providerId="ADAL" clId="{B74F66C9-E5B3-EF46-B5D8-FD99D1E58699}" dt="2022-11-20T03:55:16.957" v="674" actId="2696"/>
        <pc:sldMkLst>
          <pc:docMk/>
          <pc:sldMk cId="4070917949" sldId="584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070917949" sldId="584"/>
            <ac:spMk id="4" creationId="{078F14FA-6857-7585-2D28-263915B1B24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070917949" sldId="584"/>
            <ac:spMk id="5" creationId="{E975AB71-B1BC-8FC8-D04D-7AD20AC6DA3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070917949" sldId="584"/>
            <ac:spMk id="7" creationId="{C02A829F-FA23-BCE7-4882-185D39B7C38C}"/>
          </ac:spMkLst>
        </pc:spChg>
      </pc:sldChg>
      <pc:sldChg chg="addSp delSp modSp add del mod">
        <pc:chgData name="Xuesu Xiao" userId="2da2dc19-76a6-42ca-a03e-a5becae5e7dc" providerId="ADAL" clId="{B74F66C9-E5B3-EF46-B5D8-FD99D1E58699}" dt="2022-11-20T03:55:14.192" v="673" actId="2696"/>
        <pc:sldMkLst>
          <pc:docMk/>
          <pc:sldMk cId="1400273816" sldId="585"/>
        </pc:sldMkLst>
        <pc:spChg chg="mod">
          <ac:chgData name="Xuesu Xiao" userId="2da2dc19-76a6-42ca-a03e-a5becae5e7dc" providerId="ADAL" clId="{B74F66C9-E5B3-EF46-B5D8-FD99D1E58699}" dt="2022-11-19T04:40:07.741" v="55" actId="27636"/>
          <ac:spMkLst>
            <pc:docMk/>
            <pc:sldMk cId="1400273816" sldId="585"/>
            <ac:spMk id="3" creationId="{C1FA7478-05AB-8719-FC85-17FE3B09BA0E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400273816" sldId="585"/>
            <ac:spMk id="4" creationId="{078F14FA-6857-7585-2D28-263915B1B24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400273816" sldId="585"/>
            <ac:spMk id="5" creationId="{E975AB71-B1BC-8FC8-D04D-7AD20AC6DA3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400273816" sldId="585"/>
            <ac:spMk id="7" creationId="{6BE2FEAC-E077-A678-1300-6C85A7008D9B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5:19:06.610" v="397" actId="1037"/>
        <pc:sldMkLst>
          <pc:docMk/>
          <pc:sldMk cId="61520634" sldId="586"/>
        </pc:sldMkLst>
        <pc:spChg chg="mod">
          <ac:chgData name="Xuesu Xiao" userId="2da2dc19-76a6-42ca-a03e-a5becae5e7dc" providerId="ADAL" clId="{B74F66C9-E5B3-EF46-B5D8-FD99D1E58699}" dt="2022-11-19T05:19:06.610" v="397" actId="1037"/>
          <ac:spMkLst>
            <pc:docMk/>
            <pc:sldMk cId="61520634" sldId="586"/>
            <ac:spMk id="3" creationId="{A96B2834-B659-CACC-E6B7-DE6E2B50D0FA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61520634" sldId="586"/>
            <ac:spMk id="4" creationId="{135C615F-185A-7291-7016-5221815151FB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61520634" sldId="586"/>
            <ac:spMk id="5" creationId="{294F5427-DB52-F932-FA6E-1703954B8597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61520634" sldId="586"/>
            <ac:spMk id="9" creationId="{E2EC7DCE-589A-DC4F-C6A3-19155C9A52AA}"/>
          </ac:spMkLst>
        </pc:spChg>
      </pc:sldChg>
      <pc:sldChg chg="delSp add del">
        <pc:chgData name="Xuesu Xiao" userId="2da2dc19-76a6-42ca-a03e-a5becae5e7dc" providerId="ADAL" clId="{B74F66C9-E5B3-EF46-B5D8-FD99D1E58699}" dt="2022-11-19T04:41:44.396" v="82" actId="2696"/>
        <pc:sldMkLst>
          <pc:docMk/>
          <pc:sldMk cId="1925132286" sldId="587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925132286" sldId="587"/>
            <ac:spMk id="4" creationId="{1C33D65C-ECCF-4226-F36A-5D1C6682ACCA}"/>
          </ac:spMkLst>
        </pc:spChg>
      </pc:sldChg>
      <pc:sldChg chg="addSp delSp modSp add del mod">
        <pc:chgData name="Xuesu Xiao" userId="2da2dc19-76a6-42ca-a03e-a5becae5e7dc" providerId="ADAL" clId="{B74F66C9-E5B3-EF46-B5D8-FD99D1E58699}" dt="2022-11-19T05:20:13.716" v="401" actId="2696"/>
        <pc:sldMkLst>
          <pc:docMk/>
          <pc:sldMk cId="2969544125" sldId="588"/>
        </pc:sldMkLst>
        <pc:spChg chg="mod">
          <ac:chgData name="Xuesu Xiao" userId="2da2dc19-76a6-42ca-a03e-a5becae5e7dc" providerId="ADAL" clId="{B74F66C9-E5B3-EF46-B5D8-FD99D1E58699}" dt="2022-11-19T04:42:40.927" v="98" actId="1076"/>
          <ac:spMkLst>
            <pc:docMk/>
            <pc:sldMk cId="2969544125" sldId="588"/>
            <ac:spMk id="2" creationId="{2C7A1132-952A-CA49-9D4A-65C8E84C5FC6}"/>
          </ac:spMkLst>
        </pc:spChg>
        <pc:spChg chg="del mod">
          <ac:chgData name="Xuesu Xiao" userId="2da2dc19-76a6-42ca-a03e-a5becae5e7dc" providerId="ADAL" clId="{B74F66C9-E5B3-EF46-B5D8-FD99D1E58699}" dt="2022-11-19T04:41:59.231" v="96" actId="478"/>
          <ac:spMkLst>
            <pc:docMk/>
            <pc:sldMk cId="2969544125" sldId="588"/>
            <ac:spMk id="3" creationId="{717B1FC0-89BA-3344-8880-1A6DFB376BE7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969544125" sldId="588"/>
            <ac:spMk id="5" creationId="{E5505510-7E13-AE49-91DC-4573DFC116ED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969544125" sldId="588"/>
            <ac:spMk id="6" creationId="{95AF7075-6A83-A94B-9555-88A69424428E}"/>
          </ac:spMkLst>
        </pc:spChg>
        <pc:spChg chg="add del mod">
          <ac:chgData name="Xuesu Xiao" userId="2da2dc19-76a6-42ca-a03e-a5becae5e7dc" providerId="ADAL" clId="{B74F66C9-E5B3-EF46-B5D8-FD99D1E58699}" dt="2022-11-19T04:42:00.866" v="97" actId="478"/>
          <ac:spMkLst>
            <pc:docMk/>
            <pc:sldMk cId="2969544125" sldId="588"/>
            <ac:spMk id="8" creationId="{2C4F0692-FAA3-A61F-0C47-B8C2F6E69A77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969544125" sldId="588"/>
            <ac:spMk id="9" creationId="{72AF8AB3-D1CA-A5E3-490A-B4938FBAAF01}"/>
          </ac:spMkLst>
        </pc:spChg>
      </pc:sldChg>
      <pc:sldChg chg="add del">
        <pc:chgData name="Xuesu Xiao" userId="2da2dc19-76a6-42ca-a03e-a5becae5e7dc" providerId="ADAL" clId="{B74F66C9-E5B3-EF46-B5D8-FD99D1E58699}" dt="2022-11-19T05:19:00.398" v="382"/>
        <pc:sldMkLst>
          <pc:docMk/>
          <pc:sldMk cId="34047299" sldId="589"/>
        </pc:sldMkLst>
      </pc:sldChg>
      <pc:sldChg chg="addSp modSp add">
        <pc:chgData name="Xuesu Xiao" userId="2da2dc19-76a6-42ca-a03e-a5becae5e7dc" providerId="ADAL" clId="{B74F66C9-E5B3-EF46-B5D8-FD99D1E58699}" dt="2022-11-20T03:52:56.837" v="663"/>
        <pc:sldMkLst>
          <pc:docMk/>
          <pc:sldMk cId="1462603498" sldId="590"/>
        </pc:sldMkLst>
        <pc:picChg chg="add mod">
          <ac:chgData name="Xuesu Xiao" userId="2da2dc19-76a6-42ca-a03e-a5becae5e7dc" providerId="ADAL" clId="{B74F66C9-E5B3-EF46-B5D8-FD99D1E58699}" dt="2022-11-20T03:52:56.837" v="663"/>
          <ac:picMkLst>
            <pc:docMk/>
            <pc:sldMk cId="1462603498" sldId="590"/>
            <ac:picMk id="4" creationId="{41B719D6-FD40-7B73-AD1E-492B9C6D7458}"/>
          </ac:picMkLst>
        </pc:picChg>
      </pc:sldChg>
      <pc:sldChg chg="modSp add del mod">
        <pc:chgData name="Xuesu Xiao" userId="2da2dc19-76a6-42ca-a03e-a5becae5e7dc" providerId="ADAL" clId="{B74F66C9-E5B3-EF46-B5D8-FD99D1E58699}" dt="2022-11-20T03:56:06.733" v="691" actId="2696"/>
        <pc:sldMkLst>
          <pc:docMk/>
          <pc:sldMk cId="2673907018" sldId="591"/>
        </pc:sldMkLst>
        <pc:spChg chg="mod">
          <ac:chgData name="Xuesu Xiao" userId="2da2dc19-76a6-42ca-a03e-a5becae5e7dc" providerId="ADAL" clId="{B74F66C9-E5B3-EF46-B5D8-FD99D1E58699}" dt="2022-11-20T03:56:04.018" v="690" actId="27636"/>
          <ac:spMkLst>
            <pc:docMk/>
            <pc:sldMk cId="2673907018" sldId="591"/>
            <ac:spMk id="3" creationId="{C1FA7478-05AB-8719-FC85-17FE3B09BA0E}"/>
          </ac:spMkLst>
        </pc:spChg>
      </pc:sldChg>
      <pc:sldChg chg="add modAnim">
        <pc:chgData name="Xuesu Xiao" userId="2da2dc19-76a6-42ca-a03e-a5becae5e7dc" providerId="ADAL" clId="{B74F66C9-E5B3-EF46-B5D8-FD99D1E58699}" dt="2022-11-20T03:56:34.692" v="694"/>
        <pc:sldMkLst>
          <pc:docMk/>
          <pc:sldMk cId="2653884021" sldId="592"/>
        </pc:sldMkLst>
      </pc:sldChg>
      <pc:sldChg chg="add del">
        <pc:chgData name="Xuesu Xiao" userId="2da2dc19-76a6-42ca-a03e-a5becae5e7dc" providerId="ADAL" clId="{B74F66C9-E5B3-EF46-B5D8-FD99D1E58699}" dt="2022-11-20T03:55:10.020" v="672" actId="2696"/>
        <pc:sldMkLst>
          <pc:docMk/>
          <pc:sldMk cId="2957474714" sldId="592"/>
        </pc:sldMkLst>
      </pc:sldChg>
      <pc:sldChg chg="new del">
        <pc:chgData name="Xuesu Xiao" userId="2da2dc19-76a6-42ca-a03e-a5becae5e7dc" providerId="ADAL" clId="{B74F66C9-E5B3-EF46-B5D8-FD99D1E58699}" dt="2022-11-20T03:55:22.434" v="678" actId="2696"/>
        <pc:sldMkLst>
          <pc:docMk/>
          <pc:sldMk cId="643069921" sldId="593"/>
        </pc:sldMkLst>
      </pc:sldChg>
      <pc:sldChg chg="modSp add del mod">
        <pc:chgData name="Xuesu Xiao" userId="2da2dc19-76a6-42ca-a03e-a5becae5e7dc" providerId="ADAL" clId="{B74F66C9-E5B3-EF46-B5D8-FD99D1E58699}" dt="2022-11-20T03:56:08.563" v="692" actId="2696"/>
        <pc:sldMkLst>
          <pc:docMk/>
          <pc:sldMk cId="2793412616" sldId="594"/>
        </pc:sldMkLst>
        <pc:spChg chg="mod">
          <ac:chgData name="Xuesu Xiao" userId="2da2dc19-76a6-42ca-a03e-a5becae5e7dc" providerId="ADAL" clId="{B74F66C9-E5B3-EF46-B5D8-FD99D1E58699}" dt="2022-11-20T03:55:47.506" v="688" actId="255"/>
          <ac:spMkLst>
            <pc:docMk/>
            <pc:sldMk cId="2793412616" sldId="594"/>
            <ac:spMk id="3" creationId="{C1FA7478-05AB-8719-FC85-17FE3B09BA0E}"/>
          </ac:spMkLst>
        </pc:spChg>
      </pc:sldChg>
      <pc:sldChg chg="del">
        <pc:chgData name="Xuesu Xiao" userId="2da2dc19-76a6-42ca-a03e-a5becae5e7dc" providerId="ADAL" clId="{B74F66C9-E5B3-EF46-B5D8-FD99D1E58699}" dt="2022-11-19T04:40:05.641" v="30" actId="2696"/>
        <pc:sldMkLst>
          <pc:docMk/>
          <pc:sldMk cId="311774" sldId="794"/>
        </pc:sldMkLst>
      </pc:sldChg>
      <pc:sldChg chg="del">
        <pc:chgData name="Xuesu Xiao" userId="2da2dc19-76a6-42ca-a03e-a5becae5e7dc" providerId="ADAL" clId="{B74F66C9-E5B3-EF46-B5D8-FD99D1E58699}" dt="2022-11-19T04:40:05.611" v="7" actId="2696"/>
        <pc:sldMkLst>
          <pc:docMk/>
          <pc:sldMk cId="80366052" sldId="795"/>
        </pc:sldMkLst>
      </pc:sldChg>
      <pc:sldChg chg="del">
        <pc:chgData name="Xuesu Xiao" userId="2da2dc19-76a6-42ca-a03e-a5becae5e7dc" providerId="ADAL" clId="{B74F66C9-E5B3-EF46-B5D8-FD99D1E58699}" dt="2022-11-19T04:40:05.612" v="8" actId="2696"/>
        <pc:sldMkLst>
          <pc:docMk/>
          <pc:sldMk cId="1389276509" sldId="796"/>
        </pc:sldMkLst>
      </pc:sldChg>
      <pc:sldChg chg="del">
        <pc:chgData name="Xuesu Xiao" userId="2da2dc19-76a6-42ca-a03e-a5becae5e7dc" providerId="ADAL" clId="{B74F66C9-E5B3-EF46-B5D8-FD99D1E58699}" dt="2022-11-19T04:40:05.644" v="36" actId="2696"/>
        <pc:sldMkLst>
          <pc:docMk/>
          <pc:sldMk cId="2790699495" sldId="797"/>
        </pc:sldMkLst>
      </pc:sldChg>
      <pc:sldChg chg="del">
        <pc:chgData name="Xuesu Xiao" userId="2da2dc19-76a6-42ca-a03e-a5becae5e7dc" providerId="ADAL" clId="{B74F66C9-E5B3-EF46-B5D8-FD99D1E58699}" dt="2022-11-19T04:40:05.623" v="23" actId="2696"/>
        <pc:sldMkLst>
          <pc:docMk/>
          <pc:sldMk cId="3442949248" sldId="799"/>
        </pc:sldMkLst>
      </pc:sldChg>
      <pc:sldChg chg="del">
        <pc:chgData name="Xuesu Xiao" userId="2da2dc19-76a6-42ca-a03e-a5becae5e7dc" providerId="ADAL" clId="{B74F66C9-E5B3-EF46-B5D8-FD99D1E58699}" dt="2022-11-19T04:40:05.643" v="34" actId="2696"/>
        <pc:sldMkLst>
          <pc:docMk/>
          <pc:sldMk cId="46142356" sldId="800"/>
        </pc:sldMkLst>
      </pc:sldChg>
      <pc:sldChg chg="del">
        <pc:chgData name="Xuesu Xiao" userId="2da2dc19-76a6-42ca-a03e-a5becae5e7dc" providerId="ADAL" clId="{B74F66C9-E5B3-EF46-B5D8-FD99D1E58699}" dt="2022-11-19T04:40:05.606" v="1" actId="2696"/>
        <pc:sldMkLst>
          <pc:docMk/>
          <pc:sldMk cId="4184307591" sldId="801"/>
        </pc:sldMkLst>
      </pc:sldChg>
      <pc:sldChg chg="del">
        <pc:chgData name="Xuesu Xiao" userId="2da2dc19-76a6-42ca-a03e-a5becae5e7dc" providerId="ADAL" clId="{B74F66C9-E5B3-EF46-B5D8-FD99D1E58699}" dt="2022-11-19T04:40:05.626" v="25" actId="2696"/>
        <pc:sldMkLst>
          <pc:docMk/>
          <pc:sldMk cId="2510730691" sldId="803"/>
        </pc:sldMkLst>
      </pc:sldChg>
      <pc:sldChg chg="del">
        <pc:chgData name="Xuesu Xiao" userId="2da2dc19-76a6-42ca-a03e-a5becae5e7dc" providerId="ADAL" clId="{B74F66C9-E5B3-EF46-B5D8-FD99D1E58699}" dt="2022-11-19T04:40:05.617" v="15" actId="2696"/>
        <pc:sldMkLst>
          <pc:docMk/>
          <pc:sldMk cId="1774379676" sldId="804"/>
        </pc:sldMkLst>
      </pc:sldChg>
      <pc:sldChg chg="del">
        <pc:chgData name="Xuesu Xiao" userId="2da2dc19-76a6-42ca-a03e-a5becae5e7dc" providerId="ADAL" clId="{B74F66C9-E5B3-EF46-B5D8-FD99D1E58699}" dt="2022-11-19T04:40:05.615" v="11" actId="2696"/>
        <pc:sldMkLst>
          <pc:docMk/>
          <pc:sldMk cId="923464152" sldId="805"/>
        </pc:sldMkLst>
      </pc:sldChg>
      <pc:sldChg chg="del">
        <pc:chgData name="Xuesu Xiao" userId="2da2dc19-76a6-42ca-a03e-a5becae5e7dc" providerId="ADAL" clId="{B74F66C9-E5B3-EF46-B5D8-FD99D1E58699}" dt="2022-11-19T04:40:05.643" v="35" actId="2696"/>
        <pc:sldMkLst>
          <pc:docMk/>
          <pc:sldMk cId="729919654" sldId="806"/>
        </pc:sldMkLst>
      </pc:sldChg>
      <pc:sldChg chg="del">
        <pc:chgData name="Xuesu Xiao" userId="2da2dc19-76a6-42ca-a03e-a5becae5e7dc" providerId="ADAL" clId="{B74F66C9-E5B3-EF46-B5D8-FD99D1E58699}" dt="2022-11-19T04:40:05.619" v="17" actId="2696"/>
        <pc:sldMkLst>
          <pc:docMk/>
          <pc:sldMk cId="2220642976" sldId="807"/>
        </pc:sldMkLst>
      </pc:sldChg>
      <pc:sldChg chg="del">
        <pc:chgData name="Xuesu Xiao" userId="2da2dc19-76a6-42ca-a03e-a5becae5e7dc" providerId="ADAL" clId="{B74F66C9-E5B3-EF46-B5D8-FD99D1E58699}" dt="2022-11-19T04:40:05.621" v="20" actId="2696"/>
        <pc:sldMkLst>
          <pc:docMk/>
          <pc:sldMk cId="3956206846" sldId="808"/>
        </pc:sldMkLst>
      </pc:sldChg>
      <pc:sldChg chg="del">
        <pc:chgData name="Xuesu Xiao" userId="2da2dc19-76a6-42ca-a03e-a5becae5e7dc" providerId="ADAL" clId="{B74F66C9-E5B3-EF46-B5D8-FD99D1E58699}" dt="2022-11-19T04:40:05.663" v="38" actId="2696"/>
        <pc:sldMkLst>
          <pc:docMk/>
          <pc:sldMk cId="3513255148" sldId="809"/>
        </pc:sldMkLst>
      </pc:sldChg>
      <pc:sldChg chg="del">
        <pc:chgData name="Xuesu Xiao" userId="2da2dc19-76a6-42ca-a03e-a5becae5e7dc" providerId="ADAL" clId="{B74F66C9-E5B3-EF46-B5D8-FD99D1E58699}" dt="2022-11-19T04:40:05.641" v="31" actId="2696"/>
        <pc:sldMkLst>
          <pc:docMk/>
          <pc:sldMk cId="350808756" sldId="810"/>
        </pc:sldMkLst>
      </pc:sldChg>
      <pc:sldChg chg="del">
        <pc:chgData name="Xuesu Xiao" userId="2da2dc19-76a6-42ca-a03e-a5becae5e7dc" providerId="ADAL" clId="{B74F66C9-E5B3-EF46-B5D8-FD99D1E58699}" dt="2022-11-19T04:40:05.615" v="12" actId="2696"/>
        <pc:sldMkLst>
          <pc:docMk/>
          <pc:sldMk cId="4025122609" sldId="812"/>
        </pc:sldMkLst>
      </pc:sldChg>
      <pc:sldChg chg="del">
        <pc:chgData name="Xuesu Xiao" userId="2da2dc19-76a6-42ca-a03e-a5becae5e7dc" providerId="ADAL" clId="{B74F66C9-E5B3-EF46-B5D8-FD99D1E58699}" dt="2022-11-19T04:40:05.642" v="32" actId="2696"/>
        <pc:sldMkLst>
          <pc:docMk/>
          <pc:sldMk cId="3071074745" sldId="813"/>
        </pc:sldMkLst>
      </pc:sldChg>
      <pc:sldChg chg="del">
        <pc:chgData name="Xuesu Xiao" userId="2da2dc19-76a6-42ca-a03e-a5becae5e7dc" providerId="ADAL" clId="{B74F66C9-E5B3-EF46-B5D8-FD99D1E58699}" dt="2022-11-19T04:40:05.610" v="6" actId="2696"/>
        <pc:sldMkLst>
          <pc:docMk/>
          <pc:sldMk cId="1456289206" sldId="814"/>
        </pc:sldMkLst>
      </pc:sldChg>
      <pc:sldChg chg="del">
        <pc:chgData name="Xuesu Xiao" userId="2da2dc19-76a6-42ca-a03e-a5becae5e7dc" providerId="ADAL" clId="{B74F66C9-E5B3-EF46-B5D8-FD99D1E58699}" dt="2022-11-19T04:40:05.608" v="3" actId="2696"/>
        <pc:sldMkLst>
          <pc:docMk/>
          <pc:sldMk cId="1717217000" sldId="815"/>
        </pc:sldMkLst>
      </pc:sldChg>
      <pc:sldChg chg="del">
        <pc:chgData name="Xuesu Xiao" userId="2da2dc19-76a6-42ca-a03e-a5becae5e7dc" providerId="ADAL" clId="{B74F66C9-E5B3-EF46-B5D8-FD99D1E58699}" dt="2022-11-19T04:40:05.627" v="27" actId="2696"/>
        <pc:sldMkLst>
          <pc:docMk/>
          <pc:sldMk cId="1620073569" sldId="816"/>
        </pc:sldMkLst>
      </pc:sldChg>
      <pc:sldChg chg="del">
        <pc:chgData name="Xuesu Xiao" userId="2da2dc19-76a6-42ca-a03e-a5becae5e7dc" providerId="ADAL" clId="{B74F66C9-E5B3-EF46-B5D8-FD99D1E58699}" dt="2022-11-19T04:40:05.665" v="39" actId="2696"/>
        <pc:sldMkLst>
          <pc:docMk/>
          <pc:sldMk cId="1306695044" sldId="817"/>
        </pc:sldMkLst>
      </pc:sldChg>
      <pc:sldChg chg="del">
        <pc:chgData name="Xuesu Xiao" userId="2da2dc19-76a6-42ca-a03e-a5becae5e7dc" providerId="ADAL" clId="{B74F66C9-E5B3-EF46-B5D8-FD99D1E58699}" dt="2022-11-19T04:40:05.625" v="24" actId="2696"/>
        <pc:sldMkLst>
          <pc:docMk/>
          <pc:sldMk cId="197772761" sldId="821"/>
        </pc:sldMkLst>
      </pc:sldChg>
      <pc:sldChg chg="del">
        <pc:chgData name="Xuesu Xiao" userId="2da2dc19-76a6-42ca-a03e-a5becae5e7dc" providerId="ADAL" clId="{B74F66C9-E5B3-EF46-B5D8-FD99D1E58699}" dt="2022-11-19T04:40:05.613" v="9" actId="2696"/>
        <pc:sldMkLst>
          <pc:docMk/>
          <pc:sldMk cId="4062368074" sldId="822"/>
        </pc:sldMkLst>
      </pc:sldChg>
      <pc:sldChg chg="del">
        <pc:chgData name="Xuesu Xiao" userId="2da2dc19-76a6-42ca-a03e-a5becae5e7dc" providerId="ADAL" clId="{B74F66C9-E5B3-EF46-B5D8-FD99D1E58699}" dt="2022-11-19T04:40:05.616" v="13" actId="2696"/>
        <pc:sldMkLst>
          <pc:docMk/>
          <pc:sldMk cId="914407901" sldId="823"/>
        </pc:sldMkLst>
      </pc:sldChg>
      <pc:sldChg chg="del">
        <pc:chgData name="Xuesu Xiao" userId="2da2dc19-76a6-42ca-a03e-a5becae5e7dc" providerId="ADAL" clId="{B74F66C9-E5B3-EF46-B5D8-FD99D1E58699}" dt="2022-11-19T04:40:05.614" v="10" actId="2696"/>
        <pc:sldMkLst>
          <pc:docMk/>
          <pc:sldMk cId="2934550190" sldId="824"/>
        </pc:sldMkLst>
      </pc:sldChg>
      <pc:sldChg chg="del">
        <pc:chgData name="Xuesu Xiao" userId="2da2dc19-76a6-42ca-a03e-a5becae5e7dc" providerId="ADAL" clId="{B74F66C9-E5B3-EF46-B5D8-FD99D1E58699}" dt="2022-11-19T04:40:05.620" v="19" actId="2696"/>
        <pc:sldMkLst>
          <pc:docMk/>
          <pc:sldMk cId="3025667706" sldId="825"/>
        </pc:sldMkLst>
      </pc:sldChg>
      <pc:sldChg chg="del">
        <pc:chgData name="Xuesu Xiao" userId="2da2dc19-76a6-42ca-a03e-a5becae5e7dc" providerId="ADAL" clId="{B74F66C9-E5B3-EF46-B5D8-FD99D1E58699}" dt="2022-11-19T04:40:05.621" v="21" actId="2696"/>
        <pc:sldMkLst>
          <pc:docMk/>
          <pc:sldMk cId="3331113610" sldId="826"/>
        </pc:sldMkLst>
      </pc:sldChg>
      <pc:sldChg chg="del">
        <pc:chgData name="Xuesu Xiao" userId="2da2dc19-76a6-42ca-a03e-a5becae5e7dc" providerId="ADAL" clId="{B74F66C9-E5B3-EF46-B5D8-FD99D1E58699}" dt="2022-11-19T04:40:05.609" v="5" actId="2696"/>
        <pc:sldMkLst>
          <pc:docMk/>
          <pc:sldMk cId="469707630" sldId="828"/>
        </pc:sldMkLst>
      </pc:sldChg>
      <pc:sldChg chg="del">
        <pc:chgData name="Xuesu Xiao" userId="2da2dc19-76a6-42ca-a03e-a5becae5e7dc" providerId="ADAL" clId="{B74F66C9-E5B3-EF46-B5D8-FD99D1E58699}" dt="2022-11-19T04:40:05.630" v="29" actId="2696"/>
        <pc:sldMkLst>
          <pc:docMk/>
          <pc:sldMk cId="430795446" sldId="829"/>
        </pc:sldMkLst>
      </pc:sldChg>
      <pc:sldChg chg="del">
        <pc:chgData name="Xuesu Xiao" userId="2da2dc19-76a6-42ca-a03e-a5becae5e7dc" providerId="ADAL" clId="{B74F66C9-E5B3-EF46-B5D8-FD99D1E58699}" dt="2022-11-19T04:40:05.617" v="14" actId="2696"/>
        <pc:sldMkLst>
          <pc:docMk/>
          <pc:sldMk cId="675939136" sldId="831"/>
        </pc:sldMkLst>
      </pc:sldChg>
      <pc:sldChg chg="del">
        <pc:chgData name="Xuesu Xiao" userId="2da2dc19-76a6-42ca-a03e-a5becae5e7dc" providerId="ADAL" clId="{B74F66C9-E5B3-EF46-B5D8-FD99D1E58699}" dt="2022-11-19T04:40:05.622" v="22" actId="2696"/>
        <pc:sldMkLst>
          <pc:docMk/>
          <pc:sldMk cId="3443827062" sldId="833"/>
        </pc:sldMkLst>
      </pc:sldChg>
      <pc:sldChg chg="del">
        <pc:chgData name="Xuesu Xiao" userId="2da2dc19-76a6-42ca-a03e-a5becae5e7dc" providerId="ADAL" clId="{B74F66C9-E5B3-EF46-B5D8-FD99D1E58699}" dt="2022-11-19T04:40:05.667" v="40" actId="2696"/>
        <pc:sldMkLst>
          <pc:docMk/>
          <pc:sldMk cId="710812285" sldId="834"/>
        </pc:sldMkLst>
      </pc:sldChg>
      <pc:sldChg chg="del">
        <pc:chgData name="Xuesu Xiao" userId="2da2dc19-76a6-42ca-a03e-a5becae5e7dc" providerId="ADAL" clId="{B74F66C9-E5B3-EF46-B5D8-FD99D1E58699}" dt="2022-11-19T04:40:05.642" v="33" actId="2696"/>
        <pc:sldMkLst>
          <pc:docMk/>
          <pc:sldMk cId="869286046" sldId="836"/>
        </pc:sldMkLst>
      </pc:sldChg>
      <pc:sldChg chg="del">
        <pc:chgData name="Xuesu Xiao" userId="2da2dc19-76a6-42ca-a03e-a5becae5e7dc" providerId="ADAL" clId="{B74F66C9-E5B3-EF46-B5D8-FD99D1E58699}" dt="2022-11-19T04:40:05.626" v="26" actId="2696"/>
        <pc:sldMkLst>
          <pc:docMk/>
          <pc:sldMk cId="3001829125" sldId="837"/>
        </pc:sldMkLst>
      </pc:sldChg>
    </pc:docChg>
  </pc:docChgLst>
  <pc:docChgLst>
    <pc:chgData name="Xuesu Xiao" userId="2da2dc19-76a6-42ca-a03e-a5becae5e7dc" providerId="ADAL" clId="{925308F6-D7A6-9F41-B355-761CF4825A2E}"/>
    <pc:docChg chg="undo redo custSel addSld delSld modSld sldOrd delSection modSection">
      <pc:chgData name="Xuesu Xiao" userId="2da2dc19-76a6-42ca-a03e-a5becae5e7dc" providerId="ADAL" clId="{925308F6-D7A6-9F41-B355-761CF4825A2E}" dt="2022-11-20T19:13:42.530" v="511" actId="1076"/>
      <pc:docMkLst>
        <pc:docMk/>
      </pc:docMkLst>
      <pc:sldChg chg="modSp mod">
        <pc:chgData name="Xuesu Xiao" userId="2da2dc19-76a6-42ca-a03e-a5becae5e7dc" providerId="ADAL" clId="{925308F6-D7A6-9F41-B355-761CF4825A2E}" dt="2022-11-20T19:11:12.863" v="485" actId="20577"/>
        <pc:sldMkLst>
          <pc:docMk/>
          <pc:sldMk cId="2969206148" sldId="256"/>
        </pc:sldMkLst>
        <pc:spChg chg="mod">
          <ac:chgData name="Xuesu Xiao" userId="2da2dc19-76a6-42ca-a03e-a5becae5e7dc" providerId="ADAL" clId="{925308F6-D7A6-9F41-B355-761CF4825A2E}" dt="2022-11-20T19:11:12.863" v="485" actId="20577"/>
          <ac:spMkLst>
            <pc:docMk/>
            <pc:sldMk cId="2969206148" sldId="256"/>
            <ac:spMk id="2" creationId="{A600D3CE-C200-DF17-E8F3-428208355F41}"/>
          </ac:spMkLst>
        </pc:spChg>
      </pc:sldChg>
      <pc:sldChg chg="add del">
        <pc:chgData name="Xuesu Xiao" userId="2da2dc19-76a6-42ca-a03e-a5becae5e7dc" providerId="ADAL" clId="{925308F6-D7A6-9F41-B355-761CF4825A2E}" dt="2022-11-20T18:58:50.443" v="443" actId="2696"/>
        <pc:sldMkLst>
          <pc:docMk/>
          <pc:sldMk cId="4260048858" sldId="425"/>
        </pc:sldMkLst>
      </pc:sldChg>
      <pc:sldChg chg="delSp add del">
        <pc:chgData name="Xuesu Xiao" userId="2da2dc19-76a6-42ca-a03e-a5becae5e7dc" providerId="ADAL" clId="{925308F6-D7A6-9F41-B355-761CF4825A2E}" dt="2022-11-20T18:43:21.393" v="384" actId="2696"/>
        <pc:sldMkLst>
          <pc:docMk/>
          <pc:sldMk cId="652257861" sldId="456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652257861" sldId="456"/>
            <ac:spMk id="4" creationId="{23F7FAC5-C9F6-8648-A46F-0E36160985E3}"/>
          </ac:spMkLst>
        </pc:spChg>
      </pc:sldChg>
      <pc:sldChg chg="delSp add del">
        <pc:chgData name="Xuesu Xiao" userId="2da2dc19-76a6-42ca-a03e-a5becae5e7dc" providerId="ADAL" clId="{925308F6-D7A6-9F41-B355-761CF4825A2E}" dt="2022-11-20T18:43:21.392" v="383" actId="2696"/>
        <pc:sldMkLst>
          <pc:docMk/>
          <pc:sldMk cId="259192492" sldId="459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259192492" sldId="459"/>
            <ac:spMk id="4" creationId="{4A8FBDB4-E19C-A84D-AA71-22FF230E779B}"/>
          </ac:spMkLst>
        </pc:spChg>
      </pc:sldChg>
      <pc:sldChg chg="delSp modSp add del mod">
        <pc:chgData name="Xuesu Xiao" userId="2da2dc19-76a6-42ca-a03e-a5becae5e7dc" providerId="ADAL" clId="{925308F6-D7A6-9F41-B355-761CF4825A2E}" dt="2022-11-20T18:43:21.377" v="372" actId="2696"/>
        <pc:sldMkLst>
          <pc:docMk/>
          <pc:sldMk cId="357879904" sldId="460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357879904" sldId="460"/>
            <ac:spMk id="4" creationId="{ABFC60DC-5A4C-EA4F-882F-D5810B931759}"/>
          </ac:spMkLst>
        </pc:spChg>
        <pc:spChg chg="mod">
          <ac:chgData name="Xuesu Xiao" userId="2da2dc19-76a6-42ca-a03e-a5becae5e7dc" providerId="ADAL" clId="{925308F6-D7A6-9F41-B355-761CF4825A2E}" dt="2022-11-20T17:38:39.285" v="294" actId="1035"/>
          <ac:spMkLst>
            <pc:docMk/>
            <pc:sldMk cId="357879904" sldId="460"/>
            <ac:spMk id="8" creationId="{3E40BE25-1D23-1A4F-B4F3-024993EAB05B}"/>
          </ac:spMkLst>
        </pc:spChg>
        <pc:spChg chg="mod">
          <ac:chgData name="Xuesu Xiao" userId="2da2dc19-76a6-42ca-a03e-a5becae5e7dc" providerId="ADAL" clId="{925308F6-D7A6-9F41-B355-761CF4825A2E}" dt="2022-11-20T17:38:39.285" v="294" actId="1035"/>
          <ac:spMkLst>
            <pc:docMk/>
            <pc:sldMk cId="357879904" sldId="460"/>
            <ac:spMk id="9" creationId="{BA11EBA7-B622-2343-AAAC-D843B6A29209}"/>
          </ac:spMkLst>
        </pc:spChg>
        <pc:spChg chg="mod">
          <ac:chgData name="Xuesu Xiao" userId="2da2dc19-76a6-42ca-a03e-a5becae5e7dc" providerId="ADAL" clId="{925308F6-D7A6-9F41-B355-761CF4825A2E}" dt="2022-11-20T17:38:39.285" v="294" actId="1035"/>
          <ac:spMkLst>
            <pc:docMk/>
            <pc:sldMk cId="357879904" sldId="460"/>
            <ac:spMk id="10" creationId="{3BEB2AB3-BA09-F045-A3BB-0507F48EB8A7}"/>
          </ac:spMkLst>
        </pc:spChg>
        <pc:spChg chg="mod">
          <ac:chgData name="Xuesu Xiao" userId="2da2dc19-76a6-42ca-a03e-a5becae5e7dc" providerId="ADAL" clId="{925308F6-D7A6-9F41-B355-761CF4825A2E}" dt="2022-11-20T17:38:39.285" v="294" actId="1035"/>
          <ac:spMkLst>
            <pc:docMk/>
            <pc:sldMk cId="357879904" sldId="460"/>
            <ac:spMk id="11" creationId="{C08BCB1F-C4B8-C14B-81D6-173DBD3B9955}"/>
          </ac:spMkLst>
        </pc:spChg>
        <pc:spChg chg="mod">
          <ac:chgData name="Xuesu Xiao" userId="2da2dc19-76a6-42ca-a03e-a5becae5e7dc" providerId="ADAL" clId="{925308F6-D7A6-9F41-B355-761CF4825A2E}" dt="2022-11-20T17:38:39.285" v="294" actId="1035"/>
          <ac:spMkLst>
            <pc:docMk/>
            <pc:sldMk cId="357879904" sldId="460"/>
            <ac:spMk id="12" creationId="{2F564B6C-ABF9-D546-ACE4-A562A0E987CA}"/>
          </ac:spMkLst>
        </pc:spChg>
        <pc:spChg chg="mod">
          <ac:chgData name="Xuesu Xiao" userId="2da2dc19-76a6-42ca-a03e-a5becae5e7dc" providerId="ADAL" clId="{925308F6-D7A6-9F41-B355-761CF4825A2E}" dt="2022-11-20T17:38:39.285" v="294" actId="1035"/>
          <ac:spMkLst>
            <pc:docMk/>
            <pc:sldMk cId="357879904" sldId="460"/>
            <ac:spMk id="13" creationId="{52735A0F-8BB1-8D47-B283-30AFD36D74F5}"/>
          </ac:spMkLst>
        </pc:spChg>
        <pc:spChg chg="mod">
          <ac:chgData name="Xuesu Xiao" userId="2da2dc19-76a6-42ca-a03e-a5becae5e7dc" providerId="ADAL" clId="{925308F6-D7A6-9F41-B355-761CF4825A2E}" dt="2022-11-20T17:38:39.285" v="294" actId="1035"/>
          <ac:spMkLst>
            <pc:docMk/>
            <pc:sldMk cId="357879904" sldId="460"/>
            <ac:spMk id="14" creationId="{FC42CEDB-131F-6540-A23F-670DBE499AE6}"/>
          </ac:spMkLst>
        </pc:spChg>
        <pc:spChg chg="mod">
          <ac:chgData name="Xuesu Xiao" userId="2da2dc19-76a6-42ca-a03e-a5becae5e7dc" providerId="ADAL" clId="{925308F6-D7A6-9F41-B355-761CF4825A2E}" dt="2022-11-20T17:38:39.285" v="294" actId="1035"/>
          <ac:spMkLst>
            <pc:docMk/>
            <pc:sldMk cId="357879904" sldId="460"/>
            <ac:spMk id="15" creationId="{EB51D3FF-5EA2-E94F-8084-D4AB7BBE2912}"/>
          </ac:spMkLst>
        </pc:spChg>
        <pc:spChg chg="mod">
          <ac:chgData name="Xuesu Xiao" userId="2da2dc19-76a6-42ca-a03e-a5becae5e7dc" providerId="ADAL" clId="{925308F6-D7A6-9F41-B355-761CF4825A2E}" dt="2022-11-20T17:38:39.285" v="294" actId="1035"/>
          <ac:spMkLst>
            <pc:docMk/>
            <pc:sldMk cId="357879904" sldId="460"/>
            <ac:spMk id="18" creationId="{8386E83F-67CE-6846-A22D-12267641C44E}"/>
          </ac:spMkLst>
        </pc:spChg>
        <pc:spChg chg="mod">
          <ac:chgData name="Xuesu Xiao" userId="2da2dc19-76a6-42ca-a03e-a5becae5e7dc" providerId="ADAL" clId="{925308F6-D7A6-9F41-B355-761CF4825A2E}" dt="2022-11-20T17:38:39.285" v="294" actId="1035"/>
          <ac:spMkLst>
            <pc:docMk/>
            <pc:sldMk cId="357879904" sldId="460"/>
            <ac:spMk id="19" creationId="{D5222DB9-9BBB-364C-8DB2-5A2FB0C7ACA0}"/>
          </ac:spMkLst>
        </pc:spChg>
        <pc:spChg chg="mod">
          <ac:chgData name="Xuesu Xiao" userId="2da2dc19-76a6-42ca-a03e-a5becae5e7dc" providerId="ADAL" clId="{925308F6-D7A6-9F41-B355-761CF4825A2E}" dt="2022-11-20T17:38:39.285" v="294" actId="1035"/>
          <ac:spMkLst>
            <pc:docMk/>
            <pc:sldMk cId="357879904" sldId="460"/>
            <ac:spMk id="20" creationId="{55A2C173-D216-0448-829A-E1D9FE3CC30F}"/>
          </ac:spMkLst>
        </pc:spChg>
        <pc:spChg chg="mod">
          <ac:chgData name="Xuesu Xiao" userId="2da2dc19-76a6-42ca-a03e-a5becae5e7dc" providerId="ADAL" clId="{925308F6-D7A6-9F41-B355-761CF4825A2E}" dt="2022-11-20T17:38:39.285" v="294" actId="1035"/>
          <ac:spMkLst>
            <pc:docMk/>
            <pc:sldMk cId="357879904" sldId="460"/>
            <ac:spMk id="21" creationId="{96A91474-DCD6-AE41-8679-4D35B7FD3C6C}"/>
          </ac:spMkLst>
        </pc:spChg>
        <pc:spChg chg="mod">
          <ac:chgData name="Xuesu Xiao" userId="2da2dc19-76a6-42ca-a03e-a5becae5e7dc" providerId="ADAL" clId="{925308F6-D7A6-9F41-B355-761CF4825A2E}" dt="2022-11-20T17:38:39.285" v="294" actId="1035"/>
          <ac:spMkLst>
            <pc:docMk/>
            <pc:sldMk cId="357879904" sldId="460"/>
            <ac:spMk id="22" creationId="{36FABA4B-E04F-0948-A32D-602F3B9E1963}"/>
          </ac:spMkLst>
        </pc:spChg>
        <pc:picChg chg="mod">
          <ac:chgData name="Xuesu Xiao" userId="2da2dc19-76a6-42ca-a03e-a5becae5e7dc" providerId="ADAL" clId="{925308F6-D7A6-9F41-B355-761CF4825A2E}" dt="2022-11-20T17:38:39.285" v="294" actId="1035"/>
          <ac:picMkLst>
            <pc:docMk/>
            <pc:sldMk cId="357879904" sldId="460"/>
            <ac:picMk id="7" creationId="{0B99AB47-7495-DF4D-A288-AFF2DEC05701}"/>
          </ac:picMkLst>
        </pc:picChg>
        <pc:picChg chg="mod">
          <ac:chgData name="Xuesu Xiao" userId="2da2dc19-76a6-42ca-a03e-a5becae5e7dc" providerId="ADAL" clId="{925308F6-D7A6-9F41-B355-761CF4825A2E}" dt="2022-11-20T17:38:39.285" v="294" actId="1035"/>
          <ac:picMkLst>
            <pc:docMk/>
            <pc:sldMk cId="357879904" sldId="460"/>
            <ac:picMk id="17" creationId="{3860AA64-FDDB-9844-8B49-5D9445D9CCF2}"/>
          </ac:picMkLst>
        </pc:picChg>
      </pc:sldChg>
      <pc:sldChg chg="delSp modSp add del mod">
        <pc:chgData name="Xuesu Xiao" userId="2da2dc19-76a6-42ca-a03e-a5becae5e7dc" providerId="ADAL" clId="{925308F6-D7A6-9F41-B355-761CF4825A2E}" dt="2022-11-20T18:43:21.368" v="364" actId="2696"/>
        <pc:sldMkLst>
          <pc:docMk/>
          <pc:sldMk cId="2776527449" sldId="461"/>
        </pc:sldMkLst>
        <pc:spChg chg="mod">
          <ac:chgData name="Xuesu Xiao" userId="2da2dc19-76a6-42ca-a03e-a5becae5e7dc" providerId="ADAL" clId="{925308F6-D7A6-9F41-B355-761CF4825A2E}" dt="2022-11-20T17:39:06.652" v="302" actId="20577"/>
          <ac:spMkLst>
            <pc:docMk/>
            <pc:sldMk cId="2776527449" sldId="461"/>
            <ac:spMk id="3" creationId="{864A960F-3B33-BE4B-8452-4A775E1E583B}"/>
          </ac:spMkLst>
        </pc:spChg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2776527449" sldId="461"/>
            <ac:spMk id="4" creationId="{AD40E85F-EB06-CA4D-B5A5-4D91037B3D13}"/>
          </ac:spMkLst>
        </pc:spChg>
        <pc:picChg chg="mod">
          <ac:chgData name="Xuesu Xiao" userId="2da2dc19-76a6-42ca-a03e-a5becae5e7dc" providerId="ADAL" clId="{925308F6-D7A6-9F41-B355-761CF4825A2E}" dt="2022-11-20T17:39:04.973" v="300" actId="1076"/>
          <ac:picMkLst>
            <pc:docMk/>
            <pc:sldMk cId="2776527449" sldId="461"/>
            <ac:picMk id="7" creationId="{B1106298-878D-D945-A882-91321711E3E3}"/>
          </ac:picMkLst>
        </pc:picChg>
        <pc:picChg chg="mod">
          <ac:chgData name="Xuesu Xiao" userId="2da2dc19-76a6-42ca-a03e-a5becae5e7dc" providerId="ADAL" clId="{925308F6-D7A6-9F41-B355-761CF4825A2E}" dt="2022-11-20T17:39:08.893" v="303" actId="1076"/>
          <ac:picMkLst>
            <pc:docMk/>
            <pc:sldMk cId="2776527449" sldId="461"/>
            <ac:picMk id="9" creationId="{FC24B1A0-3636-514E-8864-1EF8E518FE38}"/>
          </ac:picMkLst>
        </pc:picChg>
      </pc:sldChg>
      <pc:sldChg chg="delSp add del">
        <pc:chgData name="Xuesu Xiao" userId="2da2dc19-76a6-42ca-a03e-a5becae5e7dc" providerId="ADAL" clId="{925308F6-D7A6-9F41-B355-761CF4825A2E}" dt="2022-11-20T18:43:21.405" v="388" actId="2696"/>
        <pc:sldMkLst>
          <pc:docMk/>
          <pc:sldMk cId="1021556463" sldId="462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021556463" sldId="462"/>
            <ac:spMk id="4" creationId="{D8040E9D-803E-CA47-BAAB-0EC12DDAB9E1}"/>
          </ac:spMkLst>
        </pc:spChg>
      </pc:sldChg>
      <pc:sldChg chg="del">
        <pc:chgData name="Xuesu Xiao" userId="2da2dc19-76a6-42ca-a03e-a5becae5e7dc" providerId="ADAL" clId="{925308F6-D7A6-9F41-B355-761CF4825A2E}" dt="2022-11-20T16:57:47.233" v="28" actId="2696"/>
        <pc:sldMkLst>
          <pc:docMk/>
          <pc:sldMk cId="1871055340" sldId="462"/>
        </pc:sldMkLst>
      </pc:sldChg>
      <pc:sldChg chg="delSp add del">
        <pc:chgData name="Xuesu Xiao" userId="2da2dc19-76a6-42ca-a03e-a5becae5e7dc" providerId="ADAL" clId="{925308F6-D7A6-9F41-B355-761CF4825A2E}" dt="2022-11-20T18:43:21.392" v="382" actId="2696"/>
        <pc:sldMkLst>
          <pc:docMk/>
          <pc:sldMk cId="1397849826" sldId="463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397849826" sldId="463"/>
            <ac:spMk id="4" creationId="{FE151707-768F-5046-92A1-6836D317AE5F}"/>
          </ac:spMkLst>
        </pc:spChg>
      </pc:sldChg>
      <pc:sldChg chg="delSp modSp add del mod">
        <pc:chgData name="Xuesu Xiao" userId="2da2dc19-76a6-42ca-a03e-a5becae5e7dc" providerId="ADAL" clId="{925308F6-D7A6-9F41-B355-761CF4825A2E}" dt="2022-11-20T18:43:21.272" v="323" actId="2696"/>
        <pc:sldMkLst>
          <pc:docMk/>
          <pc:sldMk cId="3236000688" sldId="464"/>
        </pc:sldMkLst>
        <pc:spChg chg="mod">
          <ac:chgData name="Xuesu Xiao" userId="2da2dc19-76a6-42ca-a03e-a5becae5e7dc" providerId="ADAL" clId="{925308F6-D7A6-9F41-B355-761CF4825A2E}" dt="2022-11-20T18:22:26.667" v="312" actId="20577"/>
          <ac:spMkLst>
            <pc:docMk/>
            <pc:sldMk cId="3236000688" sldId="464"/>
            <ac:spMk id="3" creationId="{71A6A810-2685-C449-8FEB-07938867AB81}"/>
          </ac:spMkLst>
        </pc:spChg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3236000688" sldId="464"/>
            <ac:spMk id="4" creationId="{C68E8D03-95C6-724D-B807-D815CC5521ED}"/>
          </ac:spMkLst>
        </pc:spChg>
      </pc:sldChg>
      <pc:sldChg chg="delSp add del">
        <pc:chgData name="Xuesu Xiao" userId="2da2dc19-76a6-42ca-a03e-a5becae5e7dc" providerId="ADAL" clId="{925308F6-D7A6-9F41-B355-761CF4825A2E}" dt="2022-11-20T18:43:21.369" v="365" actId="2696"/>
        <pc:sldMkLst>
          <pc:docMk/>
          <pc:sldMk cId="1912889877" sldId="465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912889877" sldId="465"/>
            <ac:spMk id="4" creationId="{BCBDEC46-B69A-2544-984E-75E3BDEB17AF}"/>
          </ac:spMkLst>
        </pc:spChg>
      </pc:sldChg>
      <pc:sldChg chg="delSp modSp add mod">
        <pc:chgData name="Xuesu Xiao" userId="2da2dc19-76a6-42ca-a03e-a5becae5e7dc" providerId="ADAL" clId="{925308F6-D7A6-9F41-B355-761CF4825A2E}" dt="2022-11-20T19:11:28.148" v="486"/>
        <pc:sldMkLst>
          <pc:docMk/>
          <pc:sldMk cId="1431257714" sldId="466"/>
        </pc:sldMkLst>
        <pc:spChg chg="mod">
          <ac:chgData name="Xuesu Xiao" userId="2da2dc19-76a6-42ca-a03e-a5becae5e7dc" providerId="ADAL" clId="{925308F6-D7A6-9F41-B355-761CF4825A2E}" dt="2022-11-20T18:59:29.959" v="447" actId="27636"/>
          <ac:spMkLst>
            <pc:docMk/>
            <pc:sldMk cId="1431257714" sldId="466"/>
            <ac:spMk id="2" creationId="{5C58BA84-9FF3-364B-868D-D8D84BA23D25}"/>
          </ac:spMkLst>
        </pc:spChg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431257714" sldId="466"/>
            <ac:spMk id="4" creationId="{FFFA238F-BEB8-0042-B492-4AC8C5139F57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3939019244" sldId="467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939019244" sldId="467"/>
            <ac:spMk id="4" creationId="{6ABCA9A1-DB0B-824A-8DCD-7A2D5EAFACD7}"/>
          </ac:spMkLst>
        </pc:spChg>
      </pc:sldChg>
      <pc:sldChg chg="delSp modSp add del mod">
        <pc:chgData name="Xuesu Xiao" userId="2da2dc19-76a6-42ca-a03e-a5becae5e7dc" providerId="ADAL" clId="{925308F6-D7A6-9F41-B355-761CF4825A2E}" dt="2022-11-20T19:13:42.530" v="511" actId="1076"/>
        <pc:sldMkLst>
          <pc:docMk/>
          <pc:sldMk cId="1440548654" sldId="468"/>
        </pc:sldMkLst>
        <pc:spChg chg="mod">
          <ac:chgData name="Xuesu Xiao" userId="2da2dc19-76a6-42ca-a03e-a5becae5e7dc" providerId="ADAL" clId="{925308F6-D7A6-9F41-B355-761CF4825A2E}" dt="2022-11-20T19:13:42.530" v="511" actId="1076"/>
          <ac:spMkLst>
            <pc:docMk/>
            <pc:sldMk cId="1440548654" sldId="468"/>
            <ac:spMk id="3" creationId="{18AEAC90-6416-1B4B-AD2B-F90E3A7BE1D3}"/>
          </ac:spMkLst>
        </pc:spChg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440548654" sldId="468"/>
            <ac:spMk id="4" creationId="{54860E39-AD1D-4046-8F96-D51FF6DB6A29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294512362" sldId="469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94512362" sldId="469"/>
            <ac:spMk id="4" creationId="{A73545F5-3EFC-C940-9C9F-9C67F67DDA8A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4292282701" sldId="470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4292282701" sldId="470"/>
            <ac:spMk id="4" creationId="{A73545F5-3EFC-C940-9C9F-9C67F67DDA8A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219821690" sldId="472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19821690" sldId="472"/>
            <ac:spMk id="4" creationId="{A73545F5-3EFC-C940-9C9F-9C67F67DDA8A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858060174" sldId="473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858060174" sldId="473"/>
            <ac:spMk id="4" creationId="{154013E4-6623-CB4D-8DCA-622E3E64CFBB}"/>
          </ac:spMkLst>
        </pc:spChg>
      </pc:sldChg>
      <pc:sldChg chg="delSp modSp add del mod">
        <pc:chgData name="Xuesu Xiao" userId="2da2dc19-76a6-42ca-a03e-a5becae5e7dc" providerId="ADAL" clId="{925308F6-D7A6-9F41-B355-761CF4825A2E}" dt="2022-11-20T19:13:25.172" v="494" actId="1076"/>
        <pc:sldMkLst>
          <pc:docMk/>
          <pc:sldMk cId="1115228915" sldId="474"/>
        </pc:sldMkLst>
        <pc:spChg chg="mod">
          <ac:chgData name="Xuesu Xiao" userId="2da2dc19-76a6-42ca-a03e-a5becae5e7dc" providerId="ADAL" clId="{925308F6-D7A6-9F41-B355-761CF4825A2E}" dt="2022-11-20T19:13:13.811" v="491" actId="167"/>
          <ac:spMkLst>
            <pc:docMk/>
            <pc:sldMk cId="1115228915" sldId="474"/>
            <ac:spMk id="3" creationId="{DCC78042-9583-6D4A-B038-079052CECFBB}"/>
          </ac:spMkLst>
        </pc:spChg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115228915" sldId="474"/>
            <ac:spMk id="4" creationId="{154013E4-6623-CB4D-8DCA-622E3E64CFBB}"/>
          </ac:spMkLst>
        </pc:spChg>
        <pc:picChg chg="mod">
          <ac:chgData name="Xuesu Xiao" userId="2da2dc19-76a6-42ca-a03e-a5becae5e7dc" providerId="ADAL" clId="{925308F6-D7A6-9F41-B355-761CF4825A2E}" dt="2022-11-20T19:13:25.172" v="494" actId="1076"/>
          <ac:picMkLst>
            <pc:docMk/>
            <pc:sldMk cId="1115228915" sldId="474"/>
            <ac:picMk id="6" creationId="{AAF9E9F7-0B6C-A749-97F1-F2910C55D820}"/>
          </ac:picMkLst>
        </pc:picChg>
      </pc:sldChg>
      <pc:sldChg chg="del">
        <pc:chgData name="Xuesu Xiao" userId="2da2dc19-76a6-42ca-a03e-a5becae5e7dc" providerId="ADAL" clId="{925308F6-D7A6-9F41-B355-761CF4825A2E}" dt="2022-11-20T16:57:47.212" v="11" actId="2696"/>
        <pc:sldMkLst>
          <pc:docMk/>
          <pc:sldMk cId="2544702103" sldId="475"/>
        </pc:sldMkLst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4258674680" sldId="475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4258674680" sldId="475"/>
            <ac:spMk id="4" creationId="{54860E39-AD1D-4046-8F96-D51FF6DB6A29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3300496608" sldId="476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300496608" sldId="476"/>
            <ac:spMk id="4" creationId="{54860E39-AD1D-4046-8F96-D51FF6DB6A29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1874554893" sldId="477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874554893" sldId="477"/>
            <ac:spMk id="4" creationId="{A73545F5-3EFC-C940-9C9F-9C67F67DDA8A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1236982173" sldId="478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236982173" sldId="478"/>
            <ac:spMk id="4" creationId="{FB3BACF4-0222-0742-AA49-BD6165F0A304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2765027819" sldId="481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765027819" sldId="481"/>
            <ac:spMk id="4" creationId="{4B931099-6795-4446-85D0-3FA7012EA176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3433061614" sldId="482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433061614" sldId="482"/>
            <ac:spMk id="4" creationId="{806E58EF-E724-4048-9920-4C63629C7C69}"/>
          </ac:spMkLst>
        </pc:spChg>
      </pc:sldChg>
      <pc:sldChg chg="del">
        <pc:chgData name="Xuesu Xiao" userId="2da2dc19-76a6-42ca-a03e-a5becae5e7dc" providerId="ADAL" clId="{925308F6-D7A6-9F41-B355-761CF4825A2E}" dt="2022-11-20T16:57:47.269" v="62" actId="2696"/>
        <pc:sldMkLst>
          <pc:docMk/>
          <pc:sldMk cId="1007683941" sldId="514"/>
        </pc:sldMkLst>
      </pc:sldChg>
      <pc:sldChg chg="del">
        <pc:chgData name="Xuesu Xiao" userId="2da2dc19-76a6-42ca-a03e-a5becae5e7dc" providerId="ADAL" clId="{925308F6-D7A6-9F41-B355-761CF4825A2E}" dt="2022-11-20T16:57:47.262" v="53" actId="2696"/>
        <pc:sldMkLst>
          <pc:docMk/>
          <pc:sldMk cId="1187179596" sldId="551"/>
        </pc:sldMkLst>
      </pc:sldChg>
      <pc:sldChg chg="del">
        <pc:chgData name="Xuesu Xiao" userId="2da2dc19-76a6-42ca-a03e-a5becae5e7dc" providerId="ADAL" clId="{925308F6-D7A6-9F41-B355-761CF4825A2E}" dt="2022-11-20T16:57:47.309" v="102" actId="2696"/>
        <pc:sldMkLst>
          <pc:docMk/>
          <pc:sldMk cId="3115449360" sldId="552"/>
        </pc:sldMkLst>
      </pc:sldChg>
      <pc:sldChg chg="del">
        <pc:chgData name="Xuesu Xiao" userId="2da2dc19-76a6-42ca-a03e-a5becae5e7dc" providerId="ADAL" clId="{925308F6-D7A6-9F41-B355-761CF4825A2E}" dt="2022-11-20T16:57:47.280" v="78" actId="2696"/>
        <pc:sldMkLst>
          <pc:docMk/>
          <pc:sldMk cId="3574793329" sldId="553"/>
        </pc:sldMkLst>
      </pc:sldChg>
      <pc:sldChg chg="del">
        <pc:chgData name="Xuesu Xiao" userId="2da2dc19-76a6-42ca-a03e-a5becae5e7dc" providerId="ADAL" clId="{925308F6-D7A6-9F41-B355-761CF4825A2E}" dt="2022-11-20T16:57:47.206" v="4" actId="2696"/>
        <pc:sldMkLst>
          <pc:docMk/>
          <pc:sldMk cId="3607561481" sldId="554"/>
        </pc:sldMkLst>
      </pc:sldChg>
      <pc:sldChg chg="del">
        <pc:chgData name="Xuesu Xiao" userId="2da2dc19-76a6-42ca-a03e-a5becae5e7dc" providerId="ADAL" clId="{925308F6-D7A6-9F41-B355-761CF4825A2E}" dt="2022-11-20T16:57:47.303" v="95" actId="2696"/>
        <pc:sldMkLst>
          <pc:docMk/>
          <pc:sldMk cId="2111647405" sldId="555"/>
        </pc:sldMkLst>
      </pc:sldChg>
      <pc:sldChg chg="del">
        <pc:chgData name="Xuesu Xiao" userId="2da2dc19-76a6-42ca-a03e-a5becae5e7dc" providerId="ADAL" clId="{925308F6-D7A6-9F41-B355-761CF4825A2E}" dt="2022-11-20T16:57:47.222" v="17" actId="2696"/>
        <pc:sldMkLst>
          <pc:docMk/>
          <pc:sldMk cId="1846932586" sldId="556"/>
        </pc:sldMkLst>
      </pc:sldChg>
      <pc:sldChg chg="del">
        <pc:chgData name="Xuesu Xiao" userId="2da2dc19-76a6-42ca-a03e-a5becae5e7dc" providerId="ADAL" clId="{925308F6-D7A6-9F41-B355-761CF4825A2E}" dt="2022-11-20T16:57:47.216" v="14" actId="2696"/>
        <pc:sldMkLst>
          <pc:docMk/>
          <pc:sldMk cId="3764398760" sldId="558"/>
        </pc:sldMkLst>
      </pc:sldChg>
      <pc:sldChg chg="del">
        <pc:chgData name="Xuesu Xiao" userId="2da2dc19-76a6-42ca-a03e-a5becae5e7dc" providerId="ADAL" clId="{925308F6-D7A6-9F41-B355-761CF4825A2E}" dt="2022-11-20T16:57:47.263" v="54" actId="2696"/>
        <pc:sldMkLst>
          <pc:docMk/>
          <pc:sldMk cId="4101754803" sldId="559"/>
        </pc:sldMkLst>
      </pc:sldChg>
      <pc:sldChg chg="del">
        <pc:chgData name="Xuesu Xiao" userId="2da2dc19-76a6-42ca-a03e-a5becae5e7dc" providerId="ADAL" clId="{925308F6-D7A6-9F41-B355-761CF4825A2E}" dt="2022-11-20T16:57:47.312" v="104" actId="2696"/>
        <pc:sldMkLst>
          <pc:docMk/>
          <pc:sldMk cId="3840762746" sldId="560"/>
        </pc:sldMkLst>
      </pc:sldChg>
      <pc:sldChg chg="del">
        <pc:chgData name="Xuesu Xiao" userId="2da2dc19-76a6-42ca-a03e-a5becae5e7dc" providerId="ADAL" clId="{925308F6-D7A6-9F41-B355-761CF4825A2E}" dt="2022-11-20T16:57:47.265" v="57" actId="2696"/>
        <pc:sldMkLst>
          <pc:docMk/>
          <pc:sldMk cId="3259795678" sldId="561"/>
        </pc:sldMkLst>
      </pc:sldChg>
      <pc:sldChg chg="del">
        <pc:chgData name="Xuesu Xiao" userId="2da2dc19-76a6-42ca-a03e-a5becae5e7dc" providerId="ADAL" clId="{925308F6-D7A6-9F41-B355-761CF4825A2E}" dt="2022-11-20T16:57:47.252" v="44" actId="2696"/>
        <pc:sldMkLst>
          <pc:docMk/>
          <pc:sldMk cId="3773831647" sldId="562"/>
        </pc:sldMkLst>
      </pc:sldChg>
      <pc:sldChg chg="del">
        <pc:chgData name="Xuesu Xiao" userId="2da2dc19-76a6-42ca-a03e-a5becae5e7dc" providerId="ADAL" clId="{925308F6-D7A6-9F41-B355-761CF4825A2E}" dt="2022-11-20T16:57:47.228" v="23" actId="2696"/>
        <pc:sldMkLst>
          <pc:docMk/>
          <pc:sldMk cId="3603279904" sldId="564"/>
        </pc:sldMkLst>
      </pc:sldChg>
      <pc:sldChg chg="del">
        <pc:chgData name="Xuesu Xiao" userId="2da2dc19-76a6-42ca-a03e-a5becae5e7dc" providerId="ADAL" clId="{925308F6-D7A6-9F41-B355-761CF4825A2E}" dt="2022-11-20T16:57:47.235" v="30" actId="2696"/>
        <pc:sldMkLst>
          <pc:docMk/>
          <pc:sldMk cId="1596148285" sldId="565"/>
        </pc:sldMkLst>
      </pc:sldChg>
      <pc:sldChg chg="del">
        <pc:chgData name="Xuesu Xiao" userId="2da2dc19-76a6-42ca-a03e-a5becae5e7dc" providerId="ADAL" clId="{925308F6-D7A6-9F41-B355-761CF4825A2E}" dt="2022-11-20T16:57:47.298" v="92" actId="2696"/>
        <pc:sldMkLst>
          <pc:docMk/>
          <pc:sldMk cId="4260042503" sldId="568"/>
        </pc:sldMkLst>
      </pc:sldChg>
      <pc:sldChg chg="del">
        <pc:chgData name="Xuesu Xiao" userId="2da2dc19-76a6-42ca-a03e-a5becae5e7dc" providerId="ADAL" clId="{925308F6-D7A6-9F41-B355-761CF4825A2E}" dt="2022-11-20T16:57:47.266" v="58" actId="2696"/>
        <pc:sldMkLst>
          <pc:docMk/>
          <pc:sldMk cId="4062567460" sldId="569"/>
        </pc:sldMkLst>
      </pc:sldChg>
      <pc:sldChg chg="del">
        <pc:chgData name="Xuesu Xiao" userId="2da2dc19-76a6-42ca-a03e-a5becae5e7dc" providerId="ADAL" clId="{925308F6-D7A6-9F41-B355-761CF4825A2E}" dt="2022-11-20T16:57:47.250" v="42" actId="2696"/>
        <pc:sldMkLst>
          <pc:docMk/>
          <pc:sldMk cId="470184505" sldId="570"/>
        </pc:sldMkLst>
      </pc:sldChg>
      <pc:sldChg chg="del">
        <pc:chgData name="Xuesu Xiao" userId="2da2dc19-76a6-42ca-a03e-a5becae5e7dc" providerId="ADAL" clId="{925308F6-D7A6-9F41-B355-761CF4825A2E}" dt="2022-11-20T16:57:47.259" v="52" actId="2696"/>
        <pc:sldMkLst>
          <pc:docMk/>
          <pc:sldMk cId="3955770251" sldId="571"/>
        </pc:sldMkLst>
      </pc:sldChg>
      <pc:sldChg chg="del">
        <pc:chgData name="Xuesu Xiao" userId="2da2dc19-76a6-42ca-a03e-a5becae5e7dc" providerId="ADAL" clId="{925308F6-D7A6-9F41-B355-761CF4825A2E}" dt="2022-11-20T16:57:47.215" v="13" actId="2696"/>
        <pc:sldMkLst>
          <pc:docMk/>
          <pc:sldMk cId="575985837" sldId="572"/>
        </pc:sldMkLst>
      </pc:sldChg>
      <pc:sldChg chg="del">
        <pc:chgData name="Xuesu Xiao" userId="2da2dc19-76a6-42ca-a03e-a5becae5e7dc" providerId="ADAL" clId="{925308F6-D7A6-9F41-B355-761CF4825A2E}" dt="2022-11-20T16:57:47.255" v="47" actId="2696"/>
        <pc:sldMkLst>
          <pc:docMk/>
          <pc:sldMk cId="238455881" sldId="573"/>
        </pc:sldMkLst>
      </pc:sldChg>
      <pc:sldChg chg="del">
        <pc:chgData name="Xuesu Xiao" userId="2da2dc19-76a6-42ca-a03e-a5becae5e7dc" providerId="ADAL" clId="{925308F6-D7A6-9F41-B355-761CF4825A2E}" dt="2022-11-20T16:57:47.234" v="29" actId="2696"/>
        <pc:sldMkLst>
          <pc:docMk/>
          <pc:sldMk cId="1418782740" sldId="574"/>
        </pc:sldMkLst>
      </pc:sldChg>
      <pc:sldChg chg="del">
        <pc:chgData name="Xuesu Xiao" userId="2da2dc19-76a6-42ca-a03e-a5becae5e7dc" providerId="ADAL" clId="{925308F6-D7A6-9F41-B355-761CF4825A2E}" dt="2022-11-20T16:57:47.231" v="26" actId="2696"/>
        <pc:sldMkLst>
          <pc:docMk/>
          <pc:sldMk cId="3340369385" sldId="576"/>
        </pc:sldMkLst>
      </pc:sldChg>
      <pc:sldChg chg="del">
        <pc:chgData name="Xuesu Xiao" userId="2da2dc19-76a6-42ca-a03e-a5becae5e7dc" providerId="ADAL" clId="{925308F6-D7A6-9F41-B355-761CF4825A2E}" dt="2022-11-20T16:57:47.279" v="76" actId="2696"/>
        <pc:sldMkLst>
          <pc:docMk/>
          <pc:sldMk cId="2241536575" sldId="577"/>
        </pc:sldMkLst>
      </pc:sldChg>
      <pc:sldChg chg="del">
        <pc:chgData name="Xuesu Xiao" userId="2da2dc19-76a6-42ca-a03e-a5becae5e7dc" providerId="ADAL" clId="{925308F6-D7A6-9F41-B355-761CF4825A2E}" dt="2022-11-20T16:57:47.295" v="87" actId="2696"/>
        <pc:sldMkLst>
          <pc:docMk/>
          <pc:sldMk cId="2505435162" sldId="578"/>
        </pc:sldMkLst>
      </pc:sldChg>
      <pc:sldChg chg="del">
        <pc:chgData name="Xuesu Xiao" userId="2da2dc19-76a6-42ca-a03e-a5becae5e7dc" providerId="ADAL" clId="{925308F6-D7A6-9F41-B355-761CF4825A2E}" dt="2022-11-20T16:57:47.270" v="64" actId="2696"/>
        <pc:sldMkLst>
          <pc:docMk/>
          <pc:sldMk cId="1602085219" sldId="579"/>
        </pc:sldMkLst>
      </pc:sldChg>
      <pc:sldChg chg="del">
        <pc:chgData name="Xuesu Xiao" userId="2da2dc19-76a6-42ca-a03e-a5becae5e7dc" providerId="ADAL" clId="{925308F6-D7A6-9F41-B355-761CF4825A2E}" dt="2022-11-20T16:57:47.295" v="88" actId="2696"/>
        <pc:sldMkLst>
          <pc:docMk/>
          <pc:sldMk cId="1450728088" sldId="580"/>
        </pc:sldMkLst>
      </pc:sldChg>
      <pc:sldChg chg="del">
        <pc:chgData name="Xuesu Xiao" userId="2da2dc19-76a6-42ca-a03e-a5becae5e7dc" providerId="ADAL" clId="{925308F6-D7A6-9F41-B355-761CF4825A2E}" dt="2022-11-20T16:57:47.271" v="65" actId="2696"/>
        <pc:sldMkLst>
          <pc:docMk/>
          <pc:sldMk cId="2418434937" sldId="581"/>
        </pc:sldMkLst>
      </pc:sldChg>
      <pc:sldChg chg="del">
        <pc:chgData name="Xuesu Xiao" userId="2da2dc19-76a6-42ca-a03e-a5becae5e7dc" providerId="ADAL" clId="{925308F6-D7A6-9F41-B355-761CF4825A2E}" dt="2022-11-20T16:57:47.298" v="91" actId="2696"/>
        <pc:sldMkLst>
          <pc:docMk/>
          <pc:sldMk cId="3944599857" sldId="582"/>
        </pc:sldMkLst>
      </pc:sldChg>
      <pc:sldChg chg="del">
        <pc:chgData name="Xuesu Xiao" userId="2da2dc19-76a6-42ca-a03e-a5becae5e7dc" providerId="ADAL" clId="{925308F6-D7A6-9F41-B355-761CF4825A2E}" dt="2022-11-20T16:57:47.254" v="46" actId="2696"/>
        <pc:sldMkLst>
          <pc:docMk/>
          <pc:sldMk cId="2902254666" sldId="583"/>
        </pc:sldMkLst>
      </pc:sldChg>
      <pc:sldChg chg="delSp modSp add del mod">
        <pc:chgData name="Xuesu Xiao" userId="2da2dc19-76a6-42ca-a03e-a5becae5e7dc" providerId="ADAL" clId="{925308F6-D7A6-9F41-B355-761CF4825A2E}" dt="2022-11-20T18:43:21.300" v="334" actId="2696"/>
        <pc:sldMkLst>
          <pc:docMk/>
          <pc:sldMk cId="444025566" sldId="584"/>
        </pc:sldMkLst>
        <pc:spChg chg="mod">
          <ac:chgData name="Xuesu Xiao" userId="2da2dc19-76a6-42ca-a03e-a5becae5e7dc" providerId="ADAL" clId="{925308F6-D7A6-9F41-B355-761CF4825A2E}" dt="2022-11-20T17:36:50.828" v="227" actId="20577"/>
          <ac:spMkLst>
            <pc:docMk/>
            <pc:sldMk cId="444025566" sldId="584"/>
            <ac:spMk id="3" creationId="{26B57C93-62DA-5645-93F0-06AF1B304C44}"/>
          </ac:spMkLst>
        </pc:spChg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444025566" sldId="584"/>
            <ac:spMk id="4" creationId="{EA8F5D3D-AC78-E74C-80B5-535A002E5B9F}"/>
          </ac:spMkLst>
        </pc:spChg>
        <pc:spChg chg="mod">
          <ac:chgData name="Xuesu Xiao" userId="2da2dc19-76a6-42ca-a03e-a5becae5e7dc" providerId="ADAL" clId="{925308F6-D7A6-9F41-B355-761CF4825A2E}" dt="2022-11-20T17:37:22.417" v="247" actId="1036"/>
          <ac:spMkLst>
            <pc:docMk/>
            <pc:sldMk cId="444025566" sldId="584"/>
            <ac:spMk id="7" creationId="{A724E8F2-0BD3-4844-BA90-3699CC915424}"/>
          </ac:spMkLst>
        </pc:spChg>
        <pc:picChg chg="mod">
          <ac:chgData name="Xuesu Xiao" userId="2da2dc19-76a6-42ca-a03e-a5becae5e7dc" providerId="ADAL" clId="{925308F6-D7A6-9F41-B355-761CF4825A2E}" dt="2022-11-20T17:37:22.417" v="247" actId="1036"/>
          <ac:picMkLst>
            <pc:docMk/>
            <pc:sldMk cId="444025566" sldId="584"/>
            <ac:picMk id="6" creationId="{6C793816-88C9-3B43-880A-7047A3127E59}"/>
          </ac:picMkLst>
        </pc:picChg>
      </pc:sldChg>
      <pc:sldChg chg="del">
        <pc:chgData name="Xuesu Xiao" userId="2da2dc19-76a6-42ca-a03e-a5becae5e7dc" providerId="ADAL" clId="{925308F6-D7A6-9F41-B355-761CF4825A2E}" dt="2022-11-20T16:57:47.287" v="81" actId="2696"/>
        <pc:sldMkLst>
          <pc:docMk/>
          <pc:sldMk cId="3929122740" sldId="585"/>
        </pc:sldMkLst>
      </pc:sldChg>
      <pc:sldChg chg="delSp modSp add del mod">
        <pc:chgData name="Xuesu Xiao" userId="2da2dc19-76a6-42ca-a03e-a5becae5e7dc" providerId="ADAL" clId="{925308F6-D7A6-9F41-B355-761CF4825A2E}" dt="2022-11-20T18:43:21.385" v="378" actId="2696"/>
        <pc:sldMkLst>
          <pc:docMk/>
          <pc:sldMk cId="4009296259" sldId="585"/>
        </pc:sldMkLst>
        <pc:spChg chg="mod">
          <ac:chgData name="Xuesu Xiao" userId="2da2dc19-76a6-42ca-a03e-a5becae5e7dc" providerId="ADAL" clId="{925308F6-D7A6-9F41-B355-761CF4825A2E}" dt="2022-11-20T17:37:37.495" v="251" actId="20577"/>
          <ac:spMkLst>
            <pc:docMk/>
            <pc:sldMk cId="4009296259" sldId="585"/>
            <ac:spMk id="3" creationId="{17B7DEC6-B124-1D43-8CFD-049E8AA0DD2C}"/>
          </ac:spMkLst>
        </pc:spChg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4009296259" sldId="585"/>
            <ac:spMk id="4" creationId="{9F4F4E05-961F-504C-BCBE-34F03CFB6D70}"/>
          </ac:spMkLst>
        </pc:spChg>
      </pc:sldChg>
      <pc:sldChg chg="del">
        <pc:chgData name="Xuesu Xiao" userId="2da2dc19-76a6-42ca-a03e-a5becae5e7dc" providerId="ADAL" clId="{925308F6-D7A6-9F41-B355-761CF4825A2E}" dt="2022-11-20T16:57:47.251" v="43" actId="2696"/>
        <pc:sldMkLst>
          <pc:docMk/>
          <pc:sldMk cId="627899184" sldId="586"/>
        </pc:sldMkLst>
      </pc:sldChg>
      <pc:sldChg chg="delSp modSp add del mod">
        <pc:chgData name="Xuesu Xiao" userId="2da2dc19-76a6-42ca-a03e-a5becae5e7dc" providerId="ADAL" clId="{925308F6-D7A6-9F41-B355-761CF4825A2E}" dt="2022-11-20T18:43:21.339" v="349" actId="2696"/>
        <pc:sldMkLst>
          <pc:docMk/>
          <pc:sldMk cId="1502385913" sldId="586"/>
        </pc:sldMkLst>
        <pc:spChg chg="mod">
          <ac:chgData name="Xuesu Xiao" userId="2da2dc19-76a6-42ca-a03e-a5becae5e7dc" providerId="ADAL" clId="{925308F6-D7A6-9F41-B355-761CF4825A2E}" dt="2022-11-20T17:38:29.017" v="278" actId="20577"/>
          <ac:spMkLst>
            <pc:docMk/>
            <pc:sldMk cId="1502385913" sldId="586"/>
            <ac:spMk id="3" creationId="{17B7DEC6-B124-1D43-8CFD-049E8AA0DD2C}"/>
          </ac:spMkLst>
        </pc:spChg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502385913" sldId="586"/>
            <ac:spMk id="4" creationId="{9F4F4E05-961F-504C-BCBE-34F03CFB6D70}"/>
          </ac:spMkLst>
        </pc:spChg>
      </pc:sldChg>
      <pc:sldChg chg="del">
        <pc:chgData name="Xuesu Xiao" userId="2da2dc19-76a6-42ca-a03e-a5becae5e7dc" providerId="ADAL" clId="{925308F6-D7A6-9F41-B355-761CF4825A2E}" dt="2022-11-20T16:57:47.294" v="86" actId="2696"/>
        <pc:sldMkLst>
          <pc:docMk/>
          <pc:sldMk cId="975939031" sldId="587"/>
        </pc:sldMkLst>
      </pc:sldChg>
      <pc:sldChg chg="delSp modSp add del mod">
        <pc:chgData name="Xuesu Xiao" userId="2da2dc19-76a6-42ca-a03e-a5becae5e7dc" providerId="ADAL" clId="{925308F6-D7A6-9F41-B355-761CF4825A2E}" dt="2022-11-20T18:43:21.382" v="374" actId="2696"/>
        <pc:sldMkLst>
          <pc:docMk/>
          <pc:sldMk cId="1145162940" sldId="587"/>
        </pc:sldMkLst>
        <pc:spChg chg="mod">
          <ac:chgData name="Xuesu Xiao" userId="2da2dc19-76a6-42ca-a03e-a5becae5e7dc" providerId="ADAL" clId="{925308F6-D7A6-9F41-B355-761CF4825A2E}" dt="2022-11-20T17:34:12.587" v="215" actId="27636"/>
          <ac:spMkLst>
            <pc:docMk/>
            <pc:sldMk cId="1145162940" sldId="587"/>
            <ac:spMk id="3" creationId="{5AFAFA53-C2F6-3740-B000-0AC04F372FBA}"/>
          </ac:spMkLst>
        </pc:spChg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145162940" sldId="587"/>
            <ac:spMk id="4" creationId="{4A8FBDB4-E19C-A84D-AA71-22FF230E779B}"/>
          </ac:spMkLst>
        </pc:spChg>
      </pc:sldChg>
      <pc:sldChg chg="delSp add del">
        <pc:chgData name="Xuesu Xiao" userId="2da2dc19-76a6-42ca-a03e-a5becae5e7dc" providerId="ADAL" clId="{925308F6-D7A6-9F41-B355-761CF4825A2E}" dt="2022-11-20T18:43:21.306" v="336" actId="2696"/>
        <pc:sldMkLst>
          <pc:docMk/>
          <pc:sldMk cId="121718921" sldId="588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21718921" sldId="588"/>
            <ac:spMk id="4" creationId="{8C7BDED2-23DC-9C4C-93B8-15187FAA587A}"/>
          </ac:spMkLst>
        </pc:spChg>
      </pc:sldChg>
      <pc:sldChg chg="del">
        <pc:chgData name="Xuesu Xiao" userId="2da2dc19-76a6-42ca-a03e-a5becae5e7dc" providerId="ADAL" clId="{925308F6-D7A6-9F41-B355-761CF4825A2E}" dt="2022-11-20T16:57:47.237" v="32" actId="2696"/>
        <pc:sldMkLst>
          <pc:docMk/>
          <pc:sldMk cId="839611139" sldId="588"/>
        </pc:sldMkLst>
      </pc:sldChg>
      <pc:sldChg chg="del">
        <pc:chgData name="Xuesu Xiao" userId="2da2dc19-76a6-42ca-a03e-a5becae5e7dc" providerId="ADAL" clId="{925308F6-D7A6-9F41-B355-761CF4825A2E}" dt="2022-11-20T16:57:47.245" v="40" actId="2696"/>
        <pc:sldMkLst>
          <pc:docMk/>
          <pc:sldMk cId="103021500" sldId="589"/>
        </pc:sldMkLst>
      </pc:sldChg>
      <pc:sldChg chg="del">
        <pc:chgData name="Xuesu Xiao" userId="2da2dc19-76a6-42ca-a03e-a5becae5e7dc" providerId="ADAL" clId="{925308F6-D7A6-9F41-B355-761CF4825A2E}" dt="2022-11-20T16:57:47.249" v="41" actId="2696"/>
        <pc:sldMkLst>
          <pc:docMk/>
          <pc:sldMk cId="3656873702" sldId="590"/>
        </pc:sldMkLst>
      </pc:sldChg>
      <pc:sldChg chg="delSp add del">
        <pc:chgData name="Xuesu Xiao" userId="2da2dc19-76a6-42ca-a03e-a5becae5e7dc" providerId="ADAL" clId="{925308F6-D7A6-9F41-B355-761CF4825A2E}" dt="2022-11-20T18:43:21.401" v="387" actId="2696"/>
        <pc:sldMkLst>
          <pc:docMk/>
          <pc:sldMk cId="3990851647" sldId="590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3990851647" sldId="590"/>
            <ac:spMk id="4" creationId="{8C7BDED2-23DC-9C4C-93B8-15187FAA587A}"/>
          </ac:spMkLst>
        </pc:spChg>
      </pc:sldChg>
      <pc:sldChg chg="delSp add del">
        <pc:chgData name="Xuesu Xiao" userId="2da2dc19-76a6-42ca-a03e-a5becae5e7dc" providerId="ADAL" clId="{925308F6-D7A6-9F41-B355-761CF4825A2E}" dt="2022-11-20T18:43:21.331" v="345" actId="2696"/>
        <pc:sldMkLst>
          <pc:docMk/>
          <pc:sldMk cId="848950032" sldId="591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848950032" sldId="591"/>
            <ac:spMk id="4" creationId="{8C7BDED2-23DC-9C4C-93B8-15187FAA587A}"/>
          </ac:spMkLst>
        </pc:spChg>
      </pc:sldChg>
      <pc:sldChg chg="del">
        <pc:chgData name="Xuesu Xiao" userId="2da2dc19-76a6-42ca-a03e-a5becae5e7dc" providerId="ADAL" clId="{925308F6-D7A6-9F41-B355-761CF4825A2E}" dt="2022-11-20T16:57:47.296" v="89" actId="2696"/>
        <pc:sldMkLst>
          <pc:docMk/>
          <pc:sldMk cId="3454210482" sldId="591"/>
        </pc:sldMkLst>
      </pc:sldChg>
      <pc:sldChg chg="del">
        <pc:chgData name="Xuesu Xiao" userId="2da2dc19-76a6-42ca-a03e-a5becae5e7dc" providerId="ADAL" clId="{925308F6-D7A6-9F41-B355-761CF4825A2E}" dt="2022-11-20T16:57:47.304" v="97" actId="2696"/>
        <pc:sldMkLst>
          <pc:docMk/>
          <pc:sldMk cId="172932525" sldId="592"/>
        </pc:sldMkLst>
      </pc:sldChg>
      <pc:sldChg chg="delSp add del">
        <pc:chgData name="Xuesu Xiao" userId="2da2dc19-76a6-42ca-a03e-a5becae5e7dc" providerId="ADAL" clId="{925308F6-D7A6-9F41-B355-761CF4825A2E}" dt="2022-11-20T18:43:21.313" v="339" actId="2696"/>
        <pc:sldMkLst>
          <pc:docMk/>
          <pc:sldMk cId="4044943706" sldId="592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4044943706" sldId="592"/>
            <ac:spMk id="4" creationId="{8C7BDED2-23DC-9C4C-93B8-15187FAA587A}"/>
          </ac:spMkLst>
        </pc:spChg>
      </pc:sldChg>
      <pc:sldChg chg="del">
        <pc:chgData name="Xuesu Xiao" userId="2da2dc19-76a6-42ca-a03e-a5becae5e7dc" providerId="ADAL" clId="{925308F6-D7A6-9F41-B355-761CF4825A2E}" dt="2022-11-20T16:57:47.275" v="71" actId="2696"/>
        <pc:sldMkLst>
          <pc:docMk/>
          <pc:sldMk cId="3229880861" sldId="593"/>
        </pc:sldMkLst>
      </pc:sldChg>
      <pc:sldChg chg="del">
        <pc:chgData name="Xuesu Xiao" userId="2da2dc19-76a6-42ca-a03e-a5becae5e7dc" providerId="ADAL" clId="{925308F6-D7A6-9F41-B355-761CF4825A2E}" dt="2022-11-20T16:57:47.305" v="99" actId="2696"/>
        <pc:sldMkLst>
          <pc:docMk/>
          <pc:sldMk cId="2728069650" sldId="594"/>
        </pc:sldMkLst>
      </pc:sldChg>
      <pc:sldChg chg="delSp add del">
        <pc:chgData name="Xuesu Xiao" userId="2da2dc19-76a6-42ca-a03e-a5becae5e7dc" providerId="ADAL" clId="{925308F6-D7A6-9F41-B355-761CF4825A2E}" dt="2022-11-20T18:43:21.416" v="393" actId="2696"/>
        <pc:sldMkLst>
          <pc:docMk/>
          <pc:sldMk cId="3408132491" sldId="594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3408132491" sldId="594"/>
            <ac:spMk id="4" creationId="{8C7BDED2-23DC-9C4C-93B8-15187FAA587A}"/>
          </ac:spMkLst>
        </pc:spChg>
      </pc:sldChg>
      <pc:sldChg chg="delSp add del">
        <pc:chgData name="Xuesu Xiao" userId="2da2dc19-76a6-42ca-a03e-a5becae5e7dc" providerId="ADAL" clId="{925308F6-D7A6-9F41-B355-761CF4825A2E}" dt="2022-11-20T18:43:21.355" v="361" actId="2696"/>
        <pc:sldMkLst>
          <pc:docMk/>
          <pc:sldMk cId="152423383" sldId="595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52423383" sldId="595"/>
            <ac:spMk id="4" creationId="{8C7BDED2-23DC-9C4C-93B8-15187FAA587A}"/>
          </ac:spMkLst>
        </pc:spChg>
      </pc:sldChg>
      <pc:sldChg chg="del">
        <pc:chgData name="Xuesu Xiao" userId="2da2dc19-76a6-42ca-a03e-a5becae5e7dc" providerId="ADAL" clId="{925308F6-D7A6-9F41-B355-761CF4825A2E}" dt="2022-11-20T16:57:47.241" v="36" actId="2696"/>
        <pc:sldMkLst>
          <pc:docMk/>
          <pc:sldMk cId="2329966976" sldId="595"/>
        </pc:sldMkLst>
      </pc:sldChg>
      <pc:sldChg chg="del">
        <pc:chgData name="Xuesu Xiao" userId="2da2dc19-76a6-42ca-a03e-a5becae5e7dc" providerId="ADAL" clId="{925308F6-D7A6-9F41-B355-761CF4825A2E}" dt="2022-11-20T16:57:47.281" v="79" actId="2696"/>
        <pc:sldMkLst>
          <pc:docMk/>
          <pc:sldMk cId="3738866819" sldId="596"/>
        </pc:sldMkLst>
      </pc:sldChg>
      <pc:sldChg chg="del">
        <pc:chgData name="Xuesu Xiao" userId="2da2dc19-76a6-42ca-a03e-a5becae5e7dc" providerId="ADAL" clId="{925308F6-D7A6-9F41-B355-761CF4825A2E}" dt="2022-11-20T16:57:47.306" v="101" actId="2696"/>
        <pc:sldMkLst>
          <pc:docMk/>
          <pc:sldMk cId="3248046028" sldId="597"/>
        </pc:sldMkLst>
      </pc:sldChg>
      <pc:sldChg chg="del">
        <pc:chgData name="Xuesu Xiao" userId="2da2dc19-76a6-42ca-a03e-a5becae5e7dc" providerId="ADAL" clId="{925308F6-D7A6-9F41-B355-761CF4825A2E}" dt="2022-11-20T16:57:47.306" v="100" actId="2696"/>
        <pc:sldMkLst>
          <pc:docMk/>
          <pc:sldMk cId="901145663" sldId="598"/>
        </pc:sldMkLst>
      </pc:sldChg>
      <pc:sldChg chg="del">
        <pc:chgData name="Xuesu Xiao" userId="2da2dc19-76a6-42ca-a03e-a5becae5e7dc" providerId="ADAL" clId="{925308F6-D7A6-9F41-B355-761CF4825A2E}" dt="2022-11-20T16:57:47.240" v="35" actId="2696"/>
        <pc:sldMkLst>
          <pc:docMk/>
          <pc:sldMk cId="631122589" sldId="599"/>
        </pc:sldMkLst>
      </pc:sldChg>
      <pc:sldChg chg="delSp add del">
        <pc:chgData name="Xuesu Xiao" userId="2da2dc19-76a6-42ca-a03e-a5becae5e7dc" providerId="ADAL" clId="{925308F6-D7A6-9F41-B355-761CF4825A2E}" dt="2022-11-20T18:43:21.287" v="328" actId="2696"/>
        <pc:sldMkLst>
          <pc:docMk/>
          <pc:sldMk cId="1988400100" sldId="599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988400100" sldId="599"/>
            <ac:spMk id="4" creationId="{F604ACA4-2250-A04E-AA46-341CB069F965}"/>
          </ac:spMkLst>
        </pc:spChg>
      </pc:sldChg>
      <pc:sldChg chg="del">
        <pc:chgData name="Xuesu Xiao" userId="2da2dc19-76a6-42ca-a03e-a5becae5e7dc" providerId="ADAL" clId="{925308F6-D7A6-9F41-B355-761CF4825A2E}" dt="2022-11-20T16:57:47.278" v="75" actId="2696"/>
        <pc:sldMkLst>
          <pc:docMk/>
          <pc:sldMk cId="1087977116" sldId="600"/>
        </pc:sldMkLst>
      </pc:sldChg>
      <pc:sldChg chg="delSp add del">
        <pc:chgData name="Xuesu Xiao" userId="2da2dc19-76a6-42ca-a03e-a5becae5e7dc" providerId="ADAL" clId="{925308F6-D7A6-9F41-B355-761CF4825A2E}" dt="2022-11-20T18:43:21.271" v="322" actId="2696"/>
        <pc:sldMkLst>
          <pc:docMk/>
          <pc:sldMk cId="3010280247" sldId="600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3010280247" sldId="600"/>
            <ac:spMk id="4" creationId="{F604ACA4-2250-A04E-AA46-341CB069F965}"/>
          </ac:spMkLst>
        </pc:spChg>
      </pc:sldChg>
      <pc:sldChg chg="del">
        <pc:chgData name="Xuesu Xiao" userId="2da2dc19-76a6-42ca-a03e-a5becae5e7dc" providerId="ADAL" clId="{925308F6-D7A6-9F41-B355-761CF4825A2E}" dt="2022-11-20T16:57:47.220" v="15" actId="2696"/>
        <pc:sldMkLst>
          <pc:docMk/>
          <pc:sldMk cId="1020903188" sldId="601"/>
        </pc:sldMkLst>
      </pc:sldChg>
      <pc:sldChg chg="delSp add del">
        <pc:chgData name="Xuesu Xiao" userId="2da2dc19-76a6-42ca-a03e-a5becae5e7dc" providerId="ADAL" clId="{925308F6-D7A6-9F41-B355-761CF4825A2E}" dt="2022-11-20T18:43:21.277" v="326" actId="2696"/>
        <pc:sldMkLst>
          <pc:docMk/>
          <pc:sldMk cId="4239971819" sldId="601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4239971819" sldId="601"/>
            <ac:spMk id="4" creationId="{F604ACA4-2250-A04E-AA46-341CB069F965}"/>
          </ac:spMkLst>
        </pc:spChg>
      </pc:sldChg>
      <pc:sldChg chg="delSp modSp add del mod">
        <pc:chgData name="Xuesu Xiao" userId="2da2dc19-76a6-42ca-a03e-a5becae5e7dc" providerId="ADAL" clId="{925308F6-D7A6-9F41-B355-761CF4825A2E}" dt="2022-11-20T18:43:21.360" v="362" actId="2696"/>
        <pc:sldMkLst>
          <pc:docMk/>
          <pc:sldMk cId="149976115" sldId="602"/>
        </pc:sldMkLst>
        <pc:spChg chg="mod">
          <ac:chgData name="Xuesu Xiao" userId="2da2dc19-76a6-42ca-a03e-a5becae5e7dc" providerId="ADAL" clId="{925308F6-D7A6-9F41-B355-761CF4825A2E}" dt="2022-11-20T17:34:12.658" v="216" actId="27636"/>
          <ac:spMkLst>
            <pc:docMk/>
            <pc:sldMk cId="149976115" sldId="602"/>
            <ac:spMk id="3" creationId="{8FC3F55B-F9C6-2E49-9162-616239A6F7E8}"/>
          </ac:spMkLst>
        </pc:spChg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49976115" sldId="602"/>
            <ac:spMk id="4" creationId="{D8040E9D-803E-CA47-BAAB-0EC12DDAB9E1}"/>
          </ac:spMkLst>
        </pc:spChg>
      </pc:sldChg>
      <pc:sldChg chg="del">
        <pc:chgData name="Xuesu Xiao" userId="2da2dc19-76a6-42ca-a03e-a5becae5e7dc" providerId="ADAL" clId="{925308F6-D7A6-9F41-B355-761CF4825A2E}" dt="2022-11-20T16:57:47.277" v="74" actId="2696"/>
        <pc:sldMkLst>
          <pc:docMk/>
          <pc:sldMk cId="1853067093" sldId="602"/>
        </pc:sldMkLst>
      </pc:sldChg>
      <pc:sldChg chg="delSp add del">
        <pc:chgData name="Xuesu Xiao" userId="2da2dc19-76a6-42ca-a03e-a5becae5e7dc" providerId="ADAL" clId="{925308F6-D7A6-9F41-B355-761CF4825A2E}" dt="2022-11-20T18:43:21.293" v="329" actId="2696"/>
        <pc:sldMkLst>
          <pc:docMk/>
          <pc:sldMk cId="3876770693" sldId="603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3876770693" sldId="603"/>
            <ac:spMk id="4" creationId="{8C7BDED2-23DC-9C4C-93B8-15187FAA587A}"/>
          </ac:spMkLst>
        </pc:spChg>
      </pc:sldChg>
      <pc:sldChg chg="delSp add del">
        <pc:chgData name="Xuesu Xiao" userId="2da2dc19-76a6-42ca-a03e-a5becae5e7dc" providerId="ADAL" clId="{925308F6-D7A6-9F41-B355-761CF4825A2E}" dt="2022-11-20T18:43:21.338" v="348" actId="2696"/>
        <pc:sldMkLst>
          <pc:docMk/>
          <pc:sldMk cId="1253655485" sldId="604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253655485" sldId="604"/>
            <ac:spMk id="4" creationId="{8C7BDED2-23DC-9C4C-93B8-15187FAA587A}"/>
          </ac:spMkLst>
        </pc:spChg>
      </pc:sldChg>
      <pc:sldChg chg="delSp add del">
        <pc:chgData name="Xuesu Xiao" userId="2da2dc19-76a6-42ca-a03e-a5becae5e7dc" providerId="ADAL" clId="{925308F6-D7A6-9F41-B355-761CF4825A2E}" dt="2022-11-20T18:43:21.324" v="342" actId="2696"/>
        <pc:sldMkLst>
          <pc:docMk/>
          <pc:sldMk cId="4232290681" sldId="605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4232290681" sldId="605"/>
            <ac:spMk id="4" creationId="{FE151707-768F-5046-92A1-6836D317AE5F}"/>
          </ac:spMkLst>
        </pc:spChg>
      </pc:sldChg>
      <pc:sldChg chg="delSp modSp add del mod">
        <pc:chgData name="Xuesu Xiao" userId="2da2dc19-76a6-42ca-a03e-a5becae5e7dc" providerId="ADAL" clId="{925308F6-D7A6-9F41-B355-761CF4825A2E}" dt="2022-11-20T18:43:21.417" v="395" actId="2696"/>
        <pc:sldMkLst>
          <pc:docMk/>
          <pc:sldMk cId="2501640610" sldId="606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2501640610" sldId="606"/>
            <ac:spMk id="4" creationId="{BCBDEC46-B69A-2544-984E-75E3BDEB17AF}"/>
          </ac:spMkLst>
        </pc:spChg>
        <pc:spChg chg="mod">
          <ac:chgData name="Xuesu Xiao" userId="2da2dc19-76a6-42ca-a03e-a5becae5e7dc" providerId="ADAL" clId="{925308F6-D7A6-9F41-B355-761CF4825A2E}" dt="2022-11-20T17:34:12.913" v="222" actId="27636"/>
          <ac:spMkLst>
            <pc:docMk/>
            <pc:sldMk cId="2501640610" sldId="606"/>
            <ac:spMk id="8" creationId="{6F6102FD-719C-104E-9EFD-913DEE72C143}"/>
          </ac:spMkLst>
        </pc:spChg>
        <pc:picChg chg="mod">
          <ac:chgData name="Xuesu Xiao" userId="2da2dc19-76a6-42ca-a03e-a5becae5e7dc" providerId="ADAL" clId="{925308F6-D7A6-9F41-B355-761CF4825A2E}" dt="2022-11-20T18:22:49.883" v="319" actId="1037"/>
          <ac:picMkLst>
            <pc:docMk/>
            <pc:sldMk cId="2501640610" sldId="606"/>
            <ac:picMk id="3" creationId="{E848C83B-9BED-A546-BE2F-F5156A65A08B}"/>
          </ac:picMkLst>
        </pc:picChg>
      </pc:sldChg>
      <pc:sldChg chg="add del">
        <pc:chgData name="Xuesu Xiao" userId="2da2dc19-76a6-42ca-a03e-a5becae5e7dc" providerId="ADAL" clId="{925308F6-D7A6-9F41-B355-761CF4825A2E}" dt="2022-11-20T18:43:21.332" v="346" actId="2696"/>
        <pc:sldMkLst>
          <pc:docMk/>
          <pc:sldMk cId="1341022803" sldId="607"/>
        </pc:sldMkLst>
      </pc:sldChg>
      <pc:sldChg chg="delSp add del">
        <pc:chgData name="Xuesu Xiao" userId="2da2dc19-76a6-42ca-a03e-a5becae5e7dc" providerId="ADAL" clId="{925308F6-D7A6-9F41-B355-761CF4825A2E}" dt="2022-11-20T18:43:21.382" v="373" actId="2696"/>
        <pc:sldMkLst>
          <pc:docMk/>
          <pc:sldMk cId="1481781515" sldId="608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481781515" sldId="608"/>
            <ac:spMk id="4" creationId="{8B49C73F-4D89-4F4A-8324-B359639ADF62}"/>
          </ac:spMkLst>
        </pc:spChg>
      </pc:sldChg>
      <pc:sldChg chg="delSp add del">
        <pc:chgData name="Xuesu Xiao" userId="2da2dc19-76a6-42ca-a03e-a5becae5e7dc" providerId="ADAL" clId="{925308F6-D7A6-9F41-B355-761CF4825A2E}" dt="2022-11-20T18:43:21.365" v="363" actId="2696"/>
        <pc:sldMkLst>
          <pc:docMk/>
          <pc:sldMk cId="2694361583" sldId="609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2694361583" sldId="609"/>
            <ac:spMk id="4" creationId="{8B49C73F-4D89-4F4A-8324-B359639ADF62}"/>
          </ac:spMkLst>
        </pc:spChg>
      </pc:sldChg>
      <pc:sldChg chg="add del">
        <pc:chgData name="Xuesu Xiao" userId="2da2dc19-76a6-42ca-a03e-a5becae5e7dc" providerId="ADAL" clId="{925308F6-D7A6-9F41-B355-761CF4825A2E}" dt="2022-11-20T18:43:21.349" v="359" actId="2696"/>
        <pc:sldMkLst>
          <pc:docMk/>
          <pc:sldMk cId="667106493" sldId="610"/>
        </pc:sldMkLst>
      </pc:sldChg>
      <pc:sldChg chg="add del">
        <pc:chgData name="Xuesu Xiao" userId="2da2dc19-76a6-42ca-a03e-a5becae5e7dc" providerId="ADAL" clId="{925308F6-D7A6-9F41-B355-761CF4825A2E}" dt="2022-11-20T18:43:21.376" v="371" actId="2696"/>
        <pc:sldMkLst>
          <pc:docMk/>
          <pc:sldMk cId="3162960992" sldId="611"/>
        </pc:sldMkLst>
      </pc:sldChg>
      <pc:sldChg chg="add del">
        <pc:chgData name="Xuesu Xiao" userId="2da2dc19-76a6-42ca-a03e-a5becae5e7dc" providerId="ADAL" clId="{925308F6-D7A6-9F41-B355-761CF4825A2E}" dt="2022-11-20T18:43:21.410" v="391" actId="2696"/>
        <pc:sldMkLst>
          <pc:docMk/>
          <pc:sldMk cId="1542036777" sldId="612"/>
        </pc:sldMkLst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3805546700" sldId="613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805546700" sldId="613"/>
            <ac:spMk id="4" creationId="{30479A13-7EFD-004F-99F4-C13B49E85B6C}"/>
          </ac:spMkLst>
        </pc:spChg>
      </pc:sldChg>
      <pc:sldChg chg="add del">
        <pc:chgData name="Xuesu Xiao" userId="2da2dc19-76a6-42ca-a03e-a5becae5e7dc" providerId="ADAL" clId="{925308F6-D7A6-9F41-B355-761CF4825A2E}" dt="2022-11-20T18:43:21.383" v="375" actId="2696"/>
        <pc:sldMkLst>
          <pc:docMk/>
          <pc:sldMk cId="4044669008" sldId="613"/>
        </pc:sldMkLst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4096821238" sldId="614"/>
        </pc:sldMkLst>
        <pc:spChg chg="mod">
          <ac:chgData name="Xuesu Xiao" userId="2da2dc19-76a6-42ca-a03e-a5becae5e7dc" providerId="ADAL" clId="{925308F6-D7A6-9F41-B355-761CF4825A2E}" dt="2022-11-20T18:49:40.575" v="416" actId="27636"/>
          <ac:spMkLst>
            <pc:docMk/>
            <pc:sldMk cId="4096821238" sldId="614"/>
            <ac:spMk id="3" creationId="{3C33E024-AB6E-8E4D-A0A5-3A204E2539A0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4096821238" sldId="614"/>
            <ac:spMk id="4" creationId="{30479A13-7EFD-004F-99F4-C13B49E85B6C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3072062290" sldId="615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072062290" sldId="615"/>
            <ac:spMk id="4" creationId="{586A8614-5761-B54F-8A95-960AF3B5BA15}"/>
          </ac:spMkLst>
        </pc:spChg>
      </pc:sldChg>
      <pc:sldChg chg="add del">
        <pc:chgData name="Xuesu Xiao" userId="2da2dc19-76a6-42ca-a03e-a5becae5e7dc" providerId="ADAL" clId="{925308F6-D7A6-9F41-B355-761CF4825A2E}" dt="2022-11-20T18:43:21.327" v="344" actId="2696"/>
        <pc:sldMkLst>
          <pc:docMk/>
          <pc:sldMk cId="2711353472" sldId="616"/>
        </pc:sldMkLst>
      </pc:sldChg>
      <pc:sldChg chg="add del">
        <pc:chgData name="Xuesu Xiao" userId="2da2dc19-76a6-42ca-a03e-a5becae5e7dc" providerId="ADAL" clId="{925308F6-D7A6-9F41-B355-761CF4825A2E}" dt="2022-11-20T18:43:21.390" v="380" actId="2696"/>
        <pc:sldMkLst>
          <pc:docMk/>
          <pc:sldMk cId="544724943" sldId="617"/>
        </pc:sldMkLst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2831342619" sldId="617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2831342619" sldId="617"/>
            <ac:spMk id="4" creationId="{3927A735-6CDF-F747-8095-A9E8FC2710BC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939098931" sldId="618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939098931" sldId="618"/>
            <ac:spMk id="4" creationId="{E85CE628-C294-1F4A-AA3D-9B524CDE25C5}"/>
          </ac:spMkLst>
        </pc:spChg>
      </pc:sldChg>
      <pc:sldChg chg="add del">
        <pc:chgData name="Xuesu Xiao" userId="2da2dc19-76a6-42ca-a03e-a5becae5e7dc" providerId="ADAL" clId="{925308F6-D7A6-9F41-B355-761CF4825A2E}" dt="2022-11-20T18:43:21.296" v="331" actId="2696"/>
        <pc:sldMkLst>
          <pc:docMk/>
          <pc:sldMk cId="1668479977" sldId="618"/>
        </pc:sldMkLst>
      </pc:sldChg>
      <pc:sldChg chg="add del">
        <pc:chgData name="Xuesu Xiao" userId="2da2dc19-76a6-42ca-a03e-a5becae5e7dc" providerId="ADAL" clId="{925308F6-D7A6-9F41-B355-761CF4825A2E}" dt="2022-11-20T18:43:21.396" v="386" actId="2696"/>
        <pc:sldMkLst>
          <pc:docMk/>
          <pc:sldMk cId="849935815" sldId="619"/>
        </pc:sldMkLst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3051631924" sldId="619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051631924" sldId="619"/>
            <ac:spMk id="4" creationId="{9553E0B4-825F-9347-9C44-2A530E0BDDAA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1189309044" sldId="620"/>
        </pc:sldMkLst>
        <pc:spChg chg="mod">
          <ac:chgData name="Xuesu Xiao" userId="2da2dc19-76a6-42ca-a03e-a5becae5e7dc" providerId="ADAL" clId="{925308F6-D7A6-9F41-B355-761CF4825A2E}" dt="2022-11-20T18:49:40.625" v="417" actId="27636"/>
          <ac:spMkLst>
            <pc:docMk/>
            <pc:sldMk cId="1189309044" sldId="620"/>
            <ac:spMk id="3" creationId="{3C33E024-AB6E-8E4D-A0A5-3A204E2539A0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1189309044" sldId="620"/>
            <ac:spMk id="4" creationId="{30479A13-7EFD-004F-99F4-C13B49E85B6C}"/>
          </ac:spMkLst>
        </pc:spChg>
      </pc:sldChg>
      <pc:sldChg chg="add del">
        <pc:chgData name="Xuesu Xiao" userId="2da2dc19-76a6-42ca-a03e-a5becae5e7dc" providerId="ADAL" clId="{925308F6-D7A6-9F41-B355-761CF4825A2E}" dt="2022-11-20T18:43:21.298" v="333" actId="2696"/>
        <pc:sldMkLst>
          <pc:docMk/>
          <pc:sldMk cId="2307547678" sldId="620"/>
        </pc:sldMkLst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1923920752" sldId="621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1923920752" sldId="621"/>
            <ac:spMk id="4" creationId="{586A8614-5761-B54F-8A95-960AF3B5BA15}"/>
          </ac:spMkLst>
        </pc:spChg>
      </pc:sldChg>
      <pc:sldChg chg="add del">
        <pc:chgData name="Xuesu Xiao" userId="2da2dc19-76a6-42ca-a03e-a5becae5e7dc" providerId="ADAL" clId="{925308F6-D7A6-9F41-B355-761CF4825A2E}" dt="2022-11-20T18:43:21.301" v="335" actId="2696"/>
        <pc:sldMkLst>
          <pc:docMk/>
          <pc:sldMk cId="4025269740" sldId="621"/>
        </pc:sldMkLst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3562184702" sldId="622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562184702" sldId="622"/>
            <ac:spMk id="4" creationId="{586A8614-5761-B54F-8A95-960AF3B5BA15}"/>
          </ac:spMkLst>
        </pc:spChg>
      </pc:sldChg>
      <pc:sldChg chg="add del">
        <pc:chgData name="Xuesu Xiao" userId="2da2dc19-76a6-42ca-a03e-a5becae5e7dc" providerId="ADAL" clId="{925308F6-D7A6-9F41-B355-761CF4825A2E}" dt="2022-11-20T18:43:21.345" v="356" actId="2696"/>
        <pc:sldMkLst>
          <pc:docMk/>
          <pc:sldMk cId="3781514186" sldId="622"/>
        </pc:sldMkLst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3799343790" sldId="623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799343790" sldId="623"/>
            <ac:spMk id="4" creationId="{586A8614-5761-B54F-8A95-960AF3B5BA15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4058070985" sldId="624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4058070985" sldId="624"/>
            <ac:spMk id="4" creationId="{586A8614-5761-B54F-8A95-960AF3B5BA15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26.885" v="423" actId="20577"/>
        <pc:sldMkLst>
          <pc:docMk/>
          <pc:sldMk cId="172882100" sldId="625"/>
        </pc:sldMkLst>
        <pc:spChg chg="mod">
          <ac:chgData name="Xuesu Xiao" userId="2da2dc19-76a6-42ca-a03e-a5becae5e7dc" providerId="ADAL" clId="{925308F6-D7A6-9F41-B355-761CF4825A2E}" dt="2022-11-20T18:50:26.885" v="423" actId="20577"/>
          <ac:spMkLst>
            <pc:docMk/>
            <pc:sldMk cId="172882100" sldId="625"/>
            <ac:spMk id="3" creationId="{1B91B942-31EA-2840-89C5-006F9EA4C8E2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172882100" sldId="625"/>
            <ac:spMk id="4" creationId="{0D97D84A-421D-1F40-A6C4-980015CAC12C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3141061994" sldId="626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141061994" sldId="626"/>
            <ac:spMk id="4" creationId="{3927A735-6CDF-F747-8095-A9E8FC2710BC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4029288095" sldId="628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4029288095" sldId="628"/>
            <ac:spMk id="4" creationId="{3927A735-6CDF-F747-8095-A9E8FC2710BC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744926223" sldId="629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744926223" sldId="629"/>
            <ac:spMk id="4" creationId="{3927A735-6CDF-F747-8095-A9E8FC2710BC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3248848195" sldId="630"/>
        </pc:sldMkLst>
        <pc:spChg chg="mod">
          <ac:chgData name="Xuesu Xiao" userId="2da2dc19-76a6-42ca-a03e-a5becae5e7dc" providerId="ADAL" clId="{925308F6-D7A6-9F41-B355-761CF4825A2E}" dt="2022-11-20T18:49:40.035" v="401" actId="27636"/>
          <ac:spMkLst>
            <pc:docMk/>
            <pc:sldMk cId="3248848195" sldId="630"/>
            <ac:spMk id="3" creationId="{F6889DA7-3080-A746-B48A-4CDC4FB9C14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248848195" sldId="630"/>
            <ac:spMk id="4" creationId="{9553E0B4-825F-9347-9C44-2A530E0BDDAA}"/>
          </ac:spMkLst>
        </pc:spChg>
      </pc:sldChg>
      <pc:sldChg chg="delSp modSp add mod">
        <pc:chgData name="Xuesu Xiao" userId="2da2dc19-76a6-42ca-a03e-a5becae5e7dc" providerId="ADAL" clId="{925308F6-D7A6-9F41-B355-761CF4825A2E}" dt="2022-11-20T18:51:58.293" v="429" actId="20577"/>
        <pc:sldMkLst>
          <pc:docMk/>
          <pc:sldMk cId="2446115223" sldId="631"/>
        </pc:sldMkLst>
        <pc:spChg chg="mod">
          <ac:chgData name="Xuesu Xiao" userId="2da2dc19-76a6-42ca-a03e-a5becae5e7dc" providerId="ADAL" clId="{925308F6-D7A6-9F41-B355-761CF4825A2E}" dt="2022-11-20T18:51:58.293" v="429" actId="20577"/>
          <ac:spMkLst>
            <pc:docMk/>
            <pc:sldMk cId="2446115223" sldId="631"/>
            <ac:spMk id="3" creationId="{F6889DA7-3080-A746-B48A-4CDC4FB9C14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2446115223" sldId="631"/>
            <ac:spMk id="4" creationId="{9553E0B4-825F-9347-9C44-2A530E0BDDAA}"/>
          </ac:spMkLst>
        </pc:spChg>
      </pc:sldChg>
      <pc:sldChg chg="del">
        <pc:chgData name="Xuesu Xiao" userId="2da2dc19-76a6-42ca-a03e-a5becae5e7dc" providerId="ADAL" clId="{925308F6-D7A6-9F41-B355-761CF4825A2E}" dt="2022-11-20T16:57:47.264" v="56" actId="2696"/>
        <pc:sldMkLst>
          <pc:docMk/>
          <pc:sldMk cId="2461917139" sldId="631"/>
        </pc:sldMkLst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4203277004" sldId="632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4203277004" sldId="632"/>
            <ac:spMk id="4" creationId="{9553E0B4-825F-9347-9C44-2A530E0BDDAA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2572297990" sldId="633"/>
        </pc:sldMkLst>
        <pc:spChg chg="mod">
          <ac:chgData name="Xuesu Xiao" userId="2da2dc19-76a6-42ca-a03e-a5becae5e7dc" providerId="ADAL" clId="{925308F6-D7A6-9F41-B355-761CF4825A2E}" dt="2022-11-20T18:49:39.994" v="400" actId="27636"/>
          <ac:spMkLst>
            <pc:docMk/>
            <pc:sldMk cId="2572297990" sldId="633"/>
            <ac:spMk id="3" creationId="{F6889DA7-3080-A746-B48A-4CDC4FB9C14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2572297990" sldId="633"/>
            <ac:spMk id="4" creationId="{9553E0B4-825F-9347-9C44-2A530E0BDDAA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3135155243" sldId="634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135155243" sldId="634"/>
            <ac:spMk id="4" creationId="{E85CE628-C294-1F4A-AA3D-9B524CDE25C5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3648327769" sldId="635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648327769" sldId="635"/>
            <ac:spMk id="4" creationId="{E85CE628-C294-1F4A-AA3D-9B524CDE25C5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906815586" sldId="636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906815586" sldId="636"/>
            <ac:spMk id="4" creationId="{E85CE628-C294-1F4A-AA3D-9B524CDE25C5}"/>
          </ac:spMkLst>
        </pc:spChg>
      </pc:sldChg>
      <pc:sldChg chg="del">
        <pc:chgData name="Xuesu Xiao" userId="2da2dc19-76a6-42ca-a03e-a5becae5e7dc" providerId="ADAL" clId="{925308F6-D7A6-9F41-B355-761CF4825A2E}" dt="2022-11-20T16:57:47.290" v="85" actId="2696"/>
        <pc:sldMkLst>
          <pc:docMk/>
          <pc:sldMk cId="2501825183" sldId="636"/>
        </pc:sldMkLst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426988413" sldId="637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426988413" sldId="637"/>
            <ac:spMk id="4" creationId="{E85CE628-C294-1F4A-AA3D-9B524CDE25C5}"/>
          </ac:spMkLst>
        </pc:spChg>
      </pc:sldChg>
      <pc:sldChg chg="del">
        <pc:chgData name="Xuesu Xiao" userId="2da2dc19-76a6-42ca-a03e-a5becae5e7dc" providerId="ADAL" clId="{925308F6-D7A6-9F41-B355-761CF4825A2E}" dt="2022-11-20T16:57:47.272" v="66" actId="2696"/>
        <pc:sldMkLst>
          <pc:docMk/>
          <pc:sldMk cId="632577557" sldId="637"/>
        </pc:sldMkLst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1140739501" sldId="638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140739501" sldId="638"/>
            <ac:spMk id="4" creationId="{A7B1A649-7C96-234B-86AD-CB0CB610A013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4112913756" sldId="639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4112913756" sldId="639"/>
            <ac:spMk id="4" creationId="{9553E0B4-825F-9347-9C44-2A530E0BDDAA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1725066753" sldId="640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1725066753" sldId="640"/>
            <ac:spMk id="4" creationId="{9553E0B4-825F-9347-9C44-2A530E0BDDAA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2736524853" sldId="641"/>
        </pc:sldMkLst>
        <pc:spChg chg="mod">
          <ac:chgData name="Xuesu Xiao" userId="2da2dc19-76a6-42ca-a03e-a5becae5e7dc" providerId="ADAL" clId="{925308F6-D7A6-9F41-B355-761CF4825A2E}" dt="2022-11-20T18:49:40.395" v="411" actId="27636"/>
          <ac:spMkLst>
            <pc:docMk/>
            <pc:sldMk cId="2736524853" sldId="641"/>
            <ac:spMk id="3" creationId="{F6889DA7-3080-A746-B48A-4CDC4FB9C14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2736524853" sldId="641"/>
            <ac:spMk id="4" creationId="{9553E0B4-825F-9347-9C44-2A530E0BDDAA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2711753900" sldId="642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2711753900" sldId="642"/>
            <ac:spMk id="4" creationId="{9553E0B4-825F-9347-9C44-2A530E0BDDAA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253980802" sldId="643"/>
        </pc:sldMkLst>
        <pc:spChg chg="mod">
          <ac:chgData name="Xuesu Xiao" userId="2da2dc19-76a6-42ca-a03e-a5becae5e7dc" providerId="ADAL" clId="{925308F6-D7A6-9F41-B355-761CF4825A2E}" dt="2022-11-20T18:49:40.371" v="410" actId="27636"/>
          <ac:spMkLst>
            <pc:docMk/>
            <pc:sldMk cId="253980802" sldId="643"/>
            <ac:spMk id="3" creationId="{F6889DA7-3080-A746-B48A-4CDC4FB9C14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253980802" sldId="643"/>
            <ac:spMk id="4" creationId="{9553E0B4-825F-9347-9C44-2A530E0BDDAA}"/>
          </ac:spMkLst>
        </pc:spChg>
      </pc:sldChg>
      <pc:sldChg chg="del">
        <pc:chgData name="Xuesu Xiao" userId="2da2dc19-76a6-42ca-a03e-a5becae5e7dc" providerId="ADAL" clId="{925308F6-D7A6-9F41-B355-761CF4825A2E}" dt="2022-11-20T16:57:47.232" v="27" actId="2696"/>
        <pc:sldMkLst>
          <pc:docMk/>
          <pc:sldMk cId="340547363" sldId="644"/>
        </pc:sldMkLst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1918806180" sldId="644"/>
        </pc:sldMkLst>
        <pc:spChg chg="mod">
          <ac:chgData name="Xuesu Xiao" userId="2da2dc19-76a6-42ca-a03e-a5becae5e7dc" providerId="ADAL" clId="{925308F6-D7A6-9F41-B355-761CF4825A2E}" dt="2022-11-20T18:49:40.343" v="409" actId="27636"/>
          <ac:spMkLst>
            <pc:docMk/>
            <pc:sldMk cId="1918806180" sldId="644"/>
            <ac:spMk id="3" creationId="{F6889DA7-3080-A746-B48A-4CDC4FB9C14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1918806180" sldId="644"/>
            <ac:spMk id="4" creationId="{9553E0B4-825F-9347-9C44-2A530E0BDDAA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3792914928" sldId="645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792914928" sldId="645"/>
            <ac:spMk id="4" creationId="{9553E0B4-825F-9347-9C44-2A530E0BDDAA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3310975985" sldId="646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310975985" sldId="646"/>
            <ac:spMk id="4" creationId="{9553E0B4-825F-9347-9C44-2A530E0BDDAA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4090176085" sldId="647"/>
        </pc:sldMkLst>
        <pc:spChg chg="mod">
          <ac:chgData name="Xuesu Xiao" userId="2da2dc19-76a6-42ca-a03e-a5becae5e7dc" providerId="ADAL" clId="{925308F6-D7A6-9F41-B355-761CF4825A2E}" dt="2022-11-20T18:49:40.485" v="413" actId="27636"/>
          <ac:spMkLst>
            <pc:docMk/>
            <pc:sldMk cId="4090176085" sldId="647"/>
            <ac:spMk id="3" creationId="{036297DE-5546-DE40-85A4-D665145A5C3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4090176085" sldId="647"/>
            <ac:spMk id="4" creationId="{7A6B2981-966A-F74B-B74A-B48DB930AB53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863311158" sldId="648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863311158" sldId="648"/>
            <ac:spMk id="4" creationId="{2A1E752E-567A-6C40-B1D9-B6AFEE70B01E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4041288929" sldId="649"/>
        </pc:sldMkLst>
        <pc:spChg chg="mod">
          <ac:chgData name="Xuesu Xiao" userId="2da2dc19-76a6-42ca-a03e-a5becae5e7dc" providerId="ADAL" clId="{925308F6-D7A6-9F41-B355-761CF4825A2E}" dt="2022-11-20T18:49:40.524" v="414" actId="27636"/>
          <ac:spMkLst>
            <pc:docMk/>
            <pc:sldMk cId="4041288929" sldId="649"/>
            <ac:spMk id="3" creationId="{036297DE-5546-DE40-85A4-D665145A5C3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4041288929" sldId="649"/>
            <ac:spMk id="4" creationId="{7A6B2981-966A-F74B-B74A-B48DB930AB53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565004967" sldId="650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565004967" sldId="650"/>
            <ac:spMk id="4" creationId="{C1B58C3D-8311-6C47-9531-813C2A8E89B3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2864989505" sldId="651"/>
        </pc:sldMkLst>
        <pc:spChg chg="mod">
          <ac:chgData name="Xuesu Xiao" userId="2da2dc19-76a6-42ca-a03e-a5becae5e7dc" providerId="ADAL" clId="{925308F6-D7A6-9F41-B355-761CF4825A2E}" dt="2022-11-20T18:49:40.074" v="402" actId="27636"/>
          <ac:spMkLst>
            <pc:docMk/>
            <pc:sldMk cId="2864989505" sldId="651"/>
            <ac:spMk id="3" creationId="{F6889DA7-3080-A746-B48A-4CDC4FB9C14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2864989505" sldId="651"/>
            <ac:spMk id="4" creationId="{9553E0B4-825F-9347-9C44-2A530E0BDDAA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789238471" sldId="652"/>
        </pc:sldMkLst>
        <pc:spChg chg="mod">
          <ac:chgData name="Xuesu Xiao" userId="2da2dc19-76a6-42ca-a03e-a5becae5e7dc" providerId="ADAL" clId="{925308F6-D7A6-9F41-B355-761CF4825A2E}" dt="2022-11-20T18:49:40.106" v="403" actId="27636"/>
          <ac:spMkLst>
            <pc:docMk/>
            <pc:sldMk cId="789238471" sldId="652"/>
            <ac:spMk id="3" creationId="{F6889DA7-3080-A746-B48A-4CDC4FB9C14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789238471" sldId="652"/>
            <ac:spMk id="4" creationId="{9553E0B4-825F-9347-9C44-2A530E0BDDAA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585434116" sldId="653"/>
        </pc:sldMkLst>
        <pc:spChg chg="mod">
          <ac:chgData name="Xuesu Xiao" userId="2da2dc19-76a6-42ca-a03e-a5becae5e7dc" providerId="ADAL" clId="{925308F6-D7A6-9F41-B355-761CF4825A2E}" dt="2022-11-20T18:49:40.141" v="404" actId="27636"/>
          <ac:spMkLst>
            <pc:docMk/>
            <pc:sldMk cId="585434116" sldId="653"/>
            <ac:spMk id="3" creationId="{F6889DA7-3080-A746-B48A-4CDC4FB9C14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585434116" sldId="653"/>
            <ac:spMk id="4" creationId="{9553E0B4-825F-9347-9C44-2A530E0BDDAA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3881577655" sldId="654"/>
        </pc:sldMkLst>
        <pc:spChg chg="mod">
          <ac:chgData name="Xuesu Xiao" userId="2da2dc19-76a6-42ca-a03e-a5becae5e7dc" providerId="ADAL" clId="{925308F6-D7A6-9F41-B355-761CF4825A2E}" dt="2022-11-20T18:49:40.224" v="406" actId="27636"/>
          <ac:spMkLst>
            <pc:docMk/>
            <pc:sldMk cId="3881577655" sldId="654"/>
            <ac:spMk id="3" creationId="{F6889DA7-3080-A746-B48A-4CDC4FB9C14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881577655" sldId="654"/>
            <ac:spMk id="4" creationId="{9553E0B4-825F-9347-9C44-2A530E0BDDAA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3697351964" sldId="655"/>
        </pc:sldMkLst>
        <pc:spChg chg="mod">
          <ac:chgData name="Xuesu Xiao" userId="2da2dc19-76a6-42ca-a03e-a5becae5e7dc" providerId="ADAL" clId="{925308F6-D7A6-9F41-B355-761CF4825A2E}" dt="2022-11-20T18:49:40.265" v="407" actId="27636"/>
          <ac:spMkLst>
            <pc:docMk/>
            <pc:sldMk cId="3697351964" sldId="655"/>
            <ac:spMk id="3" creationId="{F6889DA7-3080-A746-B48A-4CDC4FB9C14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697351964" sldId="655"/>
            <ac:spMk id="4" creationId="{9553E0B4-825F-9347-9C44-2A530E0BDDAA}"/>
          </ac:spMkLst>
        </pc:spChg>
      </pc:sldChg>
      <pc:sldChg chg="delSp add del">
        <pc:chgData name="Xuesu Xiao" userId="2da2dc19-76a6-42ca-a03e-a5becae5e7dc" providerId="ADAL" clId="{925308F6-D7A6-9F41-B355-761CF4825A2E}" dt="2022-11-20T18:52:49.805" v="432" actId="2696"/>
        <pc:sldMkLst>
          <pc:docMk/>
          <pc:sldMk cId="403936921" sldId="656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403936921" sldId="656"/>
            <ac:spMk id="4" creationId="{895723F3-C9B8-3E4D-A242-3B3CA060E7F1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1369910021" sldId="657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369910021" sldId="657"/>
            <ac:spMk id="4" creationId="{EABE1DE4-635C-8443-A2F9-790B865C2916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3247644664" sldId="658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247644664" sldId="658"/>
            <ac:spMk id="4" creationId="{08B011D6-4684-DC41-BE9D-323B58BDAFC5}"/>
          </ac:spMkLst>
        </pc:spChg>
      </pc:sldChg>
      <pc:sldChg chg="add del">
        <pc:chgData name="Xuesu Xiao" userId="2da2dc19-76a6-42ca-a03e-a5becae5e7dc" providerId="ADAL" clId="{925308F6-D7A6-9F41-B355-761CF4825A2E}" dt="2022-11-20T18:54:39.656" v="435" actId="2696"/>
        <pc:sldMkLst>
          <pc:docMk/>
          <pc:sldMk cId="3789053710" sldId="659"/>
        </pc:sldMkLst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3256989860" sldId="660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256989860" sldId="660"/>
            <ac:spMk id="4" creationId="{9553E0B4-825F-9347-9C44-2A530E0BDDAA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1054131421" sldId="661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1054131421" sldId="661"/>
            <ac:spMk id="4" creationId="{9553E0B4-825F-9347-9C44-2A530E0BDDAA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280008542" sldId="662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280008542" sldId="662"/>
            <ac:spMk id="4" creationId="{9553E0B4-825F-9347-9C44-2A530E0BDDAA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2784481382" sldId="663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2784481382" sldId="663"/>
            <ac:spMk id="4" creationId="{9553E0B4-825F-9347-9C44-2A530E0BDDAA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2941664693" sldId="664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2941664693" sldId="664"/>
            <ac:spMk id="4" creationId="{9553E0B4-825F-9347-9C44-2A530E0BDDAA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3921026502" sldId="665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921026502" sldId="665"/>
            <ac:spMk id="4" creationId="{806E58EF-E724-4048-9920-4C63629C7C69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1365345660" sldId="666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365345660" sldId="666"/>
            <ac:spMk id="4" creationId="{806E58EF-E724-4048-9920-4C63629C7C69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1736542653" sldId="667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736542653" sldId="667"/>
            <ac:spMk id="4" creationId="{806E58EF-E724-4048-9920-4C63629C7C69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2750566234" sldId="668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750566234" sldId="668"/>
            <ac:spMk id="4" creationId="{806E58EF-E724-4048-9920-4C63629C7C69}"/>
          </ac:spMkLst>
        </pc:spChg>
      </pc:sldChg>
      <pc:sldChg chg="delSp modSp add del mod">
        <pc:chgData name="Xuesu Xiao" userId="2da2dc19-76a6-42ca-a03e-a5becae5e7dc" providerId="ADAL" clId="{925308F6-D7A6-9F41-B355-761CF4825A2E}" dt="2022-11-20T19:11:28.148" v="486"/>
        <pc:sldMkLst>
          <pc:docMk/>
          <pc:sldMk cId="1166488966" sldId="669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166488966" sldId="669"/>
            <ac:spMk id="4" creationId="{806E58EF-E724-4048-9920-4C63629C7C69}"/>
          </ac:spMkLst>
        </pc:spChg>
        <pc:picChg chg="mod">
          <ac:chgData name="Xuesu Xiao" userId="2da2dc19-76a6-42ca-a03e-a5becae5e7dc" providerId="ADAL" clId="{925308F6-D7A6-9F41-B355-761CF4825A2E}" dt="2022-11-20T19:10:53.558" v="483" actId="1076"/>
          <ac:picMkLst>
            <pc:docMk/>
            <pc:sldMk cId="1166488966" sldId="669"/>
            <ac:picMk id="3" creationId="{C6A576AB-3DB2-BD45-B6A3-E19C58CF38D2}"/>
          </ac:picMkLst>
        </pc:picChg>
      </pc:sldChg>
      <pc:sldChg chg="del">
        <pc:chgData name="Xuesu Xiao" userId="2da2dc19-76a6-42ca-a03e-a5becae5e7dc" providerId="ADAL" clId="{925308F6-D7A6-9F41-B355-761CF4825A2E}" dt="2022-11-20T16:57:47.301" v="93" actId="2696"/>
        <pc:sldMkLst>
          <pc:docMk/>
          <pc:sldMk cId="3015404516" sldId="672"/>
        </pc:sldMkLst>
      </pc:sldChg>
      <pc:sldChg chg="del">
        <pc:chgData name="Xuesu Xiao" userId="2da2dc19-76a6-42ca-a03e-a5becae5e7dc" providerId="ADAL" clId="{925308F6-D7A6-9F41-B355-761CF4825A2E}" dt="2022-11-20T16:57:47.226" v="21" actId="2696"/>
        <pc:sldMkLst>
          <pc:docMk/>
          <pc:sldMk cId="3754768350" sldId="673"/>
        </pc:sldMkLst>
      </pc:sldChg>
      <pc:sldChg chg="del">
        <pc:chgData name="Xuesu Xiao" userId="2da2dc19-76a6-42ca-a03e-a5becae5e7dc" providerId="ADAL" clId="{925308F6-D7A6-9F41-B355-761CF4825A2E}" dt="2022-11-20T16:57:47.209" v="7" actId="2696"/>
        <pc:sldMkLst>
          <pc:docMk/>
          <pc:sldMk cId="3437174548" sldId="674"/>
        </pc:sldMkLst>
      </pc:sldChg>
      <pc:sldChg chg="del">
        <pc:chgData name="Xuesu Xiao" userId="2da2dc19-76a6-42ca-a03e-a5becae5e7dc" providerId="ADAL" clId="{925308F6-D7A6-9F41-B355-761CF4825A2E}" dt="2022-11-20T16:57:47.274" v="70" actId="2696"/>
        <pc:sldMkLst>
          <pc:docMk/>
          <pc:sldMk cId="3935123386" sldId="675"/>
        </pc:sldMkLst>
      </pc:sldChg>
      <pc:sldChg chg="del">
        <pc:chgData name="Xuesu Xiao" userId="2da2dc19-76a6-42ca-a03e-a5becae5e7dc" providerId="ADAL" clId="{925308F6-D7A6-9F41-B355-761CF4825A2E}" dt="2022-11-20T16:57:47.289" v="82" actId="2696"/>
        <pc:sldMkLst>
          <pc:docMk/>
          <pc:sldMk cId="578629246" sldId="676"/>
        </pc:sldMkLst>
      </pc:sldChg>
      <pc:sldChg chg="add del">
        <pc:chgData name="Xuesu Xiao" userId="2da2dc19-76a6-42ca-a03e-a5becae5e7dc" providerId="ADAL" clId="{925308F6-D7A6-9F41-B355-761CF4825A2E}" dt="2022-11-20T18:43:21.376" v="370" actId="2696"/>
        <pc:sldMkLst>
          <pc:docMk/>
          <pc:sldMk cId="2768960095" sldId="678"/>
        </pc:sldMkLst>
      </pc:sldChg>
      <pc:sldChg chg="add del ord">
        <pc:chgData name="Xuesu Xiao" userId="2da2dc19-76a6-42ca-a03e-a5becae5e7dc" providerId="ADAL" clId="{925308F6-D7A6-9F41-B355-761CF4825A2E}" dt="2022-11-20T18:43:21.267" v="320" actId="2696"/>
        <pc:sldMkLst>
          <pc:docMk/>
          <pc:sldMk cId="1347543124" sldId="679"/>
        </pc:sldMkLst>
      </pc:sldChg>
      <pc:sldChg chg="add del ord">
        <pc:chgData name="Xuesu Xiao" userId="2da2dc19-76a6-42ca-a03e-a5becae5e7dc" providerId="ADAL" clId="{925308F6-D7A6-9F41-B355-761CF4825A2E}" dt="2022-11-20T18:43:21.348" v="357" actId="2696"/>
        <pc:sldMkLst>
          <pc:docMk/>
          <pc:sldMk cId="3081496584" sldId="683"/>
        </pc:sldMkLst>
      </pc:sldChg>
      <pc:sldChg chg="add del ord">
        <pc:chgData name="Xuesu Xiao" userId="2da2dc19-76a6-42ca-a03e-a5becae5e7dc" providerId="ADAL" clId="{925308F6-D7A6-9F41-B355-761CF4825A2E}" dt="2022-11-20T18:43:21.307" v="337" actId="2696"/>
        <pc:sldMkLst>
          <pc:docMk/>
          <pc:sldMk cId="129389494" sldId="684"/>
        </pc:sldMkLst>
      </pc:sldChg>
      <pc:sldChg chg="add del">
        <pc:chgData name="Xuesu Xiao" userId="2da2dc19-76a6-42ca-a03e-a5becae5e7dc" providerId="ADAL" clId="{925308F6-D7A6-9F41-B355-761CF4825A2E}" dt="2022-11-20T18:43:21.396" v="385" actId="2696"/>
        <pc:sldMkLst>
          <pc:docMk/>
          <pc:sldMk cId="85860571" sldId="685"/>
        </pc:sldMkLst>
      </pc:sldChg>
      <pc:sldChg chg="add del">
        <pc:chgData name="Xuesu Xiao" userId="2da2dc19-76a6-42ca-a03e-a5becae5e7dc" providerId="ADAL" clId="{925308F6-D7A6-9F41-B355-761CF4825A2E}" dt="2022-11-20T18:43:21.275" v="325" actId="2696"/>
        <pc:sldMkLst>
          <pc:docMk/>
          <pc:sldMk cId="3494423622" sldId="686"/>
        </pc:sldMkLst>
      </pc:sldChg>
      <pc:sldChg chg="modSp add del mod">
        <pc:chgData name="Xuesu Xiao" userId="2da2dc19-76a6-42ca-a03e-a5becae5e7dc" providerId="ADAL" clId="{925308F6-D7A6-9F41-B355-761CF4825A2E}" dt="2022-11-20T18:43:21.384" v="376" actId="2696"/>
        <pc:sldMkLst>
          <pc:docMk/>
          <pc:sldMk cId="3785991771" sldId="687"/>
        </pc:sldMkLst>
        <pc:spChg chg="mod">
          <ac:chgData name="Xuesu Xiao" userId="2da2dc19-76a6-42ca-a03e-a5becae5e7dc" providerId="ADAL" clId="{925308F6-D7A6-9F41-B355-761CF4825A2E}" dt="2022-11-20T17:26:34.020" v="125" actId="27636"/>
          <ac:spMkLst>
            <pc:docMk/>
            <pc:sldMk cId="3785991771" sldId="687"/>
            <ac:spMk id="3" creationId="{73792B7B-5FA9-394A-BB7F-8AD713D75735}"/>
          </ac:spMkLst>
        </pc:spChg>
      </pc:sldChg>
      <pc:sldChg chg="modSp add del mod">
        <pc:chgData name="Xuesu Xiao" userId="2da2dc19-76a6-42ca-a03e-a5becae5e7dc" providerId="ADAL" clId="{925308F6-D7A6-9F41-B355-761CF4825A2E}" dt="2022-11-20T18:43:21.294" v="330" actId="2696"/>
        <pc:sldMkLst>
          <pc:docMk/>
          <pc:sldMk cId="82913130" sldId="688"/>
        </pc:sldMkLst>
        <pc:spChg chg="mod">
          <ac:chgData name="Xuesu Xiao" userId="2da2dc19-76a6-42ca-a03e-a5becae5e7dc" providerId="ADAL" clId="{925308F6-D7A6-9F41-B355-761CF4825A2E}" dt="2022-11-20T17:26:49.105" v="137" actId="1036"/>
          <ac:spMkLst>
            <pc:docMk/>
            <pc:sldMk cId="82913130" sldId="688"/>
            <ac:spMk id="3" creationId="{2993CC8E-E4C3-CC44-930C-87EE78F2D4CF}"/>
          </ac:spMkLst>
        </pc:spChg>
        <pc:picChg chg="mod">
          <ac:chgData name="Xuesu Xiao" userId="2da2dc19-76a6-42ca-a03e-a5becae5e7dc" providerId="ADAL" clId="{925308F6-D7A6-9F41-B355-761CF4825A2E}" dt="2022-11-20T17:26:49.105" v="137" actId="1036"/>
          <ac:picMkLst>
            <pc:docMk/>
            <pc:sldMk cId="82913130" sldId="688"/>
            <ac:picMk id="6" creationId="{7DE30062-C271-4B42-9199-A85FD494116D}"/>
          </ac:picMkLst>
        </pc:picChg>
        <pc:picChg chg="mod">
          <ac:chgData name="Xuesu Xiao" userId="2da2dc19-76a6-42ca-a03e-a5becae5e7dc" providerId="ADAL" clId="{925308F6-D7A6-9F41-B355-761CF4825A2E}" dt="2022-11-20T17:26:49.105" v="137" actId="1036"/>
          <ac:picMkLst>
            <pc:docMk/>
            <pc:sldMk cId="82913130" sldId="688"/>
            <ac:picMk id="7" creationId="{D770630D-BB12-0241-9E70-F996344248E7}"/>
          </ac:picMkLst>
        </pc:picChg>
        <pc:picChg chg="mod">
          <ac:chgData name="Xuesu Xiao" userId="2da2dc19-76a6-42ca-a03e-a5becae5e7dc" providerId="ADAL" clId="{925308F6-D7A6-9F41-B355-761CF4825A2E}" dt="2022-11-20T17:26:49.105" v="137" actId="1036"/>
          <ac:picMkLst>
            <pc:docMk/>
            <pc:sldMk cId="82913130" sldId="688"/>
            <ac:picMk id="8" creationId="{85C924B6-94A3-2E42-9028-7C35B4D49D2B}"/>
          </ac:picMkLst>
        </pc:picChg>
        <pc:picChg chg="mod">
          <ac:chgData name="Xuesu Xiao" userId="2da2dc19-76a6-42ca-a03e-a5becae5e7dc" providerId="ADAL" clId="{925308F6-D7A6-9F41-B355-761CF4825A2E}" dt="2022-11-20T17:26:49.105" v="137" actId="1036"/>
          <ac:picMkLst>
            <pc:docMk/>
            <pc:sldMk cId="82913130" sldId="688"/>
            <ac:picMk id="9" creationId="{19C2CD15-B74F-1C44-837F-36483E36A079}"/>
          </ac:picMkLst>
        </pc:picChg>
      </pc:sldChg>
      <pc:sldChg chg="add del">
        <pc:chgData name="Xuesu Xiao" userId="2da2dc19-76a6-42ca-a03e-a5becae5e7dc" providerId="ADAL" clId="{925308F6-D7A6-9F41-B355-761CF4825A2E}" dt="2022-11-20T18:43:21.369" v="366" actId="2696"/>
        <pc:sldMkLst>
          <pc:docMk/>
          <pc:sldMk cId="2360903140" sldId="689"/>
        </pc:sldMkLst>
      </pc:sldChg>
      <pc:sldChg chg="add del">
        <pc:chgData name="Xuesu Xiao" userId="2da2dc19-76a6-42ca-a03e-a5becae5e7dc" providerId="ADAL" clId="{925308F6-D7A6-9F41-B355-761CF4825A2E}" dt="2022-11-20T18:43:21.409" v="389" actId="2696"/>
        <pc:sldMkLst>
          <pc:docMk/>
          <pc:sldMk cId="3282667399" sldId="690"/>
        </pc:sldMkLst>
      </pc:sldChg>
      <pc:sldChg chg="add del">
        <pc:chgData name="Xuesu Xiao" userId="2da2dc19-76a6-42ca-a03e-a5becae5e7dc" providerId="ADAL" clId="{925308F6-D7A6-9F41-B355-761CF4825A2E}" dt="2022-11-20T18:43:21.371" v="368" actId="2696"/>
        <pc:sldMkLst>
          <pc:docMk/>
          <pc:sldMk cId="3772226775" sldId="691"/>
        </pc:sldMkLst>
      </pc:sldChg>
      <pc:sldChg chg="modSp add del mod">
        <pc:chgData name="Xuesu Xiao" userId="2da2dc19-76a6-42ca-a03e-a5becae5e7dc" providerId="ADAL" clId="{925308F6-D7A6-9F41-B355-761CF4825A2E}" dt="2022-11-20T18:43:21.420" v="396" actId="2696"/>
        <pc:sldMkLst>
          <pc:docMk/>
          <pc:sldMk cId="3260193700" sldId="692"/>
        </pc:sldMkLst>
        <pc:picChg chg="mod">
          <ac:chgData name="Xuesu Xiao" userId="2da2dc19-76a6-42ca-a03e-a5becae5e7dc" providerId="ADAL" clId="{925308F6-D7A6-9F41-B355-761CF4825A2E}" dt="2022-11-20T17:27:03.429" v="138" actId="1076"/>
          <ac:picMkLst>
            <pc:docMk/>
            <pc:sldMk cId="3260193700" sldId="692"/>
            <ac:picMk id="8" creationId="{6F4FB4C2-E833-1640-A65C-D96735FCCF22}"/>
          </ac:picMkLst>
        </pc:picChg>
      </pc:sldChg>
      <pc:sldChg chg="modSp add del mod">
        <pc:chgData name="Xuesu Xiao" userId="2da2dc19-76a6-42ca-a03e-a5becae5e7dc" providerId="ADAL" clId="{925308F6-D7A6-9F41-B355-761CF4825A2E}" dt="2022-11-20T18:43:21.274" v="324" actId="2696"/>
        <pc:sldMkLst>
          <pc:docMk/>
          <pc:sldMk cId="1836788809" sldId="693"/>
        </pc:sldMkLst>
        <pc:spChg chg="mod">
          <ac:chgData name="Xuesu Xiao" userId="2da2dc19-76a6-42ca-a03e-a5becae5e7dc" providerId="ADAL" clId="{925308F6-D7A6-9F41-B355-761CF4825A2E}" dt="2022-11-20T17:27:17.806" v="142" actId="27636"/>
          <ac:spMkLst>
            <pc:docMk/>
            <pc:sldMk cId="1836788809" sldId="693"/>
            <ac:spMk id="3" creationId="{B06157DF-2F52-8F41-B302-5155945386BB}"/>
          </ac:spMkLst>
        </pc:spChg>
      </pc:sldChg>
      <pc:sldChg chg="addSp delSp modSp add del mod">
        <pc:chgData name="Xuesu Xiao" userId="2da2dc19-76a6-42ca-a03e-a5becae5e7dc" providerId="ADAL" clId="{925308F6-D7A6-9F41-B355-761CF4825A2E}" dt="2022-11-20T18:43:21.270" v="321" actId="2696"/>
        <pc:sldMkLst>
          <pc:docMk/>
          <pc:sldMk cId="3961741475" sldId="694"/>
        </pc:sldMkLst>
        <pc:spChg chg="del mod">
          <ac:chgData name="Xuesu Xiao" userId="2da2dc19-76a6-42ca-a03e-a5becae5e7dc" providerId="ADAL" clId="{925308F6-D7A6-9F41-B355-761CF4825A2E}" dt="2022-11-20T17:28:53.724" v="185" actId="478"/>
          <ac:spMkLst>
            <pc:docMk/>
            <pc:sldMk cId="3961741475" sldId="694"/>
            <ac:spMk id="3" creationId="{FC26B26A-349F-7145-9B74-07D6BBE82B42}"/>
          </ac:spMkLst>
        </pc:spChg>
        <pc:spChg chg="add del mod">
          <ac:chgData name="Xuesu Xiao" userId="2da2dc19-76a6-42ca-a03e-a5becae5e7dc" providerId="ADAL" clId="{925308F6-D7A6-9F41-B355-761CF4825A2E}" dt="2022-11-20T17:28:55.333" v="186" actId="478"/>
          <ac:spMkLst>
            <pc:docMk/>
            <pc:sldMk cId="3961741475" sldId="694"/>
            <ac:spMk id="7" creationId="{F0A66BB5-01A7-25EE-75DC-0DCABA2A10AA}"/>
          </ac:spMkLst>
        </pc:spChg>
        <pc:spChg chg="add mod">
          <ac:chgData name="Xuesu Xiao" userId="2da2dc19-76a6-42ca-a03e-a5becae5e7dc" providerId="ADAL" clId="{925308F6-D7A6-9F41-B355-761CF4825A2E}" dt="2022-11-20T17:28:57.720" v="188" actId="20577"/>
          <ac:spMkLst>
            <pc:docMk/>
            <pc:sldMk cId="3961741475" sldId="694"/>
            <ac:spMk id="8" creationId="{A3511BE4-02F3-29DF-772C-6226C3F22CD4}"/>
          </ac:spMkLst>
        </pc:spChg>
      </pc:sldChg>
      <pc:sldChg chg="addSp delSp modSp add del mod">
        <pc:chgData name="Xuesu Xiao" userId="2da2dc19-76a6-42ca-a03e-a5becae5e7dc" providerId="ADAL" clId="{925308F6-D7A6-9F41-B355-761CF4825A2E}" dt="2022-11-20T18:43:21.350" v="360" actId="2696"/>
        <pc:sldMkLst>
          <pc:docMk/>
          <pc:sldMk cId="3347548226" sldId="695"/>
        </pc:sldMkLst>
        <pc:spChg chg="add del mod">
          <ac:chgData name="Xuesu Xiao" userId="2da2dc19-76a6-42ca-a03e-a5becae5e7dc" providerId="ADAL" clId="{925308F6-D7A6-9F41-B355-761CF4825A2E}" dt="2022-11-20T17:28:43.534" v="178" actId="478"/>
          <ac:spMkLst>
            <pc:docMk/>
            <pc:sldMk cId="3347548226" sldId="695"/>
            <ac:spMk id="3" creationId="{FC26B26A-349F-7145-9B74-07D6BBE82B42}"/>
          </ac:spMkLst>
        </pc:spChg>
        <pc:spChg chg="add del mod">
          <ac:chgData name="Xuesu Xiao" userId="2da2dc19-76a6-42ca-a03e-a5becae5e7dc" providerId="ADAL" clId="{925308F6-D7A6-9F41-B355-761CF4825A2E}" dt="2022-11-20T17:28:43.777" v="179" actId="478"/>
          <ac:spMkLst>
            <pc:docMk/>
            <pc:sldMk cId="3347548226" sldId="695"/>
            <ac:spMk id="7" creationId="{EE62A128-AEBA-EE15-DF69-C0A0985C2296}"/>
          </ac:spMkLst>
        </pc:spChg>
        <pc:spChg chg="add del mod">
          <ac:chgData name="Xuesu Xiao" userId="2da2dc19-76a6-42ca-a03e-a5becae5e7dc" providerId="ADAL" clId="{925308F6-D7A6-9F41-B355-761CF4825A2E}" dt="2022-11-20T17:28:38.105" v="172"/>
          <ac:spMkLst>
            <pc:docMk/>
            <pc:sldMk cId="3347548226" sldId="695"/>
            <ac:spMk id="8" creationId="{EC3D35B3-1E67-25EE-7F64-A5C6C053B9D2}"/>
          </ac:spMkLst>
        </pc:spChg>
        <pc:spChg chg="add del mod">
          <ac:chgData name="Xuesu Xiao" userId="2da2dc19-76a6-42ca-a03e-a5becae5e7dc" providerId="ADAL" clId="{925308F6-D7A6-9F41-B355-761CF4825A2E}" dt="2022-11-20T17:28:49.096" v="184" actId="20577"/>
          <ac:spMkLst>
            <pc:docMk/>
            <pc:sldMk cId="3347548226" sldId="695"/>
            <ac:spMk id="9" creationId="{1D07FBE9-A68A-2B88-CDBA-ABA6BC374F0F}"/>
          </ac:spMkLst>
        </pc:spChg>
      </pc:sldChg>
      <pc:sldChg chg="addSp delSp modSp add del mod">
        <pc:chgData name="Xuesu Xiao" userId="2da2dc19-76a6-42ca-a03e-a5becae5e7dc" providerId="ADAL" clId="{925308F6-D7A6-9F41-B355-761CF4825A2E}" dt="2022-11-20T18:43:21.341" v="351" actId="2696"/>
        <pc:sldMkLst>
          <pc:docMk/>
          <pc:sldMk cId="420911502" sldId="696"/>
        </pc:sldMkLst>
        <pc:spChg chg="del mod">
          <ac:chgData name="Xuesu Xiao" userId="2da2dc19-76a6-42ca-a03e-a5becae5e7dc" providerId="ADAL" clId="{925308F6-D7A6-9F41-B355-761CF4825A2E}" dt="2022-11-20T17:28:29.047" v="164" actId="478"/>
          <ac:spMkLst>
            <pc:docMk/>
            <pc:sldMk cId="420911502" sldId="696"/>
            <ac:spMk id="3" creationId="{FC26B26A-349F-7145-9B74-07D6BBE82B42}"/>
          </ac:spMkLst>
        </pc:spChg>
        <pc:spChg chg="add del mod">
          <ac:chgData name="Xuesu Xiao" userId="2da2dc19-76a6-42ca-a03e-a5becae5e7dc" providerId="ADAL" clId="{925308F6-D7A6-9F41-B355-761CF4825A2E}" dt="2022-11-20T17:28:31.194" v="167" actId="478"/>
          <ac:spMkLst>
            <pc:docMk/>
            <pc:sldMk cId="420911502" sldId="696"/>
            <ac:spMk id="8" creationId="{36CAB2D2-BBB3-9C8C-BF8E-6BFE80BF31FD}"/>
          </ac:spMkLst>
        </pc:spChg>
        <pc:spChg chg="add del mod">
          <ac:chgData name="Xuesu Xiao" userId="2da2dc19-76a6-42ca-a03e-a5becae5e7dc" providerId="ADAL" clId="{925308F6-D7A6-9F41-B355-761CF4825A2E}" dt="2022-11-20T17:28:30.145" v="166"/>
          <ac:spMkLst>
            <pc:docMk/>
            <pc:sldMk cId="420911502" sldId="696"/>
            <ac:spMk id="9" creationId="{EDFBC87B-B60C-F2ED-4887-7E6C453D21C0}"/>
          </ac:spMkLst>
        </pc:spChg>
        <pc:spChg chg="add mod">
          <ac:chgData name="Xuesu Xiao" userId="2da2dc19-76a6-42ca-a03e-a5becae5e7dc" providerId="ADAL" clId="{925308F6-D7A6-9F41-B355-761CF4825A2E}" dt="2022-11-20T17:28:33.873" v="169" actId="20577"/>
          <ac:spMkLst>
            <pc:docMk/>
            <pc:sldMk cId="420911502" sldId="696"/>
            <ac:spMk id="10" creationId="{9F8E9628-DD05-739A-9512-FF3726CAB2FE}"/>
          </ac:spMkLst>
        </pc:spChg>
      </pc:sldChg>
      <pc:sldChg chg="modSp add del mod">
        <pc:chgData name="Xuesu Xiao" userId="2da2dc19-76a6-42ca-a03e-a5becae5e7dc" providerId="ADAL" clId="{925308F6-D7A6-9F41-B355-761CF4825A2E}" dt="2022-11-20T18:43:21.340" v="350" actId="2696"/>
        <pc:sldMkLst>
          <pc:docMk/>
          <pc:sldMk cId="1125410821" sldId="697"/>
        </pc:sldMkLst>
        <pc:spChg chg="mod">
          <ac:chgData name="Xuesu Xiao" userId="2da2dc19-76a6-42ca-a03e-a5becae5e7dc" providerId="ADAL" clId="{925308F6-D7A6-9F41-B355-761CF4825A2E}" dt="2022-11-20T17:28:25.314" v="163" actId="1076"/>
          <ac:spMkLst>
            <pc:docMk/>
            <pc:sldMk cId="1125410821" sldId="697"/>
            <ac:spMk id="3" creationId="{FC26B26A-349F-7145-9B74-07D6BBE82B42}"/>
          </ac:spMkLst>
        </pc:spChg>
        <pc:picChg chg="mod">
          <ac:chgData name="Xuesu Xiao" userId="2da2dc19-76a6-42ca-a03e-a5becae5e7dc" providerId="ADAL" clId="{925308F6-D7A6-9F41-B355-761CF4825A2E}" dt="2022-11-20T17:28:05.861" v="151" actId="167"/>
          <ac:picMkLst>
            <pc:docMk/>
            <pc:sldMk cId="1125410821" sldId="697"/>
            <ac:picMk id="6" creationId="{4B7F69CC-3095-4D4A-B44A-D4A03F53EE3F}"/>
          </ac:picMkLst>
        </pc:picChg>
        <pc:picChg chg="mod">
          <ac:chgData name="Xuesu Xiao" userId="2da2dc19-76a6-42ca-a03e-a5becae5e7dc" providerId="ADAL" clId="{925308F6-D7A6-9F41-B355-761CF4825A2E}" dt="2022-11-20T17:28:05.861" v="151" actId="167"/>
          <ac:picMkLst>
            <pc:docMk/>
            <pc:sldMk cId="1125410821" sldId="697"/>
            <ac:picMk id="7" creationId="{E5E9550F-3237-DB46-BE52-1F770510E5C1}"/>
          </ac:picMkLst>
        </pc:picChg>
      </pc:sldChg>
      <pc:sldChg chg="add del">
        <pc:chgData name="Xuesu Xiao" userId="2da2dc19-76a6-42ca-a03e-a5becae5e7dc" providerId="ADAL" clId="{925308F6-D7A6-9F41-B355-761CF4825A2E}" dt="2022-11-20T17:29:55.860" v="194" actId="2696"/>
        <pc:sldMkLst>
          <pc:docMk/>
          <pc:sldMk cId="2106770756" sldId="698"/>
        </pc:sldMkLst>
      </pc:sldChg>
      <pc:sldChg chg="modSp add del modAnim">
        <pc:chgData name="Xuesu Xiao" userId="2da2dc19-76a6-42ca-a03e-a5becae5e7dc" providerId="ADAL" clId="{925308F6-D7A6-9F41-B355-761CF4825A2E}" dt="2022-11-20T18:43:21.342" v="352" actId="2696"/>
        <pc:sldMkLst>
          <pc:docMk/>
          <pc:sldMk cId="446126016" sldId="699"/>
        </pc:sldMkLst>
        <pc:spChg chg="mod">
          <ac:chgData name="Xuesu Xiao" userId="2da2dc19-76a6-42ca-a03e-a5becae5e7dc" providerId="ADAL" clId="{925308F6-D7A6-9F41-B355-761CF4825A2E}" dt="2022-11-20T17:29:53.992" v="193" actId="20577"/>
          <ac:spMkLst>
            <pc:docMk/>
            <pc:sldMk cId="446126016" sldId="699"/>
            <ac:spMk id="3" creationId="{26B57C93-62DA-5645-93F0-06AF1B304C44}"/>
          </ac:spMkLst>
        </pc:spChg>
      </pc:sldChg>
      <pc:sldChg chg="add del">
        <pc:chgData name="Xuesu Xiao" userId="2da2dc19-76a6-42ca-a03e-a5becae5e7dc" providerId="ADAL" clId="{925308F6-D7A6-9F41-B355-761CF4825A2E}" dt="2022-11-20T18:43:21.349" v="358" actId="2696"/>
        <pc:sldMkLst>
          <pc:docMk/>
          <pc:sldMk cId="3095994719" sldId="700"/>
        </pc:sldMkLst>
      </pc:sldChg>
      <pc:sldChg chg="add del">
        <pc:chgData name="Xuesu Xiao" userId="2da2dc19-76a6-42ca-a03e-a5becae5e7dc" providerId="ADAL" clId="{925308F6-D7A6-9F41-B355-761CF4825A2E}" dt="2022-11-20T18:43:21.344" v="355" actId="2696"/>
        <pc:sldMkLst>
          <pc:docMk/>
          <pc:sldMk cId="3197960572" sldId="701"/>
        </pc:sldMkLst>
      </pc:sldChg>
      <pc:sldChg chg="add del">
        <pc:chgData name="Xuesu Xiao" userId="2da2dc19-76a6-42ca-a03e-a5becae5e7dc" providerId="ADAL" clId="{925308F6-D7A6-9F41-B355-761CF4825A2E}" dt="2022-11-20T18:43:21.384" v="377" actId="2696"/>
        <pc:sldMkLst>
          <pc:docMk/>
          <pc:sldMk cId="1780172420" sldId="702"/>
        </pc:sldMkLst>
      </pc:sldChg>
      <pc:sldChg chg="add del">
        <pc:chgData name="Xuesu Xiao" userId="2da2dc19-76a6-42ca-a03e-a5becae5e7dc" providerId="ADAL" clId="{925308F6-D7A6-9F41-B355-761CF4825A2E}" dt="2022-11-20T18:43:21.343" v="353" actId="2696"/>
        <pc:sldMkLst>
          <pc:docMk/>
          <pc:sldMk cId="1436329181" sldId="703"/>
        </pc:sldMkLst>
      </pc:sldChg>
      <pc:sldChg chg="add del">
        <pc:chgData name="Xuesu Xiao" userId="2da2dc19-76a6-42ca-a03e-a5becae5e7dc" providerId="ADAL" clId="{925308F6-D7A6-9F41-B355-761CF4825A2E}" dt="2022-11-20T18:43:21.409" v="390" actId="2696"/>
        <pc:sldMkLst>
          <pc:docMk/>
          <pc:sldMk cId="3335512224" sldId="704"/>
        </pc:sldMkLst>
      </pc:sldChg>
      <pc:sldChg chg="add del">
        <pc:chgData name="Xuesu Xiao" userId="2da2dc19-76a6-42ca-a03e-a5becae5e7dc" providerId="ADAL" clId="{925308F6-D7A6-9F41-B355-761CF4825A2E}" dt="2022-11-20T18:43:21.391" v="381" actId="2696"/>
        <pc:sldMkLst>
          <pc:docMk/>
          <pc:sldMk cId="729826291" sldId="705"/>
        </pc:sldMkLst>
      </pc:sldChg>
      <pc:sldChg chg="modSp add del mod">
        <pc:chgData name="Xuesu Xiao" userId="2da2dc19-76a6-42ca-a03e-a5becae5e7dc" providerId="ADAL" clId="{925308F6-D7A6-9F41-B355-761CF4825A2E}" dt="2022-11-20T18:43:21.326" v="343" actId="2696"/>
        <pc:sldMkLst>
          <pc:docMk/>
          <pc:sldMk cId="1850081896" sldId="706"/>
        </pc:sldMkLst>
        <pc:spChg chg="mod">
          <ac:chgData name="Xuesu Xiao" userId="2da2dc19-76a6-42ca-a03e-a5becae5e7dc" providerId="ADAL" clId="{925308F6-D7A6-9F41-B355-761CF4825A2E}" dt="2022-11-20T17:18:38.233" v="112" actId="14100"/>
          <ac:spMkLst>
            <pc:docMk/>
            <pc:sldMk cId="1850081896" sldId="706"/>
            <ac:spMk id="3" creationId="{112B09F9-B672-6C43-8589-21409A556167}"/>
          </ac:spMkLst>
        </pc:spChg>
        <pc:picChg chg="mod">
          <ac:chgData name="Xuesu Xiao" userId="2da2dc19-76a6-42ca-a03e-a5becae5e7dc" providerId="ADAL" clId="{925308F6-D7A6-9F41-B355-761CF4825A2E}" dt="2022-11-20T17:18:48.440" v="115" actId="1076"/>
          <ac:picMkLst>
            <pc:docMk/>
            <pc:sldMk cId="1850081896" sldId="706"/>
            <ac:picMk id="9" creationId="{75CB6D54-05D3-3F47-BB40-3B4E98E131CE}"/>
          </ac:picMkLst>
        </pc:picChg>
      </pc:sldChg>
      <pc:sldChg chg="add del">
        <pc:chgData name="Xuesu Xiao" userId="2da2dc19-76a6-42ca-a03e-a5becae5e7dc" providerId="ADAL" clId="{925308F6-D7A6-9F41-B355-761CF4825A2E}" dt="2022-11-20T18:43:21.416" v="394" actId="2696"/>
        <pc:sldMkLst>
          <pc:docMk/>
          <pc:sldMk cId="3127122518" sldId="711"/>
        </pc:sldMkLst>
      </pc:sldChg>
      <pc:sldChg chg="add del">
        <pc:chgData name="Xuesu Xiao" userId="2da2dc19-76a6-42ca-a03e-a5becae5e7dc" providerId="ADAL" clId="{925308F6-D7A6-9F41-B355-761CF4825A2E}" dt="2022-11-20T18:43:21.411" v="392" actId="2696"/>
        <pc:sldMkLst>
          <pc:docMk/>
          <pc:sldMk cId="2704203769" sldId="712"/>
        </pc:sldMkLst>
      </pc:sldChg>
      <pc:sldChg chg="delSp modSp add mod">
        <pc:chgData name="Xuesu Xiao" userId="2da2dc19-76a6-42ca-a03e-a5becae5e7dc" providerId="ADAL" clId="{925308F6-D7A6-9F41-B355-761CF4825A2E}" dt="2022-11-20T19:11:28.148" v="486"/>
        <pc:sldMkLst>
          <pc:docMk/>
          <pc:sldMk cId="2897394894" sldId="712"/>
        </pc:sldMkLst>
        <pc:spChg chg="mod">
          <ac:chgData name="Xuesu Xiao" userId="2da2dc19-76a6-42ca-a03e-a5becae5e7dc" providerId="ADAL" clId="{925308F6-D7A6-9F41-B355-761CF4825A2E}" dt="2022-11-20T18:58:20.957" v="442" actId="20577"/>
          <ac:spMkLst>
            <pc:docMk/>
            <pc:sldMk cId="2897394894" sldId="712"/>
            <ac:spMk id="3" creationId="{439D191C-7EB8-644E-8390-1D05FCF3B45C}"/>
          </ac:spMkLst>
        </pc:spChg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897394894" sldId="712"/>
            <ac:spMk id="4" creationId="{EABE1DE4-635C-8443-A2F9-790B865C2916}"/>
          </ac:spMkLst>
        </pc:spChg>
      </pc:sldChg>
      <pc:sldChg chg="delSp modSp add mod">
        <pc:chgData name="Xuesu Xiao" userId="2da2dc19-76a6-42ca-a03e-a5becae5e7dc" providerId="ADAL" clId="{925308F6-D7A6-9F41-B355-761CF4825A2E}" dt="2022-11-20T19:11:28.148" v="486"/>
        <pc:sldMkLst>
          <pc:docMk/>
          <pc:sldMk cId="172050686" sldId="713"/>
        </pc:sldMkLst>
        <pc:spChg chg="mod">
          <ac:chgData name="Xuesu Xiao" userId="2da2dc19-76a6-42ca-a03e-a5becae5e7dc" providerId="ADAL" clId="{925308F6-D7A6-9F41-B355-761CF4825A2E}" dt="2022-11-20T18:58:17.625" v="440" actId="20577"/>
          <ac:spMkLst>
            <pc:docMk/>
            <pc:sldMk cId="172050686" sldId="713"/>
            <ac:spMk id="3" creationId="{439D191C-7EB8-644E-8390-1D05FCF3B45C}"/>
          </ac:spMkLst>
        </pc:spChg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72050686" sldId="713"/>
            <ac:spMk id="4" creationId="{EABE1DE4-635C-8443-A2F9-790B865C2916}"/>
          </ac:spMkLst>
        </pc:spChg>
      </pc:sldChg>
      <pc:sldChg chg="modSp add del mod">
        <pc:chgData name="Xuesu Xiao" userId="2da2dc19-76a6-42ca-a03e-a5becae5e7dc" providerId="ADAL" clId="{925308F6-D7A6-9F41-B355-761CF4825A2E}" dt="2022-11-20T18:43:21.333" v="347" actId="2696"/>
        <pc:sldMkLst>
          <pc:docMk/>
          <pc:sldMk cId="4282223815" sldId="713"/>
        </pc:sldMkLst>
        <pc:spChg chg="mod">
          <ac:chgData name="Xuesu Xiao" userId="2da2dc19-76a6-42ca-a03e-a5becae5e7dc" providerId="ADAL" clId="{925308F6-D7A6-9F41-B355-761CF4825A2E}" dt="2022-11-20T17:32:02.997" v="213" actId="20577"/>
          <ac:spMkLst>
            <pc:docMk/>
            <pc:sldMk cId="4282223815" sldId="713"/>
            <ac:spMk id="2" creationId="{C2D22100-95B5-4847-B21B-0E75967746B0}"/>
          </ac:spMkLst>
        </pc:spChg>
        <pc:spChg chg="mod">
          <ac:chgData name="Xuesu Xiao" userId="2da2dc19-76a6-42ca-a03e-a5becae5e7dc" providerId="ADAL" clId="{925308F6-D7A6-9F41-B355-761CF4825A2E}" dt="2022-11-20T17:31:55.042" v="204" actId="20577"/>
          <ac:spMkLst>
            <pc:docMk/>
            <pc:sldMk cId="4282223815" sldId="713"/>
            <ac:spMk id="3" creationId="{33BCAC12-F708-DF4A-BECC-26FCA733B75B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2268317340" sldId="714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268317340" sldId="714"/>
            <ac:spMk id="4" creationId="{B79175CF-5ADC-0F43-8CE4-F5322D9A1830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2271813021" sldId="715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271813021" sldId="715"/>
            <ac:spMk id="4" creationId="{D741C593-5435-2E45-85FD-553D327E4A4A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480139370" sldId="717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480139370" sldId="717"/>
            <ac:spMk id="4" creationId="{F163118F-F385-4E41-B68F-2B79BB8A4D61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3592844745" sldId="718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592844745" sldId="718"/>
            <ac:spMk id="4" creationId="{D741C593-5435-2E45-85FD-553D327E4A4A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2405808362" sldId="719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405808362" sldId="719"/>
            <ac:spMk id="4" creationId="{D741C593-5435-2E45-85FD-553D327E4A4A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3069937916" sldId="720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069937916" sldId="720"/>
            <ac:spMk id="4" creationId="{D741C593-5435-2E45-85FD-553D327E4A4A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3399742846" sldId="721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399742846" sldId="721"/>
            <ac:spMk id="4" creationId="{0ABDA9F5-49A7-594A-AA33-B6EB0C2DF49E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2180194591" sldId="722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180194591" sldId="722"/>
            <ac:spMk id="4" creationId="{0ABDA9F5-49A7-594A-AA33-B6EB0C2DF49E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1079792082" sldId="723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079792082" sldId="723"/>
            <ac:spMk id="4" creationId="{6BE82D37-FDFC-8C4B-A7BE-6CDA48E8446E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3861931654" sldId="724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861931654" sldId="724"/>
            <ac:spMk id="4" creationId="{6BE82D37-FDFC-8C4B-A7BE-6CDA48E8446E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3486367075" sldId="725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486367075" sldId="725"/>
            <ac:spMk id="4" creationId="{6BE82D37-FDFC-8C4B-A7BE-6CDA48E8446E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4113849769" sldId="726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4113849769" sldId="726"/>
            <ac:spMk id="4" creationId="{7B8FFCC4-E4FB-924E-A46C-6CF87C797D8C}"/>
          </ac:spMkLst>
        </pc:spChg>
      </pc:sldChg>
      <pc:sldChg chg="delSp modSp add mod">
        <pc:chgData name="Xuesu Xiao" userId="2da2dc19-76a6-42ca-a03e-a5becae5e7dc" providerId="ADAL" clId="{925308F6-D7A6-9F41-B355-761CF4825A2E}" dt="2022-11-20T19:11:28.148" v="486"/>
        <pc:sldMkLst>
          <pc:docMk/>
          <pc:sldMk cId="3076554511" sldId="727"/>
        </pc:sldMkLst>
        <pc:spChg chg="mod">
          <ac:chgData name="Xuesu Xiao" userId="2da2dc19-76a6-42ca-a03e-a5becae5e7dc" providerId="ADAL" clId="{925308F6-D7A6-9F41-B355-761CF4825A2E}" dt="2022-11-20T18:57:56.586" v="437" actId="27636"/>
          <ac:spMkLst>
            <pc:docMk/>
            <pc:sldMk cId="3076554511" sldId="727"/>
            <ac:spMk id="3" creationId="{8F4D2FAA-CC08-EE43-8384-BE1B89175FCE}"/>
          </ac:spMkLst>
        </pc:spChg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076554511" sldId="727"/>
            <ac:spMk id="4" creationId="{4A7C2AE4-C9DB-E24F-9EEF-A935C81340D7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1315790376" sldId="728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315790376" sldId="728"/>
            <ac:spMk id="4" creationId="{47558824-FEE5-534C-85C1-C9BA418ABFB0}"/>
          </ac:spMkLst>
        </pc:spChg>
      </pc:sldChg>
      <pc:sldChg chg="del">
        <pc:chgData name="Xuesu Xiao" userId="2da2dc19-76a6-42ca-a03e-a5becae5e7dc" providerId="ADAL" clId="{925308F6-D7A6-9F41-B355-761CF4825A2E}" dt="2022-11-20T16:57:47.201" v="0" actId="2696"/>
        <pc:sldMkLst>
          <pc:docMk/>
          <pc:sldMk cId="2918958790" sldId="728"/>
        </pc:sldMkLst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3215383027" sldId="729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215383027" sldId="729"/>
            <ac:spMk id="4" creationId="{47558824-FEE5-534C-85C1-C9BA418ABFB0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2966486897" sldId="730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966486897" sldId="730"/>
            <ac:spMk id="4" creationId="{47558824-FEE5-534C-85C1-C9BA418ABFB0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2254955912" sldId="731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254955912" sldId="731"/>
            <ac:spMk id="4" creationId="{03A728B5-F934-7C49-92B7-B268C3A7173C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869541345" sldId="732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869541345" sldId="732"/>
            <ac:spMk id="4" creationId="{03A728B5-F934-7C49-92B7-B268C3A7173C}"/>
          </ac:spMkLst>
        </pc:spChg>
      </pc:sldChg>
      <pc:sldChg chg="add del">
        <pc:chgData name="Xuesu Xiao" userId="2da2dc19-76a6-42ca-a03e-a5becae5e7dc" providerId="ADAL" clId="{925308F6-D7A6-9F41-B355-761CF4825A2E}" dt="2022-11-20T18:43:21.370" v="367" actId="2696"/>
        <pc:sldMkLst>
          <pc:docMk/>
          <pc:sldMk cId="1226639660" sldId="733"/>
        </pc:sldMkLst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1650641428" sldId="733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650641428" sldId="733"/>
            <ac:spMk id="4" creationId="{03A728B5-F934-7C49-92B7-B268C3A7173C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3157392245" sldId="734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157392245" sldId="734"/>
            <ac:spMk id="4" creationId="{03A728B5-F934-7C49-92B7-B268C3A7173C}"/>
          </ac:spMkLst>
        </pc:spChg>
      </pc:sldChg>
      <pc:sldChg chg="add del">
        <pc:chgData name="Xuesu Xiao" userId="2da2dc19-76a6-42ca-a03e-a5becae5e7dc" providerId="ADAL" clId="{925308F6-D7A6-9F41-B355-761CF4825A2E}" dt="2022-11-20T18:43:21.372" v="369" actId="2696"/>
        <pc:sldMkLst>
          <pc:docMk/>
          <pc:sldMk cId="3487132830" sldId="734"/>
        </pc:sldMkLst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1299530257" sldId="735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299530257" sldId="735"/>
            <ac:spMk id="4" creationId="{47558824-FEE5-534C-85C1-C9BA418ABFB0}"/>
          </ac:spMkLst>
        </pc:spChg>
      </pc:sldChg>
      <pc:sldChg chg="add del">
        <pc:chgData name="Xuesu Xiao" userId="2da2dc19-76a6-42ca-a03e-a5becae5e7dc" providerId="ADAL" clId="{925308F6-D7A6-9F41-B355-761CF4825A2E}" dt="2022-11-20T18:43:21.343" v="354" actId="2696"/>
        <pc:sldMkLst>
          <pc:docMk/>
          <pc:sldMk cId="2952684842" sldId="735"/>
        </pc:sldMkLst>
      </pc:sldChg>
      <pc:sldChg chg="add del">
        <pc:chgData name="Xuesu Xiao" userId="2da2dc19-76a6-42ca-a03e-a5becae5e7dc" providerId="ADAL" clId="{925308F6-D7A6-9F41-B355-761CF4825A2E}" dt="2022-11-20T18:43:21.297" v="332" actId="2696"/>
        <pc:sldMkLst>
          <pc:docMk/>
          <pc:sldMk cId="2511588277" sldId="736"/>
        </pc:sldMkLst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1287322145" sldId="740"/>
        </pc:sldMkLst>
        <pc:spChg chg="mod">
          <ac:chgData name="Xuesu Xiao" userId="2da2dc19-76a6-42ca-a03e-a5becae5e7dc" providerId="ADAL" clId="{925308F6-D7A6-9F41-B355-761CF4825A2E}" dt="2022-11-20T18:49:40.182" v="405" actId="27636"/>
          <ac:spMkLst>
            <pc:docMk/>
            <pc:sldMk cId="1287322145" sldId="740"/>
            <ac:spMk id="3" creationId="{F6889DA7-3080-A746-B48A-4CDC4FB9C14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1287322145" sldId="740"/>
            <ac:spMk id="4" creationId="{9553E0B4-825F-9347-9C44-2A530E0BDDAA}"/>
          </ac:spMkLst>
        </pc:spChg>
      </pc:sldChg>
      <pc:sldChg chg="add del ord">
        <pc:chgData name="Xuesu Xiao" userId="2da2dc19-76a6-42ca-a03e-a5becae5e7dc" providerId="ADAL" clId="{925308F6-D7A6-9F41-B355-761CF4825A2E}" dt="2022-11-20T18:43:21.322" v="341" actId="2696"/>
        <pc:sldMkLst>
          <pc:docMk/>
          <pc:sldMk cId="2248535624" sldId="741"/>
        </pc:sldMkLst>
      </pc:sldChg>
      <pc:sldChg chg="delSp modSp add del mod">
        <pc:chgData name="Xuesu Xiao" userId="2da2dc19-76a6-42ca-a03e-a5becae5e7dc" providerId="ADAL" clId="{925308F6-D7A6-9F41-B355-761CF4825A2E}" dt="2022-11-20T18:20:08.197" v="305" actId="2696"/>
        <pc:sldMkLst>
          <pc:docMk/>
          <pc:sldMk cId="1740007554" sldId="742"/>
        </pc:sldMkLst>
        <pc:spChg chg="mod">
          <ac:chgData name="Xuesu Xiao" userId="2da2dc19-76a6-42ca-a03e-a5becae5e7dc" providerId="ADAL" clId="{925308F6-D7A6-9F41-B355-761CF4825A2E}" dt="2022-11-20T17:34:12.665" v="217" actId="27636"/>
          <ac:spMkLst>
            <pc:docMk/>
            <pc:sldMk cId="1740007554" sldId="742"/>
            <ac:spMk id="2" creationId="{AC371DCE-29DC-1F44-B244-4E7542D7066E}"/>
          </ac:spMkLst>
        </pc:spChg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740007554" sldId="742"/>
            <ac:spMk id="4" creationId="{CE38FF2F-7009-BC46-88DB-60DA59D7CFF7}"/>
          </ac:spMkLst>
        </pc:spChg>
      </pc:sldChg>
      <pc:sldChg chg="add del">
        <pc:chgData name="Xuesu Xiao" userId="2da2dc19-76a6-42ca-a03e-a5becae5e7dc" providerId="ADAL" clId="{925308F6-D7A6-9F41-B355-761CF4825A2E}" dt="2022-11-20T17:30:06.218" v="195" actId="2696"/>
        <pc:sldMkLst>
          <pc:docMk/>
          <pc:sldMk cId="2625973222" sldId="742"/>
        </pc:sldMkLst>
      </pc:sldChg>
      <pc:sldChg chg="delSp modSp add del mod">
        <pc:chgData name="Xuesu Xiao" userId="2da2dc19-76a6-42ca-a03e-a5becae5e7dc" providerId="ADAL" clId="{925308F6-D7A6-9F41-B355-761CF4825A2E}" dt="2022-11-20T18:20:10.547" v="306" actId="2696"/>
        <pc:sldMkLst>
          <pc:docMk/>
          <pc:sldMk cId="3757523482" sldId="743"/>
        </pc:sldMkLst>
        <pc:spChg chg="mod">
          <ac:chgData name="Xuesu Xiao" userId="2da2dc19-76a6-42ca-a03e-a5becae5e7dc" providerId="ADAL" clId="{925308F6-D7A6-9F41-B355-761CF4825A2E}" dt="2022-11-20T17:34:12.699" v="218" actId="27636"/>
          <ac:spMkLst>
            <pc:docMk/>
            <pc:sldMk cId="3757523482" sldId="743"/>
            <ac:spMk id="3" creationId="{D0B7DAF9-5B5A-294D-A0D5-4B49C22044ED}"/>
          </ac:spMkLst>
        </pc:spChg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3757523482" sldId="743"/>
            <ac:spMk id="4" creationId="{A63158B2-19FE-1B4D-808F-FF7DCA73D4FC}"/>
          </ac:spMkLst>
        </pc:spChg>
      </pc:sldChg>
      <pc:sldChg chg="delSp modSp add del mod">
        <pc:chgData name="Xuesu Xiao" userId="2da2dc19-76a6-42ca-a03e-a5becae5e7dc" providerId="ADAL" clId="{925308F6-D7A6-9F41-B355-761CF4825A2E}" dt="2022-11-20T18:20:12.434" v="307" actId="2696"/>
        <pc:sldMkLst>
          <pc:docMk/>
          <pc:sldMk cId="69688910" sldId="744"/>
        </pc:sldMkLst>
        <pc:spChg chg="mod">
          <ac:chgData name="Xuesu Xiao" userId="2da2dc19-76a6-42ca-a03e-a5becae5e7dc" providerId="ADAL" clId="{925308F6-D7A6-9F41-B355-761CF4825A2E}" dt="2022-11-20T17:34:12.761" v="219" actId="27636"/>
          <ac:spMkLst>
            <pc:docMk/>
            <pc:sldMk cId="69688910" sldId="744"/>
            <ac:spMk id="3" creationId="{29111903-8793-0346-95A5-32D63386DBEB}"/>
          </ac:spMkLst>
        </pc:spChg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69688910" sldId="744"/>
            <ac:spMk id="4" creationId="{28460E02-E931-A84F-B2A2-A02FE652D3B9}"/>
          </ac:spMkLst>
        </pc:spChg>
      </pc:sldChg>
      <pc:sldChg chg="delSp add del">
        <pc:chgData name="Xuesu Xiao" userId="2da2dc19-76a6-42ca-a03e-a5becae5e7dc" providerId="ADAL" clId="{925308F6-D7A6-9F41-B355-761CF4825A2E}" dt="2022-11-20T18:20:15.856" v="310" actId="2696"/>
        <pc:sldMkLst>
          <pc:docMk/>
          <pc:sldMk cId="3752027366" sldId="745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3752027366" sldId="745"/>
            <ac:spMk id="4" creationId="{28460E02-E931-A84F-B2A2-A02FE652D3B9}"/>
          </ac:spMkLst>
        </pc:spChg>
      </pc:sldChg>
      <pc:sldChg chg="delSp add del">
        <pc:chgData name="Xuesu Xiao" userId="2da2dc19-76a6-42ca-a03e-a5becae5e7dc" providerId="ADAL" clId="{925308F6-D7A6-9F41-B355-761CF4825A2E}" dt="2022-11-20T18:20:13.818" v="308" actId="2696"/>
        <pc:sldMkLst>
          <pc:docMk/>
          <pc:sldMk cId="1246271669" sldId="746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246271669" sldId="746"/>
            <ac:spMk id="4" creationId="{28460E02-E931-A84F-B2A2-A02FE652D3B9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2766993978" sldId="747"/>
        </pc:sldMkLst>
        <pc:spChg chg="mod">
          <ac:chgData name="Xuesu Xiao" userId="2da2dc19-76a6-42ca-a03e-a5becae5e7dc" providerId="ADAL" clId="{925308F6-D7A6-9F41-B355-761CF4825A2E}" dt="2022-11-20T18:49:40.432" v="412" actId="27636"/>
          <ac:spMkLst>
            <pc:docMk/>
            <pc:sldMk cId="2766993978" sldId="747"/>
            <ac:spMk id="3" creationId="{45AB0E31-948B-3743-948A-6638BC0E17E7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2766993978" sldId="747"/>
            <ac:spMk id="4" creationId="{A6BADC81-66C0-C341-ADA2-566B1458FF12}"/>
          </ac:spMkLst>
        </pc:spChg>
      </pc:sldChg>
      <pc:sldChg chg="delSp modSp add del mod">
        <pc:chgData name="Xuesu Xiao" userId="2da2dc19-76a6-42ca-a03e-a5becae5e7dc" providerId="ADAL" clId="{925308F6-D7A6-9F41-B355-761CF4825A2E}" dt="2022-11-20T18:20:14.633" v="309" actId="2696"/>
        <pc:sldMkLst>
          <pc:docMk/>
          <pc:sldMk cId="1684355835" sldId="748"/>
        </pc:sldMkLst>
        <pc:spChg chg="mod">
          <ac:chgData name="Xuesu Xiao" userId="2da2dc19-76a6-42ca-a03e-a5becae5e7dc" providerId="ADAL" clId="{925308F6-D7A6-9F41-B355-761CF4825A2E}" dt="2022-11-20T17:34:12.822" v="220" actId="27636"/>
          <ac:spMkLst>
            <pc:docMk/>
            <pc:sldMk cId="1684355835" sldId="748"/>
            <ac:spMk id="3" creationId="{29111903-8793-0346-95A5-32D63386DBEB}"/>
          </ac:spMkLst>
        </pc:spChg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684355835" sldId="748"/>
            <ac:spMk id="4" creationId="{28460E02-E931-A84F-B2A2-A02FE652D3B9}"/>
          </ac:spMkLst>
        </pc:spChg>
      </pc:sldChg>
      <pc:sldChg chg="delSp add del">
        <pc:chgData name="Xuesu Xiao" userId="2da2dc19-76a6-42ca-a03e-a5becae5e7dc" providerId="ADAL" clId="{925308F6-D7A6-9F41-B355-761CF4825A2E}" dt="2022-11-20T18:52:48.124" v="430" actId="2696"/>
        <pc:sldMkLst>
          <pc:docMk/>
          <pc:sldMk cId="1736921375" sldId="750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1736921375" sldId="750"/>
            <ac:spMk id="4" creationId="{8E59F170-B352-AB45-918D-41CD8CE29AE8}"/>
          </ac:spMkLst>
        </pc:spChg>
      </pc:sldChg>
      <pc:sldChg chg="delSp modSp add del mod">
        <pc:chgData name="Xuesu Xiao" userId="2da2dc19-76a6-42ca-a03e-a5becae5e7dc" providerId="ADAL" clId="{925308F6-D7A6-9F41-B355-761CF4825A2E}" dt="2022-11-20T18:52:48.661" v="431" actId="2696"/>
        <pc:sldMkLst>
          <pc:docMk/>
          <pc:sldMk cId="1067093264" sldId="751"/>
        </pc:sldMkLst>
        <pc:spChg chg="mod">
          <ac:chgData name="Xuesu Xiao" userId="2da2dc19-76a6-42ca-a03e-a5becae5e7dc" providerId="ADAL" clId="{925308F6-D7A6-9F41-B355-761CF4825A2E}" dt="2022-11-20T18:49:40.549" v="415" actId="27636"/>
          <ac:spMkLst>
            <pc:docMk/>
            <pc:sldMk cId="1067093264" sldId="751"/>
            <ac:spMk id="3" creationId="{75D528DE-77EF-514C-97E7-9F36DCEE7F25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1067093264" sldId="751"/>
            <ac:spMk id="4" creationId="{8E59F170-B352-AB45-918D-41CD8CE29AE8}"/>
          </ac:spMkLst>
        </pc:spChg>
      </pc:sldChg>
      <pc:sldChg chg="addSp delSp modSp add mod">
        <pc:chgData name="Xuesu Xiao" userId="2da2dc19-76a6-42ca-a03e-a5becae5e7dc" providerId="ADAL" clId="{925308F6-D7A6-9F41-B355-761CF4825A2E}" dt="2022-11-20T19:11:28.148" v="486"/>
        <pc:sldMkLst>
          <pc:docMk/>
          <pc:sldMk cId="1875636159" sldId="754"/>
        </pc:sldMkLst>
        <pc:spChg chg="del">
          <ac:chgData name="Xuesu Xiao" userId="2da2dc19-76a6-42ca-a03e-a5becae5e7dc" providerId="ADAL" clId="{925308F6-D7A6-9F41-B355-761CF4825A2E}" dt="2022-11-20T18:59:53.338" v="451" actId="478"/>
          <ac:spMkLst>
            <pc:docMk/>
            <pc:sldMk cId="1875636159" sldId="754"/>
            <ac:spMk id="3" creationId="{717B1FC0-89BA-3344-8880-1A6DFB376BE7}"/>
          </ac:spMkLst>
        </pc:spChg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875636159" sldId="754"/>
            <ac:spMk id="5" creationId="{E5505510-7E13-AE49-91DC-4573DFC116ED}"/>
          </ac:spMkLst>
        </pc:spChg>
        <pc:spChg chg="add del mod">
          <ac:chgData name="Xuesu Xiao" userId="2da2dc19-76a6-42ca-a03e-a5becae5e7dc" providerId="ADAL" clId="{925308F6-D7A6-9F41-B355-761CF4825A2E}" dt="2022-11-20T18:59:55.048" v="452" actId="478"/>
          <ac:spMkLst>
            <pc:docMk/>
            <pc:sldMk cId="1875636159" sldId="754"/>
            <ac:spMk id="8" creationId="{148D8FB5-B7C1-BC45-04D6-B97D149D019C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1111961136" sldId="755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111961136" sldId="755"/>
            <ac:spMk id="4" creationId="{6C314635-7C35-5143-A965-D0B10B88F050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1371520162" sldId="756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371520162" sldId="756"/>
            <ac:spMk id="4" creationId="{6C314635-7C35-5143-A965-D0B10B88F050}"/>
          </ac:spMkLst>
        </pc:spChg>
      </pc:sldChg>
      <pc:sldChg chg="delSp modSp add mod">
        <pc:chgData name="Xuesu Xiao" userId="2da2dc19-76a6-42ca-a03e-a5becae5e7dc" providerId="ADAL" clId="{925308F6-D7A6-9F41-B355-761CF4825A2E}" dt="2022-11-20T19:11:28.148" v="486"/>
        <pc:sldMkLst>
          <pc:docMk/>
          <pc:sldMk cId="1920437795" sldId="757"/>
        </pc:sldMkLst>
        <pc:spChg chg="mod">
          <ac:chgData name="Xuesu Xiao" userId="2da2dc19-76a6-42ca-a03e-a5becae5e7dc" providerId="ADAL" clId="{925308F6-D7A6-9F41-B355-761CF4825A2E}" dt="2022-11-20T18:59:29.949" v="446" actId="27636"/>
          <ac:spMkLst>
            <pc:docMk/>
            <pc:sldMk cId="1920437795" sldId="757"/>
            <ac:spMk id="3" creationId="{98C9A564-ACA9-AA4C-AA34-939F43A6A1C5}"/>
          </ac:spMkLst>
        </pc:spChg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920437795" sldId="757"/>
            <ac:spMk id="4" creationId="{6C314635-7C35-5143-A965-D0B10B88F050}"/>
          </ac:spMkLst>
        </pc:spChg>
      </pc:sldChg>
      <pc:sldChg chg="delSp modSp add mod">
        <pc:chgData name="Xuesu Xiao" userId="2da2dc19-76a6-42ca-a03e-a5becae5e7dc" providerId="ADAL" clId="{925308F6-D7A6-9F41-B355-761CF4825A2E}" dt="2022-11-20T19:11:28.148" v="486"/>
        <pc:sldMkLst>
          <pc:docMk/>
          <pc:sldMk cId="3053428733" sldId="758"/>
        </pc:sldMkLst>
        <pc:spChg chg="mod">
          <ac:chgData name="Xuesu Xiao" userId="2da2dc19-76a6-42ca-a03e-a5becae5e7dc" providerId="ADAL" clId="{925308F6-D7A6-9F41-B355-761CF4825A2E}" dt="2022-11-20T18:59:29.974" v="448" actId="27636"/>
          <ac:spMkLst>
            <pc:docMk/>
            <pc:sldMk cId="3053428733" sldId="758"/>
            <ac:spMk id="3" creationId="{5BD968C2-B9B5-FA41-87BB-65E8D4D5D1DD}"/>
          </ac:spMkLst>
        </pc:spChg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053428733" sldId="758"/>
            <ac:spMk id="4" creationId="{23F7FAC5-C9F6-8648-A46F-0E36160985E3}"/>
          </ac:spMkLst>
        </pc:spChg>
      </pc:sldChg>
      <pc:sldChg chg="modSp add del mod">
        <pc:chgData name="Xuesu Xiao" userId="2da2dc19-76a6-42ca-a03e-a5becae5e7dc" providerId="ADAL" clId="{925308F6-D7A6-9F41-B355-761CF4825A2E}" dt="2022-11-20T19:10:46.651" v="481" actId="2696"/>
        <pc:sldMkLst>
          <pc:docMk/>
          <pc:sldMk cId="3959279445" sldId="759"/>
        </pc:sldMkLst>
        <pc:spChg chg="mod">
          <ac:chgData name="Xuesu Xiao" userId="2da2dc19-76a6-42ca-a03e-a5becae5e7dc" providerId="ADAL" clId="{925308F6-D7A6-9F41-B355-761CF4825A2E}" dt="2022-11-20T19:10:37.269" v="476"/>
          <ac:spMkLst>
            <pc:docMk/>
            <pc:sldMk cId="3959279445" sldId="759"/>
            <ac:spMk id="3" creationId="{9175D627-7450-AE4D-910D-2A237E1C0443}"/>
          </ac:spMkLst>
        </pc:spChg>
      </pc:sldChg>
      <pc:sldChg chg="delSp modSp add del mod">
        <pc:chgData name="Xuesu Xiao" userId="2da2dc19-76a6-42ca-a03e-a5becae5e7dc" providerId="ADAL" clId="{925308F6-D7A6-9F41-B355-761CF4825A2E}" dt="2022-11-20T19:11:28.148" v="486"/>
        <pc:sldMkLst>
          <pc:docMk/>
          <pc:sldMk cId="3407974978" sldId="760"/>
        </pc:sldMkLst>
        <pc:spChg chg="mod">
          <ac:chgData name="Xuesu Xiao" userId="2da2dc19-76a6-42ca-a03e-a5becae5e7dc" providerId="ADAL" clId="{925308F6-D7A6-9F41-B355-761CF4825A2E}" dt="2022-11-20T19:10:37.269" v="476"/>
          <ac:spMkLst>
            <pc:docMk/>
            <pc:sldMk cId="3407974978" sldId="760"/>
            <ac:spMk id="3" creationId="{F28A1C1B-5BC8-1B4A-B6E4-CA092191DC8F}"/>
          </ac:spMkLst>
        </pc:spChg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407974978" sldId="760"/>
            <ac:spMk id="4" creationId="{90EDB6AB-BBB5-D840-8D3B-5DF5CA9DB2F7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3049602291" sldId="761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049602291" sldId="761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888665482" sldId="762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888665482" sldId="762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3792309585" sldId="763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792309585" sldId="763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2390014184" sldId="764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390014184" sldId="764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2676980609" sldId="765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676980609" sldId="765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150193646" sldId="766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50193646" sldId="766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3487864110" sldId="767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487864110" sldId="767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3891909344" sldId="768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891909344" sldId="768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2318609218" sldId="769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318609218" sldId="769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3961340512" sldId="770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961340512" sldId="770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3676320090" sldId="771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676320090" sldId="771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1684661151" sldId="772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684661151" sldId="772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2710065849" sldId="773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710065849" sldId="773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1935789153" sldId="774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935789153" sldId="774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2570960629" sldId="775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570960629" sldId="775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1316840390" sldId="776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316840390" sldId="776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2830504135" sldId="777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830504135" sldId="777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1451618034" sldId="778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451618034" sldId="778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214116184" sldId="779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14116184" sldId="779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4050248474" sldId="780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4050248474" sldId="780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4141023325" sldId="781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4141023325" sldId="781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716044952" sldId="782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716044952" sldId="782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2106639792" sldId="783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106639792" sldId="783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1137454003" sldId="784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137454003" sldId="784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350465918" sldId="785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50465918" sldId="785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68234740" sldId="786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68234740" sldId="786"/>
            <ac:spMk id="4" creationId="{154013E4-6623-CB4D-8DCA-622E3E64CFBB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223437661" sldId="787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23437661" sldId="787"/>
            <ac:spMk id="4" creationId="{F7489284-DB3E-6C43-8053-B42EABC75A40}"/>
          </ac:spMkLst>
        </pc:spChg>
      </pc:sldChg>
      <pc:sldChg chg="delSp modSp add del mod">
        <pc:chgData name="Xuesu Xiao" userId="2da2dc19-76a6-42ca-a03e-a5becae5e7dc" providerId="ADAL" clId="{925308F6-D7A6-9F41-B355-761CF4825A2E}" dt="2022-11-20T19:11:28.148" v="486"/>
        <pc:sldMkLst>
          <pc:docMk/>
          <pc:sldMk cId="393028150" sldId="788"/>
        </pc:sldMkLst>
        <pc:spChg chg="mod">
          <ac:chgData name="Xuesu Xiao" userId="2da2dc19-76a6-42ca-a03e-a5becae5e7dc" providerId="ADAL" clId="{925308F6-D7A6-9F41-B355-761CF4825A2E}" dt="2022-11-20T19:10:37.269" v="476"/>
          <ac:spMkLst>
            <pc:docMk/>
            <pc:sldMk cId="393028150" sldId="788"/>
            <ac:spMk id="3" creationId="{2E4BF675-E9B3-0342-87D3-6779FA3EB3C4}"/>
          </ac:spMkLst>
        </pc:spChg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93028150" sldId="788"/>
            <ac:spMk id="4" creationId="{8597507E-7F2D-9140-A559-F3A1B2FF305D}"/>
          </ac:spMkLst>
        </pc:spChg>
      </pc:sldChg>
      <pc:sldChg chg="delSp modSp add mod">
        <pc:chgData name="Xuesu Xiao" userId="2da2dc19-76a6-42ca-a03e-a5becae5e7dc" providerId="ADAL" clId="{925308F6-D7A6-9F41-B355-761CF4825A2E}" dt="2022-11-20T19:11:28.148" v="486"/>
        <pc:sldMkLst>
          <pc:docMk/>
          <pc:sldMk cId="68627703" sldId="837"/>
        </pc:sldMkLst>
        <pc:spChg chg="mod">
          <ac:chgData name="Xuesu Xiao" userId="2da2dc19-76a6-42ca-a03e-a5becae5e7dc" providerId="ADAL" clId="{925308F6-D7A6-9F41-B355-761CF4825A2E}" dt="2022-11-20T18:59:30.026" v="449" actId="27636"/>
          <ac:spMkLst>
            <pc:docMk/>
            <pc:sldMk cId="68627703" sldId="837"/>
            <ac:spMk id="3" creationId="{9175D627-7450-AE4D-910D-2A237E1C0443}"/>
          </ac:spMkLst>
        </pc:spChg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68627703" sldId="837"/>
            <ac:spMk id="4" creationId="{413BA472-789A-724A-B59B-F20B4BCBE429}"/>
          </ac:spMkLst>
        </pc:spChg>
      </pc:sldChg>
      <pc:sldChg chg="add del">
        <pc:chgData name="Xuesu Xiao" userId="2da2dc19-76a6-42ca-a03e-a5becae5e7dc" providerId="ADAL" clId="{925308F6-D7A6-9F41-B355-761CF4825A2E}" dt="2022-11-20T17:36:42.376" v="224" actId="2696"/>
        <pc:sldMkLst>
          <pc:docMk/>
          <pc:sldMk cId="1125691826" sldId="876"/>
        </pc:sldMkLst>
      </pc:sldChg>
      <pc:sldChg chg="add del">
        <pc:chgData name="Xuesu Xiao" userId="2da2dc19-76a6-42ca-a03e-a5becae5e7dc" providerId="ADAL" clId="{925308F6-D7A6-9F41-B355-761CF4825A2E}" dt="2022-11-20T18:58:51.721" v="444" actId="2696"/>
        <pc:sldMkLst>
          <pc:docMk/>
          <pc:sldMk cId="2287990899" sldId="877"/>
        </pc:sldMkLst>
      </pc:sldChg>
      <pc:sldChg chg="delSp add del">
        <pc:chgData name="Xuesu Xiao" userId="2da2dc19-76a6-42ca-a03e-a5becae5e7dc" providerId="ADAL" clId="{925308F6-D7A6-9F41-B355-761CF4825A2E}" dt="2022-11-20T18:20:02.883" v="304" actId="2696"/>
        <pc:sldMkLst>
          <pc:docMk/>
          <pc:sldMk cId="3238752708" sldId="877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3238752708" sldId="877"/>
            <ac:spMk id="4" creationId="{44FB5DC2-1003-5F46-90B9-6EE2BFB0898A}"/>
          </ac:spMkLst>
        </pc:spChg>
      </pc:sldChg>
      <pc:sldChg chg="delSp modSp add del mod">
        <pc:chgData name="Xuesu Xiao" userId="2da2dc19-76a6-42ca-a03e-a5becae5e7dc" providerId="ADAL" clId="{925308F6-D7A6-9F41-B355-761CF4825A2E}" dt="2022-11-20T18:43:21.308" v="338" actId="2696"/>
        <pc:sldMkLst>
          <pc:docMk/>
          <pc:sldMk cId="4239425289" sldId="878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4239425289" sldId="878"/>
            <ac:spMk id="4" creationId="{BCBDEC46-B69A-2544-984E-75E3BDEB17AF}"/>
          </ac:spMkLst>
        </pc:spChg>
        <pc:spChg chg="mod">
          <ac:chgData name="Xuesu Xiao" userId="2da2dc19-76a6-42ca-a03e-a5becae5e7dc" providerId="ADAL" clId="{925308F6-D7A6-9F41-B355-761CF4825A2E}" dt="2022-11-20T17:34:12.897" v="221" actId="27636"/>
          <ac:spMkLst>
            <pc:docMk/>
            <pc:sldMk cId="4239425289" sldId="878"/>
            <ac:spMk id="8" creationId="{6F6102FD-719C-104E-9EFD-913DEE72C143}"/>
          </ac:spMkLst>
        </pc:spChg>
      </pc:sldChg>
      <pc:sldChg chg="delSp add del">
        <pc:chgData name="Xuesu Xiao" userId="2da2dc19-76a6-42ca-a03e-a5becae5e7dc" providerId="ADAL" clId="{925308F6-D7A6-9F41-B355-761CF4825A2E}" dt="2022-11-20T18:43:21.286" v="327" actId="2696"/>
        <pc:sldMkLst>
          <pc:docMk/>
          <pc:sldMk cId="1917574742" sldId="879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917574742" sldId="879"/>
            <ac:spMk id="4" creationId="{8B49C73F-4D89-4F4A-8324-B359639ADF62}"/>
          </ac:spMkLst>
        </pc:spChg>
      </pc:sldChg>
      <pc:sldChg chg="delSp add del">
        <pc:chgData name="Xuesu Xiao" userId="2da2dc19-76a6-42ca-a03e-a5becae5e7dc" providerId="ADAL" clId="{925308F6-D7A6-9F41-B355-761CF4825A2E}" dt="2022-11-20T18:43:21.390" v="379" actId="2696"/>
        <pc:sldMkLst>
          <pc:docMk/>
          <pc:sldMk cId="1605442606" sldId="880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605442606" sldId="880"/>
            <ac:spMk id="4" creationId="{8B49C73F-4D89-4F4A-8324-B359639ADF62}"/>
          </ac:spMkLst>
        </pc:spChg>
      </pc:sldChg>
      <pc:sldChg chg="delSp add del">
        <pc:chgData name="Xuesu Xiao" userId="2da2dc19-76a6-42ca-a03e-a5becae5e7dc" providerId="ADAL" clId="{925308F6-D7A6-9F41-B355-761CF4825A2E}" dt="2022-11-20T18:43:21.319" v="340" actId="2696"/>
        <pc:sldMkLst>
          <pc:docMk/>
          <pc:sldMk cId="2279522752" sldId="881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2279522752" sldId="881"/>
            <ac:spMk id="4" creationId="{8B49C73F-4D89-4F4A-8324-B359639ADF62}"/>
          </ac:spMkLst>
        </pc:spChg>
      </pc:sldChg>
    </pc:docChg>
  </pc:docChgLst>
  <pc:docChgLst>
    <pc:chgData name="Xuesu Xiao" userId="2da2dc19-76a6-42ca-a03e-a5becae5e7dc" providerId="ADAL" clId="{388522B0-4254-D24A-A856-BED74287577D}"/>
    <pc:docChg chg="undo redo custSel addSld delSld modSld delSection modSection">
      <pc:chgData name="Xuesu Xiao" userId="2da2dc19-76a6-42ca-a03e-a5becae5e7dc" providerId="ADAL" clId="{388522B0-4254-D24A-A856-BED74287577D}" dt="2022-11-21T23:38:41.869" v="293" actId="20577"/>
      <pc:docMkLst>
        <pc:docMk/>
      </pc:docMkLst>
      <pc:sldChg chg="modSp mod">
        <pc:chgData name="Xuesu Xiao" userId="2da2dc19-76a6-42ca-a03e-a5becae5e7dc" providerId="ADAL" clId="{388522B0-4254-D24A-A856-BED74287577D}" dt="2022-11-21T23:32:33.637" v="249" actId="20577"/>
        <pc:sldMkLst>
          <pc:docMk/>
          <pc:sldMk cId="2969206148" sldId="256"/>
        </pc:sldMkLst>
        <pc:spChg chg="mod">
          <ac:chgData name="Xuesu Xiao" userId="2da2dc19-76a6-42ca-a03e-a5becae5e7dc" providerId="ADAL" clId="{388522B0-4254-D24A-A856-BED74287577D}" dt="2022-11-21T23:32:33.637" v="249" actId="20577"/>
          <ac:spMkLst>
            <pc:docMk/>
            <pc:sldMk cId="2969206148" sldId="256"/>
            <ac:spMk id="2" creationId="{A600D3CE-C200-DF17-E8F3-428208355F41}"/>
          </ac:spMkLst>
        </pc:spChg>
      </pc:sldChg>
      <pc:sldChg chg="add del">
        <pc:chgData name="Xuesu Xiao" userId="2da2dc19-76a6-42ca-a03e-a5becae5e7dc" providerId="ADAL" clId="{388522B0-4254-D24A-A856-BED74287577D}" dt="2022-11-21T22:49:49.633" v="149" actId="2696"/>
        <pc:sldMkLst>
          <pc:docMk/>
          <pc:sldMk cId="2969544125" sldId="257"/>
        </pc:sldMkLst>
      </pc:sldChg>
      <pc:sldChg chg="modSp add del mod">
        <pc:chgData name="Xuesu Xiao" userId="2da2dc19-76a6-42ca-a03e-a5becae5e7dc" providerId="ADAL" clId="{388522B0-4254-D24A-A856-BED74287577D}" dt="2022-11-21T22:49:49.974" v="150" actId="2696"/>
        <pc:sldMkLst>
          <pc:docMk/>
          <pc:sldMk cId="3135921539" sldId="432"/>
        </pc:sldMkLst>
        <pc:spChg chg="mod">
          <ac:chgData name="Xuesu Xiao" userId="2da2dc19-76a6-42ca-a03e-a5becae5e7dc" providerId="ADAL" clId="{388522B0-4254-D24A-A856-BED74287577D}" dt="2022-11-21T22:47:05.641" v="129" actId="27636"/>
          <ac:spMkLst>
            <pc:docMk/>
            <pc:sldMk cId="3135921539" sldId="432"/>
            <ac:spMk id="3" creationId="{DDBB0681-C8C4-DD4C-82BF-60048B6B977F}"/>
          </ac:spMkLst>
        </pc:spChg>
      </pc:sldChg>
      <pc:sldChg chg="del">
        <pc:chgData name="Xuesu Xiao" userId="2da2dc19-76a6-42ca-a03e-a5becae5e7dc" providerId="ADAL" clId="{388522B0-4254-D24A-A856-BED74287577D}" dt="2022-11-21T22:38:47.330" v="62" actId="2696"/>
        <pc:sldMkLst>
          <pc:docMk/>
          <pc:sldMk cId="2547724973" sldId="459"/>
        </pc:sldMkLst>
      </pc:sldChg>
      <pc:sldChg chg="del">
        <pc:chgData name="Xuesu Xiao" userId="2da2dc19-76a6-42ca-a03e-a5becae5e7dc" providerId="ADAL" clId="{388522B0-4254-D24A-A856-BED74287577D}" dt="2022-11-21T22:38:47.232" v="28" actId="2696"/>
        <pc:sldMkLst>
          <pc:docMk/>
          <pc:sldMk cId="1324904806" sldId="461"/>
        </pc:sldMkLst>
      </pc:sldChg>
      <pc:sldChg chg="del">
        <pc:chgData name="Xuesu Xiao" userId="2da2dc19-76a6-42ca-a03e-a5becae5e7dc" providerId="ADAL" clId="{388522B0-4254-D24A-A856-BED74287577D}" dt="2022-11-21T22:38:47.374" v="73" actId="2696"/>
        <pc:sldMkLst>
          <pc:docMk/>
          <pc:sldMk cId="3900095261" sldId="463"/>
        </pc:sldMkLst>
      </pc:sldChg>
      <pc:sldChg chg="del">
        <pc:chgData name="Xuesu Xiao" userId="2da2dc19-76a6-42ca-a03e-a5becae5e7dc" providerId="ADAL" clId="{388522B0-4254-D24A-A856-BED74287577D}" dt="2022-11-21T22:38:47.427" v="102" actId="2696"/>
        <pc:sldMkLst>
          <pc:docMk/>
          <pc:sldMk cId="3525610546" sldId="465"/>
        </pc:sldMkLst>
      </pc:sldChg>
      <pc:sldChg chg="del">
        <pc:chgData name="Xuesu Xiao" userId="2da2dc19-76a6-42ca-a03e-a5becae5e7dc" providerId="ADAL" clId="{388522B0-4254-D24A-A856-BED74287577D}" dt="2022-11-21T22:38:47.390" v="87" actId="2696"/>
        <pc:sldMkLst>
          <pc:docMk/>
          <pc:sldMk cId="1115072329" sldId="466"/>
        </pc:sldMkLst>
      </pc:sldChg>
      <pc:sldChg chg="del">
        <pc:chgData name="Xuesu Xiao" userId="2da2dc19-76a6-42ca-a03e-a5becae5e7dc" providerId="ADAL" clId="{388522B0-4254-D24A-A856-BED74287577D}" dt="2022-11-21T22:38:47.389" v="86" actId="2696"/>
        <pc:sldMkLst>
          <pc:docMk/>
          <pc:sldMk cId="2545587111" sldId="467"/>
        </pc:sldMkLst>
      </pc:sldChg>
      <pc:sldChg chg="del">
        <pc:chgData name="Xuesu Xiao" userId="2da2dc19-76a6-42ca-a03e-a5becae5e7dc" providerId="ADAL" clId="{388522B0-4254-D24A-A856-BED74287577D}" dt="2022-11-21T22:38:47.242" v="33" actId="2696"/>
        <pc:sldMkLst>
          <pc:docMk/>
          <pc:sldMk cId="2665023034" sldId="468"/>
        </pc:sldMkLst>
      </pc:sldChg>
      <pc:sldChg chg="del">
        <pc:chgData name="Xuesu Xiao" userId="2da2dc19-76a6-42ca-a03e-a5becae5e7dc" providerId="ADAL" clId="{388522B0-4254-D24A-A856-BED74287577D}" dt="2022-11-21T22:38:47.405" v="94" actId="2696"/>
        <pc:sldMkLst>
          <pc:docMk/>
          <pc:sldMk cId="1856383943" sldId="469"/>
        </pc:sldMkLst>
      </pc:sldChg>
      <pc:sldChg chg="del">
        <pc:chgData name="Xuesu Xiao" userId="2da2dc19-76a6-42ca-a03e-a5becae5e7dc" providerId="ADAL" clId="{388522B0-4254-D24A-A856-BED74287577D}" dt="2022-11-21T22:38:47.385" v="78" actId="2696"/>
        <pc:sldMkLst>
          <pc:docMk/>
          <pc:sldMk cId="669164064" sldId="470"/>
        </pc:sldMkLst>
      </pc:sldChg>
      <pc:sldChg chg="del">
        <pc:chgData name="Xuesu Xiao" userId="2da2dc19-76a6-42ca-a03e-a5becae5e7dc" providerId="ADAL" clId="{388522B0-4254-D24A-A856-BED74287577D}" dt="2022-11-21T22:38:47.336" v="64" actId="2696"/>
        <pc:sldMkLst>
          <pc:docMk/>
          <pc:sldMk cId="4252217808" sldId="471"/>
        </pc:sldMkLst>
      </pc:sldChg>
      <pc:sldChg chg="del">
        <pc:chgData name="Xuesu Xiao" userId="2da2dc19-76a6-42ca-a03e-a5becae5e7dc" providerId="ADAL" clId="{388522B0-4254-D24A-A856-BED74287577D}" dt="2022-11-21T22:38:47.386" v="80" actId="2696"/>
        <pc:sldMkLst>
          <pc:docMk/>
          <pc:sldMk cId="19959173" sldId="472"/>
        </pc:sldMkLst>
      </pc:sldChg>
      <pc:sldChg chg="del">
        <pc:chgData name="Xuesu Xiao" userId="2da2dc19-76a6-42ca-a03e-a5becae5e7dc" providerId="ADAL" clId="{388522B0-4254-D24A-A856-BED74287577D}" dt="2022-11-21T22:38:47.305" v="52" actId="2696"/>
        <pc:sldMkLst>
          <pc:docMk/>
          <pc:sldMk cId="1131768065" sldId="474"/>
        </pc:sldMkLst>
      </pc:sldChg>
      <pc:sldChg chg="del">
        <pc:chgData name="Xuesu Xiao" userId="2da2dc19-76a6-42ca-a03e-a5becae5e7dc" providerId="ADAL" clId="{388522B0-4254-D24A-A856-BED74287577D}" dt="2022-11-21T22:38:47.306" v="53" actId="2696"/>
        <pc:sldMkLst>
          <pc:docMk/>
          <pc:sldMk cId="1727233031" sldId="475"/>
        </pc:sldMkLst>
      </pc:sldChg>
      <pc:sldChg chg="del">
        <pc:chgData name="Xuesu Xiao" userId="2da2dc19-76a6-42ca-a03e-a5becae5e7dc" providerId="ADAL" clId="{388522B0-4254-D24A-A856-BED74287577D}" dt="2022-11-21T22:38:47.311" v="59" actId="2696"/>
        <pc:sldMkLst>
          <pc:docMk/>
          <pc:sldMk cId="473776283" sldId="477"/>
        </pc:sldMkLst>
      </pc:sldChg>
      <pc:sldChg chg="del">
        <pc:chgData name="Xuesu Xiao" userId="2da2dc19-76a6-42ca-a03e-a5becae5e7dc" providerId="ADAL" clId="{388522B0-4254-D24A-A856-BED74287577D}" dt="2022-11-21T22:38:47.404" v="92" actId="2696"/>
        <pc:sldMkLst>
          <pc:docMk/>
          <pc:sldMk cId="2794193357" sldId="481"/>
        </pc:sldMkLst>
      </pc:sldChg>
      <pc:sldChg chg="del">
        <pc:chgData name="Xuesu Xiao" userId="2da2dc19-76a6-42ca-a03e-a5becae5e7dc" providerId="ADAL" clId="{388522B0-4254-D24A-A856-BED74287577D}" dt="2022-11-21T22:38:47.262" v="40" actId="2696"/>
        <pc:sldMkLst>
          <pc:docMk/>
          <pc:sldMk cId="3207605461" sldId="488"/>
        </pc:sldMkLst>
      </pc:sldChg>
      <pc:sldChg chg="del">
        <pc:chgData name="Xuesu Xiao" userId="2da2dc19-76a6-42ca-a03e-a5becae5e7dc" providerId="ADAL" clId="{388522B0-4254-D24A-A856-BED74287577D}" dt="2022-11-21T22:38:47.490" v="126" actId="2696"/>
        <pc:sldMkLst>
          <pc:docMk/>
          <pc:sldMk cId="2964697979" sldId="489"/>
        </pc:sldMkLst>
      </pc:sldChg>
      <pc:sldChg chg="del">
        <pc:chgData name="Xuesu Xiao" userId="2da2dc19-76a6-42ca-a03e-a5becae5e7dc" providerId="ADAL" clId="{388522B0-4254-D24A-A856-BED74287577D}" dt="2022-11-21T22:38:47.458" v="121" actId="2696"/>
        <pc:sldMkLst>
          <pc:docMk/>
          <pc:sldMk cId="4293079773" sldId="490"/>
        </pc:sldMkLst>
      </pc:sldChg>
      <pc:sldChg chg="del">
        <pc:chgData name="Xuesu Xiao" userId="2da2dc19-76a6-42ca-a03e-a5becae5e7dc" providerId="ADAL" clId="{388522B0-4254-D24A-A856-BED74287577D}" dt="2022-11-21T22:38:47.252" v="37" actId="2696"/>
        <pc:sldMkLst>
          <pc:docMk/>
          <pc:sldMk cId="2655992554" sldId="491"/>
        </pc:sldMkLst>
      </pc:sldChg>
      <pc:sldChg chg="del">
        <pc:chgData name="Xuesu Xiao" userId="2da2dc19-76a6-42ca-a03e-a5becae5e7dc" providerId="ADAL" clId="{388522B0-4254-D24A-A856-BED74287577D}" dt="2022-11-21T22:38:47.384" v="77" actId="2696"/>
        <pc:sldMkLst>
          <pc:docMk/>
          <pc:sldMk cId="22691756" sldId="492"/>
        </pc:sldMkLst>
      </pc:sldChg>
      <pc:sldChg chg="del">
        <pc:chgData name="Xuesu Xiao" userId="2da2dc19-76a6-42ca-a03e-a5becae5e7dc" providerId="ADAL" clId="{388522B0-4254-D24A-A856-BED74287577D}" dt="2022-11-21T22:38:47.398" v="89" actId="2696"/>
        <pc:sldMkLst>
          <pc:docMk/>
          <pc:sldMk cId="3484324363" sldId="493"/>
        </pc:sldMkLst>
      </pc:sldChg>
      <pc:sldChg chg="del">
        <pc:chgData name="Xuesu Xiao" userId="2da2dc19-76a6-42ca-a03e-a5becae5e7dc" providerId="ADAL" clId="{388522B0-4254-D24A-A856-BED74287577D}" dt="2022-11-21T22:38:47.229" v="26" actId="2696"/>
        <pc:sldMkLst>
          <pc:docMk/>
          <pc:sldMk cId="4256316916" sldId="494"/>
        </pc:sldMkLst>
      </pc:sldChg>
      <pc:sldChg chg="del">
        <pc:chgData name="Xuesu Xiao" userId="2da2dc19-76a6-42ca-a03e-a5becae5e7dc" providerId="ADAL" clId="{388522B0-4254-D24A-A856-BED74287577D}" dt="2022-11-21T22:38:47.434" v="108" actId="2696"/>
        <pc:sldMkLst>
          <pc:docMk/>
          <pc:sldMk cId="758075891" sldId="499"/>
        </pc:sldMkLst>
      </pc:sldChg>
      <pc:sldChg chg="del">
        <pc:chgData name="Xuesu Xiao" userId="2da2dc19-76a6-42ca-a03e-a5becae5e7dc" providerId="ADAL" clId="{388522B0-4254-D24A-A856-BED74287577D}" dt="2022-11-21T22:38:47.402" v="91" actId="2696"/>
        <pc:sldMkLst>
          <pc:docMk/>
          <pc:sldMk cId="4254547675" sldId="507"/>
        </pc:sldMkLst>
      </pc:sldChg>
      <pc:sldChg chg="del">
        <pc:chgData name="Xuesu Xiao" userId="2da2dc19-76a6-42ca-a03e-a5becae5e7dc" providerId="ADAL" clId="{388522B0-4254-D24A-A856-BED74287577D}" dt="2022-11-21T22:38:47.281" v="47" actId="2696"/>
        <pc:sldMkLst>
          <pc:docMk/>
          <pc:sldMk cId="713644970" sldId="513"/>
        </pc:sldMkLst>
      </pc:sldChg>
      <pc:sldChg chg="delSp add">
        <pc:chgData name="Xuesu Xiao" userId="2da2dc19-76a6-42ca-a03e-a5becae5e7dc" providerId="ADAL" clId="{388522B0-4254-D24A-A856-BED74287577D}" dt="2022-11-21T23:07:59.019" v="223"/>
        <pc:sldMkLst>
          <pc:docMk/>
          <pc:sldMk cId="3845937653" sldId="522"/>
        </pc:sldMkLst>
        <pc:spChg chg="del">
          <ac:chgData name="Xuesu Xiao" userId="2da2dc19-76a6-42ca-a03e-a5becae5e7dc" providerId="ADAL" clId="{388522B0-4254-D24A-A856-BED74287577D}" dt="2022-11-21T23:07:59.019" v="223"/>
          <ac:spMkLst>
            <pc:docMk/>
            <pc:sldMk cId="3845937653" sldId="522"/>
            <ac:spMk id="4" creationId="{708356A1-74E8-F640-8E91-81F8DC7EDCCB}"/>
          </ac:spMkLst>
        </pc:spChg>
      </pc:sldChg>
      <pc:sldChg chg="delSp modSp add mod">
        <pc:chgData name="Xuesu Xiao" userId="2da2dc19-76a6-42ca-a03e-a5becae5e7dc" providerId="ADAL" clId="{388522B0-4254-D24A-A856-BED74287577D}" dt="2022-11-21T23:07:59.019" v="223"/>
        <pc:sldMkLst>
          <pc:docMk/>
          <pc:sldMk cId="1396783197" sldId="531"/>
        </pc:sldMkLst>
        <pc:spChg chg="mod">
          <ac:chgData name="Xuesu Xiao" userId="2da2dc19-76a6-42ca-a03e-a5becae5e7dc" providerId="ADAL" clId="{388522B0-4254-D24A-A856-BED74287577D}" dt="2022-11-21T22:58:37.478" v="189" actId="20577"/>
          <ac:spMkLst>
            <pc:docMk/>
            <pc:sldMk cId="1396783197" sldId="531"/>
            <ac:spMk id="3" creationId="{D66B7AC1-8382-2D44-95FB-DFC6B209E7A4}"/>
          </ac:spMkLst>
        </pc:spChg>
        <pc:spChg chg="del">
          <ac:chgData name="Xuesu Xiao" userId="2da2dc19-76a6-42ca-a03e-a5becae5e7dc" providerId="ADAL" clId="{388522B0-4254-D24A-A856-BED74287577D}" dt="2022-11-21T23:07:59.019" v="223"/>
          <ac:spMkLst>
            <pc:docMk/>
            <pc:sldMk cId="1396783197" sldId="531"/>
            <ac:spMk id="4" creationId="{4D06889E-A262-724A-AF02-8DC8C97B1CF5}"/>
          </ac:spMkLst>
        </pc:spChg>
      </pc:sldChg>
      <pc:sldChg chg="delSp add">
        <pc:chgData name="Xuesu Xiao" userId="2da2dc19-76a6-42ca-a03e-a5becae5e7dc" providerId="ADAL" clId="{388522B0-4254-D24A-A856-BED74287577D}" dt="2022-11-21T23:07:59.019" v="223"/>
        <pc:sldMkLst>
          <pc:docMk/>
          <pc:sldMk cId="826228165" sldId="532"/>
        </pc:sldMkLst>
        <pc:spChg chg="del">
          <ac:chgData name="Xuesu Xiao" userId="2da2dc19-76a6-42ca-a03e-a5becae5e7dc" providerId="ADAL" clId="{388522B0-4254-D24A-A856-BED74287577D}" dt="2022-11-21T23:07:59.019" v="223"/>
          <ac:spMkLst>
            <pc:docMk/>
            <pc:sldMk cId="826228165" sldId="532"/>
            <ac:spMk id="4" creationId="{801AD599-CCA5-664B-9810-A3CEAFDBAA7C}"/>
          </ac:spMkLst>
        </pc:spChg>
      </pc:sldChg>
      <pc:sldChg chg="delSp add">
        <pc:chgData name="Xuesu Xiao" userId="2da2dc19-76a6-42ca-a03e-a5becae5e7dc" providerId="ADAL" clId="{388522B0-4254-D24A-A856-BED74287577D}" dt="2022-11-21T23:07:59.019" v="223"/>
        <pc:sldMkLst>
          <pc:docMk/>
          <pc:sldMk cId="3389009434" sldId="534"/>
        </pc:sldMkLst>
        <pc:spChg chg="del">
          <ac:chgData name="Xuesu Xiao" userId="2da2dc19-76a6-42ca-a03e-a5becae5e7dc" providerId="ADAL" clId="{388522B0-4254-D24A-A856-BED74287577D}" dt="2022-11-21T23:07:59.019" v="223"/>
          <ac:spMkLst>
            <pc:docMk/>
            <pc:sldMk cId="3389009434" sldId="534"/>
            <ac:spMk id="4" creationId="{65E4A176-1EE7-EE47-AEF5-EAD9943BB38B}"/>
          </ac:spMkLst>
        </pc:spChg>
      </pc:sldChg>
      <pc:sldChg chg="delSp modSp add mod">
        <pc:chgData name="Xuesu Xiao" userId="2da2dc19-76a6-42ca-a03e-a5becae5e7dc" providerId="ADAL" clId="{388522B0-4254-D24A-A856-BED74287577D}" dt="2022-11-21T23:07:59.019" v="223"/>
        <pc:sldMkLst>
          <pc:docMk/>
          <pc:sldMk cId="2026814572" sldId="535"/>
        </pc:sldMkLst>
        <pc:spChg chg="mod">
          <ac:chgData name="Xuesu Xiao" userId="2da2dc19-76a6-42ca-a03e-a5becae5e7dc" providerId="ADAL" clId="{388522B0-4254-D24A-A856-BED74287577D}" dt="2022-11-21T22:57:40.441" v="165" actId="27636"/>
          <ac:spMkLst>
            <pc:docMk/>
            <pc:sldMk cId="2026814572" sldId="535"/>
            <ac:spMk id="3" creationId="{C3465629-E322-2F40-A170-DD2776C49A07}"/>
          </ac:spMkLst>
        </pc:spChg>
        <pc:spChg chg="del">
          <ac:chgData name="Xuesu Xiao" userId="2da2dc19-76a6-42ca-a03e-a5becae5e7dc" providerId="ADAL" clId="{388522B0-4254-D24A-A856-BED74287577D}" dt="2022-11-21T23:07:59.019" v="223"/>
          <ac:spMkLst>
            <pc:docMk/>
            <pc:sldMk cId="2026814572" sldId="535"/>
            <ac:spMk id="4" creationId="{049FDE8E-933E-9940-BEF0-867A08B75C48}"/>
          </ac:spMkLst>
        </pc:spChg>
      </pc:sldChg>
      <pc:sldChg chg="delSp add">
        <pc:chgData name="Xuesu Xiao" userId="2da2dc19-76a6-42ca-a03e-a5becae5e7dc" providerId="ADAL" clId="{388522B0-4254-D24A-A856-BED74287577D}" dt="2022-11-21T23:07:59.019" v="223"/>
        <pc:sldMkLst>
          <pc:docMk/>
          <pc:sldMk cId="3503395376" sldId="536"/>
        </pc:sldMkLst>
        <pc:spChg chg="del">
          <ac:chgData name="Xuesu Xiao" userId="2da2dc19-76a6-42ca-a03e-a5becae5e7dc" providerId="ADAL" clId="{388522B0-4254-D24A-A856-BED74287577D}" dt="2022-11-21T23:07:59.019" v="223"/>
          <ac:spMkLst>
            <pc:docMk/>
            <pc:sldMk cId="3503395376" sldId="536"/>
            <ac:spMk id="4" creationId="{708356A1-74E8-F640-8E91-81F8DC7EDCCB}"/>
          </ac:spMkLst>
        </pc:spChg>
      </pc:sldChg>
      <pc:sldChg chg="delSp add">
        <pc:chgData name="Xuesu Xiao" userId="2da2dc19-76a6-42ca-a03e-a5becae5e7dc" providerId="ADAL" clId="{388522B0-4254-D24A-A856-BED74287577D}" dt="2022-11-21T23:07:59.019" v="223"/>
        <pc:sldMkLst>
          <pc:docMk/>
          <pc:sldMk cId="1797155958" sldId="537"/>
        </pc:sldMkLst>
        <pc:spChg chg="del">
          <ac:chgData name="Xuesu Xiao" userId="2da2dc19-76a6-42ca-a03e-a5becae5e7dc" providerId="ADAL" clId="{388522B0-4254-D24A-A856-BED74287577D}" dt="2022-11-21T23:07:59.019" v="223"/>
          <ac:spMkLst>
            <pc:docMk/>
            <pc:sldMk cId="1797155958" sldId="537"/>
            <ac:spMk id="4" creationId="{708356A1-74E8-F640-8E91-81F8DC7EDCCB}"/>
          </ac:spMkLst>
        </pc:spChg>
      </pc:sldChg>
      <pc:sldChg chg="delSp add">
        <pc:chgData name="Xuesu Xiao" userId="2da2dc19-76a6-42ca-a03e-a5becae5e7dc" providerId="ADAL" clId="{388522B0-4254-D24A-A856-BED74287577D}" dt="2022-11-21T23:07:59.019" v="223"/>
        <pc:sldMkLst>
          <pc:docMk/>
          <pc:sldMk cId="3138270859" sldId="538"/>
        </pc:sldMkLst>
        <pc:spChg chg="del">
          <ac:chgData name="Xuesu Xiao" userId="2da2dc19-76a6-42ca-a03e-a5becae5e7dc" providerId="ADAL" clId="{388522B0-4254-D24A-A856-BED74287577D}" dt="2022-11-21T23:07:59.019" v="223"/>
          <ac:spMkLst>
            <pc:docMk/>
            <pc:sldMk cId="3138270859" sldId="538"/>
            <ac:spMk id="4" creationId="{DBEFBC53-84BD-F049-8F21-83612CD5E422}"/>
          </ac:spMkLst>
        </pc:spChg>
      </pc:sldChg>
      <pc:sldChg chg="delSp add">
        <pc:chgData name="Xuesu Xiao" userId="2da2dc19-76a6-42ca-a03e-a5becae5e7dc" providerId="ADAL" clId="{388522B0-4254-D24A-A856-BED74287577D}" dt="2022-11-21T23:07:59.019" v="223"/>
        <pc:sldMkLst>
          <pc:docMk/>
          <pc:sldMk cId="3079212978" sldId="539"/>
        </pc:sldMkLst>
        <pc:spChg chg="del">
          <ac:chgData name="Xuesu Xiao" userId="2da2dc19-76a6-42ca-a03e-a5becae5e7dc" providerId="ADAL" clId="{388522B0-4254-D24A-A856-BED74287577D}" dt="2022-11-21T23:07:59.019" v="223"/>
          <ac:spMkLst>
            <pc:docMk/>
            <pc:sldMk cId="3079212978" sldId="539"/>
            <ac:spMk id="4" creationId="{DBEFBC53-84BD-F049-8F21-83612CD5E422}"/>
          </ac:spMkLst>
        </pc:spChg>
      </pc:sldChg>
      <pc:sldChg chg="delSp add">
        <pc:chgData name="Xuesu Xiao" userId="2da2dc19-76a6-42ca-a03e-a5becae5e7dc" providerId="ADAL" clId="{388522B0-4254-D24A-A856-BED74287577D}" dt="2022-11-21T23:07:59.019" v="223"/>
        <pc:sldMkLst>
          <pc:docMk/>
          <pc:sldMk cId="3486570579" sldId="540"/>
        </pc:sldMkLst>
        <pc:spChg chg="del">
          <ac:chgData name="Xuesu Xiao" userId="2da2dc19-76a6-42ca-a03e-a5becae5e7dc" providerId="ADAL" clId="{388522B0-4254-D24A-A856-BED74287577D}" dt="2022-11-21T23:07:59.019" v="223"/>
          <ac:spMkLst>
            <pc:docMk/>
            <pc:sldMk cId="3486570579" sldId="540"/>
            <ac:spMk id="4" creationId="{DBEFBC53-84BD-F049-8F21-83612CD5E422}"/>
          </ac:spMkLst>
        </pc:spChg>
      </pc:sldChg>
      <pc:sldChg chg="delSp add">
        <pc:chgData name="Xuesu Xiao" userId="2da2dc19-76a6-42ca-a03e-a5becae5e7dc" providerId="ADAL" clId="{388522B0-4254-D24A-A856-BED74287577D}" dt="2022-11-21T23:07:59.019" v="223"/>
        <pc:sldMkLst>
          <pc:docMk/>
          <pc:sldMk cId="1854122880" sldId="541"/>
        </pc:sldMkLst>
        <pc:spChg chg="del">
          <ac:chgData name="Xuesu Xiao" userId="2da2dc19-76a6-42ca-a03e-a5becae5e7dc" providerId="ADAL" clId="{388522B0-4254-D24A-A856-BED74287577D}" dt="2022-11-21T23:07:59.019" v="223"/>
          <ac:spMkLst>
            <pc:docMk/>
            <pc:sldMk cId="1854122880" sldId="541"/>
            <ac:spMk id="4" creationId="{DBEFBC53-84BD-F049-8F21-83612CD5E422}"/>
          </ac:spMkLst>
        </pc:spChg>
      </pc:sldChg>
      <pc:sldChg chg="delSp add">
        <pc:chgData name="Xuesu Xiao" userId="2da2dc19-76a6-42ca-a03e-a5becae5e7dc" providerId="ADAL" clId="{388522B0-4254-D24A-A856-BED74287577D}" dt="2022-11-21T23:07:59.019" v="223"/>
        <pc:sldMkLst>
          <pc:docMk/>
          <pc:sldMk cId="808208957" sldId="542"/>
        </pc:sldMkLst>
        <pc:spChg chg="del">
          <ac:chgData name="Xuesu Xiao" userId="2da2dc19-76a6-42ca-a03e-a5becae5e7dc" providerId="ADAL" clId="{388522B0-4254-D24A-A856-BED74287577D}" dt="2022-11-21T23:07:59.019" v="223"/>
          <ac:spMkLst>
            <pc:docMk/>
            <pc:sldMk cId="808208957" sldId="542"/>
            <ac:spMk id="4" creationId="{DBEFBC53-84BD-F049-8F21-83612CD5E422}"/>
          </ac:spMkLst>
        </pc:spChg>
      </pc:sldChg>
      <pc:sldChg chg="delSp add">
        <pc:chgData name="Xuesu Xiao" userId="2da2dc19-76a6-42ca-a03e-a5becae5e7dc" providerId="ADAL" clId="{388522B0-4254-D24A-A856-BED74287577D}" dt="2022-11-21T23:07:59.019" v="223"/>
        <pc:sldMkLst>
          <pc:docMk/>
          <pc:sldMk cId="1138161701" sldId="543"/>
        </pc:sldMkLst>
        <pc:spChg chg="del">
          <ac:chgData name="Xuesu Xiao" userId="2da2dc19-76a6-42ca-a03e-a5becae5e7dc" providerId="ADAL" clId="{388522B0-4254-D24A-A856-BED74287577D}" dt="2022-11-21T23:07:59.019" v="223"/>
          <ac:spMkLst>
            <pc:docMk/>
            <pc:sldMk cId="1138161701" sldId="543"/>
            <ac:spMk id="4" creationId="{DBEFBC53-84BD-F049-8F21-83612CD5E422}"/>
          </ac:spMkLst>
        </pc:spChg>
      </pc:sldChg>
      <pc:sldChg chg="delSp modSp add mod">
        <pc:chgData name="Xuesu Xiao" userId="2da2dc19-76a6-42ca-a03e-a5becae5e7dc" providerId="ADAL" clId="{388522B0-4254-D24A-A856-BED74287577D}" dt="2022-11-21T23:07:59.019" v="223"/>
        <pc:sldMkLst>
          <pc:docMk/>
          <pc:sldMk cId="2193030403" sldId="544"/>
        </pc:sldMkLst>
        <pc:spChg chg="mod">
          <ac:chgData name="Xuesu Xiao" userId="2da2dc19-76a6-42ca-a03e-a5becae5e7dc" providerId="ADAL" clId="{388522B0-4254-D24A-A856-BED74287577D}" dt="2022-11-21T22:57:40.457" v="166" actId="27636"/>
          <ac:spMkLst>
            <pc:docMk/>
            <pc:sldMk cId="2193030403" sldId="544"/>
            <ac:spMk id="3" creationId="{8CA7423E-F4BE-9748-9B1A-597B4592C59E}"/>
          </ac:spMkLst>
        </pc:spChg>
        <pc:spChg chg="del">
          <ac:chgData name="Xuesu Xiao" userId="2da2dc19-76a6-42ca-a03e-a5becae5e7dc" providerId="ADAL" clId="{388522B0-4254-D24A-A856-BED74287577D}" dt="2022-11-21T23:07:59.019" v="223"/>
          <ac:spMkLst>
            <pc:docMk/>
            <pc:sldMk cId="2193030403" sldId="544"/>
            <ac:spMk id="4" creationId="{A9ABD9C3-7411-0F45-9FDE-DB43069B5B00}"/>
          </ac:spMkLst>
        </pc:spChg>
        <pc:spChg chg="mod">
          <ac:chgData name="Xuesu Xiao" userId="2da2dc19-76a6-42ca-a03e-a5becae5e7dc" providerId="ADAL" clId="{388522B0-4254-D24A-A856-BED74287577D}" dt="2022-11-21T22:58:52.918" v="200" actId="1037"/>
          <ac:spMkLst>
            <pc:docMk/>
            <pc:sldMk cId="2193030403" sldId="544"/>
            <ac:spMk id="8" creationId="{BF31DE7A-CB43-D349-8B24-16ECBDE4A51F}"/>
          </ac:spMkLst>
        </pc:spChg>
        <pc:picChg chg="mod">
          <ac:chgData name="Xuesu Xiao" userId="2da2dc19-76a6-42ca-a03e-a5becae5e7dc" providerId="ADAL" clId="{388522B0-4254-D24A-A856-BED74287577D}" dt="2022-11-21T22:58:52.918" v="200" actId="1037"/>
          <ac:picMkLst>
            <pc:docMk/>
            <pc:sldMk cId="2193030403" sldId="544"/>
            <ac:picMk id="7" creationId="{52B36C38-8411-474F-9E3A-84BB08D32442}"/>
          </ac:picMkLst>
        </pc:picChg>
      </pc:sldChg>
      <pc:sldChg chg="del">
        <pc:chgData name="Xuesu Xiao" userId="2da2dc19-76a6-42ca-a03e-a5becae5e7dc" providerId="ADAL" clId="{388522B0-4254-D24A-A856-BED74287577D}" dt="2022-11-21T22:38:47.424" v="100" actId="2696"/>
        <pc:sldMkLst>
          <pc:docMk/>
          <pc:sldMk cId="3207727416" sldId="554"/>
        </pc:sldMkLst>
      </pc:sldChg>
      <pc:sldChg chg="del">
        <pc:chgData name="Xuesu Xiao" userId="2da2dc19-76a6-42ca-a03e-a5becae5e7dc" providerId="ADAL" clId="{388522B0-4254-D24A-A856-BED74287577D}" dt="2022-11-21T22:38:47.243" v="35" actId="2696"/>
        <pc:sldMkLst>
          <pc:docMk/>
          <pc:sldMk cId="3693126338" sldId="579"/>
        </pc:sldMkLst>
      </pc:sldChg>
      <pc:sldChg chg="del">
        <pc:chgData name="Xuesu Xiao" userId="2da2dc19-76a6-42ca-a03e-a5becae5e7dc" providerId="ADAL" clId="{388522B0-4254-D24A-A856-BED74287577D}" dt="2022-11-21T22:38:47.444" v="115" actId="2696"/>
        <pc:sldMkLst>
          <pc:docMk/>
          <pc:sldMk cId="2508095784" sldId="598"/>
        </pc:sldMkLst>
      </pc:sldChg>
      <pc:sldChg chg="del">
        <pc:chgData name="Xuesu Xiao" userId="2da2dc19-76a6-42ca-a03e-a5becae5e7dc" providerId="ADAL" clId="{388522B0-4254-D24A-A856-BED74287577D}" dt="2022-11-21T22:38:47.344" v="66" actId="2696"/>
        <pc:sldMkLst>
          <pc:docMk/>
          <pc:sldMk cId="3320774861" sldId="599"/>
        </pc:sldMkLst>
      </pc:sldChg>
      <pc:sldChg chg="del">
        <pc:chgData name="Xuesu Xiao" userId="2da2dc19-76a6-42ca-a03e-a5becae5e7dc" providerId="ADAL" clId="{388522B0-4254-D24A-A856-BED74287577D}" dt="2022-11-21T22:38:47.354" v="69" actId="2696"/>
        <pc:sldMkLst>
          <pc:docMk/>
          <pc:sldMk cId="3515876087" sldId="600"/>
        </pc:sldMkLst>
      </pc:sldChg>
      <pc:sldChg chg="del">
        <pc:chgData name="Xuesu Xiao" userId="2da2dc19-76a6-42ca-a03e-a5becae5e7dc" providerId="ADAL" clId="{388522B0-4254-D24A-A856-BED74287577D}" dt="2022-11-21T22:38:47.402" v="90" actId="2696"/>
        <pc:sldMkLst>
          <pc:docMk/>
          <pc:sldMk cId="2727712641" sldId="602"/>
        </pc:sldMkLst>
      </pc:sldChg>
      <pc:sldChg chg="delSp add del">
        <pc:chgData name="Xuesu Xiao" userId="2da2dc19-76a6-42ca-a03e-a5becae5e7dc" providerId="ADAL" clId="{388522B0-4254-D24A-A856-BED74287577D}" dt="2022-11-21T23:07:59.019" v="223"/>
        <pc:sldMkLst>
          <pc:docMk/>
          <pc:sldMk cId="1584393341" sldId="604"/>
        </pc:sldMkLst>
        <pc:spChg chg="del">
          <ac:chgData name="Xuesu Xiao" userId="2da2dc19-76a6-42ca-a03e-a5becae5e7dc" providerId="ADAL" clId="{388522B0-4254-D24A-A856-BED74287577D}" dt="2022-11-21T23:07:59.019" v="223"/>
          <ac:spMkLst>
            <pc:docMk/>
            <pc:sldMk cId="1584393341" sldId="604"/>
            <ac:spMk id="3" creationId="{0E82B9F3-AE26-5047-ADB2-FB6934F99399}"/>
          </ac:spMkLst>
        </pc:spChg>
      </pc:sldChg>
      <pc:sldChg chg="delSp add del modNotes">
        <pc:chgData name="Xuesu Xiao" userId="2da2dc19-76a6-42ca-a03e-a5becae5e7dc" providerId="ADAL" clId="{388522B0-4254-D24A-A856-BED74287577D}" dt="2022-11-21T23:07:59.019" v="223"/>
        <pc:sldMkLst>
          <pc:docMk/>
          <pc:sldMk cId="823901271" sldId="605"/>
        </pc:sldMkLst>
        <pc:spChg chg="del">
          <ac:chgData name="Xuesu Xiao" userId="2da2dc19-76a6-42ca-a03e-a5becae5e7dc" providerId="ADAL" clId="{388522B0-4254-D24A-A856-BED74287577D}" dt="2022-11-21T23:07:59.019" v="223"/>
          <ac:spMkLst>
            <pc:docMk/>
            <pc:sldMk cId="823901271" sldId="605"/>
            <ac:spMk id="3" creationId="{F2CCC4DA-95B4-1342-B92A-14F10A777CDF}"/>
          </ac:spMkLst>
        </pc:spChg>
      </pc:sldChg>
      <pc:sldChg chg="del">
        <pc:chgData name="Xuesu Xiao" userId="2da2dc19-76a6-42ca-a03e-a5becae5e7dc" providerId="ADAL" clId="{388522B0-4254-D24A-A856-BED74287577D}" dt="2022-11-21T22:38:47.260" v="38" actId="2696"/>
        <pc:sldMkLst>
          <pc:docMk/>
          <pc:sldMk cId="3903574350" sldId="616"/>
        </pc:sldMkLst>
      </pc:sldChg>
      <pc:sldChg chg="del">
        <pc:chgData name="Xuesu Xiao" userId="2da2dc19-76a6-42ca-a03e-a5becae5e7dc" providerId="ADAL" clId="{388522B0-4254-D24A-A856-BED74287577D}" dt="2022-11-21T22:38:47.290" v="48" actId="2696"/>
        <pc:sldMkLst>
          <pc:docMk/>
          <pc:sldMk cId="1310133151" sldId="618"/>
        </pc:sldMkLst>
      </pc:sldChg>
      <pc:sldChg chg="del">
        <pc:chgData name="Xuesu Xiao" userId="2da2dc19-76a6-42ca-a03e-a5becae5e7dc" providerId="ADAL" clId="{388522B0-4254-D24A-A856-BED74287577D}" dt="2022-11-21T22:38:47.156" v="0" actId="2696"/>
        <pc:sldMkLst>
          <pc:docMk/>
          <pc:sldMk cId="580090941" sldId="629"/>
        </pc:sldMkLst>
      </pc:sldChg>
      <pc:sldChg chg="del">
        <pc:chgData name="Xuesu Xiao" userId="2da2dc19-76a6-42ca-a03e-a5becae5e7dc" providerId="ADAL" clId="{388522B0-4254-D24A-A856-BED74287577D}" dt="2022-11-21T22:38:47.179" v="4" actId="2696"/>
        <pc:sldMkLst>
          <pc:docMk/>
          <pc:sldMk cId="3393466164" sldId="630"/>
        </pc:sldMkLst>
      </pc:sldChg>
      <pc:sldChg chg="del">
        <pc:chgData name="Xuesu Xiao" userId="2da2dc19-76a6-42ca-a03e-a5becae5e7dc" providerId="ADAL" clId="{388522B0-4254-D24A-A856-BED74287577D}" dt="2022-11-21T22:38:47.372" v="72" actId="2696"/>
        <pc:sldMkLst>
          <pc:docMk/>
          <pc:sldMk cId="883412837" sldId="631"/>
        </pc:sldMkLst>
      </pc:sldChg>
      <pc:sldChg chg="del">
        <pc:chgData name="Xuesu Xiao" userId="2da2dc19-76a6-42ca-a03e-a5becae5e7dc" providerId="ADAL" clId="{388522B0-4254-D24A-A856-BED74287577D}" dt="2022-11-21T22:38:47.195" v="13" actId="2696"/>
        <pc:sldMkLst>
          <pc:docMk/>
          <pc:sldMk cId="1002339212" sldId="632"/>
        </pc:sldMkLst>
      </pc:sldChg>
      <pc:sldChg chg="del">
        <pc:chgData name="Xuesu Xiao" userId="2da2dc19-76a6-42ca-a03e-a5becae5e7dc" providerId="ADAL" clId="{388522B0-4254-D24A-A856-BED74287577D}" dt="2022-11-21T22:38:47.421" v="95" actId="2696"/>
        <pc:sldMkLst>
          <pc:docMk/>
          <pc:sldMk cId="2821817454" sldId="633"/>
        </pc:sldMkLst>
      </pc:sldChg>
      <pc:sldChg chg="del">
        <pc:chgData name="Xuesu Xiao" userId="2da2dc19-76a6-42ca-a03e-a5becae5e7dc" providerId="ADAL" clId="{388522B0-4254-D24A-A856-BED74287577D}" dt="2022-11-21T22:38:47.208" v="18" actId="2696"/>
        <pc:sldMkLst>
          <pc:docMk/>
          <pc:sldMk cId="2307410995" sldId="634"/>
        </pc:sldMkLst>
      </pc:sldChg>
      <pc:sldChg chg="del">
        <pc:chgData name="Xuesu Xiao" userId="2da2dc19-76a6-42ca-a03e-a5becae5e7dc" providerId="ADAL" clId="{388522B0-4254-D24A-A856-BED74287577D}" dt="2022-11-21T22:38:47.383" v="76" actId="2696"/>
        <pc:sldMkLst>
          <pc:docMk/>
          <pc:sldMk cId="1265902597" sldId="635"/>
        </pc:sldMkLst>
      </pc:sldChg>
      <pc:sldChg chg="del">
        <pc:chgData name="Xuesu Xiao" userId="2da2dc19-76a6-42ca-a03e-a5becae5e7dc" providerId="ADAL" clId="{388522B0-4254-D24A-A856-BED74287577D}" dt="2022-11-21T22:38:47.160" v="2" actId="2696"/>
        <pc:sldMkLst>
          <pc:docMk/>
          <pc:sldMk cId="310347233" sldId="636"/>
        </pc:sldMkLst>
      </pc:sldChg>
      <pc:sldChg chg="del">
        <pc:chgData name="Xuesu Xiao" userId="2da2dc19-76a6-42ca-a03e-a5becae5e7dc" providerId="ADAL" clId="{388522B0-4254-D24A-A856-BED74287577D}" dt="2022-11-21T22:38:47.458" v="120" actId="2696"/>
        <pc:sldMkLst>
          <pc:docMk/>
          <pc:sldMk cId="2504532092" sldId="637"/>
        </pc:sldMkLst>
      </pc:sldChg>
      <pc:sldChg chg="del">
        <pc:chgData name="Xuesu Xiao" userId="2da2dc19-76a6-42ca-a03e-a5becae5e7dc" providerId="ADAL" clId="{388522B0-4254-D24A-A856-BED74287577D}" dt="2022-11-21T22:38:47.405" v="93" actId="2696"/>
        <pc:sldMkLst>
          <pc:docMk/>
          <pc:sldMk cId="3697300566" sldId="638"/>
        </pc:sldMkLst>
      </pc:sldChg>
      <pc:sldChg chg="del">
        <pc:chgData name="Xuesu Xiao" userId="2da2dc19-76a6-42ca-a03e-a5becae5e7dc" providerId="ADAL" clId="{388522B0-4254-D24A-A856-BED74287577D}" dt="2022-11-21T22:38:47.455" v="119" actId="2696"/>
        <pc:sldMkLst>
          <pc:docMk/>
          <pc:sldMk cId="1681714127" sldId="639"/>
        </pc:sldMkLst>
      </pc:sldChg>
      <pc:sldChg chg="del">
        <pc:chgData name="Xuesu Xiao" userId="2da2dc19-76a6-42ca-a03e-a5becae5e7dc" providerId="ADAL" clId="{388522B0-4254-D24A-A856-BED74287577D}" dt="2022-11-21T22:38:47.197" v="14" actId="2696"/>
        <pc:sldMkLst>
          <pc:docMk/>
          <pc:sldMk cId="1552751344" sldId="640"/>
        </pc:sldMkLst>
      </pc:sldChg>
      <pc:sldChg chg="del">
        <pc:chgData name="Xuesu Xiao" userId="2da2dc19-76a6-42ca-a03e-a5becae5e7dc" providerId="ADAL" clId="{388522B0-4254-D24A-A856-BED74287577D}" dt="2022-11-21T22:38:47.478" v="122" actId="2696"/>
        <pc:sldMkLst>
          <pc:docMk/>
          <pc:sldMk cId="1807207029" sldId="641"/>
        </pc:sldMkLst>
      </pc:sldChg>
      <pc:sldChg chg="del">
        <pc:chgData name="Xuesu Xiao" userId="2da2dc19-76a6-42ca-a03e-a5becae5e7dc" providerId="ADAL" clId="{388522B0-4254-D24A-A856-BED74287577D}" dt="2022-11-21T22:38:47.181" v="6" actId="2696"/>
        <pc:sldMkLst>
          <pc:docMk/>
          <pc:sldMk cId="2305601365" sldId="642"/>
        </pc:sldMkLst>
      </pc:sldChg>
      <pc:sldChg chg="del">
        <pc:chgData name="Xuesu Xiao" userId="2da2dc19-76a6-42ca-a03e-a5becae5e7dc" providerId="ADAL" clId="{388522B0-4254-D24A-A856-BED74287577D}" dt="2022-11-21T22:38:47.379" v="75" actId="2696"/>
        <pc:sldMkLst>
          <pc:docMk/>
          <pc:sldMk cId="3162812232" sldId="643"/>
        </pc:sldMkLst>
      </pc:sldChg>
      <pc:sldChg chg="del">
        <pc:chgData name="Xuesu Xiao" userId="2da2dc19-76a6-42ca-a03e-a5becae5e7dc" providerId="ADAL" clId="{388522B0-4254-D24A-A856-BED74287577D}" dt="2022-11-21T22:38:47.280" v="46" actId="2696"/>
        <pc:sldMkLst>
          <pc:docMk/>
          <pc:sldMk cId="3882484516" sldId="644"/>
        </pc:sldMkLst>
      </pc:sldChg>
      <pc:sldChg chg="del">
        <pc:chgData name="Xuesu Xiao" userId="2da2dc19-76a6-42ca-a03e-a5becae5e7dc" providerId="ADAL" clId="{388522B0-4254-D24A-A856-BED74287577D}" dt="2022-11-21T22:38:47.158" v="1" actId="2696"/>
        <pc:sldMkLst>
          <pc:docMk/>
          <pc:sldMk cId="67909801" sldId="645"/>
        </pc:sldMkLst>
      </pc:sldChg>
      <pc:sldChg chg="del">
        <pc:chgData name="Xuesu Xiao" userId="2da2dc19-76a6-42ca-a03e-a5becae5e7dc" providerId="ADAL" clId="{388522B0-4254-D24A-A856-BED74287577D}" dt="2022-11-21T22:38:47.307" v="54" actId="2696"/>
        <pc:sldMkLst>
          <pc:docMk/>
          <pc:sldMk cId="26115460" sldId="646"/>
        </pc:sldMkLst>
      </pc:sldChg>
      <pc:sldChg chg="del">
        <pc:chgData name="Xuesu Xiao" userId="2da2dc19-76a6-42ca-a03e-a5becae5e7dc" providerId="ADAL" clId="{388522B0-4254-D24A-A856-BED74287577D}" dt="2022-11-21T22:38:47.190" v="9" actId="2696"/>
        <pc:sldMkLst>
          <pc:docMk/>
          <pc:sldMk cId="1187031639" sldId="647"/>
        </pc:sldMkLst>
      </pc:sldChg>
      <pc:sldChg chg="del">
        <pc:chgData name="Xuesu Xiao" userId="2da2dc19-76a6-42ca-a03e-a5becae5e7dc" providerId="ADAL" clId="{388522B0-4254-D24A-A856-BED74287577D}" dt="2022-11-21T22:38:47.274" v="45" actId="2696"/>
        <pc:sldMkLst>
          <pc:docMk/>
          <pc:sldMk cId="295586749" sldId="648"/>
        </pc:sldMkLst>
      </pc:sldChg>
      <pc:sldChg chg="del">
        <pc:chgData name="Xuesu Xiao" userId="2da2dc19-76a6-42ca-a03e-a5becae5e7dc" providerId="ADAL" clId="{388522B0-4254-D24A-A856-BED74287577D}" dt="2022-11-21T22:38:47.389" v="85" actId="2696"/>
        <pc:sldMkLst>
          <pc:docMk/>
          <pc:sldMk cId="3847623431" sldId="649"/>
        </pc:sldMkLst>
      </pc:sldChg>
      <pc:sldChg chg="del">
        <pc:chgData name="Xuesu Xiao" userId="2da2dc19-76a6-42ca-a03e-a5becae5e7dc" providerId="ADAL" clId="{388522B0-4254-D24A-A856-BED74287577D}" dt="2022-11-21T22:38:47.194" v="12" actId="2696"/>
        <pc:sldMkLst>
          <pc:docMk/>
          <pc:sldMk cId="1309425301" sldId="650"/>
        </pc:sldMkLst>
      </pc:sldChg>
      <pc:sldChg chg="del">
        <pc:chgData name="Xuesu Xiao" userId="2da2dc19-76a6-42ca-a03e-a5becae5e7dc" providerId="ADAL" clId="{388522B0-4254-D24A-A856-BED74287577D}" dt="2022-11-21T22:38:47.428" v="103" actId="2696"/>
        <pc:sldMkLst>
          <pc:docMk/>
          <pc:sldMk cId="752008762" sldId="651"/>
        </pc:sldMkLst>
      </pc:sldChg>
      <pc:sldChg chg="del">
        <pc:chgData name="Xuesu Xiao" userId="2da2dc19-76a6-42ca-a03e-a5becae5e7dc" providerId="ADAL" clId="{388522B0-4254-D24A-A856-BED74287577D}" dt="2022-11-21T22:38:47.437" v="113" actId="2696"/>
        <pc:sldMkLst>
          <pc:docMk/>
          <pc:sldMk cId="2910582661" sldId="654"/>
        </pc:sldMkLst>
      </pc:sldChg>
      <pc:sldChg chg="del">
        <pc:chgData name="Xuesu Xiao" userId="2da2dc19-76a6-42ca-a03e-a5becae5e7dc" providerId="ADAL" clId="{388522B0-4254-D24A-A856-BED74287577D}" dt="2022-11-21T22:38:47.222" v="24" actId="2696"/>
        <pc:sldMkLst>
          <pc:docMk/>
          <pc:sldMk cId="286728764" sldId="656"/>
        </pc:sldMkLst>
      </pc:sldChg>
      <pc:sldChg chg="del">
        <pc:chgData name="Xuesu Xiao" userId="2da2dc19-76a6-42ca-a03e-a5becae5e7dc" providerId="ADAL" clId="{388522B0-4254-D24A-A856-BED74287577D}" dt="2022-11-21T22:38:47.180" v="5" actId="2696"/>
        <pc:sldMkLst>
          <pc:docMk/>
          <pc:sldMk cId="2045603794" sldId="657"/>
        </pc:sldMkLst>
      </pc:sldChg>
      <pc:sldChg chg="del">
        <pc:chgData name="Xuesu Xiao" userId="2da2dc19-76a6-42ca-a03e-a5becae5e7dc" providerId="ADAL" clId="{388522B0-4254-D24A-A856-BED74287577D}" dt="2022-11-21T22:38:47.435" v="109" actId="2696"/>
        <pc:sldMkLst>
          <pc:docMk/>
          <pc:sldMk cId="1309345612" sldId="658"/>
        </pc:sldMkLst>
      </pc:sldChg>
      <pc:sldChg chg="del">
        <pc:chgData name="Xuesu Xiao" userId="2da2dc19-76a6-42ca-a03e-a5becae5e7dc" providerId="ADAL" clId="{388522B0-4254-D24A-A856-BED74287577D}" dt="2022-11-21T22:38:47.192" v="10" actId="2696"/>
        <pc:sldMkLst>
          <pc:docMk/>
          <pc:sldMk cId="257966329" sldId="659"/>
        </pc:sldMkLst>
      </pc:sldChg>
      <pc:sldChg chg="del">
        <pc:chgData name="Xuesu Xiao" userId="2da2dc19-76a6-42ca-a03e-a5becae5e7dc" providerId="ADAL" clId="{388522B0-4254-D24A-A856-BED74287577D}" dt="2022-11-21T22:38:47.183" v="7" actId="2696"/>
        <pc:sldMkLst>
          <pc:docMk/>
          <pc:sldMk cId="898988695" sldId="661"/>
        </pc:sldMkLst>
      </pc:sldChg>
      <pc:sldChg chg="del">
        <pc:chgData name="Xuesu Xiao" userId="2da2dc19-76a6-42ca-a03e-a5becae5e7dc" providerId="ADAL" clId="{388522B0-4254-D24A-A856-BED74287577D}" dt="2022-11-21T22:38:47.211" v="21" actId="2696"/>
        <pc:sldMkLst>
          <pc:docMk/>
          <pc:sldMk cId="655491613" sldId="662"/>
        </pc:sldMkLst>
      </pc:sldChg>
      <pc:sldChg chg="del">
        <pc:chgData name="Xuesu Xiao" userId="2da2dc19-76a6-42ca-a03e-a5becae5e7dc" providerId="ADAL" clId="{388522B0-4254-D24A-A856-BED74287577D}" dt="2022-11-21T22:38:47.435" v="110" actId="2696"/>
        <pc:sldMkLst>
          <pc:docMk/>
          <pc:sldMk cId="220831109" sldId="664"/>
        </pc:sldMkLst>
      </pc:sldChg>
      <pc:sldChg chg="del">
        <pc:chgData name="Xuesu Xiao" userId="2da2dc19-76a6-42ca-a03e-a5becae5e7dc" providerId="ADAL" clId="{388522B0-4254-D24A-A856-BED74287577D}" dt="2022-11-21T22:38:47.297" v="50" actId="2696"/>
        <pc:sldMkLst>
          <pc:docMk/>
          <pc:sldMk cId="1883106098" sldId="665"/>
        </pc:sldMkLst>
      </pc:sldChg>
      <pc:sldChg chg="del">
        <pc:chgData name="Xuesu Xiao" userId="2da2dc19-76a6-42ca-a03e-a5becae5e7dc" providerId="ADAL" clId="{388522B0-4254-D24A-A856-BED74287577D}" dt="2022-11-21T22:38:47.266" v="41" actId="2696"/>
        <pc:sldMkLst>
          <pc:docMk/>
          <pc:sldMk cId="1041398260" sldId="666"/>
        </pc:sldMkLst>
      </pc:sldChg>
      <pc:sldChg chg="del">
        <pc:chgData name="Xuesu Xiao" userId="2da2dc19-76a6-42ca-a03e-a5becae5e7dc" providerId="ADAL" clId="{388522B0-4254-D24A-A856-BED74287577D}" dt="2022-11-21T22:38:47.348" v="67" actId="2696"/>
        <pc:sldMkLst>
          <pc:docMk/>
          <pc:sldMk cId="3096920202" sldId="667"/>
        </pc:sldMkLst>
      </pc:sldChg>
      <pc:sldChg chg="del">
        <pc:chgData name="Xuesu Xiao" userId="2da2dc19-76a6-42ca-a03e-a5becae5e7dc" providerId="ADAL" clId="{388522B0-4254-D24A-A856-BED74287577D}" dt="2022-11-21T22:38:47.238" v="29" actId="2696"/>
        <pc:sldMkLst>
          <pc:docMk/>
          <pc:sldMk cId="267638003" sldId="668"/>
        </pc:sldMkLst>
      </pc:sldChg>
      <pc:sldChg chg="del">
        <pc:chgData name="Xuesu Xiao" userId="2da2dc19-76a6-42ca-a03e-a5becae5e7dc" providerId="ADAL" clId="{388522B0-4254-D24A-A856-BED74287577D}" dt="2022-11-21T22:38:47.318" v="60" actId="2696"/>
        <pc:sldMkLst>
          <pc:docMk/>
          <pc:sldMk cId="508068863" sldId="670"/>
        </pc:sldMkLst>
      </pc:sldChg>
      <pc:sldChg chg="del">
        <pc:chgData name="Xuesu Xiao" userId="2da2dc19-76a6-42ca-a03e-a5becae5e7dc" providerId="ADAL" clId="{388522B0-4254-D24A-A856-BED74287577D}" dt="2022-11-21T22:38:47.296" v="49" actId="2696"/>
        <pc:sldMkLst>
          <pc:docMk/>
          <pc:sldMk cId="3496127563" sldId="671"/>
        </pc:sldMkLst>
      </pc:sldChg>
      <pc:sldChg chg="del">
        <pc:chgData name="Xuesu Xiao" userId="2da2dc19-76a6-42ca-a03e-a5becae5e7dc" providerId="ADAL" clId="{388522B0-4254-D24A-A856-BED74287577D}" dt="2022-11-21T22:38:47.397" v="88" actId="2696"/>
        <pc:sldMkLst>
          <pc:docMk/>
          <pc:sldMk cId="186936641" sldId="672"/>
        </pc:sldMkLst>
      </pc:sldChg>
      <pc:sldChg chg="del">
        <pc:chgData name="Xuesu Xiao" userId="2da2dc19-76a6-42ca-a03e-a5becae5e7dc" providerId="ADAL" clId="{388522B0-4254-D24A-A856-BED74287577D}" dt="2022-11-21T22:38:47.272" v="43" actId="2696"/>
        <pc:sldMkLst>
          <pc:docMk/>
          <pc:sldMk cId="3123402381" sldId="673"/>
        </pc:sldMkLst>
      </pc:sldChg>
      <pc:sldChg chg="del">
        <pc:chgData name="Xuesu Xiao" userId="2da2dc19-76a6-42ca-a03e-a5becae5e7dc" providerId="ADAL" clId="{388522B0-4254-D24A-A856-BED74287577D}" dt="2022-11-21T22:38:47.189" v="8" actId="2696"/>
        <pc:sldMkLst>
          <pc:docMk/>
          <pc:sldMk cId="425506678" sldId="674"/>
        </pc:sldMkLst>
      </pc:sldChg>
      <pc:sldChg chg="del">
        <pc:chgData name="Xuesu Xiao" userId="2da2dc19-76a6-42ca-a03e-a5becae5e7dc" providerId="ADAL" clId="{388522B0-4254-D24A-A856-BED74287577D}" dt="2022-11-21T22:38:47.251" v="36" actId="2696"/>
        <pc:sldMkLst>
          <pc:docMk/>
          <pc:sldMk cId="3243631757" sldId="675"/>
        </pc:sldMkLst>
      </pc:sldChg>
      <pc:sldChg chg="del">
        <pc:chgData name="Xuesu Xiao" userId="2da2dc19-76a6-42ca-a03e-a5becae5e7dc" providerId="ADAL" clId="{388522B0-4254-D24A-A856-BED74287577D}" dt="2022-11-21T22:38:47.167" v="3" actId="2696"/>
        <pc:sldMkLst>
          <pc:docMk/>
          <pc:sldMk cId="3819384855" sldId="676"/>
        </pc:sldMkLst>
      </pc:sldChg>
      <pc:sldChg chg="del">
        <pc:chgData name="Xuesu Xiao" userId="2da2dc19-76a6-42ca-a03e-a5becae5e7dc" providerId="ADAL" clId="{388522B0-4254-D24A-A856-BED74287577D}" dt="2022-11-21T22:38:47.485" v="123" actId="2696"/>
        <pc:sldMkLst>
          <pc:docMk/>
          <pc:sldMk cId="2345860668" sldId="677"/>
        </pc:sldMkLst>
      </pc:sldChg>
      <pc:sldChg chg="del">
        <pc:chgData name="Xuesu Xiao" userId="2da2dc19-76a6-42ca-a03e-a5becae5e7dc" providerId="ADAL" clId="{388522B0-4254-D24A-A856-BED74287577D}" dt="2022-11-21T22:38:47.449" v="117" actId="2696"/>
        <pc:sldMkLst>
          <pc:docMk/>
          <pc:sldMk cId="2731871219" sldId="678"/>
        </pc:sldMkLst>
      </pc:sldChg>
      <pc:sldChg chg="del">
        <pc:chgData name="Xuesu Xiao" userId="2da2dc19-76a6-42ca-a03e-a5becae5e7dc" providerId="ADAL" clId="{388522B0-4254-D24A-A856-BED74287577D}" dt="2022-11-21T22:38:47.433" v="106" actId="2696"/>
        <pc:sldMkLst>
          <pc:docMk/>
          <pc:sldMk cId="3408573000" sldId="679"/>
        </pc:sldMkLst>
      </pc:sldChg>
      <pc:sldChg chg="del">
        <pc:chgData name="Xuesu Xiao" userId="2da2dc19-76a6-42ca-a03e-a5becae5e7dc" providerId="ADAL" clId="{388522B0-4254-D24A-A856-BED74287577D}" dt="2022-11-21T22:38:47.455" v="118" actId="2696"/>
        <pc:sldMkLst>
          <pc:docMk/>
          <pc:sldMk cId="3187113962" sldId="680"/>
        </pc:sldMkLst>
      </pc:sldChg>
      <pc:sldChg chg="del">
        <pc:chgData name="Xuesu Xiao" userId="2da2dc19-76a6-42ca-a03e-a5becae5e7dc" providerId="ADAL" clId="{388522B0-4254-D24A-A856-BED74287577D}" dt="2022-11-21T22:38:47.220" v="22" actId="2696"/>
        <pc:sldMkLst>
          <pc:docMk/>
          <pc:sldMk cId="976833968" sldId="681"/>
        </pc:sldMkLst>
      </pc:sldChg>
      <pc:sldChg chg="del">
        <pc:chgData name="Xuesu Xiao" userId="2da2dc19-76a6-42ca-a03e-a5becae5e7dc" providerId="ADAL" clId="{388522B0-4254-D24A-A856-BED74287577D}" dt="2022-11-21T22:38:47.335" v="63" actId="2696"/>
        <pc:sldMkLst>
          <pc:docMk/>
          <pc:sldMk cId="189817737" sldId="682"/>
        </pc:sldMkLst>
      </pc:sldChg>
      <pc:sldChg chg="del">
        <pc:chgData name="Xuesu Xiao" userId="2da2dc19-76a6-42ca-a03e-a5becae5e7dc" providerId="ADAL" clId="{388522B0-4254-D24A-A856-BED74287577D}" dt="2022-11-21T22:38:47.228" v="25" actId="2696"/>
        <pc:sldMkLst>
          <pc:docMk/>
          <pc:sldMk cId="3725742047" sldId="683"/>
        </pc:sldMkLst>
      </pc:sldChg>
      <pc:sldChg chg="del">
        <pc:chgData name="Xuesu Xiao" userId="2da2dc19-76a6-42ca-a03e-a5becae5e7dc" providerId="ADAL" clId="{388522B0-4254-D24A-A856-BED74287577D}" dt="2022-11-21T22:38:47.304" v="51" actId="2696"/>
        <pc:sldMkLst>
          <pc:docMk/>
          <pc:sldMk cId="3302448884" sldId="684"/>
        </pc:sldMkLst>
      </pc:sldChg>
      <pc:sldChg chg="del">
        <pc:chgData name="Xuesu Xiao" userId="2da2dc19-76a6-42ca-a03e-a5becae5e7dc" providerId="ADAL" clId="{388522B0-4254-D24A-A856-BED74287577D}" dt="2022-11-21T22:38:47.240" v="31" actId="2696"/>
        <pc:sldMkLst>
          <pc:docMk/>
          <pc:sldMk cId="3906761755" sldId="686"/>
        </pc:sldMkLst>
      </pc:sldChg>
      <pc:sldChg chg="del">
        <pc:chgData name="Xuesu Xiao" userId="2da2dc19-76a6-42ca-a03e-a5becae5e7dc" providerId="ADAL" clId="{388522B0-4254-D24A-A856-BED74287577D}" dt="2022-11-21T22:38:47.209" v="19" actId="2696"/>
        <pc:sldMkLst>
          <pc:docMk/>
          <pc:sldMk cId="3618532958" sldId="687"/>
        </pc:sldMkLst>
      </pc:sldChg>
      <pc:sldChg chg="del">
        <pc:chgData name="Xuesu Xiao" userId="2da2dc19-76a6-42ca-a03e-a5becae5e7dc" providerId="ADAL" clId="{388522B0-4254-D24A-A856-BED74287577D}" dt="2022-11-21T22:38:47.434" v="107" actId="2696"/>
        <pc:sldMkLst>
          <pc:docMk/>
          <pc:sldMk cId="1633814610" sldId="688"/>
        </pc:sldMkLst>
      </pc:sldChg>
      <pc:sldChg chg="del">
        <pc:chgData name="Xuesu Xiao" userId="2da2dc19-76a6-42ca-a03e-a5becae5e7dc" providerId="ADAL" clId="{388522B0-4254-D24A-A856-BED74287577D}" dt="2022-11-21T22:38:47.193" v="11" actId="2696"/>
        <pc:sldMkLst>
          <pc:docMk/>
          <pc:sldMk cId="2876962085" sldId="689"/>
        </pc:sldMkLst>
      </pc:sldChg>
      <pc:sldChg chg="del">
        <pc:chgData name="Xuesu Xiao" userId="2da2dc19-76a6-42ca-a03e-a5becae5e7dc" providerId="ADAL" clId="{388522B0-4254-D24A-A856-BED74287577D}" dt="2022-11-21T22:38:47.261" v="39" actId="2696"/>
        <pc:sldMkLst>
          <pc:docMk/>
          <pc:sldMk cId="1578399413" sldId="690"/>
        </pc:sldMkLst>
      </pc:sldChg>
      <pc:sldChg chg="del">
        <pc:chgData name="Xuesu Xiao" userId="2da2dc19-76a6-42ca-a03e-a5becae5e7dc" providerId="ADAL" clId="{388522B0-4254-D24A-A856-BED74287577D}" dt="2022-11-21T22:38:47.486" v="125" actId="2696"/>
        <pc:sldMkLst>
          <pc:docMk/>
          <pc:sldMk cId="396439924" sldId="691"/>
        </pc:sldMkLst>
      </pc:sldChg>
      <pc:sldChg chg="del">
        <pc:chgData name="Xuesu Xiao" userId="2da2dc19-76a6-42ca-a03e-a5becae5e7dc" providerId="ADAL" clId="{388522B0-4254-D24A-A856-BED74287577D}" dt="2022-11-21T22:38:47.308" v="55" actId="2696"/>
        <pc:sldMkLst>
          <pc:docMk/>
          <pc:sldMk cId="3118542577" sldId="692"/>
        </pc:sldMkLst>
      </pc:sldChg>
      <pc:sldChg chg="del">
        <pc:chgData name="Xuesu Xiao" userId="2da2dc19-76a6-42ca-a03e-a5becae5e7dc" providerId="ADAL" clId="{388522B0-4254-D24A-A856-BED74287577D}" dt="2022-11-21T22:38:47.421" v="96" actId="2696"/>
        <pc:sldMkLst>
          <pc:docMk/>
          <pc:sldMk cId="827575826" sldId="693"/>
        </pc:sldMkLst>
      </pc:sldChg>
      <pc:sldChg chg="del">
        <pc:chgData name="Xuesu Xiao" userId="2da2dc19-76a6-42ca-a03e-a5becae5e7dc" providerId="ADAL" clId="{388522B0-4254-D24A-A856-BED74287577D}" dt="2022-11-21T22:38:47.386" v="81" actId="2696"/>
        <pc:sldMkLst>
          <pc:docMk/>
          <pc:sldMk cId="2978113965" sldId="694"/>
        </pc:sldMkLst>
      </pc:sldChg>
      <pc:sldChg chg="del">
        <pc:chgData name="Xuesu Xiao" userId="2da2dc19-76a6-42ca-a03e-a5becae5e7dc" providerId="ADAL" clId="{388522B0-4254-D24A-A856-BED74287577D}" dt="2022-11-21T22:38:47.230" v="27" actId="2696"/>
        <pc:sldMkLst>
          <pc:docMk/>
          <pc:sldMk cId="773492238" sldId="695"/>
        </pc:sldMkLst>
      </pc:sldChg>
      <pc:sldChg chg="del">
        <pc:chgData name="Xuesu Xiao" userId="2da2dc19-76a6-42ca-a03e-a5becae5e7dc" providerId="ADAL" clId="{388522B0-4254-D24A-A856-BED74287577D}" dt="2022-11-21T22:38:47.436" v="111" actId="2696"/>
        <pc:sldMkLst>
          <pc:docMk/>
          <pc:sldMk cId="644345171" sldId="696"/>
        </pc:sldMkLst>
      </pc:sldChg>
      <pc:sldChg chg="del">
        <pc:chgData name="Xuesu Xiao" userId="2da2dc19-76a6-42ca-a03e-a5becae5e7dc" providerId="ADAL" clId="{388522B0-4254-D24A-A856-BED74287577D}" dt="2022-11-21T22:38:47.349" v="68" actId="2696"/>
        <pc:sldMkLst>
          <pc:docMk/>
          <pc:sldMk cId="1220081321" sldId="697"/>
        </pc:sldMkLst>
      </pc:sldChg>
      <pc:sldChg chg="del">
        <pc:chgData name="Xuesu Xiao" userId="2da2dc19-76a6-42ca-a03e-a5becae5e7dc" providerId="ADAL" clId="{388522B0-4254-D24A-A856-BED74287577D}" dt="2022-11-21T22:38:47.210" v="20" actId="2696"/>
        <pc:sldMkLst>
          <pc:docMk/>
          <pc:sldMk cId="1034237426" sldId="698"/>
        </pc:sldMkLst>
      </pc:sldChg>
      <pc:sldChg chg="del">
        <pc:chgData name="Xuesu Xiao" userId="2da2dc19-76a6-42ca-a03e-a5becae5e7dc" providerId="ADAL" clId="{388522B0-4254-D24A-A856-BED74287577D}" dt="2022-11-21T22:38:47.385" v="79" actId="2696"/>
        <pc:sldMkLst>
          <pc:docMk/>
          <pc:sldMk cId="2608275133" sldId="699"/>
        </pc:sldMkLst>
      </pc:sldChg>
      <pc:sldChg chg="del">
        <pc:chgData name="Xuesu Xiao" userId="2da2dc19-76a6-42ca-a03e-a5becae5e7dc" providerId="ADAL" clId="{388522B0-4254-D24A-A856-BED74287577D}" dt="2022-11-21T22:38:47.198" v="15" actId="2696"/>
        <pc:sldMkLst>
          <pc:docMk/>
          <pc:sldMk cId="2989780409" sldId="700"/>
        </pc:sldMkLst>
      </pc:sldChg>
      <pc:sldChg chg="del">
        <pc:chgData name="Xuesu Xiao" userId="2da2dc19-76a6-42ca-a03e-a5becae5e7dc" providerId="ADAL" clId="{388522B0-4254-D24A-A856-BED74287577D}" dt="2022-11-21T22:38:47.240" v="32" actId="2696"/>
        <pc:sldMkLst>
          <pc:docMk/>
          <pc:sldMk cId="2023240648" sldId="701"/>
        </pc:sldMkLst>
      </pc:sldChg>
      <pc:sldChg chg="del">
        <pc:chgData name="Xuesu Xiao" userId="2da2dc19-76a6-42ca-a03e-a5becae5e7dc" providerId="ADAL" clId="{388522B0-4254-D24A-A856-BED74287577D}" dt="2022-11-21T22:38:47.422" v="97" actId="2696"/>
        <pc:sldMkLst>
          <pc:docMk/>
          <pc:sldMk cId="3947369344" sldId="702"/>
        </pc:sldMkLst>
      </pc:sldChg>
      <pc:sldChg chg="del">
        <pc:chgData name="Xuesu Xiao" userId="2da2dc19-76a6-42ca-a03e-a5becae5e7dc" providerId="ADAL" clId="{388522B0-4254-D24A-A856-BED74287577D}" dt="2022-11-21T22:38:47.424" v="101" actId="2696"/>
        <pc:sldMkLst>
          <pc:docMk/>
          <pc:sldMk cId="1819340254" sldId="703"/>
        </pc:sldMkLst>
      </pc:sldChg>
      <pc:sldChg chg="del">
        <pc:chgData name="Xuesu Xiao" userId="2da2dc19-76a6-42ca-a03e-a5becae5e7dc" providerId="ADAL" clId="{388522B0-4254-D24A-A856-BED74287577D}" dt="2022-11-21T22:38:47.337" v="65" actId="2696"/>
        <pc:sldMkLst>
          <pc:docMk/>
          <pc:sldMk cId="1357735576" sldId="704"/>
        </pc:sldMkLst>
      </pc:sldChg>
      <pc:sldChg chg="del">
        <pc:chgData name="Xuesu Xiao" userId="2da2dc19-76a6-42ca-a03e-a5becae5e7dc" providerId="ADAL" clId="{388522B0-4254-D24A-A856-BED74287577D}" dt="2022-11-21T22:38:47.374" v="74" actId="2696"/>
        <pc:sldMkLst>
          <pc:docMk/>
          <pc:sldMk cId="803216565" sldId="705"/>
        </pc:sldMkLst>
      </pc:sldChg>
      <pc:sldChg chg="del">
        <pc:chgData name="Xuesu Xiao" userId="2da2dc19-76a6-42ca-a03e-a5becae5e7dc" providerId="ADAL" clId="{388522B0-4254-D24A-A856-BED74287577D}" dt="2022-11-21T22:38:47.429" v="105" actId="2696"/>
        <pc:sldMkLst>
          <pc:docMk/>
          <pc:sldMk cId="2565813507" sldId="707"/>
        </pc:sldMkLst>
      </pc:sldChg>
      <pc:sldChg chg="del">
        <pc:chgData name="Xuesu Xiao" userId="2da2dc19-76a6-42ca-a03e-a5becae5e7dc" providerId="ADAL" clId="{388522B0-4254-D24A-A856-BED74287577D}" dt="2022-11-21T22:38:47.319" v="61" actId="2696"/>
        <pc:sldMkLst>
          <pc:docMk/>
          <pc:sldMk cId="3618344742" sldId="708"/>
        </pc:sldMkLst>
      </pc:sldChg>
      <pc:sldChg chg="del">
        <pc:chgData name="Xuesu Xiao" userId="2da2dc19-76a6-42ca-a03e-a5becae5e7dc" providerId="ADAL" clId="{388522B0-4254-D24A-A856-BED74287577D}" dt="2022-11-21T22:38:47.267" v="42" actId="2696"/>
        <pc:sldMkLst>
          <pc:docMk/>
          <pc:sldMk cId="506419145" sldId="709"/>
        </pc:sldMkLst>
      </pc:sldChg>
      <pc:sldChg chg="del">
        <pc:chgData name="Xuesu Xiao" userId="2da2dc19-76a6-42ca-a03e-a5becae5e7dc" providerId="ADAL" clId="{388522B0-4254-D24A-A856-BED74287577D}" dt="2022-11-21T22:38:47.486" v="124" actId="2696"/>
        <pc:sldMkLst>
          <pc:docMk/>
          <pc:sldMk cId="1299132333" sldId="710"/>
        </pc:sldMkLst>
      </pc:sldChg>
      <pc:sldChg chg="del">
        <pc:chgData name="Xuesu Xiao" userId="2da2dc19-76a6-42ca-a03e-a5becae5e7dc" providerId="ADAL" clId="{388522B0-4254-D24A-A856-BED74287577D}" dt="2022-11-21T22:38:47.273" v="44" actId="2696"/>
        <pc:sldMkLst>
          <pc:docMk/>
          <pc:sldMk cId="1015582973" sldId="711"/>
        </pc:sldMkLst>
      </pc:sldChg>
      <pc:sldChg chg="del">
        <pc:chgData name="Xuesu Xiao" userId="2da2dc19-76a6-42ca-a03e-a5becae5e7dc" providerId="ADAL" clId="{388522B0-4254-D24A-A856-BED74287577D}" dt="2022-11-21T22:38:47.388" v="84" actId="2696"/>
        <pc:sldMkLst>
          <pc:docMk/>
          <pc:sldMk cId="3939337931" sldId="713"/>
        </pc:sldMkLst>
      </pc:sldChg>
      <pc:sldChg chg="del">
        <pc:chgData name="Xuesu Xiao" userId="2da2dc19-76a6-42ca-a03e-a5becae5e7dc" providerId="ADAL" clId="{388522B0-4254-D24A-A856-BED74287577D}" dt="2022-11-21T22:38:47.387" v="83" actId="2696"/>
        <pc:sldMkLst>
          <pc:docMk/>
          <pc:sldMk cId="3496622632" sldId="714"/>
        </pc:sldMkLst>
      </pc:sldChg>
      <pc:sldChg chg="del">
        <pc:chgData name="Xuesu Xiao" userId="2da2dc19-76a6-42ca-a03e-a5becae5e7dc" providerId="ADAL" clId="{388522B0-4254-D24A-A856-BED74287577D}" dt="2022-11-21T22:38:47.423" v="98" actId="2696"/>
        <pc:sldMkLst>
          <pc:docMk/>
          <pc:sldMk cId="2508442033" sldId="715"/>
        </pc:sldMkLst>
      </pc:sldChg>
      <pc:sldChg chg="del">
        <pc:chgData name="Xuesu Xiao" userId="2da2dc19-76a6-42ca-a03e-a5becae5e7dc" providerId="ADAL" clId="{388522B0-4254-D24A-A856-BED74287577D}" dt="2022-11-21T22:38:47.238" v="30" actId="2696"/>
        <pc:sldMkLst>
          <pc:docMk/>
          <pc:sldMk cId="2522243603" sldId="716"/>
        </pc:sldMkLst>
      </pc:sldChg>
      <pc:sldChg chg="del">
        <pc:chgData name="Xuesu Xiao" userId="2da2dc19-76a6-42ca-a03e-a5becae5e7dc" providerId="ADAL" clId="{388522B0-4254-D24A-A856-BED74287577D}" dt="2022-11-21T22:38:47.309" v="56" actId="2696"/>
        <pc:sldMkLst>
          <pc:docMk/>
          <pc:sldMk cId="842512751" sldId="717"/>
        </pc:sldMkLst>
      </pc:sldChg>
      <pc:sldChg chg="del">
        <pc:chgData name="Xuesu Xiao" userId="2da2dc19-76a6-42ca-a03e-a5becae5e7dc" providerId="ADAL" clId="{388522B0-4254-D24A-A856-BED74287577D}" dt="2022-11-21T22:38:47.493" v="127" actId="2696"/>
        <pc:sldMkLst>
          <pc:docMk/>
          <pc:sldMk cId="2748746754" sldId="718"/>
        </pc:sldMkLst>
      </pc:sldChg>
      <pc:sldChg chg="del">
        <pc:chgData name="Xuesu Xiao" userId="2da2dc19-76a6-42ca-a03e-a5becae5e7dc" providerId="ADAL" clId="{388522B0-4254-D24A-A856-BED74287577D}" dt="2022-11-21T22:38:47.309" v="57" actId="2696"/>
        <pc:sldMkLst>
          <pc:docMk/>
          <pc:sldMk cId="2853776230" sldId="719"/>
        </pc:sldMkLst>
      </pc:sldChg>
      <pc:sldChg chg="del">
        <pc:chgData name="Xuesu Xiao" userId="2da2dc19-76a6-42ca-a03e-a5becae5e7dc" providerId="ADAL" clId="{388522B0-4254-D24A-A856-BED74287577D}" dt="2022-11-21T22:38:47.444" v="116" actId="2696"/>
        <pc:sldMkLst>
          <pc:docMk/>
          <pc:sldMk cId="1486732617" sldId="720"/>
        </pc:sldMkLst>
      </pc:sldChg>
      <pc:sldChg chg="del">
        <pc:chgData name="Xuesu Xiao" userId="2da2dc19-76a6-42ca-a03e-a5becae5e7dc" providerId="ADAL" clId="{388522B0-4254-D24A-A856-BED74287577D}" dt="2022-11-21T22:38:47.355" v="71" actId="2696"/>
        <pc:sldMkLst>
          <pc:docMk/>
          <pc:sldMk cId="2979421199" sldId="721"/>
        </pc:sldMkLst>
      </pc:sldChg>
      <pc:sldChg chg="del">
        <pc:chgData name="Xuesu Xiao" userId="2da2dc19-76a6-42ca-a03e-a5becae5e7dc" providerId="ADAL" clId="{388522B0-4254-D24A-A856-BED74287577D}" dt="2022-11-21T22:38:47.387" v="82" actId="2696"/>
        <pc:sldMkLst>
          <pc:docMk/>
          <pc:sldMk cId="1387552010" sldId="722"/>
        </pc:sldMkLst>
      </pc:sldChg>
      <pc:sldChg chg="del">
        <pc:chgData name="Xuesu Xiao" userId="2da2dc19-76a6-42ca-a03e-a5becae5e7dc" providerId="ADAL" clId="{388522B0-4254-D24A-A856-BED74287577D}" dt="2022-11-21T22:38:47.436" v="112" actId="2696"/>
        <pc:sldMkLst>
          <pc:docMk/>
          <pc:sldMk cId="4150657034" sldId="723"/>
        </pc:sldMkLst>
      </pc:sldChg>
      <pc:sldChg chg="del">
        <pc:chgData name="Xuesu Xiao" userId="2da2dc19-76a6-42ca-a03e-a5becae5e7dc" providerId="ADAL" clId="{388522B0-4254-D24A-A856-BED74287577D}" dt="2022-11-21T22:38:47.437" v="114" actId="2696"/>
        <pc:sldMkLst>
          <pc:docMk/>
          <pc:sldMk cId="2349017938" sldId="724"/>
        </pc:sldMkLst>
      </pc:sldChg>
      <pc:sldChg chg="del">
        <pc:chgData name="Xuesu Xiao" userId="2da2dc19-76a6-42ca-a03e-a5becae5e7dc" providerId="ADAL" clId="{388522B0-4254-D24A-A856-BED74287577D}" dt="2022-11-21T22:38:47.310" v="58" actId="2696"/>
        <pc:sldMkLst>
          <pc:docMk/>
          <pc:sldMk cId="97618505" sldId="725"/>
        </pc:sldMkLst>
      </pc:sldChg>
      <pc:sldChg chg="del">
        <pc:chgData name="Xuesu Xiao" userId="2da2dc19-76a6-42ca-a03e-a5becae5e7dc" providerId="ADAL" clId="{388522B0-4254-D24A-A856-BED74287577D}" dt="2022-11-21T22:38:47.243" v="34" actId="2696"/>
        <pc:sldMkLst>
          <pc:docMk/>
          <pc:sldMk cId="3013542281" sldId="726"/>
        </pc:sldMkLst>
      </pc:sldChg>
      <pc:sldChg chg="del">
        <pc:chgData name="Xuesu Xiao" userId="2da2dc19-76a6-42ca-a03e-a5becae5e7dc" providerId="ADAL" clId="{388522B0-4254-D24A-A856-BED74287577D}" dt="2022-11-21T22:38:47.423" v="99" actId="2696"/>
        <pc:sldMkLst>
          <pc:docMk/>
          <pc:sldMk cId="1505620613" sldId="727"/>
        </pc:sldMkLst>
      </pc:sldChg>
      <pc:sldChg chg="del">
        <pc:chgData name="Xuesu Xiao" userId="2da2dc19-76a6-42ca-a03e-a5becae5e7dc" providerId="ADAL" clId="{388522B0-4254-D24A-A856-BED74287577D}" dt="2022-11-21T22:38:47.221" v="23" actId="2696"/>
        <pc:sldMkLst>
          <pc:docMk/>
          <pc:sldMk cId="1269630576" sldId="728"/>
        </pc:sldMkLst>
      </pc:sldChg>
      <pc:sldChg chg="del">
        <pc:chgData name="Xuesu Xiao" userId="2da2dc19-76a6-42ca-a03e-a5becae5e7dc" providerId="ADAL" clId="{388522B0-4254-D24A-A856-BED74287577D}" dt="2022-11-21T22:38:47.355" v="70" actId="2696"/>
        <pc:sldMkLst>
          <pc:docMk/>
          <pc:sldMk cId="2605649036" sldId="730"/>
        </pc:sldMkLst>
      </pc:sldChg>
      <pc:sldChg chg="del">
        <pc:chgData name="Xuesu Xiao" userId="2da2dc19-76a6-42ca-a03e-a5becae5e7dc" providerId="ADAL" clId="{388522B0-4254-D24A-A856-BED74287577D}" dt="2022-11-21T22:38:47.428" v="104" actId="2696"/>
        <pc:sldMkLst>
          <pc:docMk/>
          <pc:sldMk cId="4207480950" sldId="731"/>
        </pc:sldMkLst>
      </pc:sldChg>
      <pc:sldChg chg="del">
        <pc:chgData name="Xuesu Xiao" userId="2da2dc19-76a6-42ca-a03e-a5becae5e7dc" providerId="ADAL" clId="{388522B0-4254-D24A-A856-BED74287577D}" dt="2022-11-21T22:38:47.199" v="16" actId="2696"/>
        <pc:sldMkLst>
          <pc:docMk/>
          <pc:sldMk cId="1459270532" sldId="732"/>
        </pc:sldMkLst>
      </pc:sldChg>
      <pc:sldChg chg="del">
        <pc:chgData name="Xuesu Xiao" userId="2da2dc19-76a6-42ca-a03e-a5becae5e7dc" providerId="ADAL" clId="{388522B0-4254-D24A-A856-BED74287577D}" dt="2022-11-21T22:38:47.199" v="17" actId="2696"/>
        <pc:sldMkLst>
          <pc:docMk/>
          <pc:sldMk cId="3201698968" sldId="733"/>
        </pc:sldMkLst>
      </pc:sldChg>
      <pc:sldChg chg="delSp add">
        <pc:chgData name="Xuesu Xiao" userId="2da2dc19-76a6-42ca-a03e-a5becae5e7dc" providerId="ADAL" clId="{388522B0-4254-D24A-A856-BED74287577D}" dt="2022-11-21T23:07:59.019" v="223"/>
        <pc:sldMkLst>
          <pc:docMk/>
          <pc:sldMk cId="2950802015" sldId="751"/>
        </pc:sldMkLst>
        <pc:spChg chg="del">
          <ac:chgData name="Xuesu Xiao" userId="2da2dc19-76a6-42ca-a03e-a5becae5e7dc" providerId="ADAL" clId="{388522B0-4254-D24A-A856-BED74287577D}" dt="2022-11-21T23:07:59.019" v="223"/>
          <ac:spMkLst>
            <pc:docMk/>
            <pc:sldMk cId="2950802015" sldId="751"/>
            <ac:spMk id="4" creationId="{E73A812C-32D7-F447-8B02-C55238F120D8}"/>
          </ac:spMkLst>
        </pc:spChg>
      </pc:sldChg>
      <pc:sldChg chg="delSp add">
        <pc:chgData name="Xuesu Xiao" userId="2da2dc19-76a6-42ca-a03e-a5becae5e7dc" providerId="ADAL" clId="{388522B0-4254-D24A-A856-BED74287577D}" dt="2022-11-21T23:07:59.019" v="223"/>
        <pc:sldMkLst>
          <pc:docMk/>
          <pc:sldMk cId="1045814312" sldId="752"/>
        </pc:sldMkLst>
        <pc:spChg chg="del">
          <ac:chgData name="Xuesu Xiao" userId="2da2dc19-76a6-42ca-a03e-a5becae5e7dc" providerId="ADAL" clId="{388522B0-4254-D24A-A856-BED74287577D}" dt="2022-11-21T23:07:59.019" v="223"/>
          <ac:spMkLst>
            <pc:docMk/>
            <pc:sldMk cId="1045814312" sldId="752"/>
            <ac:spMk id="4" creationId="{E73A812C-32D7-F447-8B02-C55238F120D8}"/>
          </ac:spMkLst>
        </pc:spChg>
      </pc:sldChg>
      <pc:sldChg chg="delSp add">
        <pc:chgData name="Xuesu Xiao" userId="2da2dc19-76a6-42ca-a03e-a5becae5e7dc" providerId="ADAL" clId="{388522B0-4254-D24A-A856-BED74287577D}" dt="2022-11-21T23:07:59.019" v="223"/>
        <pc:sldMkLst>
          <pc:docMk/>
          <pc:sldMk cId="1705163463" sldId="753"/>
        </pc:sldMkLst>
        <pc:spChg chg="del">
          <ac:chgData name="Xuesu Xiao" userId="2da2dc19-76a6-42ca-a03e-a5becae5e7dc" providerId="ADAL" clId="{388522B0-4254-D24A-A856-BED74287577D}" dt="2022-11-21T23:07:59.019" v="223"/>
          <ac:spMkLst>
            <pc:docMk/>
            <pc:sldMk cId="1705163463" sldId="753"/>
            <ac:spMk id="4" creationId="{E73A812C-32D7-F447-8B02-C55238F120D8}"/>
          </ac:spMkLst>
        </pc:spChg>
      </pc:sldChg>
      <pc:sldChg chg="delSp add">
        <pc:chgData name="Xuesu Xiao" userId="2da2dc19-76a6-42ca-a03e-a5becae5e7dc" providerId="ADAL" clId="{388522B0-4254-D24A-A856-BED74287577D}" dt="2022-11-21T23:07:59.019" v="223"/>
        <pc:sldMkLst>
          <pc:docMk/>
          <pc:sldMk cId="2902372224" sldId="754"/>
        </pc:sldMkLst>
        <pc:spChg chg="del">
          <ac:chgData name="Xuesu Xiao" userId="2da2dc19-76a6-42ca-a03e-a5becae5e7dc" providerId="ADAL" clId="{388522B0-4254-D24A-A856-BED74287577D}" dt="2022-11-21T23:07:59.019" v="223"/>
          <ac:spMkLst>
            <pc:docMk/>
            <pc:sldMk cId="2902372224" sldId="754"/>
            <ac:spMk id="4" creationId="{16070EB4-4832-CE49-AD50-313B07A844E4}"/>
          </ac:spMkLst>
        </pc:spChg>
      </pc:sldChg>
      <pc:sldChg chg="delSp add del">
        <pc:chgData name="Xuesu Xiao" userId="2da2dc19-76a6-42ca-a03e-a5becae5e7dc" providerId="ADAL" clId="{388522B0-4254-D24A-A856-BED74287577D}" dt="2022-11-21T23:07:59.019" v="223"/>
        <pc:sldMkLst>
          <pc:docMk/>
          <pc:sldMk cId="1615115224" sldId="755"/>
        </pc:sldMkLst>
        <pc:spChg chg="del">
          <ac:chgData name="Xuesu Xiao" userId="2da2dc19-76a6-42ca-a03e-a5becae5e7dc" providerId="ADAL" clId="{388522B0-4254-D24A-A856-BED74287577D}" dt="2022-11-21T23:07:59.019" v="223"/>
          <ac:spMkLst>
            <pc:docMk/>
            <pc:sldMk cId="1615115224" sldId="755"/>
            <ac:spMk id="4" creationId="{39225EE2-04CB-D3AC-6FB2-1259EA09537D}"/>
          </ac:spMkLst>
        </pc:spChg>
      </pc:sldChg>
      <pc:sldChg chg="delSp add">
        <pc:chgData name="Xuesu Xiao" userId="2da2dc19-76a6-42ca-a03e-a5becae5e7dc" providerId="ADAL" clId="{388522B0-4254-D24A-A856-BED74287577D}" dt="2022-11-21T23:07:59.019" v="223"/>
        <pc:sldMkLst>
          <pc:docMk/>
          <pc:sldMk cId="2945258683" sldId="756"/>
        </pc:sldMkLst>
        <pc:spChg chg="del">
          <ac:chgData name="Xuesu Xiao" userId="2da2dc19-76a6-42ca-a03e-a5becae5e7dc" providerId="ADAL" clId="{388522B0-4254-D24A-A856-BED74287577D}" dt="2022-11-21T23:07:59.019" v="223"/>
          <ac:spMkLst>
            <pc:docMk/>
            <pc:sldMk cId="2945258683" sldId="756"/>
            <ac:spMk id="4" creationId="{16070EB4-4832-CE49-AD50-313B07A844E4}"/>
          </ac:spMkLst>
        </pc:spChg>
      </pc:sldChg>
      <pc:sldChg chg="delSp add">
        <pc:chgData name="Xuesu Xiao" userId="2da2dc19-76a6-42ca-a03e-a5becae5e7dc" providerId="ADAL" clId="{388522B0-4254-D24A-A856-BED74287577D}" dt="2022-11-21T23:07:59.019" v="223"/>
        <pc:sldMkLst>
          <pc:docMk/>
          <pc:sldMk cId="3197223571" sldId="757"/>
        </pc:sldMkLst>
        <pc:spChg chg="del">
          <ac:chgData name="Xuesu Xiao" userId="2da2dc19-76a6-42ca-a03e-a5becae5e7dc" providerId="ADAL" clId="{388522B0-4254-D24A-A856-BED74287577D}" dt="2022-11-21T23:07:59.019" v="223"/>
          <ac:spMkLst>
            <pc:docMk/>
            <pc:sldMk cId="3197223571" sldId="757"/>
            <ac:spMk id="4" creationId="{16070EB4-4832-CE49-AD50-313B07A844E4}"/>
          </ac:spMkLst>
        </pc:spChg>
      </pc:sldChg>
      <pc:sldChg chg="delSp add">
        <pc:chgData name="Xuesu Xiao" userId="2da2dc19-76a6-42ca-a03e-a5becae5e7dc" providerId="ADAL" clId="{388522B0-4254-D24A-A856-BED74287577D}" dt="2022-11-21T23:07:59.019" v="223"/>
        <pc:sldMkLst>
          <pc:docMk/>
          <pc:sldMk cId="1083350839" sldId="758"/>
        </pc:sldMkLst>
        <pc:spChg chg="del">
          <ac:chgData name="Xuesu Xiao" userId="2da2dc19-76a6-42ca-a03e-a5becae5e7dc" providerId="ADAL" clId="{388522B0-4254-D24A-A856-BED74287577D}" dt="2022-11-21T23:07:59.019" v="223"/>
          <ac:spMkLst>
            <pc:docMk/>
            <pc:sldMk cId="1083350839" sldId="758"/>
            <ac:spMk id="4" creationId="{16070EB4-4832-CE49-AD50-313B07A844E4}"/>
          </ac:spMkLst>
        </pc:spChg>
      </pc:sldChg>
      <pc:sldChg chg="delSp add">
        <pc:chgData name="Xuesu Xiao" userId="2da2dc19-76a6-42ca-a03e-a5becae5e7dc" providerId="ADAL" clId="{388522B0-4254-D24A-A856-BED74287577D}" dt="2022-11-21T23:07:59.019" v="223"/>
        <pc:sldMkLst>
          <pc:docMk/>
          <pc:sldMk cId="1811444051" sldId="759"/>
        </pc:sldMkLst>
        <pc:spChg chg="del">
          <ac:chgData name="Xuesu Xiao" userId="2da2dc19-76a6-42ca-a03e-a5becae5e7dc" providerId="ADAL" clId="{388522B0-4254-D24A-A856-BED74287577D}" dt="2022-11-21T23:07:59.019" v="223"/>
          <ac:spMkLst>
            <pc:docMk/>
            <pc:sldMk cId="1811444051" sldId="759"/>
            <ac:spMk id="4" creationId="{16070EB4-4832-CE49-AD50-313B07A844E4}"/>
          </ac:spMkLst>
        </pc:spChg>
      </pc:sldChg>
      <pc:sldChg chg="delSp add">
        <pc:chgData name="Xuesu Xiao" userId="2da2dc19-76a6-42ca-a03e-a5becae5e7dc" providerId="ADAL" clId="{388522B0-4254-D24A-A856-BED74287577D}" dt="2022-11-21T23:07:59.019" v="223"/>
        <pc:sldMkLst>
          <pc:docMk/>
          <pc:sldMk cId="3738923820" sldId="761"/>
        </pc:sldMkLst>
        <pc:spChg chg="del">
          <ac:chgData name="Xuesu Xiao" userId="2da2dc19-76a6-42ca-a03e-a5becae5e7dc" providerId="ADAL" clId="{388522B0-4254-D24A-A856-BED74287577D}" dt="2022-11-21T23:07:59.019" v="223"/>
          <ac:spMkLst>
            <pc:docMk/>
            <pc:sldMk cId="3738923820" sldId="761"/>
            <ac:spMk id="4" creationId="{2BAC60C4-4160-A145-AD21-7EBFF6EEF169}"/>
          </ac:spMkLst>
        </pc:spChg>
      </pc:sldChg>
      <pc:sldChg chg="modSp add del mod">
        <pc:chgData name="Xuesu Xiao" userId="2da2dc19-76a6-42ca-a03e-a5becae5e7dc" providerId="ADAL" clId="{388522B0-4254-D24A-A856-BED74287577D}" dt="2022-11-21T23:05:58.618" v="217" actId="2696"/>
        <pc:sldMkLst>
          <pc:docMk/>
          <pc:sldMk cId="3774005326" sldId="764"/>
        </pc:sldMkLst>
        <pc:spChg chg="mod">
          <ac:chgData name="Xuesu Xiao" userId="2da2dc19-76a6-42ca-a03e-a5becae5e7dc" providerId="ADAL" clId="{388522B0-4254-D24A-A856-BED74287577D}" dt="2022-11-21T22:57:40.550" v="167" actId="27636"/>
          <ac:spMkLst>
            <pc:docMk/>
            <pc:sldMk cId="3774005326" sldId="764"/>
            <ac:spMk id="3" creationId="{A16676C5-A036-7744-9932-B1D30590B1D0}"/>
          </ac:spMkLst>
        </pc:spChg>
      </pc:sldChg>
      <pc:sldChg chg="delSp add">
        <pc:chgData name="Xuesu Xiao" userId="2da2dc19-76a6-42ca-a03e-a5becae5e7dc" providerId="ADAL" clId="{388522B0-4254-D24A-A856-BED74287577D}" dt="2022-11-21T23:07:59.019" v="223"/>
        <pc:sldMkLst>
          <pc:docMk/>
          <pc:sldMk cId="2478145937" sldId="766"/>
        </pc:sldMkLst>
        <pc:spChg chg="del">
          <ac:chgData name="Xuesu Xiao" userId="2da2dc19-76a6-42ca-a03e-a5becae5e7dc" providerId="ADAL" clId="{388522B0-4254-D24A-A856-BED74287577D}" dt="2022-11-21T23:07:59.019" v="223"/>
          <ac:spMkLst>
            <pc:docMk/>
            <pc:sldMk cId="2478145937" sldId="766"/>
            <ac:spMk id="4" creationId="{55595617-4BA7-A44C-9B8A-3E146E9FE18E}"/>
          </ac:spMkLst>
        </pc:spChg>
      </pc:sldChg>
      <pc:sldChg chg="delSp add">
        <pc:chgData name="Xuesu Xiao" userId="2da2dc19-76a6-42ca-a03e-a5becae5e7dc" providerId="ADAL" clId="{388522B0-4254-D24A-A856-BED74287577D}" dt="2022-11-21T23:07:59.019" v="223"/>
        <pc:sldMkLst>
          <pc:docMk/>
          <pc:sldMk cId="1983801787" sldId="782"/>
        </pc:sldMkLst>
        <pc:spChg chg="del">
          <ac:chgData name="Xuesu Xiao" userId="2da2dc19-76a6-42ca-a03e-a5becae5e7dc" providerId="ADAL" clId="{388522B0-4254-D24A-A856-BED74287577D}" dt="2022-11-21T23:07:59.019" v="223"/>
          <ac:spMkLst>
            <pc:docMk/>
            <pc:sldMk cId="1983801787" sldId="782"/>
            <ac:spMk id="4" creationId="{58389981-4DFA-9040-89BF-EB38887CEDCE}"/>
          </ac:spMkLst>
        </pc:spChg>
      </pc:sldChg>
      <pc:sldChg chg="delSp add del">
        <pc:chgData name="Xuesu Xiao" userId="2da2dc19-76a6-42ca-a03e-a5becae5e7dc" providerId="ADAL" clId="{388522B0-4254-D24A-A856-BED74287577D}" dt="2022-11-21T23:07:59.019" v="223"/>
        <pc:sldMkLst>
          <pc:docMk/>
          <pc:sldMk cId="2747247620" sldId="783"/>
        </pc:sldMkLst>
        <pc:spChg chg="del">
          <ac:chgData name="Xuesu Xiao" userId="2da2dc19-76a6-42ca-a03e-a5becae5e7dc" providerId="ADAL" clId="{388522B0-4254-D24A-A856-BED74287577D}" dt="2022-11-21T23:07:59.019" v="223"/>
          <ac:spMkLst>
            <pc:docMk/>
            <pc:sldMk cId="2747247620" sldId="783"/>
            <ac:spMk id="4" creationId="{0A7CB021-1DAE-05A3-52AA-8A8E651A74EF}"/>
          </ac:spMkLst>
        </pc:spChg>
      </pc:sldChg>
      <pc:sldChg chg="delSp add del">
        <pc:chgData name="Xuesu Xiao" userId="2da2dc19-76a6-42ca-a03e-a5becae5e7dc" providerId="ADAL" clId="{388522B0-4254-D24A-A856-BED74287577D}" dt="2022-11-21T23:07:59.019" v="223"/>
        <pc:sldMkLst>
          <pc:docMk/>
          <pc:sldMk cId="3838334956" sldId="784"/>
        </pc:sldMkLst>
        <pc:spChg chg="del">
          <ac:chgData name="Xuesu Xiao" userId="2da2dc19-76a6-42ca-a03e-a5becae5e7dc" providerId="ADAL" clId="{388522B0-4254-D24A-A856-BED74287577D}" dt="2022-11-21T23:07:59.019" v="223"/>
          <ac:spMkLst>
            <pc:docMk/>
            <pc:sldMk cId="3838334956" sldId="784"/>
            <ac:spMk id="4" creationId="{2FB61332-7008-3371-DB02-4D71C6E17A2D}"/>
          </ac:spMkLst>
        </pc:spChg>
      </pc:sldChg>
      <pc:sldChg chg="delSp modSp add mod">
        <pc:chgData name="Xuesu Xiao" userId="2da2dc19-76a6-42ca-a03e-a5becae5e7dc" providerId="ADAL" clId="{388522B0-4254-D24A-A856-BED74287577D}" dt="2022-11-21T23:07:59.019" v="223"/>
        <pc:sldMkLst>
          <pc:docMk/>
          <pc:sldMk cId="2035495031" sldId="785"/>
        </pc:sldMkLst>
        <pc:spChg chg="mod">
          <ac:chgData name="Xuesu Xiao" userId="2da2dc19-76a6-42ca-a03e-a5becae5e7dc" providerId="ADAL" clId="{388522B0-4254-D24A-A856-BED74287577D}" dt="2022-11-21T22:54:53.931" v="160" actId="20577"/>
          <ac:spMkLst>
            <pc:docMk/>
            <pc:sldMk cId="2035495031" sldId="785"/>
            <ac:spMk id="3" creationId="{1E499CD9-10DB-0BED-70C2-97F386659B74}"/>
          </ac:spMkLst>
        </pc:spChg>
        <pc:spChg chg="del">
          <ac:chgData name="Xuesu Xiao" userId="2da2dc19-76a6-42ca-a03e-a5becae5e7dc" providerId="ADAL" clId="{388522B0-4254-D24A-A856-BED74287577D}" dt="2022-11-21T23:07:59.019" v="223"/>
          <ac:spMkLst>
            <pc:docMk/>
            <pc:sldMk cId="2035495031" sldId="785"/>
            <ac:spMk id="4" creationId="{2BC5DEF5-6F7D-C2C1-DA3C-E419B966A205}"/>
          </ac:spMkLst>
        </pc:spChg>
      </pc:sldChg>
      <pc:sldChg chg="add del">
        <pc:chgData name="Xuesu Xiao" userId="2da2dc19-76a6-42ca-a03e-a5becae5e7dc" providerId="ADAL" clId="{388522B0-4254-D24A-A856-BED74287577D}" dt="2022-11-21T22:55:07.085" v="161" actId="2696"/>
        <pc:sldMkLst>
          <pc:docMk/>
          <pc:sldMk cId="921167910" sldId="786"/>
        </pc:sldMkLst>
      </pc:sldChg>
      <pc:sldChg chg="add del">
        <pc:chgData name="Xuesu Xiao" userId="2da2dc19-76a6-42ca-a03e-a5becae5e7dc" providerId="ADAL" clId="{388522B0-4254-D24A-A856-BED74287577D}" dt="2022-11-21T22:55:31.068" v="162" actId="2696"/>
        <pc:sldMkLst>
          <pc:docMk/>
          <pc:sldMk cId="3659381749" sldId="787"/>
        </pc:sldMkLst>
      </pc:sldChg>
      <pc:sldChg chg="delSp modSp add mod">
        <pc:chgData name="Xuesu Xiao" userId="2da2dc19-76a6-42ca-a03e-a5becae5e7dc" providerId="ADAL" clId="{388522B0-4254-D24A-A856-BED74287577D}" dt="2022-11-21T23:38:41.869" v="293" actId="20577"/>
        <pc:sldMkLst>
          <pc:docMk/>
          <pc:sldMk cId="498769626" sldId="788"/>
        </pc:sldMkLst>
        <pc:spChg chg="mod">
          <ac:chgData name="Xuesu Xiao" userId="2da2dc19-76a6-42ca-a03e-a5becae5e7dc" providerId="ADAL" clId="{388522B0-4254-D24A-A856-BED74287577D}" dt="2022-11-21T23:38:41.869" v="293" actId="20577"/>
          <ac:spMkLst>
            <pc:docMk/>
            <pc:sldMk cId="498769626" sldId="788"/>
            <ac:spMk id="3" creationId="{231B782E-4A75-A880-4208-0D162ABF9052}"/>
          </ac:spMkLst>
        </pc:spChg>
        <pc:spChg chg="del">
          <ac:chgData name="Xuesu Xiao" userId="2da2dc19-76a6-42ca-a03e-a5becae5e7dc" providerId="ADAL" clId="{388522B0-4254-D24A-A856-BED74287577D}" dt="2022-11-21T23:07:59.019" v="223"/>
          <ac:spMkLst>
            <pc:docMk/>
            <pc:sldMk cId="498769626" sldId="788"/>
            <ac:spMk id="4" creationId="{B8EDABBA-4E94-B5F3-F600-9FB2182294FC}"/>
          </ac:spMkLst>
        </pc:spChg>
      </pc:sldChg>
      <pc:sldChg chg="modSp add del mod">
        <pc:chgData name="Xuesu Xiao" userId="2da2dc19-76a6-42ca-a03e-a5becae5e7dc" providerId="ADAL" clId="{388522B0-4254-D24A-A856-BED74287577D}" dt="2022-11-21T22:57:19.011" v="163" actId="2696"/>
        <pc:sldMkLst>
          <pc:docMk/>
          <pc:sldMk cId="631854125" sldId="789"/>
        </pc:sldMkLst>
        <pc:spChg chg="mod">
          <ac:chgData name="Xuesu Xiao" userId="2da2dc19-76a6-42ca-a03e-a5becae5e7dc" providerId="ADAL" clId="{388522B0-4254-D24A-A856-BED74287577D}" dt="2022-11-21T22:47:05.763" v="131" actId="27636"/>
          <ac:spMkLst>
            <pc:docMk/>
            <pc:sldMk cId="631854125" sldId="789"/>
            <ac:spMk id="3" creationId="{8649FF52-CDB2-F12A-8AF8-A3CB161012B2}"/>
          </ac:spMkLst>
        </pc:spChg>
      </pc:sldChg>
      <pc:sldChg chg="delSp add">
        <pc:chgData name="Xuesu Xiao" userId="2da2dc19-76a6-42ca-a03e-a5becae5e7dc" providerId="ADAL" clId="{388522B0-4254-D24A-A856-BED74287577D}" dt="2022-11-21T23:07:59.019" v="223"/>
        <pc:sldMkLst>
          <pc:docMk/>
          <pc:sldMk cId="612040403" sldId="792"/>
        </pc:sldMkLst>
        <pc:spChg chg="del">
          <ac:chgData name="Xuesu Xiao" userId="2da2dc19-76a6-42ca-a03e-a5becae5e7dc" providerId="ADAL" clId="{388522B0-4254-D24A-A856-BED74287577D}" dt="2022-11-21T23:07:59.019" v="223"/>
          <ac:spMkLst>
            <pc:docMk/>
            <pc:sldMk cId="612040403" sldId="792"/>
            <ac:spMk id="4" creationId="{58389981-4DFA-9040-89BF-EB38887CEDCE}"/>
          </ac:spMkLst>
        </pc:spChg>
      </pc:sldChg>
      <pc:sldChg chg="delSp modSp add mod">
        <pc:chgData name="Xuesu Xiao" userId="2da2dc19-76a6-42ca-a03e-a5becae5e7dc" providerId="ADAL" clId="{388522B0-4254-D24A-A856-BED74287577D}" dt="2022-11-21T23:07:59.019" v="223"/>
        <pc:sldMkLst>
          <pc:docMk/>
          <pc:sldMk cId="791294646" sldId="793"/>
        </pc:sldMkLst>
        <pc:spChg chg="mod">
          <ac:chgData name="Xuesu Xiao" userId="2da2dc19-76a6-42ca-a03e-a5becae5e7dc" providerId="ADAL" clId="{388522B0-4254-D24A-A856-BED74287577D}" dt="2022-11-21T22:57:40.617" v="168" actId="27636"/>
          <ac:spMkLst>
            <pc:docMk/>
            <pc:sldMk cId="791294646" sldId="793"/>
            <ac:spMk id="3" creationId="{6DE5BF4C-1CC9-C741-B3A9-F3CDAC4990A8}"/>
          </ac:spMkLst>
        </pc:spChg>
        <pc:spChg chg="del">
          <ac:chgData name="Xuesu Xiao" userId="2da2dc19-76a6-42ca-a03e-a5becae5e7dc" providerId="ADAL" clId="{388522B0-4254-D24A-A856-BED74287577D}" dt="2022-11-21T23:07:59.019" v="223"/>
          <ac:spMkLst>
            <pc:docMk/>
            <pc:sldMk cId="791294646" sldId="793"/>
            <ac:spMk id="4" creationId="{524543DA-81C3-364A-A548-879E16AC5B2A}"/>
          </ac:spMkLst>
        </pc:spChg>
      </pc:sldChg>
      <pc:sldChg chg="delSp add">
        <pc:chgData name="Xuesu Xiao" userId="2da2dc19-76a6-42ca-a03e-a5becae5e7dc" providerId="ADAL" clId="{388522B0-4254-D24A-A856-BED74287577D}" dt="2022-11-21T23:07:59.019" v="223"/>
        <pc:sldMkLst>
          <pc:docMk/>
          <pc:sldMk cId="991772835" sldId="794"/>
        </pc:sldMkLst>
        <pc:spChg chg="del">
          <ac:chgData name="Xuesu Xiao" userId="2da2dc19-76a6-42ca-a03e-a5becae5e7dc" providerId="ADAL" clId="{388522B0-4254-D24A-A856-BED74287577D}" dt="2022-11-21T23:07:59.019" v="223"/>
          <ac:spMkLst>
            <pc:docMk/>
            <pc:sldMk cId="991772835" sldId="794"/>
            <ac:spMk id="4" creationId="{901379D4-0635-FB4D-B7DA-083C4D144771}"/>
          </ac:spMkLst>
        </pc:spChg>
      </pc:sldChg>
      <pc:sldChg chg="delSp add">
        <pc:chgData name="Xuesu Xiao" userId="2da2dc19-76a6-42ca-a03e-a5becae5e7dc" providerId="ADAL" clId="{388522B0-4254-D24A-A856-BED74287577D}" dt="2022-11-21T23:07:59.019" v="223"/>
        <pc:sldMkLst>
          <pc:docMk/>
          <pc:sldMk cId="4251287939" sldId="795"/>
        </pc:sldMkLst>
        <pc:spChg chg="del">
          <ac:chgData name="Xuesu Xiao" userId="2da2dc19-76a6-42ca-a03e-a5becae5e7dc" providerId="ADAL" clId="{388522B0-4254-D24A-A856-BED74287577D}" dt="2022-11-21T23:07:59.019" v="223"/>
          <ac:spMkLst>
            <pc:docMk/>
            <pc:sldMk cId="4251287939" sldId="795"/>
            <ac:spMk id="4" creationId="{8F353B96-5F4C-284F-8704-337F5E121ED4}"/>
          </ac:spMkLst>
        </pc:spChg>
      </pc:sldChg>
      <pc:sldChg chg="delSp add">
        <pc:chgData name="Xuesu Xiao" userId="2da2dc19-76a6-42ca-a03e-a5becae5e7dc" providerId="ADAL" clId="{388522B0-4254-D24A-A856-BED74287577D}" dt="2022-11-21T23:07:59.019" v="223"/>
        <pc:sldMkLst>
          <pc:docMk/>
          <pc:sldMk cId="3841890402" sldId="796"/>
        </pc:sldMkLst>
        <pc:spChg chg="del">
          <ac:chgData name="Xuesu Xiao" userId="2da2dc19-76a6-42ca-a03e-a5becae5e7dc" providerId="ADAL" clId="{388522B0-4254-D24A-A856-BED74287577D}" dt="2022-11-21T23:07:59.019" v="223"/>
          <ac:spMkLst>
            <pc:docMk/>
            <pc:sldMk cId="3841890402" sldId="796"/>
            <ac:spMk id="4" creationId="{F258B09E-E644-7B4E-9C85-1ADD924B154D}"/>
          </ac:spMkLst>
        </pc:spChg>
      </pc:sldChg>
      <pc:sldChg chg="delSp add">
        <pc:chgData name="Xuesu Xiao" userId="2da2dc19-76a6-42ca-a03e-a5becae5e7dc" providerId="ADAL" clId="{388522B0-4254-D24A-A856-BED74287577D}" dt="2022-11-21T23:07:59.019" v="223"/>
        <pc:sldMkLst>
          <pc:docMk/>
          <pc:sldMk cId="2205299676" sldId="797"/>
        </pc:sldMkLst>
        <pc:spChg chg="del">
          <ac:chgData name="Xuesu Xiao" userId="2da2dc19-76a6-42ca-a03e-a5becae5e7dc" providerId="ADAL" clId="{388522B0-4254-D24A-A856-BED74287577D}" dt="2022-11-21T23:07:59.019" v="223"/>
          <ac:spMkLst>
            <pc:docMk/>
            <pc:sldMk cId="2205299676" sldId="797"/>
            <ac:spMk id="4" creationId="{F258B09E-E644-7B4E-9C85-1ADD924B154D}"/>
          </ac:spMkLst>
        </pc:spChg>
      </pc:sldChg>
      <pc:sldChg chg="delSp add">
        <pc:chgData name="Xuesu Xiao" userId="2da2dc19-76a6-42ca-a03e-a5becae5e7dc" providerId="ADAL" clId="{388522B0-4254-D24A-A856-BED74287577D}" dt="2022-11-21T23:07:59.019" v="223"/>
        <pc:sldMkLst>
          <pc:docMk/>
          <pc:sldMk cId="1314486597" sldId="798"/>
        </pc:sldMkLst>
        <pc:spChg chg="del">
          <ac:chgData name="Xuesu Xiao" userId="2da2dc19-76a6-42ca-a03e-a5becae5e7dc" providerId="ADAL" clId="{388522B0-4254-D24A-A856-BED74287577D}" dt="2022-11-21T23:07:59.019" v="223"/>
          <ac:spMkLst>
            <pc:docMk/>
            <pc:sldMk cId="1314486597" sldId="798"/>
            <ac:spMk id="4" creationId="{F258B09E-E644-7B4E-9C85-1ADD924B154D}"/>
          </ac:spMkLst>
        </pc:spChg>
      </pc:sldChg>
      <pc:sldChg chg="delSp add">
        <pc:chgData name="Xuesu Xiao" userId="2da2dc19-76a6-42ca-a03e-a5becae5e7dc" providerId="ADAL" clId="{388522B0-4254-D24A-A856-BED74287577D}" dt="2022-11-21T23:07:59.019" v="223"/>
        <pc:sldMkLst>
          <pc:docMk/>
          <pc:sldMk cId="1565643770" sldId="799"/>
        </pc:sldMkLst>
        <pc:spChg chg="del">
          <ac:chgData name="Xuesu Xiao" userId="2da2dc19-76a6-42ca-a03e-a5becae5e7dc" providerId="ADAL" clId="{388522B0-4254-D24A-A856-BED74287577D}" dt="2022-11-21T23:07:59.019" v="223"/>
          <ac:spMkLst>
            <pc:docMk/>
            <pc:sldMk cId="1565643770" sldId="799"/>
            <ac:spMk id="4" creationId="{F258B09E-E644-7B4E-9C85-1ADD924B154D}"/>
          </ac:spMkLst>
        </pc:spChg>
      </pc:sldChg>
      <pc:sldChg chg="delSp add">
        <pc:chgData name="Xuesu Xiao" userId="2da2dc19-76a6-42ca-a03e-a5becae5e7dc" providerId="ADAL" clId="{388522B0-4254-D24A-A856-BED74287577D}" dt="2022-11-21T23:07:59.019" v="223"/>
        <pc:sldMkLst>
          <pc:docMk/>
          <pc:sldMk cId="11041153" sldId="800"/>
        </pc:sldMkLst>
        <pc:spChg chg="del">
          <ac:chgData name="Xuesu Xiao" userId="2da2dc19-76a6-42ca-a03e-a5becae5e7dc" providerId="ADAL" clId="{388522B0-4254-D24A-A856-BED74287577D}" dt="2022-11-21T23:07:59.019" v="223"/>
          <ac:spMkLst>
            <pc:docMk/>
            <pc:sldMk cId="11041153" sldId="800"/>
            <ac:spMk id="4" creationId="{F258B09E-E644-7B4E-9C85-1ADD924B154D}"/>
          </ac:spMkLst>
        </pc:spChg>
      </pc:sldChg>
      <pc:sldChg chg="delSp add">
        <pc:chgData name="Xuesu Xiao" userId="2da2dc19-76a6-42ca-a03e-a5becae5e7dc" providerId="ADAL" clId="{388522B0-4254-D24A-A856-BED74287577D}" dt="2022-11-21T23:07:59.019" v="223"/>
        <pc:sldMkLst>
          <pc:docMk/>
          <pc:sldMk cId="1295291447" sldId="801"/>
        </pc:sldMkLst>
        <pc:spChg chg="del">
          <ac:chgData name="Xuesu Xiao" userId="2da2dc19-76a6-42ca-a03e-a5becae5e7dc" providerId="ADAL" clId="{388522B0-4254-D24A-A856-BED74287577D}" dt="2022-11-21T23:07:59.019" v="223"/>
          <ac:spMkLst>
            <pc:docMk/>
            <pc:sldMk cId="1295291447" sldId="801"/>
            <ac:spMk id="4" creationId="{F258B09E-E644-7B4E-9C85-1ADD924B154D}"/>
          </ac:spMkLst>
        </pc:spChg>
      </pc:sldChg>
      <pc:sldChg chg="delSp add">
        <pc:chgData name="Xuesu Xiao" userId="2da2dc19-76a6-42ca-a03e-a5becae5e7dc" providerId="ADAL" clId="{388522B0-4254-D24A-A856-BED74287577D}" dt="2022-11-21T23:07:59.019" v="223"/>
        <pc:sldMkLst>
          <pc:docMk/>
          <pc:sldMk cId="1654684370" sldId="802"/>
        </pc:sldMkLst>
        <pc:spChg chg="del">
          <ac:chgData name="Xuesu Xiao" userId="2da2dc19-76a6-42ca-a03e-a5becae5e7dc" providerId="ADAL" clId="{388522B0-4254-D24A-A856-BED74287577D}" dt="2022-11-21T23:07:59.019" v="223"/>
          <ac:spMkLst>
            <pc:docMk/>
            <pc:sldMk cId="1654684370" sldId="802"/>
            <ac:spMk id="4" creationId="{F258B09E-E644-7B4E-9C85-1ADD924B154D}"/>
          </ac:spMkLst>
        </pc:spChg>
      </pc:sldChg>
      <pc:sldChg chg="delSp add">
        <pc:chgData name="Xuesu Xiao" userId="2da2dc19-76a6-42ca-a03e-a5becae5e7dc" providerId="ADAL" clId="{388522B0-4254-D24A-A856-BED74287577D}" dt="2022-11-21T23:07:59.019" v="223"/>
        <pc:sldMkLst>
          <pc:docMk/>
          <pc:sldMk cId="3012428465" sldId="803"/>
        </pc:sldMkLst>
        <pc:spChg chg="del">
          <ac:chgData name="Xuesu Xiao" userId="2da2dc19-76a6-42ca-a03e-a5becae5e7dc" providerId="ADAL" clId="{388522B0-4254-D24A-A856-BED74287577D}" dt="2022-11-21T23:07:59.019" v="223"/>
          <ac:spMkLst>
            <pc:docMk/>
            <pc:sldMk cId="3012428465" sldId="803"/>
            <ac:spMk id="4" creationId="{F258B09E-E644-7B4E-9C85-1ADD924B154D}"/>
          </ac:spMkLst>
        </pc:spChg>
      </pc:sldChg>
      <pc:sldChg chg="delSp add">
        <pc:chgData name="Xuesu Xiao" userId="2da2dc19-76a6-42ca-a03e-a5becae5e7dc" providerId="ADAL" clId="{388522B0-4254-D24A-A856-BED74287577D}" dt="2022-11-21T23:07:59.019" v="223"/>
        <pc:sldMkLst>
          <pc:docMk/>
          <pc:sldMk cId="1997275026" sldId="804"/>
        </pc:sldMkLst>
        <pc:spChg chg="del">
          <ac:chgData name="Xuesu Xiao" userId="2da2dc19-76a6-42ca-a03e-a5becae5e7dc" providerId="ADAL" clId="{388522B0-4254-D24A-A856-BED74287577D}" dt="2022-11-21T23:07:59.019" v="223"/>
          <ac:spMkLst>
            <pc:docMk/>
            <pc:sldMk cId="1997275026" sldId="804"/>
            <ac:spMk id="4" creationId="{F258B09E-E644-7B4E-9C85-1ADD924B154D}"/>
          </ac:spMkLst>
        </pc:spChg>
      </pc:sldChg>
      <pc:sldChg chg="delSp modSp add mod">
        <pc:chgData name="Xuesu Xiao" userId="2da2dc19-76a6-42ca-a03e-a5becae5e7dc" providerId="ADAL" clId="{388522B0-4254-D24A-A856-BED74287577D}" dt="2022-11-21T23:07:59.019" v="223"/>
        <pc:sldMkLst>
          <pc:docMk/>
          <pc:sldMk cId="4010055668" sldId="805"/>
        </pc:sldMkLst>
        <pc:spChg chg="del">
          <ac:chgData name="Xuesu Xiao" userId="2da2dc19-76a6-42ca-a03e-a5becae5e7dc" providerId="ADAL" clId="{388522B0-4254-D24A-A856-BED74287577D}" dt="2022-11-21T23:07:59.019" v="223"/>
          <ac:spMkLst>
            <pc:docMk/>
            <pc:sldMk cId="4010055668" sldId="805"/>
            <ac:spMk id="4" creationId="{F258B09E-E644-7B4E-9C85-1ADD924B154D}"/>
          </ac:spMkLst>
        </pc:spChg>
        <pc:picChg chg="mod">
          <ac:chgData name="Xuesu Xiao" userId="2da2dc19-76a6-42ca-a03e-a5becae5e7dc" providerId="ADAL" clId="{388522B0-4254-D24A-A856-BED74287577D}" dt="2022-11-21T23:06:00.111" v="219" actId="1076"/>
          <ac:picMkLst>
            <pc:docMk/>
            <pc:sldMk cId="4010055668" sldId="805"/>
            <ac:picMk id="6" creationId="{DEC0F632-7A1E-4B40-BEA5-E4FE56381D1C}"/>
          </ac:picMkLst>
        </pc:picChg>
        <pc:picChg chg="mod">
          <ac:chgData name="Xuesu Xiao" userId="2da2dc19-76a6-42ca-a03e-a5becae5e7dc" providerId="ADAL" clId="{388522B0-4254-D24A-A856-BED74287577D}" dt="2022-11-21T23:05:42.528" v="203" actId="1076"/>
          <ac:picMkLst>
            <pc:docMk/>
            <pc:sldMk cId="4010055668" sldId="805"/>
            <ac:picMk id="7" creationId="{18B86642-BE98-7F45-B2FC-6A1B1E1E7D2D}"/>
          </ac:picMkLst>
        </pc:picChg>
      </pc:sldChg>
      <pc:sldChg chg="delSp add">
        <pc:chgData name="Xuesu Xiao" userId="2da2dc19-76a6-42ca-a03e-a5becae5e7dc" providerId="ADAL" clId="{388522B0-4254-D24A-A856-BED74287577D}" dt="2022-11-21T23:07:59.019" v="223"/>
        <pc:sldMkLst>
          <pc:docMk/>
          <pc:sldMk cId="4118246176" sldId="806"/>
        </pc:sldMkLst>
        <pc:spChg chg="del">
          <ac:chgData name="Xuesu Xiao" userId="2da2dc19-76a6-42ca-a03e-a5becae5e7dc" providerId="ADAL" clId="{388522B0-4254-D24A-A856-BED74287577D}" dt="2022-11-21T23:07:59.019" v="223"/>
          <ac:spMkLst>
            <pc:docMk/>
            <pc:sldMk cId="4118246176" sldId="806"/>
            <ac:spMk id="4" creationId="{F258B09E-E644-7B4E-9C85-1ADD924B154D}"/>
          </ac:spMkLst>
        </pc:spChg>
      </pc:sldChg>
      <pc:sldChg chg="delSp add">
        <pc:chgData name="Xuesu Xiao" userId="2da2dc19-76a6-42ca-a03e-a5becae5e7dc" providerId="ADAL" clId="{388522B0-4254-D24A-A856-BED74287577D}" dt="2022-11-21T23:07:59.019" v="223"/>
        <pc:sldMkLst>
          <pc:docMk/>
          <pc:sldMk cId="765134958" sldId="815"/>
        </pc:sldMkLst>
        <pc:spChg chg="del">
          <ac:chgData name="Xuesu Xiao" userId="2da2dc19-76a6-42ca-a03e-a5becae5e7dc" providerId="ADAL" clId="{388522B0-4254-D24A-A856-BED74287577D}" dt="2022-11-21T23:07:59.019" v="223"/>
          <ac:spMkLst>
            <pc:docMk/>
            <pc:sldMk cId="765134958" sldId="815"/>
            <ac:spMk id="4" creationId="{58389981-4DFA-9040-89BF-EB38887CEDCE}"/>
          </ac:spMkLst>
        </pc:spChg>
      </pc:sldChg>
      <pc:sldChg chg="delSp add">
        <pc:chgData name="Xuesu Xiao" userId="2da2dc19-76a6-42ca-a03e-a5becae5e7dc" providerId="ADAL" clId="{388522B0-4254-D24A-A856-BED74287577D}" dt="2022-11-21T23:07:59.019" v="223"/>
        <pc:sldMkLst>
          <pc:docMk/>
          <pc:sldMk cId="2642766867" sldId="816"/>
        </pc:sldMkLst>
        <pc:spChg chg="del">
          <ac:chgData name="Xuesu Xiao" userId="2da2dc19-76a6-42ca-a03e-a5becae5e7dc" providerId="ADAL" clId="{388522B0-4254-D24A-A856-BED74287577D}" dt="2022-11-21T23:07:59.019" v="223"/>
          <ac:spMkLst>
            <pc:docMk/>
            <pc:sldMk cId="2642766867" sldId="816"/>
            <ac:spMk id="4" creationId="{58389981-4DFA-9040-89BF-EB38887CEDCE}"/>
          </ac:spMkLst>
        </pc:spChg>
      </pc:sldChg>
      <pc:sldChg chg="delSp add">
        <pc:chgData name="Xuesu Xiao" userId="2da2dc19-76a6-42ca-a03e-a5becae5e7dc" providerId="ADAL" clId="{388522B0-4254-D24A-A856-BED74287577D}" dt="2022-11-21T23:07:59.019" v="223"/>
        <pc:sldMkLst>
          <pc:docMk/>
          <pc:sldMk cId="952981118" sldId="817"/>
        </pc:sldMkLst>
        <pc:spChg chg="del">
          <ac:chgData name="Xuesu Xiao" userId="2da2dc19-76a6-42ca-a03e-a5becae5e7dc" providerId="ADAL" clId="{388522B0-4254-D24A-A856-BED74287577D}" dt="2022-11-21T23:07:59.019" v="223"/>
          <ac:spMkLst>
            <pc:docMk/>
            <pc:sldMk cId="952981118" sldId="817"/>
            <ac:spMk id="4" creationId="{94D3AE63-DD95-5A48-8E24-7BD9218A548D}"/>
          </ac:spMkLst>
        </pc:spChg>
      </pc:sldChg>
      <pc:sldChg chg="delSp add">
        <pc:chgData name="Xuesu Xiao" userId="2da2dc19-76a6-42ca-a03e-a5becae5e7dc" providerId="ADAL" clId="{388522B0-4254-D24A-A856-BED74287577D}" dt="2022-11-21T23:07:59.019" v="223"/>
        <pc:sldMkLst>
          <pc:docMk/>
          <pc:sldMk cId="393167400" sldId="818"/>
        </pc:sldMkLst>
        <pc:spChg chg="del">
          <ac:chgData name="Xuesu Xiao" userId="2da2dc19-76a6-42ca-a03e-a5becae5e7dc" providerId="ADAL" clId="{388522B0-4254-D24A-A856-BED74287577D}" dt="2022-11-21T23:07:59.019" v="223"/>
          <ac:spMkLst>
            <pc:docMk/>
            <pc:sldMk cId="393167400" sldId="818"/>
            <ac:spMk id="4" creationId="{9D37FDE5-2BCF-7D4B-84A4-039194C7BE1B}"/>
          </ac:spMkLst>
        </pc:spChg>
      </pc:sldChg>
      <pc:sldChg chg="delSp add">
        <pc:chgData name="Xuesu Xiao" userId="2da2dc19-76a6-42ca-a03e-a5becae5e7dc" providerId="ADAL" clId="{388522B0-4254-D24A-A856-BED74287577D}" dt="2022-11-21T23:07:59.019" v="223"/>
        <pc:sldMkLst>
          <pc:docMk/>
          <pc:sldMk cId="2575399749" sldId="819"/>
        </pc:sldMkLst>
        <pc:spChg chg="del">
          <ac:chgData name="Xuesu Xiao" userId="2da2dc19-76a6-42ca-a03e-a5becae5e7dc" providerId="ADAL" clId="{388522B0-4254-D24A-A856-BED74287577D}" dt="2022-11-21T23:07:59.019" v="223"/>
          <ac:spMkLst>
            <pc:docMk/>
            <pc:sldMk cId="2575399749" sldId="819"/>
            <ac:spMk id="4" creationId="{CEB01B07-B33A-9F49-84BA-56BB498299F7}"/>
          </ac:spMkLst>
        </pc:spChg>
      </pc:sldChg>
      <pc:sldChg chg="delSp add">
        <pc:chgData name="Xuesu Xiao" userId="2da2dc19-76a6-42ca-a03e-a5becae5e7dc" providerId="ADAL" clId="{388522B0-4254-D24A-A856-BED74287577D}" dt="2022-11-21T23:07:59.019" v="223"/>
        <pc:sldMkLst>
          <pc:docMk/>
          <pc:sldMk cId="2923395016" sldId="820"/>
        </pc:sldMkLst>
        <pc:spChg chg="del">
          <ac:chgData name="Xuesu Xiao" userId="2da2dc19-76a6-42ca-a03e-a5becae5e7dc" providerId="ADAL" clId="{388522B0-4254-D24A-A856-BED74287577D}" dt="2022-11-21T23:07:59.019" v="223"/>
          <ac:spMkLst>
            <pc:docMk/>
            <pc:sldMk cId="2923395016" sldId="820"/>
            <ac:spMk id="4" creationId="{B484F8ED-03F3-C64B-927F-B020AC4D449F}"/>
          </ac:spMkLst>
        </pc:spChg>
      </pc:sldChg>
      <pc:sldChg chg="delSp add">
        <pc:chgData name="Xuesu Xiao" userId="2da2dc19-76a6-42ca-a03e-a5becae5e7dc" providerId="ADAL" clId="{388522B0-4254-D24A-A856-BED74287577D}" dt="2022-11-21T23:07:59.019" v="223"/>
        <pc:sldMkLst>
          <pc:docMk/>
          <pc:sldMk cId="2381791865" sldId="821"/>
        </pc:sldMkLst>
        <pc:spChg chg="del">
          <ac:chgData name="Xuesu Xiao" userId="2da2dc19-76a6-42ca-a03e-a5becae5e7dc" providerId="ADAL" clId="{388522B0-4254-D24A-A856-BED74287577D}" dt="2022-11-21T23:07:59.019" v="223"/>
          <ac:spMkLst>
            <pc:docMk/>
            <pc:sldMk cId="2381791865" sldId="821"/>
            <ac:spMk id="4" creationId="{855CB2CE-1537-CC4C-8D81-C328BF00D796}"/>
          </ac:spMkLst>
        </pc:spChg>
      </pc:sldChg>
      <pc:sldChg chg="delSp add">
        <pc:chgData name="Xuesu Xiao" userId="2da2dc19-76a6-42ca-a03e-a5becae5e7dc" providerId="ADAL" clId="{388522B0-4254-D24A-A856-BED74287577D}" dt="2022-11-21T23:07:59.019" v="223"/>
        <pc:sldMkLst>
          <pc:docMk/>
          <pc:sldMk cId="1516223905" sldId="822"/>
        </pc:sldMkLst>
        <pc:spChg chg="del">
          <ac:chgData name="Xuesu Xiao" userId="2da2dc19-76a6-42ca-a03e-a5becae5e7dc" providerId="ADAL" clId="{388522B0-4254-D24A-A856-BED74287577D}" dt="2022-11-21T23:07:59.019" v="223"/>
          <ac:spMkLst>
            <pc:docMk/>
            <pc:sldMk cId="1516223905" sldId="822"/>
            <ac:spMk id="4" creationId="{94D3AE63-DD95-5A48-8E24-7BD9218A548D}"/>
          </ac:spMkLst>
        </pc:spChg>
      </pc:sldChg>
      <pc:sldChg chg="delSp add">
        <pc:chgData name="Xuesu Xiao" userId="2da2dc19-76a6-42ca-a03e-a5becae5e7dc" providerId="ADAL" clId="{388522B0-4254-D24A-A856-BED74287577D}" dt="2022-11-21T23:07:59.019" v="223"/>
        <pc:sldMkLst>
          <pc:docMk/>
          <pc:sldMk cId="2552089751" sldId="823"/>
        </pc:sldMkLst>
        <pc:spChg chg="del">
          <ac:chgData name="Xuesu Xiao" userId="2da2dc19-76a6-42ca-a03e-a5becae5e7dc" providerId="ADAL" clId="{388522B0-4254-D24A-A856-BED74287577D}" dt="2022-11-21T23:07:59.019" v="223"/>
          <ac:spMkLst>
            <pc:docMk/>
            <pc:sldMk cId="2552089751" sldId="823"/>
            <ac:spMk id="4" creationId="{9D37FDE5-2BCF-7D4B-84A4-039194C7BE1B}"/>
          </ac:spMkLst>
        </pc:spChg>
      </pc:sldChg>
      <pc:sldChg chg="delSp add">
        <pc:chgData name="Xuesu Xiao" userId="2da2dc19-76a6-42ca-a03e-a5becae5e7dc" providerId="ADAL" clId="{388522B0-4254-D24A-A856-BED74287577D}" dt="2022-11-21T23:07:59.019" v="223"/>
        <pc:sldMkLst>
          <pc:docMk/>
          <pc:sldMk cId="2032724822" sldId="824"/>
        </pc:sldMkLst>
        <pc:spChg chg="del">
          <ac:chgData name="Xuesu Xiao" userId="2da2dc19-76a6-42ca-a03e-a5becae5e7dc" providerId="ADAL" clId="{388522B0-4254-D24A-A856-BED74287577D}" dt="2022-11-21T23:07:59.019" v="223"/>
          <ac:spMkLst>
            <pc:docMk/>
            <pc:sldMk cId="2032724822" sldId="824"/>
            <ac:spMk id="4" creationId="{9D37FDE5-2BCF-7D4B-84A4-039194C7BE1B}"/>
          </ac:spMkLst>
        </pc:spChg>
      </pc:sldChg>
      <pc:sldChg chg="delSp add">
        <pc:chgData name="Xuesu Xiao" userId="2da2dc19-76a6-42ca-a03e-a5becae5e7dc" providerId="ADAL" clId="{388522B0-4254-D24A-A856-BED74287577D}" dt="2022-11-21T23:07:59.019" v="223"/>
        <pc:sldMkLst>
          <pc:docMk/>
          <pc:sldMk cId="2802159966" sldId="825"/>
        </pc:sldMkLst>
        <pc:spChg chg="del">
          <ac:chgData name="Xuesu Xiao" userId="2da2dc19-76a6-42ca-a03e-a5becae5e7dc" providerId="ADAL" clId="{388522B0-4254-D24A-A856-BED74287577D}" dt="2022-11-21T23:07:59.019" v="223"/>
          <ac:spMkLst>
            <pc:docMk/>
            <pc:sldMk cId="2802159966" sldId="825"/>
            <ac:spMk id="4" creationId="{9D37FDE5-2BCF-7D4B-84A4-039194C7BE1B}"/>
          </ac:spMkLst>
        </pc:spChg>
      </pc:sldChg>
      <pc:sldChg chg="delSp add">
        <pc:chgData name="Xuesu Xiao" userId="2da2dc19-76a6-42ca-a03e-a5becae5e7dc" providerId="ADAL" clId="{388522B0-4254-D24A-A856-BED74287577D}" dt="2022-11-21T23:07:59.019" v="223"/>
        <pc:sldMkLst>
          <pc:docMk/>
          <pc:sldMk cId="3642639599" sldId="826"/>
        </pc:sldMkLst>
        <pc:spChg chg="del">
          <ac:chgData name="Xuesu Xiao" userId="2da2dc19-76a6-42ca-a03e-a5becae5e7dc" providerId="ADAL" clId="{388522B0-4254-D24A-A856-BED74287577D}" dt="2022-11-21T23:07:59.019" v="223"/>
          <ac:spMkLst>
            <pc:docMk/>
            <pc:sldMk cId="3642639599" sldId="826"/>
            <ac:spMk id="4" creationId="{9D37FDE5-2BCF-7D4B-84A4-039194C7BE1B}"/>
          </ac:spMkLst>
        </pc:spChg>
      </pc:sldChg>
      <pc:sldChg chg="delSp modSp add mod">
        <pc:chgData name="Xuesu Xiao" userId="2da2dc19-76a6-42ca-a03e-a5becae5e7dc" providerId="ADAL" clId="{388522B0-4254-D24A-A856-BED74287577D}" dt="2022-11-21T23:07:59.019" v="223"/>
        <pc:sldMkLst>
          <pc:docMk/>
          <pc:sldMk cId="3782396694" sldId="827"/>
        </pc:sldMkLst>
        <pc:spChg chg="mod">
          <ac:chgData name="Xuesu Xiao" userId="2da2dc19-76a6-42ca-a03e-a5becae5e7dc" providerId="ADAL" clId="{388522B0-4254-D24A-A856-BED74287577D}" dt="2022-11-21T22:57:40.737" v="171" actId="27636"/>
          <ac:spMkLst>
            <pc:docMk/>
            <pc:sldMk cId="3782396694" sldId="827"/>
            <ac:spMk id="2" creationId="{8022E2B0-564A-734E-9823-0BB00F1C5CA5}"/>
          </ac:spMkLst>
        </pc:spChg>
        <pc:spChg chg="del">
          <ac:chgData name="Xuesu Xiao" userId="2da2dc19-76a6-42ca-a03e-a5becae5e7dc" providerId="ADAL" clId="{388522B0-4254-D24A-A856-BED74287577D}" dt="2022-11-21T23:07:59.019" v="223"/>
          <ac:spMkLst>
            <pc:docMk/>
            <pc:sldMk cId="3782396694" sldId="827"/>
            <ac:spMk id="4" creationId="{9D37FDE5-2BCF-7D4B-84A4-039194C7BE1B}"/>
          </ac:spMkLst>
        </pc:spChg>
        <pc:spChg chg="mod">
          <ac:chgData name="Xuesu Xiao" userId="2da2dc19-76a6-42ca-a03e-a5becae5e7dc" providerId="ADAL" clId="{388522B0-4254-D24A-A856-BED74287577D}" dt="2022-11-21T22:57:40.736" v="170" actId="27636"/>
          <ac:spMkLst>
            <pc:docMk/>
            <pc:sldMk cId="3782396694" sldId="827"/>
            <ac:spMk id="8" creationId="{A9AA7E51-B961-744D-B34F-41DB6D6031EF}"/>
          </ac:spMkLst>
        </pc:spChg>
      </pc:sldChg>
      <pc:sldChg chg="delSp add">
        <pc:chgData name="Xuesu Xiao" userId="2da2dc19-76a6-42ca-a03e-a5becae5e7dc" providerId="ADAL" clId="{388522B0-4254-D24A-A856-BED74287577D}" dt="2022-11-21T23:07:59.019" v="223"/>
        <pc:sldMkLst>
          <pc:docMk/>
          <pc:sldMk cId="115687427" sldId="828"/>
        </pc:sldMkLst>
        <pc:spChg chg="del">
          <ac:chgData name="Xuesu Xiao" userId="2da2dc19-76a6-42ca-a03e-a5becae5e7dc" providerId="ADAL" clId="{388522B0-4254-D24A-A856-BED74287577D}" dt="2022-11-21T23:07:59.019" v="223"/>
          <ac:spMkLst>
            <pc:docMk/>
            <pc:sldMk cId="115687427" sldId="828"/>
            <ac:spMk id="4" creationId="{18FD96BD-8586-8747-B539-7B79BB47EA3C}"/>
          </ac:spMkLst>
        </pc:spChg>
      </pc:sldChg>
      <pc:sldChg chg="delSp modSp add mod">
        <pc:chgData name="Xuesu Xiao" userId="2da2dc19-76a6-42ca-a03e-a5becae5e7dc" providerId="ADAL" clId="{388522B0-4254-D24A-A856-BED74287577D}" dt="2022-11-21T23:07:59.019" v="223"/>
        <pc:sldMkLst>
          <pc:docMk/>
          <pc:sldMk cId="3555704796" sldId="829"/>
        </pc:sldMkLst>
        <pc:spChg chg="mod">
          <ac:chgData name="Xuesu Xiao" userId="2da2dc19-76a6-42ca-a03e-a5becae5e7dc" providerId="ADAL" clId="{388522B0-4254-D24A-A856-BED74287577D}" dt="2022-11-21T22:57:40.741" v="172" actId="27636"/>
          <ac:spMkLst>
            <pc:docMk/>
            <pc:sldMk cId="3555704796" sldId="829"/>
            <ac:spMk id="2" creationId="{37EAF853-9783-4546-910D-B8B2EBA9D684}"/>
          </ac:spMkLst>
        </pc:spChg>
        <pc:spChg chg="del">
          <ac:chgData name="Xuesu Xiao" userId="2da2dc19-76a6-42ca-a03e-a5becae5e7dc" providerId="ADAL" clId="{388522B0-4254-D24A-A856-BED74287577D}" dt="2022-11-21T23:07:59.019" v="223"/>
          <ac:spMkLst>
            <pc:docMk/>
            <pc:sldMk cId="3555704796" sldId="829"/>
            <ac:spMk id="4" creationId="{58389981-4DFA-9040-89BF-EB38887CEDCE}"/>
          </ac:spMkLst>
        </pc:spChg>
      </pc:sldChg>
      <pc:sldChg chg="delSp modSp add mod">
        <pc:chgData name="Xuesu Xiao" userId="2da2dc19-76a6-42ca-a03e-a5becae5e7dc" providerId="ADAL" clId="{388522B0-4254-D24A-A856-BED74287577D}" dt="2022-11-21T23:07:59.019" v="223"/>
        <pc:sldMkLst>
          <pc:docMk/>
          <pc:sldMk cId="1354380267" sldId="831"/>
        </pc:sldMkLst>
        <pc:spChg chg="mod">
          <ac:chgData name="Xuesu Xiao" userId="2da2dc19-76a6-42ca-a03e-a5becae5e7dc" providerId="ADAL" clId="{388522B0-4254-D24A-A856-BED74287577D}" dt="2022-11-21T22:57:40.743" v="173" actId="27636"/>
          <ac:spMkLst>
            <pc:docMk/>
            <pc:sldMk cId="1354380267" sldId="831"/>
            <ac:spMk id="2" creationId="{37EAF853-9783-4546-910D-B8B2EBA9D684}"/>
          </ac:spMkLst>
        </pc:spChg>
        <pc:spChg chg="del">
          <ac:chgData name="Xuesu Xiao" userId="2da2dc19-76a6-42ca-a03e-a5becae5e7dc" providerId="ADAL" clId="{388522B0-4254-D24A-A856-BED74287577D}" dt="2022-11-21T23:07:59.019" v="223"/>
          <ac:spMkLst>
            <pc:docMk/>
            <pc:sldMk cId="1354380267" sldId="831"/>
            <ac:spMk id="4" creationId="{58389981-4DFA-9040-89BF-EB38887CEDCE}"/>
          </ac:spMkLst>
        </pc:spChg>
      </pc:sldChg>
      <pc:sldChg chg="delSp modSp add mod">
        <pc:chgData name="Xuesu Xiao" userId="2da2dc19-76a6-42ca-a03e-a5becae5e7dc" providerId="ADAL" clId="{388522B0-4254-D24A-A856-BED74287577D}" dt="2022-11-21T23:07:59.019" v="223"/>
        <pc:sldMkLst>
          <pc:docMk/>
          <pc:sldMk cId="2069150742" sldId="832"/>
        </pc:sldMkLst>
        <pc:spChg chg="mod">
          <ac:chgData name="Xuesu Xiao" userId="2da2dc19-76a6-42ca-a03e-a5becae5e7dc" providerId="ADAL" clId="{388522B0-4254-D24A-A856-BED74287577D}" dt="2022-11-21T22:57:40.747" v="175" actId="27636"/>
          <ac:spMkLst>
            <pc:docMk/>
            <pc:sldMk cId="2069150742" sldId="832"/>
            <ac:spMk id="2" creationId="{37EAF853-9783-4546-910D-B8B2EBA9D684}"/>
          </ac:spMkLst>
        </pc:spChg>
        <pc:spChg chg="del">
          <ac:chgData name="Xuesu Xiao" userId="2da2dc19-76a6-42ca-a03e-a5becae5e7dc" providerId="ADAL" clId="{388522B0-4254-D24A-A856-BED74287577D}" dt="2022-11-21T23:07:59.019" v="223"/>
          <ac:spMkLst>
            <pc:docMk/>
            <pc:sldMk cId="2069150742" sldId="832"/>
            <ac:spMk id="4" creationId="{58389981-4DFA-9040-89BF-EB38887CEDCE}"/>
          </ac:spMkLst>
        </pc:spChg>
      </pc:sldChg>
      <pc:sldChg chg="delSp modSp add mod">
        <pc:chgData name="Xuesu Xiao" userId="2da2dc19-76a6-42ca-a03e-a5becae5e7dc" providerId="ADAL" clId="{388522B0-4254-D24A-A856-BED74287577D}" dt="2022-11-21T23:07:59.019" v="223"/>
        <pc:sldMkLst>
          <pc:docMk/>
          <pc:sldMk cId="2831833416" sldId="834"/>
        </pc:sldMkLst>
        <pc:spChg chg="mod">
          <ac:chgData name="Xuesu Xiao" userId="2da2dc19-76a6-42ca-a03e-a5becae5e7dc" providerId="ADAL" clId="{388522B0-4254-D24A-A856-BED74287577D}" dt="2022-11-21T22:57:40.746" v="174" actId="27636"/>
          <ac:spMkLst>
            <pc:docMk/>
            <pc:sldMk cId="2831833416" sldId="834"/>
            <ac:spMk id="2" creationId="{37EAF853-9783-4546-910D-B8B2EBA9D684}"/>
          </ac:spMkLst>
        </pc:spChg>
        <pc:spChg chg="del">
          <ac:chgData name="Xuesu Xiao" userId="2da2dc19-76a6-42ca-a03e-a5becae5e7dc" providerId="ADAL" clId="{388522B0-4254-D24A-A856-BED74287577D}" dt="2022-11-21T23:07:59.019" v="223"/>
          <ac:spMkLst>
            <pc:docMk/>
            <pc:sldMk cId="2831833416" sldId="834"/>
            <ac:spMk id="4" creationId="{58389981-4DFA-9040-89BF-EB38887CEDCE}"/>
          </ac:spMkLst>
        </pc:spChg>
      </pc:sldChg>
      <pc:sldChg chg="delSp modSp add mod">
        <pc:chgData name="Xuesu Xiao" userId="2da2dc19-76a6-42ca-a03e-a5becae5e7dc" providerId="ADAL" clId="{388522B0-4254-D24A-A856-BED74287577D}" dt="2022-11-21T23:07:59.019" v="223"/>
        <pc:sldMkLst>
          <pc:docMk/>
          <pc:sldMk cId="2391317556" sldId="836"/>
        </pc:sldMkLst>
        <pc:spChg chg="del">
          <ac:chgData name="Xuesu Xiao" userId="2da2dc19-76a6-42ca-a03e-a5becae5e7dc" providerId="ADAL" clId="{388522B0-4254-D24A-A856-BED74287577D}" dt="2022-11-21T23:07:59.019" v="223"/>
          <ac:spMkLst>
            <pc:docMk/>
            <pc:sldMk cId="2391317556" sldId="836"/>
            <ac:spMk id="4" creationId="{FBFF1983-423A-3949-A138-860E82BC175A}"/>
          </ac:spMkLst>
        </pc:spChg>
        <pc:picChg chg="mod">
          <ac:chgData name="Xuesu Xiao" userId="2da2dc19-76a6-42ca-a03e-a5becae5e7dc" providerId="ADAL" clId="{388522B0-4254-D24A-A856-BED74287577D}" dt="2022-11-21T23:06:37.858" v="221" actId="1076"/>
          <ac:picMkLst>
            <pc:docMk/>
            <pc:sldMk cId="2391317556" sldId="836"/>
            <ac:picMk id="6" creationId="{69D02C8A-1FF8-874B-A8A1-73CBEABFAD27}"/>
          </ac:picMkLst>
        </pc:picChg>
      </pc:sldChg>
      <pc:sldChg chg="delSp add">
        <pc:chgData name="Xuesu Xiao" userId="2da2dc19-76a6-42ca-a03e-a5becae5e7dc" providerId="ADAL" clId="{388522B0-4254-D24A-A856-BED74287577D}" dt="2022-11-21T23:07:59.019" v="223"/>
        <pc:sldMkLst>
          <pc:docMk/>
          <pc:sldMk cId="2461583460" sldId="837"/>
        </pc:sldMkLst>
        <pc:spChg chg="del">
          <ac:chgData name="Xuesu Xiao" userId="2da2dc19-76a6-42ca-a03e-a5becae5e7dc" providerId="ADAL" clId="{388522B0-4254-D24A-A856-BED74287577D}" dt="2022-11-21T23:07:59.019" v="223"/>
          <ac:spMkLst>
            <pc:docMk/>
            <pc:sldMk cId="2461583460" sldId="837"/>
            <ac:spMk id="4" creationId="{A5AC66D4-7DED-FA48-A634-DCA1AC224C33}"/>
          </ac:spMkLst>
        </pc:spChg>
      </pc:sldChg>
      <pc:sldChg chg="delSp add">
        <pc:chgData name="Xuesu Xiao" userId="2da2dc19-76a6-42ca-a03e-a5becae5e7dc" providerId="ADAL" clId="{388522B0-4254-D24A-A856-BED74287577D}" dt="2022-11-21T23:07:59.019" v="223"/>
        <pc:sldMkLst>
          <pc:docMk/>
          <pc:sldMk cId="2784928323" sldId="838"/>
        </pc:sldMkLst>
        <pc:spChg chg="del">
          <ac:chgData name="Xuesu Xiao" userId="2da2dc19-76a6-42ca-a03e-a5becae5e7dc" providerId="ADAL" clId="{388522B0-4254-D24A-A856-BED74287577D}" dt="2022-11-21T23:07:59.019" v="223"/>
          <ac:spMkLst>
            <pc:docMk/>
            <pc:sldMk cId="2784928323" sldId="838"/>
            <ac:spMk id="4" creationId="{FC47911E-927E-E546-8A0A-5F8E4C95EBF4}"/>
          </ac:spMkLst>
        </pc:spChg>
      </pc:sldChg>
      <pc:sldChg chg="delSp add">
        <pc:chgData name="Xuesu Xiao" userId="2da2dc19-76a6-42ca-a03e-a5becae5e7dc" providerId="ADAL" clId="{388522B0-4254-D24A-A856-BED74287577D}" dt="2022-11-21T23:07:59.019" v="223"/>
        <pc:sldMkLst>
          <pc:docMk/>
          <pc:sldMk cId="2515935033" sldId="840"/>
        </pc:sldMkLst>
        <pc:spChg chg="del">
          <ac:chgData name="Xuesu Xiao" userId="2da2dc19-76a6-42ca-a03e-a5becae5e7dc" providerId="ADAL" clId="{388522B0-4254-D24A-A856-BED74287577D}" dt="2022-11-21T23:07:59.019" v="223"/>
          <ac:spMkLst>
            <pc:docMk/>
            <pc:sldMk cId="2515935033" sldId="840"/>
            <ac:spMk id="4" creationId="{800EE8CA-FBBD-4849-B289-27893B72D503}"/>
          </ac:spMkLst>
        </pc:spChg>
      </pc:sldChg>
      <pc:sldChg chg="delSp add">
        <pc:chgData name="Xuesu Xiao" userId="2da2dc19-76a6-42ca-a03e-a5becae5e7dc" providerId="ADAL" clId="{388522B0-4254-D24A-A856-BED74287577D}" dt="2022-11-21T23:07:59.019" v="223"/>
        <pc:sldMkLst>
          <pc:docMk/>
          <pc:sldMk cId="1175859631" sldId="842"/>
        </pc:sldMkLst>
        <pc:spChg chg="del">
          <ac:chgData name="Xuesu Xiao" userId="2da2dc19-76a6-42ca-a03e-a5becae5e7dc" providerId="ADAL" clId="{388522B0-4254-D24A-A856-BED74287577D}" dt="2022-11-21T23:07:59.019" v="223"/>
          <ac:spMkLst>
            <pc:docMk/>
            <pc:sldMk cId="1175859631" sldId="842"/>
            <ac:spMk id="4" creationId="{2AEA6D7F-5E42-794A-9035-1A156DDBB932}"/>
          </ac:spMkLst>
        </pc:spChg>
      </pc:sldChg>
      <pc:sldChg chg="delSp add">
        <pc:chgData name="Xuesu Xiao" userId="2da2dc19-76a6-42ca-a03e-a5becae5e7dc" providerId="ADAL" clId="{388522B0-4254-D24A-A856-BED74287577D}" dt="2022-11-21T23:07:59.019" v="223"/>
        <pc:sldMkLst>
          <pc:docMk/>
          <pc:sldMk cId="3044559128" sldId="844"/>
        </pc:sldMkLst>
        <pc:spChg chg="del">
          <ac:chgData name="Xuesu Xiao" userId="2da2dc19-76a6-42ca-a03e-a5becae5e7dc" providerId="ADAL" clId="{388522B0-4254-D24A-A856-BED74287577D}" dt="2022-11-21T23:07:59.019" v="223"/>
          <ac:spMkLst>
            <pc:docMk/>
            <pc:sldMk cId="3044559128" sldId="844"/>
            <ac:spMk id="4" creationId="{FC47911E-927E-E546-8A0A-5F8E4C95EBF4}"/>
          </ac:spMkLst>
        </pc:spChg>
      </pc:sldChg>
      <pc:sldChg chg="delSp add">
        <pc:chgData name="Xuesu Xiao" userId="2da2dc19-76a6-42ca-a03e-a5becae5e7dc" providerId="ADAL" clId="{388522B0-4254-D24A-A856-BED74287577D}" dt="2022-11-21T23:07:59.019" v="223"/>
        <pc:sldMkLst>
          <pc:docMk/>
          <pc:sldMk cId="1728727486" sldId="845"/>
        </pc:sldMkLst>
        <pc:spChg chg="del">
          <ac:chgData name="Xuesu Xiao" userId="2da2dc19-76a6-42ca-a03e-a5becae5e7dc" providerId="ADAL" clId="{388522B0-4254-D24A-A856-BED74287577D}" dt="2022-11-21T23:07:59.019" v="223"/>
          <ac:spMkLst>
            <pc:docMk/>
            <pc:sldMk cId="1728727486" sldId="845"/>
            <ac:spMk id="4" creationId="{800EE8CA-FBBD-4849-B289-27893B72D503}"/>
          </ac:spMkLst>
        </pc:spChg>
      </pc:sldChg>
      <pc:sldChg chg="delSp add">
        <pc:chgData name="Xuesu Xiao" userId="2da2dc19-76a6-42ca-a03e-a5becae5e7dc" providerId="ADAL" clId="{388522B0-4254-D24A-A856-BED74287577D}" dt="2022-11-21T23:07:59.019" v="223"/>
        <pc:sldMkLst>
          <pc:docMk/>
          <pc:sldMk cId="3504155380" sldId="849"/>
        </pc:sldMkLst>
        <pc:spChg chg="del">
          <ac:chgData name="Xuesu Xiao" userId="2da2dc19-76a6-42ca-a03e-a5becae5e7dc" providerId="ADAL" clId="{388522B0-4254-D24A-A856-BED74287577D}" dt="2022-11-21T23:07:59.019" v="223"/>
          <ac:spMkLst>
            <pc:docMk/>
            <pc:sldMk cId="3504155380" sldId="849"/>
            <ac:spMk id="4" creationId="{7B6E1FD8-1784-6E46-B8FD-0DEACF9D9BE7}"/>
          </ac:spMkLst>
        </pc:spChg>
      </pc:sldChg>
      <pc:sldChg chg="delSp add">
        <pc:chgData name="Xuesu Xiao" userId="2da2dc19-76a6-42ca-a03e-a5becae5e7dc" providerId="ADAL" clId="{388522B0-4254-D24A-A856-BED74287577D}" dt="2022-11-21T23:07:59.019" v="223"/>
        <pc:sldMkLst>
          <pc:docMk/>
          <pc:sldMk cId="4148098151" sldId="850"/>
        </pc:sldMkLst>
        <pc:spChg chg="del">
          <ac:chgData name="Xuesu Xiao" userId="2da2dc19-76a6-42ca-a03e-a5becae5e7dc" providerId="ADAL" clId="{388522B0-4254-D24A-A856-BED74287577D}" dt="2022-11-21T23:07:59.019" v="223"/>
          <ac:spMkLst>
            <pc:docMk/>
            <pc:sldMk cId="4148098151" sldId="850"/>
            <ac:spMk id="4" creationId="{800EE8CA-FBBD-4849-B289-27893B72D503}"/>
          </ac:spMkLst>
        </pc:spChg>
      </pc:sldChg>
      <pc:sldChg chg="delSp add">
        <pc:chgData name="Xuesu Xiao" userId="2da2dc19-76a6-42ca-a03e-a5becae5e7dc" providerId="ADAL" clId="{388522B0-4254-D24A-A856-BED74287577D}" dt="2022-11-21T23:07:59.019" v="223"/>
        <pc:sldMkLst>
          <pc:docMk/>
          <pc:sldMk cId="988808724" sldId="854"/>
        </pc:sldMkLst>
        <pc:spChg chg="del">
          <ac:chgData name="Xuesu Xiao" userId="2da2dc19-76a6-42ca-a03e-a5becae5e7dc" providerId="ADAL" clId="{388522B0-4254-D24A-A856-BED74287577D}" dt="2022-11-21T23:07:59.019" v="223"/>
          <ac:spMkLst>
            <pc:docMk/>
            <pc:sldMk cId="988808724" sldId="854"/>
            <ac:spMk id="4" creationId="{2AEA6D7F-5E42-794A-9035-1A156DDBB932}"/>
          </ac:spMkLst>
        </pc:spChg>
      </pc:sldChg>
      <pc:sldChg chg="delSp add">
        <pc:chgData name="Xuesu Xiao" userId="2da2dc19-76a6-42ca-a03e-a5becae5e7dc" providerId="ADAL" clId="{388522B0-4254-D24A-A856-BED74287577D}" dt="2022-11-21T23:07:59.019" v="223"/>
        <pc:sldMkLst>
          <pc:docMk/>
          <pc:sldMk cId="4255258173" sldId="855"/>
        </pc:sldMkLst>
        <pc:spChg chg="del">
          <ac:chgData name="Xuesu Xiao" userId="2da2dc19-76a6-42ca-a03e-a5becae5e7dc" providerId="ADAL" clId="{388522B0-4254-D24A-A856-BED74287577D}" dt="2022-11-21T23:07:59.019" v="223"/>
          <ac:spMkLst>
            <pc:docMk/>
            <pc:sldMk cId="4255258173" sldId="855"/>
            <ac:spMk id="4" creationId="{2AEA6D7F-5E42-794A-9035-1A156DDBB932}"/>
          </ac:spMkLst>
        </pc:spChg>
      </pc:sldChg>
      <pc:sldChg chg="delSp add">
        <pc:chgData name="Xuesu Xiao" userId="2da2dc19-76a6-42ca-a03e-a5becae5e7dc" providerId="ADAL" clId="{388522B0-4254-D24A-A856-BED74287577D}" dt="2022-11-21T23:07:59.019" v="223"/>
        <pc:sldMkLst>
          <pc:docMk/>
          <pc:sldMk cId="3591347195" sldId="856"/>
        </pc:sldMkLst>
        <pc:spChg chg="del">
          <ac:chgData name="Xuesu Xiao" userId="2da2dc19-76a6-42ca-a03e-a5becae5e7dc" providerId="ADAL" clId="{388522B0-4254-D24A-A856-BED74287577D}" dt="2022-11-21T23:07:59.019" v="223"/>
          <ac:spMkLst>
            <pc:docMk/>
            <pc:sldMk cId="3591347195" sldId="856"/>
            <ac:spMk id="4" creationId="{2AEA6D7F-5E42-794A-9035-1A156DDBB932}"/>
          </ac:spMkLst>
        </pc:spChg>
      </pc:sldChg>
      <pc:sldChg chg="delSp add">
        <pc:chgData name="Xuesu Xiao" userId="2da2dc19-76a6-42ca-a03e-a5becae5e7dc" providerId="ADAL" clId="{388522B0-4254-D24A-A856-BED74287577D}" dt="2022-11-21T23:07:59.019" v="223"/>
        <pc:sldMkLst>
          <pc:docMk/>
          <pc:sldMk cId="3734029366" sldId="857"/>
        </pc:sldMkLst>
        <pc:spChg chg="del">
          <ac:chgData name="Xuesu Xiao" userId="2da2dc19-76a6-42ca-a03e-a5becae5e7dc" providerId="ADAL" clId="{388522B0-4254-D24A-A856-BED74287577D}" dt="2022-11-21T23:07:59.019" v="223"/>
          <ac:spMkLst>
            <pc:docMk/>
            <pc:sldMk cId="3734029366" sldId="857"/>
            <ac:spMk id="4" creationId="{2AEA6D7F-5E42-794A-9035-1A156DDBB932}"/>
          </ac:spMkLst>
        </pc:spChg>
      </pc:sldChg>
      <pc:sldChg chg="delSp add">
        <pc:chgData name="Xuesu Xiao" userId="2da2dc19-76a6-42ca-a03e-a5becae5e7dc" providerId="ADAL" clId="{388522B0-4254-D24A-A856-BED74287577D}" dt="2022-11-21T23:07:59.019" v="223"/>
        <pc:sldMkLst>
          <pc:docMk/>
          <pc:sldMk cId="3866562232" sldId="858"/>
        </pc:sldMkLst>
        <pc:spChg chg="del">
          <ac:chgData name="Xuesu Xiao" userId="2da2dc19-76a6-42ca-a03e-a5becae5e7dc" providerId="ADAL" clId="{388522B0-4254-D24A-A856-BED74287577D}" dt="2022-11-21T23:07:59.019" v="223"/>
          <ac:spMkLst>
            <pc:docMk/>
            <pc:sldMk cId="3866562232" sldId="858"/>
            <ac:spMk id="4" creationId="{2AEA6D7F-5E42-794A-9035-1A156DDBB932}"/>
          </ac:spMkLst>
        </pc:spChg>
      </pc:sldChg>
      <pc:sldChg chg="delSp add">
        <pc:chgData name="Xuesu Xiao" userId="2da2dc19-76a6-42ca-a03e-a5becae5e7dc" providerId="ADAL" clId="{388522B0-4254-D24A-A856-BED74287577D}" dt="2022-11-21T23:07:59.019" v="223"/>
        <pc:sldMkLst>
          <pc:docMk/>
          <pc:sldMk cId="3361249779" sldId="859"/>
        </pc:sldMkLst>
        <pc:spChg chg="del">
          <ac:chgData name="Xuesu Xiao" userId="2da2dc19-76a6-42ca-a03e-a5becae5e7dc" providerId="ADAL" clId="{388522B0-4254-D24A-A856-BED74287577D}" dt="2022-11-21T23:07:59.019" v="223"/>
          <ac:spMkLst>
            <pc:docMk/>
            <pc:sldMk cId="3361249779" sldId="859"/>
            <ac:spMk id="4" creationId="{2AEA6D7F-5E42-794A-9035-1A156DDBB932}"/>
          </ac:spMkLst>
        </pc:spChg>
      </pc:sldChg>
      <pc:sldChg chg="delSp add">
        <pc:chgData name="Xuesu Xiao" userId="2da2dc19-76a6-42ca-a03e-a5becae5e7dc" providerId="ADAL" clId="{388522B0-4254-D24A-A856-BED74287577D}" dt="2022-11-21T23:07:59.019" v="223"/>
        <pc:sldMkLst>
          <pc:docMk/>
          <pc:sldMk cId="4208299240" sldId="860"/>
        </pc:sldMkLst>
        <pc:spChg chg="del">
          <ac:chgData name="Xuesu Xiao" userId="2da2dc19-76a6-42ca-a03e-a5becae5e7dc" providerId="ADAL" clId="{388522B0-4254-D24A-A856-BED74287577D}" dt="2022-11-21T23:07:59.019" v="223"/>
          <ac:spMkLst>
            <pc:docMk/>
            <pc:sldMk cId="4208299240" sldId="860"/>
            <ac:spMk id="4" creationId="{2AEA6D7F-5E42-794A-9035-1A156DDBB932}"/>
          </ac:spMkLst>
        </pc:spChg>
      </pc:sldChg>
      <pc:sldChg chg="delSp add">
        <pc:chgData name="Xuesu Xiao" userId="2da2dc19-76a6-42ca-a03e-a5becae5e7dc" providerId="ADAL" clId="{388522B0-4254-D24A-A856-BED74287577D}" dt="2022-11-21T23:07:59.019" v="223"/>
        <pc:sldMkLst>
          <pc:docMk/>
          <pc:sldMk cId="1066219473" sldId="861"/>
        </pc:sldMkLst>
        <pc:spChg chg="del">
          <ac:chgData name="Xuesu Xiao" userId="2da2dc19-76a6-42ca-a03e-a5becae5e7dc" providerId="ADAL" clId="{388522B0-4254-D24A-A856-BED74287577D}" dt="2022-11-21T23:07:59.019" v="223"/>
          <ac:spMkLst>
            <pc:docMk/>
            <pc:sldMk cId="1066219473" sldId="861"/>
            <ac:spMk id="4" creationId="{2AEA6D7F-5E42-794A-9035-1A156DDBB932}"/>
          </ac:spMkLst>
        </pc:spChg>
      </pc:sldChg>
      <pc:sldChg chg="delSp add">
        <pc:chgData name="Xuesu Xiao" userId="2da2dc19-76a6-42ca-a03e-a5becae5e7dc" providerId="ADAL" clId="{388522B0-4254-D24A-A856-BED74287577D}" dt="2022-11-21T23:07:59.019" v="223"/>
        <pc:sldMkLst>
          <pc:docMk/>
          <pc:sldMk cId="2933519438" sldId="862"/>
        </pc:sldMkLst>
        <pc:spChg chg="del">
          <ac:chgData name="Xuesu Xiao" userId="2da2dc19-76a6-42ca-a03e-a5becae5e7dc" providerId="ADAL" clId="{388522B0-4254-D24A-A856-BED74287577D}" dt="2022-11-21T23:07:59.019" v="223"/>
          <ac:spMkLst>
            <pc:docMk/>
            <pc:sldMk cId="2933519438" sldId="862"/>
            <ac:spMk id="4" creationId="{2AEA6D7F-5E42-794A-9035-1A156DDBB932}"/>
          </ac:spMkLst>
        </pc:spChg>
      </pc:sldChg>
      <pc:sldChg chg="delSp add">
        <pc:chgData name="Xuesu Xiao" userId="2da2dc19-76a6-42ca-a03e-a5becae5e7dc" providerId="ADAL" clId="{388522B0-4254-D24A-A856-BED74287577D}" dt="2022-11-21T23:07:59.019" v="223"/>
        <pc:sldMkLst>
          <pc:docMk/>
          <pc:sldMk cId="2140321790" sldId="863"/>
        </pc:sldMkLst>
        <pc:spChg chg="del">
          <ac:chgData name="Xuesu Xiao" userId="2da2dc19-76a6-42ca-a03e-a5becae5e7dc" providerId="ADAL" clId="{388522B0-4254-D24A-A856-BED74287577D}" dt="2022-11-21T23:07:59.019" v="223"/>
          <ac:spMkLst>
            <pc:docMk/>
            <pc:sldMk cId="2140321790" sldId="863"/>
            <ac:spMk id="4" creationId="{2AEA6D7F-5E42-794A-9035-1A156DDBB932}"/>
          </ac:spMkLst>
        </pc:spChg>
      </pc:sldChg>
      <pc:sldChg chg="delSp add">
        <pc:chgData name="Xuesu Xiao" userId="2da2dc19-76a6-42ca-a03e-a5becae5e7dc" providerId="ADAL" clId="{388522B0-4254-D24A-A856-BED74287577D}" dt="2022-11-21T23:07:59.019" v="223"/>
        <pc:sldMkLst>
          <pc:docMk/>
          <pc:sldMk cId="3601437386" sldId="868"/>
        </pc:sldMkLst>
        <pc:spChg chg="del">
          <ac:chgData name="Xuesu Xiao" userId="2da2dc19-76a6-42ca-a03e-a5becae5e7dc" providerId="ADAL" clId="{388522B0-4254-D24A-A856-BED74287577D}" dt="2022-11-21T23:07:59.019" v="223"/>
          <ac:spMkLst>
            <pc:docMk/>
            <pc:sldMk cId="3601437386" sldId="868"/>
            <ac:spMk id="4" creationId="{2AEA6D7F-5E42-794A-9035-1A156DDBB932}"/>
          </ac:spMkLst>
        </pc:spChg>
      </pc:sldChg>
      <pc:sldChg chg="delSp add">
        <pc:chgData name="Xuesu Xiao" userId="2da2dc19-76a6-42ca-a03e-a5becae5e7dc" providerId="ADAL" clId="{388522B0-4254-D24A-A856-BED74287577D}" dt="2022-11-21T23:07:59.019" v="223"/>
        <pc:sldMkLst>
          <pc:docMk/>
          <pc:sldMk cId="1354411621" sldId="869"/>
        </pc:sldMkLst>
        <pc:spChg chg="del">
          <ac:chgData name="Xuesu Xiao" userId="2da2dc19-76a6-42ca-a03e-a5becae5e7dc" providerId="ADAL" clId="{388522B0-4254-D24A-A856-BED74287577D}" dt="2022-11-21T23:07:59.019" v="223"/>
          <ac:spMkLst>
            <pc:docMk/>
            <pc:sldMk cId="1354411621" sldId="869"/>
            <ac:spMk id="4" creationId="{2AEA6D7F-5E42-794A-9035-1A156DDBB932}"/>
          </ac:spMkLst>
        </pc:spChg>
      </pc:sldChg>
      <pc:sldChg chg="delSp add">
        <pc:chgData name="Xuesu Xiao" userId="2da2dc19-76a6-42ca-a03e-a5becae5e7dc" providerId="ADAL" clId="{388522B0-4254-D24A-A856-BED74287577D}" dt="2022-11-21T23:07:59.019" v="223"/>
        <pc:sldMkLst>
          <pc:docMk/>
          <pc:sldMk cId="3267346679" sldId="870"/>
        </pc:sldMkLst>
        <pc:spChg chg="del">
          <ac:chgData name="Xuesu Xiao" userId="2da2dc19-76a6-42ca-a03e-a5becae5e7dc" providerId="ADAL" clId="{388522B0-4254-D24A-A856-BED74287577D}" dt="2022-11-21T23:07:59.019" v="223"/>
          <ac:spMkLst>
            <pc:docMk/>
            <pc:sldMk cId="3267346679" sldId="870"/>
            <ac:spMk id="4" creationId="{2AEA6D7F-5E42-794A-9035-1A156DDBB932}"/>
          </ac:spMkLst>
        </pc:spChg>
      </pc:sldChg>
      <pc:sldChg chg="delSp add">
        <pc:chgData name="Xuesu Xiao" userId="2da2dc19-76a6-42ca-a03e-a5becae5e7dc" providerId="ADAL" clId="{388522B0-4254-D24A-A856-BED74287577D}" dt="2022-11-21T23:07:59.019" v="223"/>
        <pc:sldMkLst>
          <pc:docMk/>
          <pc:sldMk cId="2748040525" sldId="912"/>
        </pc:sldMkLst>
        <pc:spChg chg="del">
          <ac:chgData name="Xuesu Xiao" userId="2da2dc19-76a6-42ca-a03e-a5becae5e7dc" providerId="ADAL" clId="{388522B0-4254-D24A-A856-BED74287577D}" dt="2022-11-21T23:07:59.019" v="223"/>
          <ac:spMkLst>
            <pc:docMk/>
            <pc:sldMk cId="2748040525" sldId="912"/>
            <ac:spMk id="4" creationId="{D158C724-4218-DF48-A663-0BAE75FE011B}"/>
          </ac:spMkLst>
        </pc:spChg>
      </pc:sldChg>
      <pc:sldChg chg="delSp add">
        <pc:chgData name="Xuesu Xiao" userId="2da2dc19-76a6-42ca-a03e-a5becae5e7dc" providerId="ADAL" clId="{388522B0-4254-D24A-A856-BED74287577D}" dt="2022-11-21T23:07:59.019" v="223"/>
        <pc:sldMkLst>
          <pc:docMk/>
          <pc:sldMk cId="1471024355" sldId="913"/>
        </pc:sldMkLst>
        <pc:spChg chg="del">
          <ac:chgData name="Xuesu Xiao" userId="2da2dc19-76a6-42ca-a03e-a5becae5e7dc" providerId="ADAL" clId="{388522B0-4254-D24A-A856-BED74287577D}" dt="2022-11-21T23:07:59.019" v="223"/>
          <ac:spMkLst>
            <pc:docMk/>
            <pc:sldMk cId="1471024355" sldId="913"/>
            <ac:spMk id="4" creationId="{801AD599-CCA5-664B-9810-A3CEAFDBAA7C}"/>
          </ac:spMkLst>
        </pc:spChg>
      </pc:sldChg>
      <pc:sldChg chg="delSp add">
        <pc:chgData name="Xuesu Xiao" userId="2da2dc19-76a6-42ca-a03e-a5becae5e7dc" providerId="ADAL" clId="{388522B0-4254-D24A-A856-BED74287577D}" dt="2022-11-21T23:07:59.019" v="223"/>
        <pc:sldMkLst>
          <pc:docMk/>
          <pc:sldMk cId="3169986434" sldId="914"/>
        </pc:sldMkLst>
        <pc:spChg chg="del">
          <ac:chgData name="Xuesu Xiao" userId="2da2dc19-76a6-42ca-a03e-a5becae5e7dc" providerId="ADAL" clId="{388522B0-4254-D24A-A856-BED74287577D}" dt="2022-11-21T23:07:59.019" v="223"/>
          <ac:spMkLst>
            <pc:docMk/>
            <pc:sldMk cId="3169986434" sldId="914"/>
            <ac:spMk id="4" creationId="{16070EB4-4832-CE49-AD50-313B07A844E4}"/>
          </ac:spMkLst>
        </pc:spChg>
      </pc:sldChg>
      <pc:sldChg chg="delSp modSp add mod">
        <pc:chgData name="Xuesu Xiao" userId="2da2dc19-76a6-42ca-a03e-a5becae5e7dc" providerId="ADAL" clId="{388522B0-4254-D24A-A856-BED74287577D}" dt="2022-11-21T23:07:59.019" v="223"/>
        <pc:sldMkLst>
          <pc:docMk/>
          <pc:sldMk cId="1694208778" sldId="915"/>
        </pc:sldMkLst>
        <pc:spChg chg="mod">
          <ac:chgData name="Xuesu Xiao" userId="2da2dc19-76a6-42ca-a03e-a5becae5e7dc" providerId="ADAL" clId="{388522B0-4254-D24A-A856-BED74287577D}" dt="2022-11-21T22:57:40.783" v="176" actId="27636"/>
          <ac:spMkLst>
            <pc:docMk/>
            <pc:sldMk cId="1694208778" sldId="915"/>
            <ac:spMk id="3" creationId="{8AC8E581-7C8C-8EED-0199-8B3E70D2D700}"/>
          </ac:spMkLst>
        </pc:spChg>
        <pc:spChg chg="del">
          <ac:chgData name="Xuesu Xiao" userId="2da2dc19-76a6-42ca-a03e-a5becae5e7dc" providerId="ADAL" clId="{388522B0-4254-D24A-A856-BED74287577D}" dt="2022-11-21T23:07:59.019" v="223"/>
          <ac:spMkLst>
            <pc:docMk/>
            <pc:sldMk cId="1694208778" sldId="915"/>
            <ac:spMk id="4" creationId="{0E90B9FC-6D26-9F31-72C2-AA03EEFC7C68}"/>
          </ac:spMkLst>
        </pc:spChg>
      </pc:sldChg>
      <pc:sldChg chg="delSp add">
        <pc:chgData name="Xuesu Xiao" userId="2da2dc19-76a6-42ca-a03e-a5becae5e7dc" providerId="ADAL" clId="{388522B0-4254-D24A-A856-BED74287577D}" dt="2022-11-21T23:07:59.019" v="223"/>
        <pc:sldMkLst>
          <pc:docMk/>
          <pc:sldMk cId="2389922777" sldId="916"/>
        </pc:sldMkLst>
        <pc:spChg chg="del">
          <ac:chgData name="Xuesu Xiao" userId="2da2dc19-76a6-42ca-a03e-a5becae5e7dc" providerId="ADAL" clId="{388522B0-4254-D24A-A856-BED74287577D}" dt="2022-11-21T23:07:59.019" v="223"/>
          <ac:spMkLst>
            <pc:docMk/>
            <pc:sldMk cId="2389922777" sldId="916"/>
            <ac:spMk id="4" creationId="{338C39BE-9D69-2C73-BDDC-E3C7831DA183}"/>
          </ac:spMkLst>
        </pc:spChg>
      </pc:sldChg>
      <pc:sldChg chg="delSp modSp add mod">
        <pc:chgData name="Xuesu Xiao" userId="2da2dc19-76a6-42ca-a03e-a5becae5e7dc" providerId="ADAL" clId="{388522B0-4254-D24A-A856-BED74287577D}" dt="2022-11-21T23:07:59.019" v="223"/>
        <pc:sldMkLst>
          <pc:docMk/>
          <pc:sldMk cId="1159393001" sldId="918"/>
        </pc:sldMkLst>
        <pc:spChg chg="mod">
          <ac:chgData name="Xuesu Xiao" userId="2da2dc19-76a6-42ca-a03e-a5becae5e7dc" providerId="ADAL" clId="{388522B0-4254-D24A-A856-BED74287577D}" dt="2022-11-21T22:57:40.669" v="169" actId="27636"/>
          <ac:spMkLst>
            <pc:docMk/>
            <pc:sldMk cId="1159393001" sldId="918"/>
            <ac:spMk id="3" creationId="{847ABB2A-305A-0E27-3876-47403AD5C974}"/>
          </ac:spMkLst>
        </pc:spChg>
        <pc:spChg chg="del">
          <ac:chgData name="Xuesu Xiao" userId="2da2dc19-76a6-42ca-a03e-a5becae5e7dc" providerId="ADAL" clId="{388522B0-4254-D24A-A856-BED74287577D}" dt="2022-11-21T23:07:59.019" v="223"/>
          <ac:spMkLst>
            <pc:docMk/>
            <pc:sldMk cId="1159393001" sldId="918"/>
            <ac:spMk id="4" creationId="{D8B2D1FB-12D8-2B02-1480-0C9DFE3E07FD}"/>
          </ac:spMkLst>
        </pc:spChg>
      </pc:sldChg>
    </pc:docChg>
  </pc:docChgLst>
  <pc:docChgLst>
    <pc:chgData name="Xuesu Xiao" userId="2da2dc19-76a6-42ca-a03e-a5becae5e7dc" providerId="ADAL" clId="{4C8BB20C-386C-5947-8D8E-3AF086A90668}"/>
    <pc:docChg chg="undo redo custSel addSld delSld modSld delSection modSection">
      <pc:chgData name="Xuesu Xiao" userId="2da2dc19-76a6-42ca-a03e-a5becae5e7dc" providerId="ADAL" clId="{4C8BB20C-386C-5947-8D8E-3AF086A90668}" dt="2022-11-21T01:45:32.507" v="576" actId="1036"/>
      <pc:docMkLst>
        <pc:docMk/>
      </pc:docMkLst>
      <pc:sldChg chg="modSp mod">
        <pc:chgData name="Xuesu Xiao" userId="2da2dc19-76a6-42ca-a03e-a5becae5e7dc" providerId="ADAL" clId="{4C8BB20C-386C-5947-8D8E-3AF086A90668}" dt="2022-11-21T01:38:33.208" v="420" actId="20577"/>
        <pc:sldMkLst>
          <pc:docMk/>
          <pc:sldMk cId="2969206148" sldId="256"/>
        </pc:sldMkLst>
        <pc:spChg chg="mod">
          <ac:chgData name="Xuesu Xiao" userId="2da2dc19-76a6-42ca-a03e-a5becae5e7dc" providerId="ADAL" clId="{4C8BB20C-386C-5947-8D8E-3AF086A90668}" dt="2022-11-21T01:38:33.208" v="420" actId="20577"/>
          <ac:spMkLst>
            <pc:docMk/>
            <pc:sldMk cId="2969206148" sldId="256"/>
            <ac:spMk id="2" creationId="{A600D3CE-C200-DF17-E8F3-428208355F41}"/>
          </ac:spMkLst>
        </pc:spChg>
      </pc:sldChg>
      <pc:sldChg chg="addSp delSp modSp add del mod">
        <pc:chgData name="Xuesu Xiao" userId="2da2dc19-76a6-42ca-a03e-a5becae5e7dc" providerId="ADAL" clId="{4C8BB20C-386C-5947-8D8E-3AF086A90668}" dt="2022-11-21T01:38:39.235" v="421" actId="2696"/>
        <pc:sldMkLst>
          <pc:docMk/>
          <pc:sldMk cId="2969544125" sldId="257"/>
        </pc:sldMkLst>
        <pc:spChg chg="mod">
          <ac:chgData name="Xuesu Xiao" userId="2da2dc19-76a6-42ca-a03e-a5becae5e7dc" providerId="ADAL" clId="{4C8BB20C-386C-5947-8D8E-3AF086A90668}" dt="2022-11-21T00:43:37.824" v="121" actId="20577"/>
          <ac:spMkLst>
            <pc:docMk/>
            <pc:sldMk cId="2969544125" sldId="257"/>
            <ac:spMk id="2" creationId="{2C7A1132-952A-CA49-9D4A-65C8E84C5FC6}"/>
          </ac:spMkLst>
        </pc:spChg>
        <pc:spChg chg="del">
          <ac:chgData name="Xuesu Xiao" userId="2da2dc19-76a6-42ca-a03e-a5becae5e7dc" providerId="ADAL" clId="{4C8BB20C-386C-5947-8D8E-3AF086A90668}" dt="2022-11-21T00:40:10.191" v="110" actId="478"/>
          <ac:spMkLst>
            <pc:docMk/>
            <pc:sldMk cId="2969544125" sldId="257"/>
            <ac:spMk id="3" creationId="{717B1FC0-89BA-3344-8880-1A6DFB376BE7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969544125" sldId="257"/>
            <ac:spMk id="5" creationId="{E5505510-7E13-AE49-91DC-4573DFC116ED}"/>
          </ac:spMkLst>
        </pc:spChg>
        <pc:spChg chg="add del mod">
          <ac:chgData name="Xuesu Xiao" userId="2da2dc19-76a6-42ca-a03e-a5becae5e7dc" providerId="ADAL" clId="{4C8BB20C-386C-5947-8D8E-3AF086A90668}" dt="2022-11-21T00:40:16.430" v="111" actId="478"/>
          <ac:spMkLst>
            <pc:docMk/>
            <pc:sldMk cId="2969544125" sldId="257"/>
            <ac:spMk id="8" creationId="{7AF06DC5-7832-ECA3-BA07-5651F2B5FB30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61" v="440" actId="2696"/>
        <pc:sldMkLst>
          <pc:docMk/>
          <pc:sldMk cId="3914153682" sldId="314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914153682" sldId="314"/>
            <ac:spMk id="5" creationId="{59224D6D-6FCF-4043-B9BE-C3FEC1513338}"/>
          </ac:spMkLst>
        </pc:spChg>
      </pc:sldChg>
      <pc:sldChg chg="addSp delSp modSp add del mod">
        <pc:chgData name="Xuesu Xiao" userId="2da2dc19-76a6-42ca-a03e-a5becae5e7dc" providerId="ADAL" clId="{4C8BB20C-386C-5947-8D8E-3AF086A90668}" dt="2022-11-21T01:38:39.304" v="487" actId="2696"/>
        <pc:sldMkLst>
          <pc:docMk/>
          <pc:sldMk cId="2785254642" sldId="414"/>
        </pc:sldMkLst>
        <pc:spChg chg="mod">
          <ac:chgData name="Xuesu Xiao" userId="2da2dc19-76a6-42ca-a03e-a5becae5e7dc" providerId="ADAL" clId="{4C8BB20C-386C-5947-8D8E-3AF086A90668}" dt="2022-11-21T01:04:05.501" v="414" actId="20577"/>
          <ac:spMkLst>
            <pc:docMk/>
            <pc:sldMk cId="2785254642" sldId="414"/>
            <ac:spMk id="2" creationId="{99DDB04D-0214-E645-8402-93D0455B990C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785254642" sldId="414"/>
            <ac:spMk id="4" creationId="{CBC30F79-AAC8-FC46-A23E-C0B1033F3E59}"/>
          </ac:spMkLst>
        </pc:spChg>
      </pc:sldChg>
      <pc:sldChg chg="del">
        <pc:chgData name="Xuesu Xiao" userId="2da2dc19-76a6-42ca-a03e-a5becae5e7dc" providerId="ADAL" clId="{4C8BB20C-386C-5947-8D8E-3AF086A90668}" dt="2022-11-21T00:38:41.734" v="48" actId="2696"/>
        <pc:sldMkLst>
          <pc:docMk/>
          <pc:sldMk cId="2901731970" sldId="459"/>
        </pc:sldMkLst>
      </pc:sldChg>
      <pc:sldChg chg="del">
        <pc:chgData name="Xuesu Xiao" userId="2da2dc19-76a6-42ca-a03e-a5becae5e7dc" providerId="ADAL" clId="{4C8BB20C-386C-5947-8D8E-3AF086A90668}" dt="2022-11-21T00:38:41.693" v="11" actId="2696"/>
        <pc:sldMkLst>
          <pc:docMk/>
          <pc:sldMk cId="1455938393" sldId="510"/>
        </pc:sldMkLst>
      </pc:sldChg>
      <pc:sldChg chg="del">
        <pc:chgData name="Xuesu Xiao" userId="2da2dc19-76a6-42ca-a03e-a5becae5e7dc" providerId="ADAL" clId="{4C8BB20C-386C-5947-8D8E-3AF086A90668}" dt="2022-11-21T00:38:41.717" v="30" actId="2696"/>
        <pc:sldMkLst>
          <pc:docMk/>
          <pc:sldMk cId="4005186899" sldId="511"/>
        </pc:sldMkLst>
      </pc:sldChg>
      <pc:sldChg chg="del">
        <pc:chgData name="Xuesu Xiao" userId="2da2dc19-76a6-42ca-a03e-a5becae5e7dc" providerId="ADAL" clId="{4C8BB20C-386C-5947-8D8E-3AF086A90668}" dt="2022-11-21T00:38:41.770" v="87" actId="2696"/>
        <pc:sldMkLst>
          <pc:docMk/>
          <pc:sldMk cId="2918613748" sldId="512"/>
        </pc:sldMkLst>
      </pc:sldChg>
      <pc:sldChg chg="del">
        <pc:chgData name="Xuesu Xiao" userId="2da2dc19-76a6-42ca-a03e-a5becae5e7dc" providerId="ADAL" clId="{4C8BB20C-386C-5947-8D8E-3AF086A90668}" dt="2022-11-21T00:38:41.758" v="72" actId="2696"/>
        <pc:sldMkLst>
          <pc:docMk/>
          <pc:sldMk cId="2015225762" sldId="513"/>
        </pc:sldMkLst>
      </pc:sldChg>
      <pc:sldChg chg="del">
        <pc:chgData name="Xuesu Xiao" userId="2da2dc19-76a6-42ca-a03e-a5becae5e7dc" providerId="ADAL" clId="{4C8BB20C-386C-5947-8D8E-3AF086A90668}" dt="2022-11-21T00:38:41.729" v="41" actId="2696"/>
        <pc:sldMkLst>
          <pc:docMk/>
          <pc:sldMk cId="1901434696" sldId="514"/>
        </pc:sldMkLst>
      </pc:sldChg>
      <pc:sldChg chg="addSp delSp modSp add del mod">
        <pc:chgData name="Xuesu Xiao" userId="2da2dc19-76a6-42ca-a03e-a5becae5e7dc" providerId="ADAL" clId="{4C8BB20C-386C-5947-8D8E-3AF086A90668}" dt="2022-11-21T01:04:00.748" v="406" actId="2696"/>
        <pc:sldMkLst>
          <pc:docMk/>
          <pc:sldMk cId="2461044923" sldId="514"/>
        </pc:sldMkLst>
        <pc:spChg chg="mod">
          <ac:chgData name="Xuesu Xiao" userId="2da2dc19-76a6-42ca-a03e-a5becae5e7dc" providerId="ADAL" clId="{4C8BB20C-386C-5947-8D8E-3AF086A90668}" dt="2022-11-21T00:39:00.124" v="106" actId="27636"/>
          <ac:spMkLst>
            <pc:docMk/>
            <pc:sldMk cId="2461044923" sldId="514"/>
            <ac:spMk id="3" creationId="{EBC7DA4F-105A-B119-1D9B-8B8860AAEB4E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461044923" sldId="514"/>
            <ac:spMk id="4" creationId="{F0809027-24A8-C9F2-C801-8826E3320A64}"/>
          </ac:spMkLst>
        </pc:spChg>
      </pc:sldChg>
      <pc:sldChg chg="del">
        <pc:chgData name="Xuesu Xiao" userId="2da2dc19-76a6-42ca-a03e-a5becae5e7dc" providerId="ADAL" clId="{4C8BB20C-386C-5947-8D8E-3AF086A90668}" dt="2022-11-21T00:38:41.724" v="36" actId="2696"/>
        <pc:sldMkLst>
          <pc:docMk/>
          <pc:sldMk cId="3503395376" sldId="515"/>
        </pc:sldMkLst>
      </pc:sldChg>
      <pc:sldChg chg="del">
        <pc:chgData name="Xuesu Xiao" userId="2da2dc19-76a6-42ca-a03e-a5becae5e7dc" providerId="ADAL" clId="{4C8BB20C-386C-5947-8D8E-3AF086A90668}" dt="2022-11-21T00:38:41.701" v="16" actId="2696"/>
        <pc:sldMkLst>
          <pc:docMk/>
          <pc:sldMk cId="1797155958" sldId="516"/>
        </pc:sldMkLst>
      </pc:sldChg>
      <pc:sldChg chg="del">
        <pc:chgData name="Xuesu Xiao" userId="2da2dc19-76a6-42ca-a03e-a5becae5e7dc" providerId="ADAL" clId="{4C8BB20C-386C-5947-8D8E-3AF086A90668}" dt="2022-11-21T00:38:41.771" v="90" actId="2696"/>
        <pc:sldMkLst>
          <pc:docMk/>
          <pc:sldMk cId="3079212978" sldId="517"/>
        </pc:sldMkLst>
      </pc:sldChg>
      <pc:sldChg chg="del">
        <pc:chgData name="Xuesu Xiao" userId="2da2dc19-76a6-42ca-a03e-a5becae5e7dc" providerId="ADAL" clId="{4C8BB20C-386C-5947-8D8E-3AF086A90668}" dt="2022-11-21T00:38:41.766" v="83" actId="2696"/>
        <pc:sldMkLst>
          <pc:docMk/>
          <pc:sldMk cId="101191928" sldId="518"/>
        </pc:sldMkLst>
      </pc:sldChg>
      <pc:sldChg chg="del">
        <pc:chgData name="Xuesu Xiao" userId="2da2dc19-76a6-42ca-a03e-a5becae5e7dc" providerId="ADAL" clId="{4C8BB20C-386C-5947-8D8E-3AF086A90668}" dt="2022-11-21T00:38:41.690" v="9" actId="2696"/>
        <pc:sldMkLst>
          <pc:docMk/>
          <pc:sldMk cId="4128281181" sldId="519"/>
        </pc:sldMkLst>
      </pc:sldChg>
      <pc:sldChg chg="del">
        <pc:chgData name="Xuesu Xiao" userId="2da2dc19-76a6-42ca-a03e-a5becae5e7dc" providerId="ADAL" clId="{4C8BB20C-386C-5947-8D8E-3AF086A90668}" dt="2022-11-21T00:38:41.683" v="6" actId="2696"/>
        <pc:sldMkLst>
          <pc:docMk/>
          <pc:sldMk cId="3929546661" sldId="520"/>
        </pc:sldMkLst>
      </pc:sldChg>
      <pc:sldChg chg="del">
        <pc:chgData name="Xuesu Xiao" userId="2da2dc19-76a6-42ca-a03e-a5becae5e7dc" providerId="ADAL" clId="{4C8BB20C-386C-5947-8D8E-3AF086A90668}" dt="2022-11-21T00:38:41.771" v="89" actId="2696"/>
        <pc:sldMkLst>
          <pc:docMk/>
          <pc:sldMk cId="1138161701" sldId="521"/>
        </pc:sldMkLst>
      </pc:sldChg>
      <pc:sldChg chg="del">
        <pc:chgData name="Xuesu Xiao" userId="2da2dc19-76a6-42ca-a03e-a5becae5e7dc" providerId="ADAL" clId="{4C8BB20C-386C-5947-8D8E-3AF086A90668}" dt="2022-11-21T00:38:41.699" v="15" actId="2696"/>
        <pc:sldMkLst>
          <pc:docMk/>
          <pc:sldMk cId="443449442" sldId="522"/>
        </pc:sldMkLst>
      </pc:sldChg>
      <pc:sldChg chg="del">
        <pc:chgData name="Xuesu Xiao" userId="2da2dc19-76a6-42ca-a03e-a5becae5e7dc" providerId="ADAL" clId="{4C8BB20C-386C-5947-8D8E-3AF086A90668}" dt="2022-11-21T00:38:41.742" v="53" actId="2696"/>
        <pc:sldMkLst>
          <pc:docMk/>
          <pc:sldMk cId="2746490763" sldId="523"/>
        </pc:sldMkLst>
      </pc:sldChg>
      <pc:sldChg chg="del">
        <pc:chgData name="Xuesu Xiao" userId="2da2dc19-76a6-42ca-a03e-a5becae5e7dc" providerId="ADAL" clId="{4C8BB20C-386C-5947-8D8E-3AF086A90668}" dt="2022-11-21T00:38:41.753" v="67" actId="2696"/>
        <pc:sldMkLst>
          <pc:docMk/>
          <pc:sldMk cId="3382508582" sldId="524"/>
        </pc:sldMkLst>
      </pc:sldChg>
      <pc:sldChg chg="add">
        <pc:chgData name="Xuesu Xiao" userId="2da2dc19-76a6-42ca-a03e-a5becae5e7dc" providerId="ADAL" clId="{4C8BB20C-386C-5947-8D8E-3AF086A90668}" dt="2022-11-21T01:41:36.505" v="550"/>
        <pc:sldMkLst>
          <pc:docMk/>
          <pc:sldMk cId="4030995238" sldId="524"/>
        </pc:sldMkLst>
      </pc:sldChg>
      <pc:sldChg chg="add del">
        <pc:chgData name="Xuesu Xiao" userId="2da2dc19-76a6-42ca-a03e-a5becae5e7dc" providerId="ADAL" clId="{4C8BB20C-386C-5947-8D8E-3AF086A90668}" dt="2022-11-21T01:41:36.505" v="550"/>
        <pc:sldMkLst>
          <pc:docMk/>
          <pc:sldMk cId="2713092979" sldId="525"/>
        </pc:sldMkLst>
      </pc:sldChg>
      <pc:sldChg chg="del">
        <pc:chgData name="Xuesu Xiao" userId="2da2dc19-76a6-42ca-a03e-a5becae5e7dc" providerId="ADAL" clId="{4C8BB20C-386C-5947-8D8E-3AF086A90668}" dt="2022-11-21T00:38:41.745" v="57" actId="2696"/>
        <pc:sldMkLst>
          <pc:docMk/>
          <pc:sldMk cId="351131592" sldId="527"/>
        </pc:sldMkLst>
      </pc:sldChg>
      <pc:sldChg chg="modSp add del mod">
        <pc:chgData name="Xuesu Xiao" userId="2da2dc19-76a6-42ca-a03e-a5becae5e7dc" providerId="ADAL" clId="{4C8BB20C-386C-5947-8D8E-3AF086A90668}" dt="2022-11-21T01:42:49.660" v="554" actId="2696"/>
        <pc:sldMkLst>
          <pc:docMk/>
          <pc:sldMk cId="2539870814" sldId="528"/>
        </pc:sldMkLst>
        <pc:spChg chg="mod">
          <ac:chgData name="Xuesu Xiao" userId="2da2dc19-76a6-42ca-a03e-a5becae5e7dc" providerId="ADAL" clId="{4C8BB20C-386C-5947-8D8E-3AF086A90668}" dt="2022-11-21T01:41:36.586" v="551" actId="27636"/>
          <ac:spMkLst>
            <pc:docMk/>
            <pc:sldMk cId="2539870814" sldId="528"/>
            <ac:spMk id="2" creationId="{4056D4AD-1F26-DD48-A29D-076651799A01}"/>
          </ac:spMkLst>
        </pc:spChg>
        <pc:picChg chg="mod">
          <ac:chgData name="Xuesu Xiao" userId="2da2dc19-76a6-42ca-a03e-a5becae5e7dc" providerId="ADAL" clId="{4C8BB20C-386C-5947-8D8E-3AF086A90668}" dt="2022-11-21T01:42:00.654" v="553" actId="1076"/>
          <ac:picMkLst>
            <pc:docMk/>
            <pc:sldMk cId="2539870814" sldId="528"/>
            <ac:picMk id="1026" creationId="{72EA0293-1841-AB49-9FDC-C64E01BA8731}"/>
          </ac:picMkLst>
        </pc:picChg>
      </pc:sldChg>
      <pc:sldChg chg="del">
        <pc:chgData name="Xuesu Xiao" userId="2da2dc19-76a6-42ca-a03e-a5becae5e7dc" providerId="ADAL" clId="{4C8BB20C-386C-5947-8D8E-3AF086A90668}" dt="2022-11-21T00:38:41.768" v="84" actId="2696"/>
        <pc:sldMkLst>
          <pc:docMk/>
          <pc:sldMk cId="2865491326" sldId="528"/>
        </pc:sldMkLst>
      </pc:sldChg>
      <pc:sldChg chg="add">
        <pc:chgData name="Xuesu Xiao" userId="2da2dc19-76a6-42ca-a03e-a5becae5e7dc" providerId="ADAL" clId="{4C8BB20C-386C-5947-8D8E-3AF086A90668}" dt="2022-11-21T01:41:36.505" v="550"/>
        <pc:sldMkLst>
          <pc:docMk/>
          <pc:sldMk cId="2264359232" sldId="529"/>
        </pc:sldMkLst>
      </pc:sldChg>
      <pc:sldChg chg="del">
        <pc:chgData name="Xuesu Xiao" userId="2da2dc19-76a6-42ca-a03e-a5becae5e7dc" providerId="ADAL" clId="{4C8BB20C-386C-5947-8D8E-3AF086A90668}" dt="2022-11-21T00:38:41.736" v="49" actId="2696"/>
        <pc:sldMkLst>
          <pc:docMk/>
          <pc:sldMk cId="2924514789" sldId="529"/>
        </pc:sldMkLst>
      </pc:sldChg>
      <pc:sldChg chg="del">
        <pc:chgData name="Xuesu Xiao" userId="2da2dc19-76a6-42ca-a03e-a5becae5e7dc" providerId="ADAL" clId="{4C8BB20C-386C-5947-8D8E-3AF086A90668}" dt="2022-11-21T00:38:41.733" v="47" actId="2696"/>
        <pc:sldMkLst>
          <pc:docMk/>
          <pc:sldMk cId="2791882957" sldId="530"/>
        </pc:sldMkLst>
      </pc:sldChg>
      <pc:sldChg chg="add del">
        <pc:chgData name="Xuesu Xiao" userId="2da2dc19-76a6-42ca-a03e-a5becae5e7dc" providerId="ADAL" clId="{4C8BB20C-386C-5947-8D8E-3AF086A90668}" dt="2022-11-21T01:41:36.505" v="550"/>
        <pc:sldMkLst>
          <pc:docMk/>
          <pc:sldMk cId="2320104779" sldId="531"/>
        </pc:sldMkLst>
      </pc:sldChg>
      <pc:sldChg chg="del">
        <pc:chgData name="Xuesu Xiao" userId="2da2dc19-76a6-42ca-a03e-a5becae5e7dc" providerId="ADAL" clId="{4C8BB20C-386C-5947-8D8E-3AF086A90668}" dt="2022-11-21T00:38:41.696" v="13" actId="2696"/>
        <pc:sldMkLst>
          <pc:docMk/>
          <pc:sldMk cId="1562699840" sldId="532"/>
        </pc:sldMkLst>
      </pc:sldChg>
      <pc:sldChg chg="add">
        <pc:chgData name="Xuesu Xiao" userId="2da2dc19-76a6-42ca-a03e-a5becae5e7dc" providerId="ADAL" clId="{4C8BB20C-386C-5947-8D8E-3AF086A90668}" dt="2022-11-21T01:41:36.505" v="550"/>
        <pc:sldMkLst>
          <pc:docMk/>
          <pc:sldMk cId="2024520580" sldId="532"/>
        </pc:sldMkLst>
      </pc:sldChg>
      <pc:sldChg chg="add">
        <pc:chgData name="Xuesu Xiao" userId="2da2dc19-76a6-42ca-a03e-a5becae5e7dc" providerId="ADAL" clId="{4C8BB20C-386C-5947-8D8E-3AF086A90668}" dt="2022-11-21T01:41:36.505" v="550"/>
        <pc:sldMkLst>
          <pc:docMk/>
          <pc:sldMk cId="744507728" sldId="533"/>
        </pc:sldMkLst>
      </pc:sldChg>
      <pc:sldChg chg="del">
        <pc:chgData name="Xuesu Xiao" userId="2da2dc19-76a6-42ca-a03e-a5becae5e7dc" providerId="ADAL" clId="{4C8BB20C-386C-5947-8D8E-3AF086A90668}" dt="2022-11-21T00:38:41.769" v="86" actId="2696"/>
        <pc:sldMkLst>
          <pc:docMk/>
          <pc:sldMk cId="2293517268" sldId="533"/>
        </pc:sldMkLst>
      </pc:sldChg>
      <pc:sldChg chg="del">
        <pc:chgData name="Xuesu Xiao" userId="2da2dc19-76a6-42ca-a03e-a5becae5e7dc" providerId="ADAL" clId="{4C8BB20C-386C-5947-8D8E-3AF086A90668}" dt="2022-11-21T00:38:41.704" v="19" actId="2696"/>
        <pc:sldMkLst>
          <pc:docMk/>
          <pc:sldMk cId="1049694110" sldId="536"/>
        </pc:sldMkLst>
      </pc:sldChg>
      <pc:sldChg chg="add">
        <pc:chgData name="Xuesu Xiao" userId="2da2dc19-76a6-42ca-a03e-a5becae5e7dc" providerId="ADAL" clId="{4C8BB20C-386C-5947-8D8E-3AF086A90668}" dt="2022-11-21T01:41:36.505" v="550"/>
        <pc:sldMkLst>
          <pc:docMk/>
          <pc:sldMk cId="409685105" sldId="537"/>
        </pc:sldMkLst>
      </pc:sldChg>
      <pc:sldChg chg="del">
        <pc:chgData name="Xuesu Xiao" userId="2da2dc19-76a6-42ca-a03e-a5becae5e7dc" providerId="ADAL" clId="{4C8BB20C-386C-5947-8D8E-3AF086A90668}" dt="2022-11-21T00:38:41.710" v="24" actId="2696"/>
        <pc:sldMkLst>
          <pc:docMk/>
          <pc:sldMk cId="2724804205" sldId="537"/>
        </pc:sldMkLst>
      </pc:sldChg>
      <pc:sldChg chg="del">
        <pc:chgData name="Xuesu Xiao" userId="2da2dc19-76a6-42ca-a03e-a5becae5e7dc" providerId="ADAL" clId="{4C8BB20C-386C-5947-8D8E-3AF086A90668}" dt="2022-11-21T00:38:41.728" v="40" actId="2696"/>
        <pc:sldMkLst>
          <pc:docMk/>
          <pc:sldMk cId="3571601337" sldId="538"/>
        </pc:sldMkLst>
      </pc:sldChg>
      <pc:sldChg chg="del">
        <pc:chgData name="Xuesu Xiao" userId="2da2dc19-76a6-42ca-a03e-a5becae5e7dc" providerId="ADAL" clId="{4C8BB20C-386C-5947-8D8E-3AF086A90668}" dt="2022-11-21T00:38:41.720" v="33" actId="2696"/>
        <pc:sldMkLst>
          <pc:docMk/>
          <pc:sldMk cId="1379049034" sldId="539"/>
        </pc:sldMkLst>
      </pc:sldChg>
      <pc:sldChg chg="del">
        <pc:chgData name="Xuesu Xiao" userId="2da2dc19-76a6-42ca-a03e-a5becae5e7dc" providerId="ADAL" clId="{4C8BB20C-386C-5947-8D8E-3AF086A90668}" dt="2022-11-21T00:38:41.718" v="31" actId="2696"/>
        <pc:sldMkLst>
          <pc:docMk/>
          <pc:sldMk cId="2543578044" sldId="540"/>
        </pc:sldMkLst>
      </pc:sldChg>
      <pc:sldChg chg="add">
        <pc:chgData name="Xuesu Xiao" userId="2da2dc19-76a6-42ca-a03e-a5becae5e7dc" providerId="ADAL" clId="{4C8BB20C-386C-5947-8D8E-3AF086A90668}" dt="2022-11-21T01:41:36.505" v="550"/>
        <pc:sldMkLst>
          <pc:docMk/>
          <pc:sldMk cId="2188149189" sldId="541"/>
        </pc:sldMkLst>
      </pc:sldChg>
      <pc:sldChg chg="del">
        <pc:chgData name="Xuesu Xiao" userId="2da2dc19-76a6-42ca-a03e-a5becae5e7dc" providerId="ADAL" clId="{4C8BB20C-386C-5947-8D8E-3AF086A90668}" dt="2022-11-21T00:38:41.759" v="73" actId="2696"/>
        <pc:sldMkLst>
          <pc:docMk/>
          <pc:sldMk cId="3836921428" sldId="541"/>
        </pc:sldMkLst>
      </pc:sldChg>
      <pc:sldChg chg="del">
        <pc:chgData name="Xuesu Xiao" userId="2da2dc19-76a6-42ca-a03e-a5becae5e7dc" providerId="ADAL" clId="{4C8BB20C-386C-5947-8D8E-3AF086A90668}" dt="2022-11-21T00:38:41.748" v="61" actId="2696"/>
        <pc:sldMkLst>
          <pc:docMk/>
          <pc:sldMk cId="1392232861" sldId="542"/>
        </pc:sldMkLst>
      </pc:sldChg>
      <pc:sldChg chg="del">
        <pc:chgData name="Xuesu Xiao" userId="2da2dc19-76a6-42ca-a03e-a5becae5e7dc" providerId="ADAL" clId="{4C8BB20C-386C-5947-8D8E-3AF086A90668}" dt="2022-11-21T00:38:41.679" v="4" actId="2696"/>
        <pc:sldMkLst>
          <pc:docMk/>
          <pc:sldMk cId="4184358417" sldId="543"/>
        </pc:sldMkLst>
      </pc:sldChg>
      <pc:sldChg chg="del">
        <pc:chgData name="Xuesu Xiao" userId="2da2dc19-76a6-42ca-a03e-a5becae5e7dc" providerId="ADAL" clId="{4C8BB20C-386C-5947-8D8E-3AF086A90668}" dt="2022-11-21T00:38:41.768" v="85" actId="2696"/>
        <pc:sldMkLst>
          <pc:docMk/>
          <pc:sldMk cId="3418065734" sldId="544"/>
        </pc:sldMkLst>
      </pc:sldChg>
      <pc:sldChg chg="del">
        <pc:chgData name="Xuesu Xiao" userId="2da2dc19-76a6-42ca-a03e-a5becae5e7dc" providerId="ADAL" clId="{4C8BB20C-386C-5947-8D8E-3AF086A90668}" dt="2022-11-21T00:38:41.751" v="65" actId="2696"/>
        <pc:sldMkLst>
          <pc:docMk/>
          <pc:sldMk cId="1261974448" sldId="545"/>
        </pc:sldMkLst>
      </pc:sldChg>
      <pc:sldChg chg="del">
        <pc:chgData name="Xuesu Xiao" userId="2da2dc19-76a6-42ca-a03e-a5becae5e7dc" providerId="ADAL" clId="{4C8BB20C-386C-5947-8D8E-3AF086A90668}" dt="2022-11-21T00:38:41.736" v="50" actId="2696"/>
        <pc:sldMkLst>
          <pc:docMk/>
          <pc:sldMk cId="513397206" sldId="546"/>
        </pc:sldMkLst>
      </pc:sldChg>
      <pc:sldChg chg="del">
        <pc:chgData name="Xuesu Xiao" userId="2da2dc19-76a6-42ca-a03e-a5becae5e7dc" providerId="ADAL" clId="{4C8BB20C-386C-5947-8D8E-3AF086A90668}" dt="2022-11-21T00:38:41.758" v="71" actId="2696"/>
        <pc:sldMkLst>
          <pc:docMk/>
          <pc:sldMk cId="1863588876" sldId="547"/>
        </pc:sldMkLst>
      </pc:sldChg>
      <pc:sldChg chg="del">
        <pc:chgData name="Xuesu Xiao" userId="2da2dc19-76a6-42ca-a03e-a5becae5e7dc" providerId="ADAL" clId="{4C8BB20C-386C-5947-8D8E-3AF086A90668}" dt="2022-11-21T00:38:41.742" v="54" actId="2696"/>
        <pc:sldMkLst>
          <pc:docMk/>
          <pc:sldMk cId="3311998693" sldId="548"/>
        </pc:sldMkLst>
      </pc:sldChg>
      <pc:sldChg chg="del">
        <pc:chgData name="Xuesu Xiao" userId="2da2dc19-76a6-42ca-a03e-a5becae5e7dc" providerId="ADAL" clId="{4C8BB20C-386C-5947-8D8E-3AF086A90668}" dt="2022-11-21T00:38:41.712" v="26" actId="2696"/>
        <pc:sldMkLst>
          <pc:docMk/>
          <pc:sldMk cId="900315494" sldId="549"/>
        </pc:sldMkLst>
      </pc:sldChg>
      <pc:sldChg chg="del">
        <pc:chgData name="Xuesu Xiao" userId="2da2dc19-76a6-42ca-a03e-a5becae5e7dc" providerId="ADAL" clId="{4C8BB20C-386C-5947-8D8E-3AF086A90668}" dt="2022-11-21T00:38:41.697" v="14" actId="2696"/>
        <pc:sldMkLst>
          <pc:docMk/>
          <pc:sldMk cId="3466313955" sldId="550"/>
        </pc:sldMkLst>
      </pc:sldChg>
      <pc:sldChg chg="del">
        <pc:chgData name="Xuesu Xiao" userId="2da2dc19-76a6-42ca-a03e-a5becae5e7dc" providerId="ADAL" clId="{4C8BB20C-386C-5947-8D8E-3AF086A90668}" dt="2022-11-21T00:38:41.713" v="27" actId="2696"/>
        <pc:sldMkLst>
          <pc:docMk/>
          <pc:sldMk cId="943179965" sldId="552"/>
        </pc:sldMkLst>
      </pc:sldChg>
      <pc:sldChg chg="del">
        <pc:chgData name="Xuesu Xiao" userId="2da2dc19-76a6-42ca-a03e-a5becae5e7dc" providerId="ADAL" clId="{4C8BB20C-386C-5947-8D8E-3AF086A90668}" dt="2022-11-21T00:38:41.677" v="3" actId="2696"/>
        <pc:sldMkLst>
          <pc:docMk/>
          <pc:sldMk cId="3793948485" sldId="553"/>
        </pc:sldMkLst>
      </pc:sldChg>
      <pc:sldChg chg="del">
        <pc:chgData name="Xuesu Xiao" userId="2da2dc19-76a6-42ca-a03e-a5becae5e7dc" providerId="ADAL" clId="{4C8BB20C-386C-5947-8D8E-3AF086A90668}" dt="2022-11-21T00:38:41.743" v="55" actId="2696"/>
        <pc:sldMkLst>
          <pc:docMk/>
          <pc:sldMk cId="3295648143" sldId="554"/>
        </pc:sldMkLst>
      </pc:sldChg>
      <pc:sldChg chg="del">
        <pc:chgData name="Xuesu Xiao" userId="2da2dc19-76a6-42ca-a03e-a5becae5e7dc" providerId="ADAL" clId="{4C8BB20C-386C-5947-8D8E-3AF086A90668}" dt="2022-11-21T00:38:41.681" v="5" actId="2696"/>
        <pc:sldMkLst>
          <pc:docMk/>
          <pc:sldMk cId="3335946396" sldId="555"/>
        </pc:sldMkLst>
      </pc:sldChg>
      <pc:sldChg chg="del">
        <pc:chgData name="Xuesu Xiao" userId="2da2dc19-76a6-42ca-a03e-a5becae5e7dc" providerId="ADAL" clId="{4C8BB20C-386C-5947-8D8E-3AF086A90668}" dt="2022-11-21T00:38:41.708" v="22" actId="2696"/>
        <pc:sldMkLst>
          <pc:docMk/>
          <pc:sldMk cId="2187141133" sldId="556"/>
        </pc:sldMkLst>
      </pc:sldChg>
      <pc:sldChg chg="del">
        <pc:chgData name="Xuesu Xiao" userId="2da2dc19-76a6-42ca-a03e-a5becae5e7dc" providerId="ADAL" clId="{4C8BB20C-386C-5947-8D8E-3AF086A90668}" dt="2022-11-21T00:38:41.760" v="74" actId="2696"/>
        <pc:sldMkLst>
          <pc:docMk/>
          <pc:sldMk cId="2196483569" sldId="557"/>
        </pc:sldMkLst>
      </pc:sldChg>
      <pc:sldChg chg="del">
        <pc:chgData name="Xuesu Xiao" userId="2da2dc19-76a6-42ca-a03e-a5becae5e7dc" providerId="ADAL" clId="{4C8BB20C-386C-5947-8D8E-3AF086A90668}" dt="2022-11-21T00:38:41.726" v="38" actId="2696"/>
        <pc:sldMkLst>
          <pc:docMk/>
          <pc:sldMk cId="3563248062" sldId="558"/>
        </pc:sldMkLst>
      </pc:sldChg>
      <pc:sldChg chg="del">
        <pc:chgData name="Xuesu Xiao" userId="2da2dc19-76a6-42ca-a03e-a5becae5e7dc" providerId="ADAL" clId="{4C8BB20C-386C-5947-8D8E-3AF086A90668}" dt="2022-11-21T00:38:41.691" v="10" actId="2696"/>
        <pc:sldMkLst>
          <pc:docMk/>
          <pc:sldMk cId="3708279921" sldId="559"/>
        </pc:sldMkLst>
      </pc:sldChg>
      <pc:sldChg chg="del">
        <pc:chgData name="Xuesu Xiao" userId="2da2dc19-76a6-42ca-a03e-a5becae5e7dc" providerId="ADAL" clId="{4C8BB20C-386C-5947-8D8E-3AF086A90668}" dt="2022-11-21T00:38:41.703" v="18" actId="2696"/>
        <pc:sldMkLst>
          <pc:docMk/>
          <pc:sldMk cId="337167218" sldId="560"/>
        </pc:sldMkLst>
      </pc:sldChg>
      <pc:sldChg chg="del">
        <pc:chgData name="Xuesu Xiao" userId="2da2dc19-76a6-42ca-a03e-a5becae5e7dc" providerId="ADAL" clId="{4C8BB20C-386C-5947-8D8E-3AF086A90668}" dt="2022-11-21T00:38:41.709" v="23" actId="2696"/>
        <pc:sldMkLst>
          <pc:docMk/>
          <pc:sldMk cId="3992460038" sldId="561"/>
        </pc:sldMkLst>
      </pc:sldChg>
      <pc:sldChg chg="del">
        <pc:chgData name="Xuesu Xiao" userId="2da2dc19-76a6-42ca-a03e-a5becae5e7dc" providerId="ADAL" clId="{4C8BB20C-386C-5947-8D8E-3AF086A90668}" dt="2022-11-21T00:38:41.745" v="58" actId="2696"/>
        <pc:sldMkLst>
          <pc:docMk/>
          <pc:sldMk cId="3634147757" sldId="562"/>
        </pc:sldMkLst>
      </pc:sldChg>
      <pc:sldChg chg="del">
        <pc:chgData name="Xuesu Xiao" userId="2da2dc19-76a6-42ca-a03e-a5becae5e7dc" providerId="ADAL" clId="{4C8BB20C-386C-5947-8D8E-3AF086A90668}" dt="2022-11-21T00:38:41.711" v="25" actId="2696"/>
        <pc:sldMkLst>
          <pc:docMk/>
          <pc:sldMk cId="3576771701" sldId="563"/>
        </pc:sldMkLst>
      </pc:sldChg>
      <pc:sldChg chg="del">
        <pc:chgData name="Xuesu Xiao" userId="2da2dc19-76a6-42ca-a03e-a5becae5e7dc" providerId="ADAL" clId="{4C8BB20C-386C-5947-8D8E-3AF086A90668}" dt="2022-11-21T00:38:41.671" v="1" actId="2696"/>
        <pc:sldMkLst>
          <pc:docMk/>
          <pc:sldMk cId="3729966000" sldId="571"/>
        </pc:sldMkLst>
      </pc:sldChg>
      <pc:sldChg chg="del">
        <pc:chgData name="Xuesu Xiao" userId="2da2dc19-76a6-42ca-a03e-a5becae5e7dc" providerId="ADAL" clId="{4C8BB20C-386C-5947-8D8E-3AF086A90668}" dt="2022-11-21T00:38:41.744" v="56" actId="2696"/>
        <pc:sldMkLst>
          <pc:docMk/>
          <pc:sldMk cId="2918549277" sldId="573"/>
        </pc:sldMkLst>
      </pc:sldChg>
      <pc:sldChg chg="addSp delSp add del">
        <pc:chgData name="Xuesu Xiao" userId="2da2dc19-76a6-42ca-a03e-a5becae5e7dc" providerId="ADAL" clId="{4C8BB20C-386C-5947-8D8E-3AF086A90668}" dt="2022-11-21T01:38:39.292" v="473" actId="2696"/>
        <pc:sldMkLst>
          <pc:docMk/>
          <pc:sldMk cId="2411476452" sldId="574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411476452" sldId="574"/>
            <ac:spMk id="4" creationId="{7DC5179C-B251-4141-A1BA-C92D8726487A}"/>
          </ac:spMkLst>
        </pc:spChg>
      </pc:sldChg>
      <pc:sldChg chg="del">
        <pc:chgData name="Xuesu Xiao" userId="2da2dc19-76a6-42ca-a03e-a5becae5e7dc" providerId="ADAL" clId="{4C8BB20C-386C-5947-8D8E-3AF086A90668}" dt="2022-11-21T00:38:41.729" v="42" actId="2696"/>
        <pc:sldMkLst>
          <pc:docMk/>
          <pc:sldMk cId="2413861078" sldId="574"/>
        </pc:sldMkLst>
      </pc:sldChg>
      <pc:sldChg chg="addSp delSp add del">
        <pc:chgData name="Xuesu Xiao" userId="2da2dc19-76a6-42ca-a03e-a5becae5e7dc" providerId="ADAL" clId="{4C8BB20C-386C-5947-8D8E-3AF086A90668}" dt="2022-11-21T01:38:39.291" v="471" actId="2696"/>
        <pc:sldMkLst>
          <pc:docMk/>
          <pc:sldMk cId="1502977388" sldId="575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502977388" sldId="575"/>
            <ac:spMk id="4" creationId="{7CAF85C1-83A0-AC49-88E0-AF64DD9BDC1C}"/>
          </ac:spMkLst>
        </pc:spChg>
      </pc:sldChg>
      <pc:sldChg chg="del">
        <pc:chgData name="Xuesu Xiao" userId="2da2dc19-76a6-42ca-a03e-a5becae5e7dc" providerId="ADAL" clId="{4C8BB20C-386C-5947-8D8E-3AF086A90668}" dt="2022-11-21T00:38:41.732" v="45" actId="2696"/>
        <pc:sldMkLst>
          <pc:docMk/>
          <pc:sldMk cId="146454909" sldId="576"/>
        </pc:sldMkLst>
      </pc:sldChg>
      <pc:sldChg chg="addSp delSp add del">
        <pc:chgData name="Xuesu Xiao" userId="2da2dc19-76a6-42ca-a03e-a5becae5e7dc" providerId="ADAL" clId="{4C8BB20C-386C-5947-8D8E-3AF086A90668}" dt="2022-11-21T01:38:39.240" v="425" actId="2696"/>
        <pc:sldMkLst>
          <pc:docMk/>
          <pc:sldMk cId="4051673679" sldId="576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4051673679" sldId="576"/>
            <ac:spMk id="4" creationId="{980C1AE9-C33B-8042-816B-8A45D5441E81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93" v="474" actId="2696"/>
        <pc:sldMkLst>
          <pc:docMk/>
          <pc:sldMk cId="2150889024" sldId="577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150889024" sldId="577"/>
            <ac:spMk id="4" creationId="{B80D0B43-9A5D-7945-A5CC-E1D3D254F16C}"/>
          </ac:spMkLst>
        </pc:spChg>
      </pc:sldChg>
      <pc:sldChg chg="del">
        <pc:chgData name="Xuesu Xiao" userId="2da2dc19-76a6-42ca-a03e-a5becae5e7dc" providerId="ADAL" clId="{4C8BB20C-386C-5947-8D8E-3AF086A90668}" dt="2022-11-21T00:38:41.731" v="44" actId="2696"/>
        <pc:sldMkLst>
          <pc:docMk/>
          <pc:sldMk cId="2330498913" sldId="577"/>
        </pc:sldMkLst>
      </pc:sldChg>
      <pc:sldChg chg="del">
        <pc:chgData name="Xuesu Xiao" userId="2da2dc19-76a6-42ca-a03e-a5becae5e7dc" providerId="ADAL" clId="{4C8BB20C-386C-5947-8D8E-3AF086A90668}" dt="2022-11-21T00:38:41.730" v="43" actId="2696"/>
        <pc:sldMkLst>
          <pc:docMk/>
          <pc:sldMk cId="3335496821" sldId="578"/>
        </pc:sldMkLst>
      </pc:sldChg>
      <pc:sldChg chg="addSp delSp add del">
        <pc:chgData name="Xuesu Xiao" userId="2da2dc19-76a6-42ca-a03e-a5becae5e7dc" providerId="ADAL" clId="{4C8BB20C-386C-5947-8D8E-3AF086A90668}" dt="2022-11-21T01:38:39.312" v="496" actId="2696"/>
        <pc:sldMkLst>
          <pc:docMk/>
          <pc:sldMk cId="3483909752" sldId="578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483909752" sldId="578"/>
            <ac:spMk id="4" creationId="{B80D0B43-9A5D-7945-A5CC-E1D3D254F16C}"/>
          </ac:spMkLst>
        </pc:spChg>
      </pc:sldChg>
      <pc:sldChg chg="del">
        <pc:chgData name="Xuesu Xiao" userId="2da2dc19-76a6-42ca-a03e-a5becae5e7dc" providerId="ADAL" clId="{4C8BB20C-386C-5947-8D8E-3AF086A90668}" dt="2022-11-21T00:38:41.747" v="60" actId="2696"/>
        <pc:sldMkLst>
          <pc:docMk/>
          <pc:sldMk cId="629654181" sldId="579"/>
        </pc:sldMkLst>
      </pc:sldChg>
      <pc:sldChg chg="addSp delSp add del">
        <pc:chgData name="Xuesu Xiao" userId="2da2dc19-76a6-42ca-a03e-a5becae5e7dc" providerId="ADAL" clId="{4C8BB20C-386C-5947-8D8E-3AF086A90668}" dt="2022-11-21T01:38:39.259" v="438" actId="2696"/>
        <pc:sldMkLst>
          <pc:docMk/>
          <pc:sldMk cId="4292818503" sldId="579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4292818503" sldId="579"/>
            <ac:spMk id="4" creationId="{B80D0B43-9A5D-7945-A5CC-E1D3D254F16C}"/>
          </ac:spMkLst>
        </pc:spChg>
      </pc:sldChg>
      <pc:sldChg chg="del">
        <pc:chgData name="Xuesu Xiao" userId="2da2dc19-76a6-42ca-a03e-a5becae5e7dc" providerId="ADAL" clId="{4C8BB20C-386C-5947-8D8E-3AF086A90668}" dt="2022-11-21T00:38:41.749" v="62" actId="2696"/>
        <pc:sldMkLst>
          <pc:docMk/>
          <pc:sldMk cId="3130566788" sldId="580"/>
        </pc:sldMkLst>
      </pc:sldChg>
      <pc:sldChg chg="addSp delSp add del">
        <pc:chgData name="Xuesu Xiao" userId="2da2dc19-76a6-42ca-a03e-a5becae5e7dc" providerId="ADAL" clId="{4C8BB20C-386C-5947-8D8E-3AF086A90668}" dt="2022-11-21T01:38:39.305" v="488" actId="2696"/>
        <pc:sldMkLst>
          <pc:docMk/>
          <pc:sldMk cId="3160191490" sldId="580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160191490" sldId="580"/>
            <ac:spMk id="4" creationId="{941E1ACD-9F54-1343-9477-0511C0EC3C77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63" v="442" actId="2696"/>
        <pc:sldMkLst>
          <pc:docMk/>
          <pc:sldMk cId="170252285" sldId="581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70252285" sldId="581"/>
            <ac:spMk id="4" creationId="{B80D0B43-9A5D-7945-A5CC-E1D3D254F16C}"/>
          </ac:spMkLst>
        </pc:spChg>
      </pc:sldChg>
      <pc:sldChg chg="del">
        <pc:chgData name="Xuesu Xiao" userId="2da2dc19-76a6-42ca-a03e-a5becae5e7dc" providerId="ADAL" clId="{4C8BB20C-386C-5947-8D8E-3AF086A90668}" dt="2022-11-21T00:38:41.760" v="75" actId="2696"/>
        <pc:sldMkLst>
          <pc:docMk/>
          <pc:sldMk cId="3807050625" sldId="581"/>
        </pc:sldMkLst>
      </pc:sldChg>
      <pc:sldChg chg="del">
        <pc:chgData name="Xuesu Xiao" userId="2da2dc19-76a6-42ca-a03e-a5becae5e7dc" providerId="ADAL" clId="{4C8BB20C-386C-5947-8D8E-3AF086A90668}" dt="2022-11-21T00:38:41.757" v="70" actId="2696"/>
        <pc:sldMkLst>
          <pc:docMk/>
          <pc:sldMk cId="2009828428" sldId="582"/>
        </pc:sldMkLst>
      </pc:sldChg>
      <pc:sldChg chg="addSp delSp add del">
        <pc:chgData name="Xuesu Xiao" userId="2da2dc19-76a6-42ca-a03e-a5becae5e7dc" providerId="ADAL" clId="{4C8BB20C-386C-5947-8D8E-3AF086A90668}" dt="2022-11-21T01:38:39.306" v="489" actId="2696"/>
        <pc:sldMkLst>
          <pc:docMk/>
          <pc:sldMk cId="2711725594" sldId="582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711725594" sldId="582"/>
            <ac:spMk id="4" creationId="{941E1ACD-9F54-1343-9477-0511C0EC3C77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87" v="466" actId="2696"/>
        <pc:sldMkLst>
          <pc:docMk/>
          <pc:sldMk cId="3138167728" sldId="583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138167728" sldId="583"/>
            <ac:spMk id="4" creationId="{941E1ACD-9F54-1343-9477-0511C0EC3C77}"/>
          </ac:spMkLst>
        </pc:spChg>
      </pc:sldChg>
      <pc:sldChg chg="del">
        <pc:chgData name="Xuesu Xiao" userId="2da2dc19-76a6-42ca-a03e-a5becae5e7dc" providerId="ADAL" clId="{4C8BB20C-386C-5947-8D8E-3AF086A90668}" dt="2022-11-21T00:38:41.753" v="68" actId="2696"/>
        <pc:sldMkLst>
          <pc:docMk/>
          <pc:sldMk cId="4136243690" sldId="583"/>
        </pc:sldMkLst>
      </pc:sldChg>
      <pc:sldChg chg="del">
        <pc:chgData name="Xuesu Xiao" userId="2da2dc19-76a6-42ca-a03e-a5becae5e7dc" providerId="ADAL" clId="{4C8BB20C-386C-5947-8D8E-3AF086A90668}" dt="2022-11-21T00:38:41.752" v="66" actId="2696"/>
        <pc:sldMkLst>
          <pc:docMk/>
          <pc:sldMk cId="2900761225" sldId="584"/>
        </pc:sldMkLst>
      </pc:sldChg>
      <pc:sldChg chg="addSp delSp modSp add del mod">
        <pc:chgData name="Xuesu Xiao" userId="2da2dc19-76a6-42ca-a03e-a5becae5e7dc" providerId="ADAL" clId="{4C8BB20C-386C-5947-8D8E-3AF086A90668}" dt="2022-11-21T01:38:39.317" v="501" actId="2696"/>
        <pc:sldMkLst>
          <pc:docMk/>
          <pc:sldMk cId="3558747154" sldId="584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558747154" sldId="584"/>
            <ac:spMk id="4" creationId="{941E1ACD-9F54-1343-9477-0511C0EC3C77}"/>
          </ac:spMkLst>
        </pc:spChg>
        <pc:picChg chg="mod">
          <ac:chgData name="Xuesu Xiao" userId="2da2dc19-76a6-42ca-a03e-a5becae5e7dc" providerId="ADAL" clId="{4C8BB20C-386C-5947-8D8E-3AF086A90668}" dt="2022-11-21T00:49:30.666" v="198" actId="1036"/>
          <ac:picMkLst>
            <pc:docMk/>
            <pc:sldMk cId="3558747154" sldId="584"/>
            <ac:picMk id="3" creationId="{9C4049EA-369F-034F-B44F-09D975A6A4D8}"/>
          </ac:picMkLst>
        </pc:picChg>
      </pc:sldChg>
      <pc:sldChg chg="del">
        <pc:chgData name="Xuesu Xiao" userId="2da2dc19-76a6-42ca-a03e-a5becae5e7dc" providerId="ADAL" clId="{4C8BB20C-386C-5947-8D8E-3AF086A90668}" dt="2022-11-21T00:38:41.770" v="88" actId="2696"/>
        <pc:sldMkLst>
          <pc:docMk/>
          <pc:sldMk cId="1412714364" sldId="585"/>
        </pc:sldMkLst>
      </pc:sldChg>
      <pc:sldChg chg="addSp delSp add del">
        <pc:chgData name="Xuesu Xiao" userId="2da2dc19-76a6-42ca-a03e-a5becae5e7dc" providerId="ADAL" clId="{4C8BB20C-386C-5947-8D8E-3AF086A90668}" dt="2022-11-21T01:38:39.254" v="435" actId="2696"/>
        <pc:sldMkLst>
          <pc:docMk/>
          <pc:sldMk cId="2828296424" sldId="585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828296424" sldId="585"/>
            <ac:spMk id="4" creationId="{1317CEC2-322E-E840-B541-BF7052EA3B27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85" v="464" actId="2696"/>
        <pc:sldMkLst>
          <pc:docMk/>
          <pc:sldMk cId="453495730" sldId="586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453495730" sldId="586"/>
            <ac:spMk id="4" creationId="{1317CEC2-322E-E840-B541-BF7052EA3B27}"/>
          </ac:spMkLst>
        </pc:spChg>
      </pc:sldChg>
      <pc:sldChg chg="del">
        <pc:chgData name="Xuesu Xiao" userId="2da2dc19-76a6-42ca-a03e-a5becae5e7dc" providerId="ADAL" clId="{4C8BB20C-386C-5947-8D8E-3AF086A90668}" dt="2022-11-21T00:38:41.762" v="77" actId="2696"/>
        <pc:sldMkLst>
          <pc:docMk/>
          <pc:sldMk cId="3938759500" sldId="586"/>
        </pc:sldMkLst>
      </pc:sldChg>
      <pc:sldChg chg="addSp delSp add del">
        <pc:chgData name="Xuesu Xiao" userId="2da2dc19-76a6-42ca-a03e-a5becae5e7dc" providerId="ADAL" clId="{4C8BB20C-386C-5947-8D8E-3AF086A90668}" dt="2022-11-21T01:38:39.321" v="506" actId="2696"/>
        <pc:sldMkLst>
          <pc:docMk/>
          <pc:sldMk cId="3184319077" sldId="587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184319077" sldId="587"/>
            <ac:spMk id="4" creationId="{1317CEC2-322E-E840-B541-BF7052EA3B27}"/>
          </ac:spMkLst>
        </pc:spChg>
      </pc:sldChg>
      <pc:sldChg chg="del">
        <pc:chgData name="Xuesu Xiao" userId="2da2dc19-76a6-42ca-a03e-a5becae5e7dc" providerId="ADAL" clId="{4C8BB20C-386C-5947-8D8E-3AF086A90668}" dt="2022-11-21T00:38:41.684" v="7" actId="2696"/>
        <pc:sldMkLst>
          <pc:docMk/>
          <pc:sldMk cId="4142590336" sldId="587"/>
        </pc:sldMkLst>
      </pc:sldChg>
      <pc:sldChg chg="addSp delSp add del">
        <pc:chgData name="Xuesu Xiao" userId="2da2dc19-76a6-42ca-a03e-a5becae5e7dc" providerId="ADAL" clId="{4C8BB20C-386C-5947-8D8E-3AF086A90668}" dt="2022-11-21T01:38:39.289" v="469" actId="2696"/>
        <pc:sldMkLst>
          <pc:docMk/>
          <pc:sldMk cId="382574063" sldId="588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82574063" sldId="588"/>
            <ac:spMk id="4" creationId="{1317CEC2-322E-E840-B541-BF7052EA3B27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319" v="505" actId="2696"/>
        <pc:sldMkLst>
          <pc:docMk/>
          <pc:sldMk cId="188352930" sldId="589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88352930" sldId="589"/>
            <ac:spMk id="4" creationId="{759A14D1-DE73-DB4E-A240-402508621F27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313" v="497" actId="2696"/>
        <pc:sldMkLst>
          <pc:docMk/>
          <pc:sldMk cId="1569811956" sldId="590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569811956" sldId="590"/>
            <ac:spMk id="4" creationId="{CF7EB343-88BC-8342-BBAD-A4249406765F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318" v="502" actId="2696"/>
        <pc:sldMkLst>
          <pc:docMk/>
          <pc:sldMk cId="2865288884" sldId="591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865288884" sldId="591"/>
            <ac:spMk id="4" creationId="{9BA33C11-3416-F44D-8452-276A9F87E25A}"/>
          </ac:spMkLst>
        </pc:spChg>
      </pc:sldChg>
      <pc:sldChg chg="del">
        <pc:chgData name="Xuesu Xiao" userId="2da2dc19-76a6-42ca-a03e-a5becae5e7dc" providerId="ADAL" clId="{4C8BB20C-386C-5947-8D8E-3AF086A90668}" dt="2022-11-21T00:38:41.762" v="76" actId="2696"/>
        <pc:sldMkLst>
          <pc:docMk/>
          <pc:sldMk cId="4202563280" sldId="591"/>
        </pc:sldMkLst>
      </pc:sldChg>
      <pc:sldChg chg="addSp delSp add del">
        <pc:chgData name="Xuesu Xiao" userId="2da2dc19-76a6-42ca-a03e-a5becae5e7dc" providerId="ADAL" clId="{4C8BB20C-386C-5947-8D8E-3AF086A90668}" dt="2022-11-21T01:38:39.264" v="443" actId="2696"/>
        <pc:sldMkLst>
          <pc:docMk/>
          <pc:sldMk cId="3657006954" sldId="592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657006954" sldId="592"/>
            <ac:spMk id="4" creationId="{8A917833-B268-8047-AECF-63F3BE3FD35E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90" v="470" actId="2696"/>
        <pc:sldMkLst>
          <pc:docMk/>
          <pc:sldMk cId="3385905908" sldId="593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385905908" sldId="593"/>
            <ac:spMk id="4" creationId="{AAB8A940-C5D7-9849-9F4C-15814FEFF9F3}"/>
          </ac:spMkLst>
        </pc:spChg>
      </pc:sldChg>
      <pc:sldChg chg="del">
        <pc:chgData name="Xuesu Xiao" userId="2da2dc19-76a6-42ca-a03e-a5becae5e7dc" providerId="ADAL" clId="{4C8BB20C-386C-5947-8D8E-3AF086A90668}" dt="2022-11-21T00:38:41.702" v="17" actId="2696"/>
        <pc:sldMkLst>
          <pc:docMk/>
          <pc:sldMk cId="3789334575" sldId="593"/>
        </pc:sldMkLst>
      </pc:sldChg>
      <pc:sldChg chg="addSp delSp add del">
        <pc:chgData name="Xuesu Xiao" userId="2da2dc19-76a6-42ca-a03e-a5becae5e7dc" providerId="ADAL" clId="{4C8BB20C-386C-5947-8D8E-3AF086A90668}" dt="2022-11-21T01:38:39.253" v="434" actId="2696"/>
        <pc:sldMkLst>
          <pc:docMk/>
          <pc:sldMk cId="3481649575" sldId="594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481649575" sldId="594"/>
            <ac:spMk id="4" creationId="{AAB8A940-C5D7-9849-9F4C-15814FEFF9F3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301" v="486" actId="2696"/>
        <pc:sldMkLst>
          <pc:docMk/>
          <pc:sldMk cId="1635527682" sldId="595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635527682" sldId="595"/>
            <ac:spMk id="4" creationId="{AAB8A940-C5D7-9849-9F4C-15814FEFF9F3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80" v="461" actId="2696"/>
        <pc:sldMkLst>
          <pc:docMk/>
          <pc:sldMk cId="1636814221" sldId="596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636814221" sldId="596"/>
            <ac:spMk id="4" creationId="{AAB8A940-C5D7-9849-9F4C-15814FEFF9F3}"/>
          </ac:spMkLst>
        </pc:spChg>
      </pc:sldChg>
      <pc:sldChg chg="addSp delSp modSp add del mod">
        <pc:chgData name="Xuesu Xiao" userId="2da2dc19-76a6-42ca-a03e-a5becae5e7dc" providerId="ADAL" clId="{4C8BB20C-386C-5947-8D8E-3AF086A90668}" dt="2022-11-21T01:38:39.279" v="460" actId="2696"/>
        <pc:sldMkLst>
          <pc:docMk/>
          <pc:sldMk cId="1959321304" sldId="597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959321304" sldId="597"/>
            <ac:spMk id="4" creationId="{083607B3-8443-584A-96C6-874BCD8E2DEF}"/>
          </ac:spMkLst>
        </pc:spChg>
        <pc:picChg chg="mod">
          <ac:chgData name="Xuesu Xiao" userId="2da2dc19-76a6-42ca-a03e-a5becae5e7dc" providerId="ADAL" clId="{4C8BB20C-386C-5947-8D8E-3AF086A90668}" dt="2022-11-21T00:55:24.941" v="293" actId="1036"/>
          <ac:picMkLst>
            <pc:docMk/>
            <pc:sldMk cId="1959321304" sldId="597"/>
            <ac:picMk id="6" creationId="{90C57CBA-FD08-DE4E-B731-A2FCAC02587B}"/>
          </ac:picMkLst>
        </pc:picChg>
      </pc:sldChg>
      <pc:sldChg chg="addSp delSp modSp add del mod">
        <pc:chgData name="Xuesu Xiao" userId="2da2dc19-76a6-42ca-a03e-a5becae5e7dc" providerId="ADAL" clId="{4C8BB20C-386C-5947-8D8E-3AF086A90668}" dt="2022-11-21T00:55:53.138" v="307" actId="2696"/>
        <pc:sldMkLst>
          <pc:docMk/>
          <pc:sldMk cId="2692339633" sldId="598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692339633" sldId="598"/>
            <ac:spMk id="4" creationId="{083607B3-8443-584A-96C6-874BCD8E2DEF}"/>
          </ac:spMkLst>
        </pc:spChg>
        <pc:spChg chg="mod">
          <ac:chgData name="Xuesu Xiao" userId="2da2dc19-76a6-42ca-a03e-a5becae5e7dc" providerId="ADAL" clId="{4C8BB20C-386C-5947-8D8E-3AF086A90668}" dt="2022-11-21T00:55:17.471" v="284" actId="1076"/>
          <ac:spMkLst>
            <pc:docMk/>
            <pc:sldMk cId="2692339633" sldId="598"/>
            <ac:spMk id="8" creationId="{34320CD1-EE15-1645-906F-23309C8BFE08}"/>
          </ac:spMkLst>
        </pc:spChg>
        <pc:picChg chg="mod">
          <ac:chgData name="Xuesu Xiao" userId="2da2dc19-76a6-42ca-a03e-a5becae5e7dc" providerId="ADAL" clId="{4C8BB20C-386C-5947-8D8E-3AF086A90668}" dt="2022-11-21T00:55:26.432" v="295" actId="1076"/>
          <ac:picMkLst>
            <pc:docMk/>
            <pc:sldMk cId="2692339633" sldId="598"/>
            <ac:picMk id="7" creationId="{061C0D9F-7EC1-014B-8EE4-56D3FAE8F37F}"/>
          </ac:picMkLst>
        </pc:picChg>
      </pc:sldChg>
      <pc:sldChg chg="addSp delSp modSp add del mod">
        <pc:chgData name="Xuesu Xiao" userId="2da2dc19-76a6-42ca-a03e-a5becae5e7dc" providerId="ADAL" clId="{4C8BB20C-386C-5947-8D8E-3AF086A90668}" dt="2022-11-21T01:38:39.238" v="423" actId="2696"/>
        <pc:sldMkLst>
          <pc:docMk/>
          <pc:sldMk cId="1513827467" sldId="599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513827467" sldId="599"/>
            <ac:spMk id="4" creationId="{083607B3-8443-584A-96C6-874BCD8E2DEF}"/>
          </ac:spMkLst>
        </pc:spChg>
        <pc:spChg chg="mod">
          <ac:chgData name="Xuesu Xiao" userId="2da2dc19-76a6-42ca-a03e-a5becae5e7dc" providerId="ADAL" clId="{4C8BB20C-386C-5947-8D8E-3AF086A90668}" dt="2022-11-21T00:55:40.690" v="306" actId="1035"/>
          <ac:spMkLst>
            <pc:docMk/>
            <pc:sldMk cId="1513827467" sldId="599"/>
            <ac:spMk id="8" creationId="{34320CD1-EE15-1645-906F-23309C8BFE08}"/>
          </ac:spMkLst>
        </pc:spChg>
        <pc:picChg chg="add del mod">
          <ac:chgData name="Xuesu Xiao" userId="2da2dc19-76a6-42ca-a03e-a5becae5e7dc" providerId="ADAL" clId="{4C8BB20C-386C-5947-8D8E-3AF086A90668}" dt="2022-11-21T00:52:23.975" v="239"/>
          <ac:picMkLst>
            <pc:docMk/>
            <pc:sldMk cId="1513827467" sldId="599"/>
            <ac:picMk id="6" creationId="{E5DF54B0-DB6F-3435-D3B9-640B9ACD1CF6}"/>
          </ac:picMkLst>
        </pc:picChg>
        <pc:picChg chg="add del mod">
          <ac:chgData name="Xuesu Xiao" userId="2da2dc19-76a6-42ca-a03e-a5becae5e7dc" providerId="ADAL" clId="{4C8BB20C-386C-5947-8D8E-3AF086A90668}" dt="2022-11-21T00:55:40.690" v="306" actId="1035"/>
          <ac:picMkLst>
            <pc:docMk/>
            <pc:sldMk cId="1513827467" sldId="599"/>
            <ac:picMk id="7" creationId="{061C0D9F-7EC1-014B-8EE4-56D3FAE8F37F}"/>
          </ac:picMkLst>
        </pc:picChg>
        <pc:picChg chg="add del mod">
          <ac:chgData name="Xuesu Xiao" userId="2da2dc19-76a6-42ca-a03e-a5becae5e7dc" providerId="ADAL" clId="{4C8BB20C-386C-5947-8D8E-3AF086A90668}" dt="2022-11-21T00:52:38.688" v="243"/>
          <ac:picMkLst>
            <pc:docMk/>
            <pc:sldMk cId="1513827467" sldId="599"/>
            <ac:picMk id="9" creationId="{350247FC-B7F4-E003-5ED1-73E6F7931ECF}"/>
          </ac:picMkLst>
        </pc:picChg>
        <pc:picChg chg="add del mod">
          <ac:chgData name="Xuesu Xiao" userId="2da2dc19-76a6-42ca-a03e-a5becae5e7dc" providerId="ADAL" clId="{4C8BB20C-386C-5947-8D8E-3AF086A90668}" dt="2022-11-21T00:55:15.754" v="282"/>
          <ac:picMkLst>
            <pc:docMk/>
            <pc:sldMk cId="1513827467" sldId="599"/>
            <ac:picMk id="10" creationId="{701D932A-EE6B-35EC-956F-EDFACB6E56E7}"/>
          </ac:picMkLst>
        </pc:picChg>
      </pc:sldChg>
      <pc:sldChg chg="addSp delSp modSp add del mod">
        <pc:chgData name="Xuesu Xiao" userId="2da2dc19-76a6-42ca-a03e-a5becae5e7dc" providerId="ADAL" clId="{4C8BB20C-386C-5947-8D8E-3AF086A90668}" dt="2022-11-21T01:38:39.239" v="424" actId="2696"/>
        <pc:sldMkLst>
          <pc:docMk/>
          <pc:sldMk cId="3441222165" sldId="600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441222165" sldId="600"/>
            <ac:spMk id="4" creationId="{941E1ACD-9F54-1343-9477-0511C0EC3C77}"/>
          </ac:spMkLst>
        </pc:spChg>
        <pc:spChg chg="mod">
          <ac:chgData name="Xuesu Xiao" userId="2da2dc19-76a6-42ca-a03e-a5becae5e7dc" providerId="ADAL" clId="{4C8BB20C-386C-5947-8D8E-3AF086A90668}" dt="2022-11-21T00:58:05.947" v="361" actId="1036"/>
          <ac:spMkLst>
            <pc:docMk/>
            <pc:sldMk cId="3441222165" sldId="600"/>
            <ac:spMk id="11" creationId="{F0EE5F07-A6E2-874D-8E2F-B3233824C1CA}"/>
          </ac:spMkLst>
        </pc:spChg>
        <pc:picChg chg="mod">
          <ac:chgData name="Xuesu Xiao" userId="2da2dc19-76a6-42ca-a03e-a5becae5e7dc" providerId="ADAL" clId="{4C8BB20C-386C-5947-8D8E-3AF086A90668}" dt="2022-11-21T00:58:05.947" v="361" actId="1036"/>
          <ac:picMkLst>
            <pc:docMk/>
            <pc:sldMk cId="3441222165" sldId="600"/>
            <ac:picMk id="7" creationId="{9FFDFCD4-9993-574A-9159-C3C210FD1689}"/>
          </ac:picMkLst>
        </pc:picChg>
      </pc:sldChg>
      <pc:sldChg chg="addSp delSp add del">
        <pc:chgData name="Xuesu Xiao" userId="2da2dc19-76a6-42ca-a03e-a5becae5e7dc" providerId="ADAL" clId="{4C8BB20C-386C-5947-8D8E-3AF086A90668}" dt="2022-11-21T01:38:39.288" v="467" actId="2696"/>
        <pc:sldMkLst>
          <pc:docMk/>
          <pc:sldMk cId="3242543865" sldId="601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242543865" sldId="601"/>
            <ac:spMk id="4" creationId="{083607B3-8443-584A-96C6-874BCD8E2DEF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318" v="503" actId="2696"/>
        <pc:sldMkLst>
          <pc:docMk/>
          <pc:sldMk cId="4060438700" sldId="602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4060438700" sldId="602"/>
            <ac:spMk id="4" creationId="{083607B3-8443-584A-96C6-874BCD8E2DEF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62" v="441" actId="2696"/>
        <pc:sldMkLst>
          <pc:docMk/>
          <pc:sldMk cId="1035725091" sldId="603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035725091" sldId="603"/>
            <ac:spMk id="4" creationId="{5ECF8EC0-99ED-BC43-B2C5-946E5ED04858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300" v="485" actId="2696"/>
        <pc:sldMkLst>
          <pc:docMk/>
          <pc:sldMk cId="1458224735" sldId="604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458224735" sldId="604"/>
            <ac:spMk id="4" creationId="{4A8FC754-30EE-9D4A-9E5D-AF9125BC3D78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86" v="465" actId="2696"/>
        <pc:sldMkLst>
          <pc:docMk/>
          <pc:sldMk cId="2545162977" sldId="605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545162977" sldId="605"/>
            <ac:spMk id="4" creationId="{4A8FC754-30EE-9D4A-9E5D-AF9125BC3D78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72" v="450" actId="2696"/>
        <pc:sldMkLst>
          <pc:docMk/>
          <pc:sldMk cId="3383601657" sldId="606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383601657" sldId="606"/>
            <ac:spMk id="4" creationId="{5ECF8EC0-99ED-BC43-B2C5-946E5ED04858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37" v="422" actId="2696"/>
        <pc:sldMkLst>
          <pc:docMk/>
          <pc:sldMk cId="3810481473" sldId="607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810481473" sldId="607"/>
            <ac:spMk id="4" creationId="{5ECF8EC0-99ED-BC43-B2C5-946E5ED04858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98" v="481" actId="2696"/>
        <pc:sldMkLst>
          <pc:docMk/>
          <pc:sldMk cId="1697277227" sldId="608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697277227" sldId="608"/>
            <ac:spMk id="4" creationId="{5ECF8EC0-99ED-BC43-B2C5-946E5ED04858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324" v="509" actId="2696"/>
        <pc:sldMkLst>
          <pc:docMk/>
          <pc:sldMk cId="3179075826" sldId="609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179075826" sldId="609"/>
            <ac:spMk id="4" creationId="{5F0B5576-B8B8-B744-9BDE-CFB4484D218B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314" v="499" actId="2696"/>
        <pc:sldMkLst>
          <pc:docMk/>
          <pc:sldMk cId="56439536" sldId="610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56439536" sldId="610"/>
            <ac:spMk id="4" creationId="{32390F86-98CC-9144-B6EE-93152D1F1681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76" v="455" actId="2696"/>
        <pc:sldMkLst>
          <pc:docMk/>
          <pc:sldMk cId="4098108469" sldId="611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4098108469" sldId="611"/>
            <ac:spMk id="4" creationId="{803A3308-21CC-1F4C-8B4E-BEA60C1A05C6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68" v="448" actId="2696"/>
        <pc:sldMkLst>
          <pc:docMk/>
          <pc:sldMk cId="624915061" sldId="613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624915061" sldId="613"/>
            <ac:spMk id="4" creationId="{EC5F0BDA-DF8B-DB42-9D39-370137ED63DE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92" v="472" actId="2696"/>
        <pc:sldMkLst>
          <pc:docMk/>
          <pc:sldMk cId="2348635857" sldId="614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348635857" sldId="614"/>
            <ac:spMk id="4" creationId="{EC5F0BDA-DF8B-DB42-9D39-370137ED63DE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309" v="495" actId="2696"/>
        <pc:sldMkLst>
          <pc:docMk/>
          <pc:sldMk cId="2358896694" sldId="615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358896694" sldId="615"/>
            <ac:spMk id="4" creationId="{C6FD3012-518A-5843-8A12-1E8FF56B7823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57" v="436" actId="2696"/>
        <pc:sldMkLst>
          <pc:docMk/>
          <pc:sldMk cId="459058230" sldId="616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459058230" sldId="616"/>
            <ac:spMk id="4" creationId="{803A3308-21CC-1F4C-8B4E-BEA60C1A05C6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71" v="449" actId="2696"/>
        <pc:sldMkLst>
          <pc:docMk/>
          <pc:sldMk cId="1385628640" sldId="617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385628640" sldId="617"/>
            <ac:spMk id="4" creationId="{803A3308-21CC-1F4C-8B4E-BEA60C1A05C6}"/>
          </ac:spMkLst>
        </pc:spChg>
      </pc:sldChg>
      <pc:sldChg chg="addSp delSp modSp add del mod">
        <pc:chgData name="Xuesu Xiao" userId="2da2dc19-76a6-42ca-a03e-a5becae5e7dc" providerId="ADAL" clId="{4C8BB20C-386C-5947-8D8E-3AF086A90668}" dt="2022-11-21T01:38:39.247" v="429" actId="2696"/>
        <pc:sldMkLst>
          <pc:docMk/>
          <pc:sldMk cId="4027429191" sldId="620"/>
        </pc:sldMkLst>
        <pc:spChg chg="mod">
          <ac:chgData name="Xuesu Xiao" userId="2da2dc19-76a6-42ca-a03e-a5becae5e7dc" providerId="ADAL" clId="{4C8BB20C-386C-5947-8D8E-3AF086A90668}" dt="2022-11-21T00:44:38.894" v="123" actId="27636"/>
          <ac:spMkLst>
            <pc:docMk/>
            <pc:sldMk cId="4027429191" sldId="620"/>
            <ac:spMk id="3" creationId="{F2352206-5DC3-6046-B1AE-167117D37C1D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4027429191" sldId="620"/>
            <ac:spMk id="4" creationId="{803A3308-21CC-1F4C-8B4E-BEA60C1A05C6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84" v="463" actId="2696"/>
        <pc:sldMkLst>
          <pc:docMk/>
          <pc:sldMk cId="2387796348" sldId="621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387796348" sldId="621"/>
            <ac:spMk id="4" creationId="{803A3308-21CC-1F4C-8B4E-BEA60C1A05C6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309" v="494" actId="2696"/>
        <pc:sldMkLst>
          <pc:docMk/>
          <pc:sldMk cId="3570922138" sldId="622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570922138" sldId="622"/>
            <ac:spMk id="4" creationId="{D0FC9672-8F91-3448-90B0-63CB60F09CEB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326" v="510" actId="2696"/>
        <pc:sldMkLst>
          <pc:docMk/>
          <pc:sldMk cId="3167886237" sldId="623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167886237" sldId="623"/>
            <ac:spMk id="4" creationId="{D0FC9672-8F91-3448-90B0-63CB60F09CEB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43" v="428" actId="2696"/>
        <pc:sldMkLst>
          <pc:docMk/>
          <pc:sldMk cId="3860591503" sldId="624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860591503" sldId="624"/>
            <ac:spMk id="4" creationId="{D0FC9672-8F91-3448-90B0-63CB60F09CEB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77" v="456" actId="2696"/>
        <pc:sldMkLst>
          <pc:docMk/>
          <pc:sldMk cId="613044775" sldId="625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613044775" sldId="625"/>
            <ac:spMk id="4" creationId="{867601BA-1E71-3142-9F17-F38D26DE9CB6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345" v="512" actId="2696"/>
        <pc:sldMkLst>
          <pc:docMk/>
          <pc:sldMk cId="3805354784" sldId="626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805354784" sldId="626"/>
            <ac:spMk id="4" creationId="{5E5B11B2-16A2-2D47-9371-59B1E920FAB5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42" v="427" actId="2696"/>
        <pc:sldMkLst>
          <pc:docMk/>
          <pc:sldMk cId="2931392369" sldId="627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931392369" sldId="627"/>
            <ac:spMk id="4" creationId="{75E930FE-EDB7-464F-B0A9-6C839EFD981A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308" v="493" actId="2696"/>
        <pc:sldMkLst>
          <pc:docMk/>
          <pc:sldMk cId="3363455764" sldId="628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363455764" sldId="628"/>
            <ac:spMk id="4" creationId="{ED2A69DC-3EDC-9746-9F3F-1BB85115C2B8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300" v="484" actId="2696"/>
        <pc:sldMkLst>
          <pc:docMk/>
          <pc:sldMk cId="2333898794" sldId="629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333898794" sldId="629"/>
            <ac:spMk id="4" creationId="{867601BA-1E71-3142-9F17-F38D26DE9CB6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307" v="491" actId="2696"/>
        <pc:sldMkLst>
          <pc:docMk/>
          <pc:sldMk cId="1295530277" sldId="630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295530277" sldId="630"/>
            <ac:spMk id="4" creationId="{867601BA-1E71-3142-9F17-F38D26DE9CB6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322" v="507" actId="2696"/>
        <pc:sldMkLst>
          <pc:docMk/>
          <pc:sldMk cId="552455908" sldId="631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552455908" sldId="631"/>
            <ac:spMk id="4" creationId="{867601BA-1E71-3142-9F17-F38D26DE9CB6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95" v="476" actId="2696"/>
        <pc:sldMkLst>
          <pc:docMk/>
          <pc:sldMk cId="107899967" sldId="632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07899967" sldId="632"/>
            <ac:spMk id="4" creationId="{25519803-FCA4-6049-90BF-28C5C7A2BE0D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74" v="453" actId="2696"/>
        <pc:sldMkLst>
          <pc:docMk/>
          <pc:sldMk cId="2944855769" sldId="633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944855769" sldId="633"/>
            <ac:spMk id="4" creationId="{25519803-FCA4-6049-90BF-28C5C7A2BE0D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88" v="468" actId="2696"/>
        <pc:sldMkLst>
          <pc:docMk/>
          <pc:sldMk cId="1252833392" sldId="634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252833392" sldId="634"/>
            <ac:spMk id="4" creationId="{867601BA-1E71-3142-9F17-F38D26DE9CB6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73" v="451" actId="2696"/>
        <pc:sldMkLst>
          <pc:docMk/>
          <pc:sldMk cId="915909368" sldId="635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915909368" sldId="635"/>
            <ac:spMk id="4" creationId="{867601BA-1E71-3142-9F17-F38D26DE9CB6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94" v="475" actId="2696"/>
        <pc:sldMkLst>
          <pc:docMk/>
          <pc:sldMk cId="937259109" sldId="636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937259109" sldId="636"/>
            <ac:spMk id="4" creationId="{25519803-FCA4-6049-90BF-28C5C7A2BE0D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66" v="445" actId="2696"/>
        <pc:sldMkLst>
          <pc:docMk/>
          <pc:sldMk cId="3847533950" sldId="637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847533950" sldId="637"/>
            <ac:spMk id="4" creationId="{05C41AE3-3734-5141-AE0F-66DA50FFABF4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346" v="513" actId="2696"/>
        <pc:sldMkLst>
          <pc:docMk/>
          <pc:sldMk cId="1263415266" sldId="638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263415266" sldId="638"/>
            <ac:spMk id="4" creationId="{7212C95E-42A0-ED46-BD56-7E93968C52D2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51" v="432" actId="2696"/>
        <pc:sldMkLst>
          <pc:docMk/>
          <pc:sldMk cId="4288464596" sldId="639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4288464596" sldId="639"/>
            <ac:spMk id="4" creationId="{986B51F5-2078-104D-BC81-9AFCDA942241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81" v="462" actId="2696"/>
        <pc:sldMkLst>
          <pc:docMk/>
          <pc:sldMk cId="155975758" sldId="640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55975758" sldId="640"/>
            <ac:spMk id="4" creationId="{5CE8BBCB-BF43-9448-9A68-8E00C2030E4D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78" v="458" actId="2696"/>
        <pc:sldMkLst>
          <pc:docMk/>
          <pc:sldMk cId="260148477" sldId="641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60148477" sldId="641"/>
            <ac:spMk id="4" creationId="{636FEAAC-50E3-834B-B2B0-2F2595811AEE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98" v="482" actId="2696"/>
        <pc:sldMkLst>
          <pc:docMk/>
          <pc:sldMk cId="653786641" sldId="642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653786641" sldId="642"/>
            <ac:spMk id="4" creationId="{32E6EFEA-67E7-114F-B4FE-96A6D25AE311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75" v="454" actId="2696"/>
        <pc:sldMkLst>
          <pc:docMk/>
          <pc:sldMk cId="1092729936" sldId="643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092729936" sldId="643"/>
            <ac:spMk id="4" creationId="{5CE8BBCB-BF43-9448-9A68-8E00C2030E4D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66" v="446" actId="2696"/>
        <pc:sldMkLst>
          <pc:docMk/>
          <pc:sldMk cId="988155924" sldId="644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988155924" sldId="644"/>
            <ac:spMk id="4" creationId="{5CE8BBCB-BF43-9448-9A68-8E00C2030E4D}"/>
          </ac:spMkLst>
        </pc:spChg>
      </pc:sldChg>
      <pc:sldChg chg="addSp delSp modSp add del mod">
        <pc:chgData name="Xuesu Xiao" userId="2da2dc19-76a6-42ca-a03e-a5becae5e7dc" providerId="ADAL" clId="{4C8BB20C-386C-5947-8D8E-3AF086A90668}" dt="2022-11-21T01:38:39.297" v="480" actId="2696"/>
        <pc:sldMkLst>
          <pc:docMk/>
          <pc:sldMk cId="3599065852" sldId="645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599065852" sldId="645"/>
            <ac:spMk id="4" creationId="{5CE8BBCB-BF43-9448-9A68-8E00C2030E4D}"/>
          </ac:spMkLst>
        </pc:spChg>
        <pc:spChg chg="mod">
          <ac:chgData name="Xuesu Xiao" userId="2da2dc19-76a6-42ca-a03e-a5becae5e7dc" providerId="ADAL" clId="{4C8BB20C-386C-5947-8D8E-3AF086A90668}" dt="2022-11-21T00:44:39.061" v="125" actId="27636"/>
          <ac:spMkLst>
            <pc:docMk/>
            <pc:sldMk cId="3599065852" sldId="645"/>
            <ac:spMk id="7" creationId="{26EFB4CD-8EC7-7749-B54A-D3C453DDDE39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323" v="508" actId="2696"/>
        <pc:sldMkLst>
          <pc:docMk/>
          <pc:sldMk cId="3636458759" sldId="646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636458759" sldId="646"/>
            <ac:spMk id="4" creationId="{5CE8BBCB-BF43-9448-9A68-8E00C2030E4D}"/>
          </ac:spMkLst>
        </pc:spChg>
      </pc:sldChg>
      <pc:sldChg chg="addSp delSp modSp add del mod">
        <pc:chgData name="Xuesu Xiao" userId="2da2dc19-76a6-42ca-a03e-a5becae5e7dc" providerId="ADAL" clId="{4C8BB20C-386C-5947-8D8E-3AF086A90668}" dt="2022-11-21T01:38:39.248" v="430" actId="2696"/>
        <pc:sldMkLst>
          <pc:docMk/>
          <pc:sldMk cId="3250839907" sldId="647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250839907" sldId="647"/>
            <ac:spMk id="4" creationId="{5CE8BBCB-BF43-9448-9A68-8E00C2030E4D}"/>
          </ac:spMkLst>
        </pc:spChg>
        <pc:picChg chg="mod">
          <ac:chgData name="Xuesu Xiao" userId="2da2dc19-76a6-42ca-a03e-a5becae5e7dc" providerId="ADAL" clId="{4C8BB20C-386C-5947-8D8E-3AF086A90668}" dt="2022-11-21T00:48:52.219" v="173" actId="1036"/>
          <ac:picMkLst>
            <pc:docMk/>
            <pc:sldMk cId="3250839907" sldId="647"/>
            <ac:picMk id="7" creationId="{26D1680B-9A7B-E842-ABE2-CA25D8DA7F1E}"/>
          </ac:picMkLst>
        </pc:picChg>
      </pc:sldChg>
      <pc:sldChg chg="addSp delSp modSp add del mod">
        <pc:chgData name="Xuesu Xiao" userId="2da2dc19-76a6-42ca-a03e-a5becae5e7dc" providerId="ADAL" clId="{4C8BB20C-386C-5947-8D8E-3AF086A90668}" dt="2022-11-21T01:38:39.267" v="447" actId="2696"/>
        <pc:sldMkLst>
          <pc:docMk/>
          <pc:sldMk cId="2717022926" sldId="651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717022926" sldId="651"/>
            <ac:spMk id="4" creationId="{32E6EFEA-67E7-114F-B4FE-96A6D25AE311}"/>
          </ac:spMkLst>
        </pc:spChg>
        <pc:picChg chg="mod">
          <ac:chgData name="Xuesu Xiao" userId="2da2dc19-76a6-42ca-a03e-a5becae5e7dc" providerId="ADAL" clId="{4C8BB20C-386C-5947-8D8E-3AF086A90668}" dt="2022-11-21T00:49:07.989" v="189" actId="1035"/>
          <ac:picMkLst>
            <pc:docMk/>
            <pc:sldMk cId="2717022926" sldId="651"/>
            <ac:picMk id="8" creationId="{C4EC7C86-C618-6C4B-B428-75192109242B}"/>
          </ac:picMkLst>
        </pc:picChg>
      </pc:sldChg>
      <pc:sldChg chg="addSp delSp add del">
        <pc:chgData name="Xuesu Xiao" userId="2da2dc19-76a6-42ca-a03e-a5becae5e7dc" providerId="ADAL" clId="{4C8BB20C-386C-5947-8D8E-3AF086A90668}" dt="2022-11-21T01:38:39.277" v="457" actId="2696"/>
        <pc:sldMkLst>
          <pc:docMk/>
          <pc:sldMk cId="2764731088" sldId="652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764731088" sldId="652"/>
            <ac:spMk id="4" creationId="{DFAC9336-9EAC-E546-A320-838ACF7411AC}"/>
          </ac:spMkLst>
        </pc:spChg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144889216" sldId="654"/>
        </pc:sldMkLst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2152200659" sldId="655"/>
        </pc:sldMkLst>
      </pc:sldChg>
      <pc:sldChg chg="addSp delSp add del">
        <pc:chgData name="Xuesu Xiao" userId="2da2dc19-76a6-42ca-a03e-a5becae5e7dc" providerId="ADAL" clId="{4C8BB20C-386C-5947-8D8E-3AF086A90668}" dt="2022-11-21T01:38:39.252" v="433" actId="2696"/>
        <pc:sldMkLst>
          <pc:docMk/>
          <pc:sldMk cId="455887334" sldId="658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455887334" sldId="658"/>
            <ac:spMk id="4" creationId="{1217463D-241B-254E-B24A-16862D0ED818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306" v="490" actId="2696"/>
        <pc:sldMkLst>
          <pc:docMk/>
          <pc:sldMk cId="1520073066" sldId="659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520073066" sldId="659"/>
            <ac:spMk id="4" creationId="{7EEC56FF-8587-444D-958D-459A32FADAA8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360" v="515" actId="2696"/>
        <pc:sldMkLst>
          <pc:docMk/>
          <pc:sldMk cId="3332798865" sldId="661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332798865" sldId="661"/>
            <ac:spMk id="4" creationId="{90C9BDEC-AE89-DB4B-82BC-BCBBD20B180E}"/>
          </ac:spMkLst>
        </pc:spChg>
      </pc:sldChg>
      <pc:sldChg chg="addSp delSp modSp add del mod">
        <pc:chgData name="Xuesu Xiao" userId="2da2dc19-76a6-42ca-a03e-a5becae5e7dc" providerId="ADAL" clId="{4C8BB20C-386C-5947-8D8E-3AF086A90668}" dt="2022-11-21T01:38:39.327" v="511" actId="2696"/>
        <pc:sldMkLst>
          <pc:docMk/>
          <pc:sldMk cId="3286461225" sldId="662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286461225" sldId="662"/>
            <ac:spMk id="4" creationId="{1217463D-241B-254E-B24A-16862D0ED818}"/>
          </ac:spMkLst>
        </pc:spChg>
        <pc:spChg chg="mod">
          <ac:chgData name="Xuesu Xiao" userId="2da2dc19-76a6-42ca-a03e-a5becae5e7dc" providerId="ADAL" clId="{4C8BB20C-386C-5947-8D8E-3AF086A90668}" dt="2022-11-21T00:44:38.932" v="124" actId="27636"/>
          <ac:spMkLst>
            <pc:docMk/>
            <pc:sldMk cId="3286461225" sldId="662"/>
            <ac:spMk id="7" creationId="{577FF39D-9B6E-1F44-9FEB-71A98B37D2B3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41" v="426" actId="2696"/>
        <pc:sldMkLst>
          <pc:docMk/>
          <pc:sldMk cId="3444933593" sldId="663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444933593" sldId="663"/>
            <ac:spMk id="4" creationId="{1217463D-241B-254E-B24A-16862D0ED818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357" v="514" actId="2696"/>
        <pc:sldMkLst>
          <pc:docMk/>
          <pc:sldMk cId="4031189286" sldId="664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4031189286" sldId="664"/>
            <ac:spMk id="4" creationId="{1217463D-241B-254E-B24A-16862D0ED818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58" v="437" actId="2696"/>
        <pc:sldMkLst>
          <pc:docMk/>
          <pc:sldMk cId="4152466976" sldId="665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4152466976" sldId="665"/>
            <ac:spMk id="4" creationId="{7EEC56FF-8587-444D-958D-459A32FADAA8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74" v="452" actId="2696"/>
        <pc:sldMkLst>
          <pc:docMk/>
          <pc:sldMk cId="2333037294" sldId="666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333037294" sldId="666"/>
            <ac:spMk id="4" creationId="{7EEC56FF-8587-444D-958D-459A32FADAA8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99" v="483" actId="2696"/>
        <pc:sldMkLst>
          <pc:docMk/>
          <pc:sldMk cId="325324625" sldId="667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25324625" sldId="667"/>
            <ac:spMk id="4" creationId="{7EEC56FF-8587-444D-958D-459A32FADAA8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95" v="477" actId="2696"/>
        <pc:sldMkLst>
          <pc:docMk/>
          <pc:sldMk cId="3826814891" sldId="668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826814891" sldId="668"/>
            <ac:spMk id="4" creationId="{1217463D-241B-254E-B24A-16862D0ED818}"/>
          </ac:spMkLst>
        </pc:spChg>
      </pc:sldChg>
      <pc:sldChg chg="addSp delSp modSp add del mod">
        <pc:chgData name="Xuesu Xiao" userId="2da2dc19-76a6-42ca-a03e-a5becae5e7dc" providerId="ADAL" clId="{4C8BB20C-386C-5947-8D8E-3AF086A90668}" dt="2022-11-21T01:38:39.308" v="492" actId="2696"/>
        <pc:sldMkLst>
          <pc:docMk/>
          <pc:sldMk cId="3618127045" sldId="672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618127045" sldId="672"/>
            <ac:spMk id="4" creationId="{90C9BDEC-AE89-DB4B-82BC-BCBBD20B180E}"/>
          </ac:spMkLst>
        </pc:spChg>
        <pc:picChg chg="mod">
          <ac:chgData name="Xuesu Xiao" userId="2da2dc19-76a6-42ca-a03e-a5becae5e7dc" providerId="ADAL" clId="{4C8BB20C-386C-5947-8D8E-3AF086A90668}" dt="2022-11-21T00:47:09.225" v="144" actId="1035"/>
          <ac:picMkLst>
            <pc:docMk/>
            <pc:sldMk cId="3618127045" sldId="672"/>
            <ac:picMk id="7" creationId="{530F3EC3-4A93-9047-A169-78154BD1FA9D}"/>
          </ac:picMkLst>
        </pc:picChg>
      </pc:sldChg>
      <pc:sldChg chg="addSp delSp modSp add del mod">
        <pc:chgData name="Xuesu Xiao" userId="2da2dc19-76a6-42ca-a03e-a5becae5e7dc" providerId="ADAL" clId="{4C8BB20C-386C-5947-8D8E-3AF086A90668}" dt="2022-11-21T01:38:39.319" v="504" actId="2696"/>
        <pc:sldMkLst>
          <pc:docMk/>
          <pc:sldMk cId="704367653" sldId="673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704367653" sldId="673"/>
            <ac:spMk id="4" creationId="{988774D8-CF45-BA4D-A68B-C7100F4609C4}"/>
          </ac:spMkLst>
        </pc:spChg>
        <pc:picChg chg="mod">
          <ac:chgData name="Xuesu Xiao" userId="2da2dc19-76a6-42ca-a03e-a5becae5e7dc" providerId="ADAL" clId="{4C8BB20C-386C-5947-8D8E-3AF086A90668}" dt="2022-11-21T00:47:18.123" v="145" actId="1076"/>
          <ac:picMkLst>
            <pc:docMk/>
            <pc:sldMk cId="704367653" sldId="673"/>
            <ac:picMk id="6" creationId="{E012ECB0-64C7-6F4D-B472-0FA2FD4300D2}"/>
          </ac:picMkLst>
        </pc:picChg>
      </pc:sldChg>
      <pc:sldChg chg="addSp delSp add del">
        <pc:chgData name="Xuesu Xiao" userId="2da2dc19-76a6-42ca-a03e-a5becae5e7dc" providerId="ADAL" clId="{4C8BB20C-386C-5947-8D8E-3AF086A90668}" dt="2022-11-21T01:38:39.313" v="498" actId="2696"/>
        <pc:sldMkLst>
          <pc:docMk/>
          <pc:sldMk cId="568333639" sldId="674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568333639" sldId="674"/>
            <ac:spMk id="4" creationId="{DF552C9D-8710-094E-9F39-C924D5517585}"/>
          </ac:spMkLst>
        </pc:spChg>
      </pc:sldChg>
      <pc:sldChg chg="addSp delSp modSp add del mod">
        <pc:chgData name="Xuesu Xiao" userId="2da2dc19-76a6-42ca-a03e-a5becae5e7dc" providerId="ADAL" clId="{4C8BB20C-386C-5947-8D8E-3AF086A90668}" dt="2022-11-21T01:38:39.314" v="500" actId="2696"/>
        <pc:sldMkLst>
          <pc:docMk/>
          <pc:sldMk cId="41603260" sldId="677"/>
        </pc:sldMkLst>
        <pc:spChg chg="mod">
          <ac:chgData name="Xuesu Xiao" userId="2da2dc19-76a6-42ca-a03e-a5becae5e7dc" providerId="ADAL" clId="{4C8BB20C-386C-5947-8D8E-3AF086A90668}" dt="2022-11-21T00:47:38.169" v="155" actId="20577"/>
          <ac:spMkLst>
            <pc:docMk/>
            <pc:sldMk cId="41603260" sldId="677"/>
            <ac:spMk id="3" creationId="{7FE14053-1F7C-3241-820B-92EE904007E6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41603260" sldId="677"/>
            <ac:spMk id="4" creationId="{988774D8-CF45-BA4D-A68B-C7100F4609C4}"/>
          </ac:spMkLst>
        </pc:spChg>
        <pc:picChg chg="del">
          <ac:chgData name="Xuesu Xiao" userId="2da2dc19-76a6-42ca-a03e-a5becae5e7dc" providerId="ADAL" clId="{4C8BB20C-386C-5947-8D8E-3AF086A90668}" dt="2022-11-21T00:47:20.525" v="146" actId="478"/>
          <ac:picMkLst>
            <pc:docMk/>
            <pc:sldMk cId="41603260" sldId="677"/>
            <ac:picMk id="6" creationId="{E012ECB0-64C7-6F4D-B472-0FA2FD4300D2}"/>
          </ac:picMkLst>
        </pc:picChg>
        <pc:picChg chg="add del mod">
          <ac:chgData name="Xuesu Xiao" userId="2da2dc19-76a6-42ca-a03e-a5becae5e7dc" providerId="ADAL" clId="{4C8BB20C-386C-5947-8D8E-3AF086A90668}" dt="2022-11-21T00:47:39.242" v="157" actId="1076"/>
          <ac:picMkLst>
            <pc:docMk/>
            <pc:sldMk cId="41603260" sldId="677"/>
            <ac:picMk id="7" creationId="{5AF54D1E-8CB2-7948-A276-7283A19BF41E}"/>
          </ac:picMkLst>
        </pc:picChg>
        <pc:picChg chg="add mod">
          <ac:chgData name="Xuesu Xiao" userId="2da2dc19-76a6-42ca-a03e-a5becae5e7dc" providerId="ADAL" clId="{4C8BB20C-386C-5947-8D8E-3AF086A90668}" dt="2022-11-21T00:47:20.846" v="147"/>
          <ac:picMkLst>
            <pc:docMk/>
            <pc:sldMk cId="41603260" sldId="677"/>
            <ac:picMk id="8" creationId="{02F67932-DC13-EC53-295F-98C1F0F790B1}"/>
          </ac:picMkLst>
        </pc:picChg>
      </pc:sldChg>
      <pc:sldChg chg="addSp delSp modSp add del mod">
        <pc:chgData name="Xuesu Xiao" userId="2da2dc19-76a6-42ca-a03e-a5becae5e7dc" providerId="ADAL" clId="{4C8BB20C-386C-5947-8D8E-3AF086A90668}" dt="2022-11-21T01:38:39.260" v="439" actId="2696"/>
        <pc:sldMkLst>
          <pc:docMk/>
          <pc:sldMk cId="3700851683" sldId="678"/>
        </pc:sldMkLst>
        <pc:spChg chg="mod">
          <ac:chgData name="Xuesu Xiao" userId="2da2dc19-76a6-42ca-a03e-a5becae5e7dc" providerId="ADAL" clId="{4C8BB20C-386C-5947-8D8E-3AF086A90668}" dt="2022-11-21T00:47:47.459" v="159" actId="20577"/>
          <ac:spMkLst>
            <pc:docMk/>
            <pc:sldMk cId="3700851683" sldId="678"/>
            <ac:spMk id="3" creationId="{7FE14053-1F7C-3241-820B-92EE904007E6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700851683" sldId="678"/>
            <ac:spMk id="4" creationId="{988774D8-CF45-BA4D-A68B-C7100F4609C4}"/>
          </ac:spMkLst>
        </pc:spChg>
      </pc:sldChg>
      <pc:sldChg chg="addSp delSp modSp add del mod">
        <pc:chgData name="Xuesu Xiao" userId="2da2dc19-76a6-42ca-a03e-a5becae5e7dc" providerId="ADAL" clId="{4C8BB20C-386C-5947-8D8E-3AF086A90668}" dt="2022-11-21T01:38:39.296" v="478" actId="2696"/>
        <pc:sldMkLst>
          <pc:docMk/>
          <pc:sldMk cId="2753619860" sldId="679"/>
        </pc:sldMkLst>
        <pc:spChg chg="mod">
          <ac:chgData name="Xuesu Xiao" userId="2da2dc19-76a6-42ca-a03e-a5becae5e7dc" providerId="ADAL" clId="{4C8BB20C-386C-5947-8D8E-3AF086A90668}" dt="2022-11-21T00:47:51.971" v="161" actId="20577"/>
          <ac:spMkLst>
            <pc:docMk/>
            <pc:sldMk cId="2753619860" sldId="679"/>
            <ac:spMk id="3" creationId="{7FE14053-1F7C-3241-820B-92EE904007E6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753619860" sldId="679"/>
            <ac:spMk id="4" creationId="{988774D8-CF45-BA4D-A68B-C7100F4609C4}"/>
          </ac:spMkLst>
        </pc:spChg>
      </pc:sldChg>
      <pc:sldChg chg="add">
        <pc:chgData name="Xuesu Xiao" userId="2da2dc19-76a6-42ca-a03e-a5becae5e7dc" providerId="ADAL" clId="{4C8BB20C-386C-5947-8D8E-3AF086A90668}" dt="2022-11-21T01:38:58.333" v="516"/>
        <pc:sldMkLst>
          <pc:docMk/>
          <pc:sldMk cId="394087853" sldId="680"/>
        </pc:sldMkLst>
      </pc:sldChg>
      <pc:sldChg chg="add">
        <pc:chgData name="Xuesu Xiao" userId="2da2dc19-76a6-42ca-a03e-a5becae5e7dc" providerId="ADAL" clId="{4C8BB20C-386C-5947-8D8E-3AF086A90668}" dt="2022-11-21T01:38:58.333" v="516"/>
        <pc:sldMkLst>
          <pc:docMk/>
          <pc:sldMk cId="1713740956" sldId="681"/>
        </pc:sldMkLst>
      </pc:sldChg>
      <pc:sldChg chg="addSp delSp add del">
        <pc:chgData name="Xuesu Xiao" userId="2da2dc19-76a6-42ca-a03e-a5becae5e7dc" providerId="ADAL" clId="{4C8BB20C-386C-5947-8D8E-3AF086A90668}" dt="2022-11-21T01:38:39.248" v="431" actId="2696"/>
        <pc:sldMkLst>
          <pc:docMk/>
          <pc:sldMk cId="3618482447" sldId="686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618482447" sldId="686"/>
            <ac:spMk id="4" creationId="{88CBCEBD-72FD-8D4D-B6B6-1ED38B6CFB1C}"/>
          </ac:spMkLst>
        </pc:spChg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3891242083" sldId="694"/>
        </pc:sldMkLst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877790201" sldId="697"/>
        </pc:sldMkLst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3375066248" sldId="700"/>
        </pc:sldMkLst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1494596333" sldId="705"/>
        </pc:sldMkLst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27870091" sldId="706"/>
        </pc:sldMkLst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3370584551" sldId="707"/>
        </pc:sldMkLst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1951679214" sldId="709"/>
        </pc:sldMkLst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3456296066" sldId="710"/>
        </pc:sldMkLst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2567045014" sldId="711"/>
        </pc:sldMkLst>
      </pc:sldChg>
      <pc:sldChg chg="modSp add mod">
        <pc:chgData name="Xuesu Xiao" userId="2da2dc19-76a6-42ca-a03e-a5becae5e7dc" providerId="ADAL" clId="{4C8BB20C-386C-5947-8D8E-3AF086A90668}" dt="2022-11-21T01:45:32.507" v="576" actId="1036"/>
        <pc:sldMkLst>
          <pc:docMk/>
          <pc:sldMk cId="1626170727" sldId="712"/>
        </pc:sldMkLst>
        <pc:spChg chg="mod">
          <ac:chgData name="Xuesu Xiao" userId="2da2dc19-76a6-42ca-a03e-a5becae5e7dc" providerId="ADAL" clId="{4C8BB20C-386C-5947-8D8E-3AF086A90668}" dt="2022-11-21T01:44:46.893" v="567" actId="167"/>
          <ac:spMkLst>
            <pc:docMk/>
            <pc:sldMk cId="1626170727" sldId="712"/>
            <ac:spMk id="3" creationId="{0B33DBC0-A449-2248-B70F-B36D044573F7}"/>
          </ac:spMkLst>
        </pc:spChg>
        <pc:picChg chg="mod">
          <ac:chgData name="Xuesu Xiao" userId="2da2dc19-76a6-42ca-a03e-a5becae5e7dc" providerId="ADAL" clId="{4C8BB20C-386C-5947-8D8E-3AF086A90668}" dt="2022-11-21T01:44:48.777" v="569" actId="1076"/>
          <ac:picMkLst>
            <pc:docMk/>
            <pc:sldMk cId="1626170727" sldId="712"/>
            <ac:picMk id="6" creationId="{72BA1BDC-305F-B741-B4A3-5D8EA0DF3B46}"/>
          </ac:picMkLst>
        </pc:picChg>
        <pc:picChg chg="mod">
          <ac:chgData name="Xuesu Xiao" userId="2da2dc19-76a6-42ca-a03e-a5becae5e7dc" providerId="ADAL" clId="{4C8BB20C-386C-5947-8D8E-3AF086A90668}" dt="2022-11-21T01:45:32.507" v="576" actId="1036"/>
          <ac:picMkLst>
            <pc:docMk/>
            <pc:sldMk cId="1626170727" sldId="712"/>
            <ac:picMk id="7" creationId="{7801ECB4-2E56-A34A-B836-A22C7EE1FEA6}"/>
          </ac:picMkLst>
        </pc:picChg>
      </pc:sldChg>
      <pc:sldChg chg="modSp add mod">
        <pc:chgData name="Xuesu Xiao" userId="2da2dc19-76a6-42ca-a03e-a5becae5e7dc" providerId="ADAL" clId="{4C8BB20C-386C-5947-8D8E-3AF086A90668}" dt="2022-11-21T01:44:32.490" v="566" actId="1076"/>
        <pc:sldMkLst>
          <pc:docMk/>
          <pc:sldMk cId="1023861829" sldId="713"/>
        </pc:sldMkLst>
        <pc:spChg chg="mod">
          <ac:chgData name="Xuesu Xiao" userId="2da2dc19-76a6-42ca-a03e-a5becae5e7dc" providerId="ADAL" clId="{4C8BB20C-386C-5947-8D8E-3AF086A90668}" dt="2022-11-21T01:44:28.476" v="565" actId="20577"/>
          <ac:spMkLst>
            <pc:docMk/>
            <pc:sldMk cId="1023861829" sldId="713"/>
            <ac:spMk id="3" creationId="{0B33DBC0-A449-2248-B70F-B36D044573F7}"/>
          </ac:spMkLst>
        </pc:spChg>
        <pc:picChg chg="mod">
          <ac:chgData name="Xuesu Xiao" userId="2da2dc19-76a6-42ca-a03e-a5becae5e7dc" providerId="ADAL" clId="{4C8BB20C-386C-5947-8D8E-3AF086A90668}" dt="2022-11-21T01:44:32.490" v="566" actId="1076"/>
          <ac:picMkLst>
            <pc:docMk/>
            <pc:sldMk cId="1023861829" sldId="713"/>
            <ac:picMk id="8" creationId="{EED8813D-37C4-3F44-9F04-C716A5DCA1E3}"/>
          </ac:picMkLst>
        </pc:picChg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4167767902" sldId="714"/>
        </pc:sldMkLst>
      </pc:sldChg>
      <pc:sldChg chg="modSp add mod">
        <pc:chgData name="Xuesu Xiao" userId="2da2dc19-76a6-42ca-a03e-a5becae5e7dc" providerId="ADAL" clId="{4C8BB20C-386C-5947-8D8E-3AF086A90668}" dt="2022-11-21T01:43:18.548" v="560" actId="27636"/>
        <pc:sldMkLst>
          <pc:docMk/>
          <pc:sldMk cId="1546731572" sldId="715"/>
        </pc:sldMkLst>
        <pc:spChg chg="mod">
          <ac:chgData name="Xuesu Xiao" userId="2da2dc19-76a6-42ca-a03e-a5becae5e7dc" providerId="ADAL" clId="{4C8BB20C-386C-5947-8D8E-3AF086A90668}" dt="2022-11-21T01:43:18.548" v="560" actId="27636"/>
          <ac:spMkLst>
            <pc:docMk/>
            <pc:sldMk cId="1546731572" sldId="715"/>
            <ac:spMk id="3" creationId="{0AECEB11-0A6A-9C4D-A609-DCDE0735C5D5}"/>
          </ac:spMkLst>
        </pc:spChg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1609608681" sldId="716"/>
        </pc:sldMkLst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3644591453" sldId="717"/>
        </pc:sldMkLst>
      </pc:sldChg>
      <pc:sldChg chg="modSp add mod">
        <pc:chgData name="Xuesu Xiao" userId="2da2dc19-76a6-42ca-a03e-a5becae5e7dc" providerId="ADAL" clId="{4C8BB20C-386C-5947-8D8E-3AF086A90668}" dt="2022-11-21T01:43:18.559" v="561" actId="27636"/>
        <pc:sldMkLst>
          <pc:docMk/>
          <pc:sldMk cId="1676544767" sldId="718"/>
        </pc:sldMkLst>
        <pc:spChg chg="mod">
          <ac:chgData name="Xuesu Xiao" userId="2da2dc19-76a6-42ca-a03e-a5becae5e7dc" providerId="ADAL" clId="{4C8BB20C-386C-5947-8D8E-3AF086A90668}" dt="2022-11-21T01:43:18.559" v="561" actId="27636"/>
          <ac:spMkLst>
            <pc:docMk/>
            <pc:sldMk cId="1676544767" sldId="718"/>
            <ac:spMk id="9" creationId="{AAFB0D5F-1366-AB49-BD61-DDD3BD27201C}"/>
          </ac:spMkLst>
        </pc:spChg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2524291392" sldId="719"/>
        </pc:sldMkLst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208605734" sldId="720"/>
        </pc:sldMkLst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3094644174" sldId="721"/>
        </pc:sldMkLst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1826602289" sldId="722"/>
        </pc:sldMkLst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3904745469" sldId="723"/>
        </pc:sldMkLst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1403540944" sldId="724"/>
        </pc:sldMkLst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1034326893" sldId="725"/>
        </pc:sldMkLst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3274923558" sldId="726"/>
        </pc:sldMkLst>
      </pc:sldChg>
      <pc:sldChg chg="modSp add mod">
        <pc:chgData name="Xuesu Xiao" userId="2da2dc19-76a6-42ca-a03e-a5becae5e7dc" providerId="ADAL" clId="{4C8BB20C-386C-5947-8D8E-3AF086A90668}" dt="2022-11-21T01:43:18.375" v="557" actId="27636"/>
        <pc:sldMkLst>
          <pc:docMk/>
          <pc:sldMk cId="3466545081" sldId="727"/>
        </pc:sldMkLst>
        <pc:spChg chg="mod">
          <ac:chgData name="Xuesu Xiao" userId="2da2dc19-76a6-42ca-a03e-a5becae5e7dc" providerId="ADAL" clId="{4C8BB20C-386C-5947-8D8E-3AF086A90668}" dt="2022-11-21T01:43:18.375" v="557" actId="27636"/>
          <ac:spMkLst>
            <pc:docMk/>
            <pc:sldMk cId="3466545081" sldId="727"/>
            <ac:spMk id="9" creationId="{DD39777C-74C0-B945-9509-8EE4FC5038D1}"/>
          </ac:spMkLst>
        </pc:spChg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1555557038" sldId="728"/>
        </pc:sldMkLst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259660221" sldId="729"/>
        </pc:sldMkLst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3219242810" sldId="730"/>
        </pc:sldMkLst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3031496508" sldId="731"/>
        </pc:sldMkLst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988763133" sldId="732"/>
        </pc:sldMkLst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2043027622" sldId="733"/>
        </pc:sldMkLst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2017095524" sldId="734"/>
        </pc:sldMkLst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51320274" sldId="737"/>
        </pc:sldMkLst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3928587288" sldId="738"/>
        </pc:sldMkLst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1918012244" sldId="739"/>
        </pc:sldMkLst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4120704526" sldId="740"/>
        </pc:sldMkLst>
      </pc:sldChg>
      <pc:sldChg chg="add del">
        <pc:chgData name="Xuesu Xiao" userId="2da2dc19-76a6-42ca-a03e-a5becae5e7dc" providerId="ADAL" clId="{4C8BB20C-386C-5947-8D8E-3AF086A90668}" dt="2022-11-21T00:49:15.286" v="190" actId="2696"/>
        <pc:sldMkLst>
          <pc:docMk/>
          <pc:sldMk cId="204665049" sldId="742"/>
        </pc:sldMkLst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1348661739" sldId="743"/>
        </pc:sldMkLst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2908479380" sldId="744"/>
        </pc:sldMkLst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1818103068" sldId="745"/>
        </pc:sldMkLst>
      </pc:sldChg>
      <pc:sldChg chg="add">
        <pc:chgData name="Xuesu Xiao" userId="2da2dc19-76a6-42ca-a03e-a5becae5e7dc" providerId="ADAL" clId="{4C8BB20C-386C-5947-8D8E-3AF086A90668}" dt="2022-11-21T01:38:58.333" v="516"/>
        <pc:sldMkLst>
          <pc:docMk/>
          <pc:sldMk cId="433284405" sldId="751"/>
        </pc:sldMkLst>
      </pc:sldChg>
      <pc:sldChg chg="add">
        <pc:chgData name="Xuesu Xiao" userId="2da2dc19-76a6-42ca-a03e-a5becae5e7dc" providerId="ADAL" clId="{4C8BB20C-386C-5947-8D8E-3AF086A90668}" dt="2022-11-21T01:38:58.333" v="516"/>
        <pc:sldMkLst>
          <pc:docMk/>
          <pc:sldMk cId="3810900495" sldId="752"/>
        </pc:sldMkLst>
      </pc:sldChg>
      <pc:sldChg chg="add">
        <pc:chgData name="Xuesu Xiao" userId="2da2dc19-76a6-42ca-a03e-a5becae5e7dc" providerId="ADAL" clId="{4C8BB20C-386C-5947-8D8E-3AF086A90668}" dt="2022-11-21T01:38:58.333" v="516"/>
        <pc:sldMkLst>
          <pc:docMk/>
          <pc:sldMk cId="2540930740" sldId="753"/>
        </pc:sldMkLst>
      </pc:sldChg>
      <pc:sldChg chg="add">
        <pc:chgData name="Xuesu Xiao" userId="2da2dc19-76a6-42ca-a03e-a5becae5e7dc" providerId="ADAL" clId="{4C8BB20C-386C-5947-8D8E-3AF086A90668}" dt="2022-11-21T01:38:58.333" v="516"/>
        <pc:sldMkLst>
          <pc:docMk/>
          <pc:sldMk cId="2566422024" sldId="754"/>
        </pc:sldMkLst>
      </pc:sldChg>
      <pc:sldChg chg="add">
        <pc:chgData name="Xuesu Xiao" userId="2da2dc19-76a6-42ca-a03e-a5becae5e7dc" providerId="ADAL" clId="{4C8BB20C-386C-5947-8D8E-3AF086A90668}" dt="2022-11-21T01:38:58.333" v="516"/>
        <pc:sldMkLst>
          <pc:docMk/>
          <pc:sldMk cId="903307259" sldId="755"/>
        </pc:sldMkLst>
      </pc:sldChg>
      <pc:sldChg chg="add">
        <pc:chgData name="Xuesu Xiao" userId="2da2dc19-76a6-42ca-a03e-a5becae5e7dc" providerId="ADAL" clId="{4C8BB20C-386C-5947-8D8E-3AF086A90668}" dt="2022-11-21T01:38:58.333" v="516"/>
        <pc:sldMkLst>
          <pc:docMk/>
          <pc:sldMk cId="803377708" sldId="756"/>
        </pc:sldMkLst>
      </pc:sldChg>
      <pc:sldChg chg="modSp add">
        <pc:chgData name="Xuesu Xiao" userId="2da2dc19-76a6-42ca-a03e-a5becae5e7dc" providerId="ADAL" clId="{4C8BB20C-386C-5947-8D8E-3AF086A90668}" dt="2022-11-21T01:40:36.005" v="545" actId="167"/>
        <pc:sldMkLst>
          <pc:docMk/>
          <pc:sldMk cId="184504560" sldId="757"/>
        </pc:sldMkLst>
        <pc:picChg chg="mod">
          <ac:chgData name="Xuesu Xiao" userId="2da2dc19-76a6-42ca-a03e-a5becae5e7dc" providerId="ADAL" clId="{4C8BB20C-386C-5947-8D8E-3AF086A90668}" dt="2022-11-21T01:40:36.005" v="545" actId="167"/>
          <ac:picMkLst>
            <pc:docMk/>
            <pc:sldMk cId="184504560" sldId="757"/>
            <ac:picMk id="6" creationId="{67A11EF5-734B-C748-BDAE-7A8A3DF14B02}"/>
          </ac:picMkLst>
        </pc:picChg>
      </pc:sldChg>
      <pc:sldChg chg="add">
        <pc:chgData name="Xuesu Xiao" userId="2da2dc19-76a6-42ca-a03e-a5becae5e7dc" providerId="ADAL" clId="{4C8BB20C-386C-5947-8D8E-3AF086A90668}" dt="2022-11-21T01:38:58.333" v="516"/>
        <pc:sldMkLst>
          <pc:docMk/>
          <pc:sldMk cId="339263756" sldId="758"/>
        </pc:sldMkLst>
      </pc:sldChg>
      <pc:sldChg chg="add">
        <pc:chgData name="Xuesu Xiao" userId="2da2dc19-76a6-42ca-a03e-a5becae5e7dc" providerId="ADAL" clId="{4C8BB20C-386C-5947-8D8E-3AF086A90668}" dt="2022-11-21T01:38:58.333" v="516"/>
        <pc:sldMkLst>
          <pc:docMk/>
          <pc:sldMk cId="356558493" sldId="759"/>
        </pc:sldMkLst>
      </pc:sldChg>
      <pc:sldChg chg="add">
        <pc:chgData name="Xuesu Xiao" userId="2da2dc19-76a6-42ca-a03e-a5becae5e7dc" providerId="ADAL" clId="{4C8BB20C-386C-5947-8D8E-3AF086A90668}" dt="2022-11-21T01:38:58.333" v="516"/>
        <pc:sldMkLst>
          <pc:docMk/>
          <pc:sldMk cId="2325038850" sldId="760"/>
        </pc:sldMkLst>
      </pc:sldChg>
      <pc:sldChg chg="add">
        <pc:chgData name="Xuesu Xiao" userId="2da2dc19-76a6-42ca-a03e-a5becae5e7dc" providerId="ADAL" clId="{4C8BB20C-386C-5947-8D8E-3AF086A90668}" dt="2022-11-21T01:38:58.333" v="516"/>
        <pc:sldMkLst>
          <pc:docMk/>
          <pc:sldMk cId="2721203631" sldId="761"/>
        </pc:sldMkLst>
      </pc:sldChg>
      <pc:sldChg chg="add">
        <pc:chgData name="Xuesu Xiao" userId="2da2dc19-76a6-42ca-a03e-a5becae5e7dc" providerId="ADAL" clId="{4C8BB20C-386C-5947-8D8E-3AF086A90668}" dt="2022-11-21T01:38:58.333" v="516"/>
        <pc:sldMkLst>
          <pc:docMk/>
          <pc:sldMk cId="1337779556" sldId="762"/>
        </pc:sldMkLst>
      </pc:sldChg>
      <pc:sldChg chg="add">
        <pc:chgData name="Xuesu Xiao" userId="2da2dc19-76a6-42ca-a03e-a5becae5e7dc" providerId="ADAL" clId="{4C8BB20C-386C-5947-8D8E-3AF086A90668}" dt="2022-11-21T01:38:58.333" v="516"/>
        <pc:sldMkLst>
          <pc:docMk/>
          <pc:sldMk cId="1872118629" sldId="763"/>
        </pc:sldMkLst>
      </pc:sldChg>
      <pc:sldChg chg="add">
        <pc:chgData name="Xuesu Xiao" userId="2da2dc19-76a6-42ca-a03e-a5becae5e7dc" providerId="ADAL" clId="{4C8BB20C-386C-5947-8D8E-3AF086A90668}" dt="2022-11-21T01:38:58.333" v="516"/>
        <pc:sldMkLst>
          <pc:docMk/>
          <pc:sldMk cId="3590730682" sldId="764"/>
        </pc:sldMkLst>
      </pc:sldChg>
      <pc:sldChg chg="add">
        <pc:chgData name="Xuesu Xiao" userId="2da2dc19-76a6-42ca-a03e-a5becae5e7dc" providerId="ADAL" clId="{4C8BB20C-386C-5947-8D8E-3AF086A90668}" dt="2022-11-21T01:38:58.333" v="516"/>
        <pc:sldMkLst>
          <pc:docMk/>
          <pc:sldMk cId="2502407030" sldId="765"/>
        </pc:sldMkLst>
      </pc:sldChg>
      <pc:sldChg chg="add">
        <pc:chgData name="Xuesu Xiao" userId="2da2dc19-76a6-42ca-a03e-a5becae5e7dc" providerId="ADAL" clId="{4C8BB20C-386C-5947-8D8E-3AF086A90668}" dt="2022-11-21T01:38:58.333" v="516"/>
        <pc:sldMkLst>
          <pc:docMk/>
          <pc:sldMk cId="2002303285" sldId="766"/>
        </pc:sldMkLst>
      </pc:sldChg>
      <pc:sldChg chg="add">
        <pc:chgData name="Xuesu Xiao" userId="2da2dc19-76a6-42ca-a03e-a5becae5e7dc" providerId="ADAL" clId="{4C8BB20C-386C-5947-8D8E-3AF086A90668}" dt="2022-11-21T01:38:58.333" v="516"/>
        <pc:sldMkLst>
          <pc:docMk/>
          <pc:sldMk cId="3069508176" sldId="767"/>
        </pc:sldMkLst>
      </pc:sldChg>
      <pc:sldChg chg="add">
        <pc:chgData name="Xuesu Xiao" userId="2da2dc19-76a6-42ca-a03e-a5becae5e7dc" providerId="ADAL" clId="{4C8BB20C-386C-5947-8D8E-3AF086A90668}" dt="2022-11-21T01:38:58.333" v="516"/>
        <pc:sldMkLst>
          <pc:docMk/>
          <pc:sldMk cId="3062267856" sldId="769"/>
        </pc:sldMkLst>
      </pc:sldChg>
      <pc:sldChg chg="add">
        <pc:chgData name="Xuesu Xiao" userId="2da2dc19-76a6-42ca-a03e-a5becae5e7dc" providerId="ADAL" clId="{4C8BB20C-386C-5947-8D8E-3AF086A90668}" dt="2022-11-21T01:38:58.333" v="516"/>
        <pc:sldMkLst>
          <pc:docMk/>
          <pc:sldMk cId="2365236976" sldId="770"/>
        </pc:sldMkLst>
      </pc:sldChg>
      <pc:sldChg chg="add">
        <pc:chgData name="Xuesu Xiao" userId="2da2dc19-76a6-42ca-a03e-a5becae5e7dc" providerId="ADAL" clId="{4C8BB20C-386C-5947-8D8E-3AF086A90668}" dt="2022-11-21T01:38:58.333" v="516"/>
        <pc:sldMkLst>
          <pc:docMk/>
          <pc:sldMk cId="3039625519" sldId="771"/>
        </pc:sldMkLst>
      </pc:sldChg>
      <pc:sldChg chg="modSp add mod">
        <pc:chgData name="Xuesu Xiao" userId="2da2dc19-76a6-42ca-a03e-a5becae5e7dc" providerId="ADAL" clId="{4C8BB20C-386C-5947-8D8E-3AF086A90668}" dt="2022-11-21T01:40:00.166" v="522" actId="1036"/>
        <pc:sldMkLst>
          <pc:docMk/>
          <pc:sldMk cId="877556041" sldId="772"/>
        </pc:sldMkLst>
        <pc:picChg chg="mod">
          <ac:chgData name="Xuesu Xiao" userId="2da2dc19-76a6-42ca-a03e-a5becae5e7dc" providerId="ADAL" clId="{4C8BB20C-386C-5947-8D8E-3AF086A90668}" dt="2022-11-21T01:40:00.166" v="522" actId="1036"/>
          <ac:picMkLst>
            <pc:docMk/>
            <pc:sldMk cId="877556041" sldId="772"/>
            <ac:picMk id="6" creationId="{F55C1B47-9BF1-074D-A327-4D46F0FE2777}"/>
          </ac:picMkLst>
        </pc:picChg>
      </pc:sldChg>
      <pc:sldChg chg="modSp add mod">
        <pc:chgData name="Xuesu Xiao" userId="2da2dc19-76a6-42ca-a03e-a5becae5e7dc" providerId="ADAL" clId="{4C8BB20C-386C-5947-8D8E-3AF086A90668}" dt="2022-11-21T01:40:22.257" v="544" actId="1076"/>
        <pc:sldMkLst>
          <pc:docMk/>
          <pc:sldMk cId="83542032" sldId="773"/>
        </pc:sldMkLst>
        <pc:picChg chg="mod">
          <ac:chgData name="Xuesu Xiao" userId="2da2dc19-76a6-42ca-a03e-a5becae5e7dc" providerId="ADAL" clId="{4C8BB20C-386C-5947-8D8E-3AF086A90668}" dt="2022-11-21T01:40:12.271" v="541" actId="1036"/>
          <ac:picMkLst>
            <pc:docMk/>
            <pc:sldMk cId="83542032" sldId="773"/>
            <ac:picMk id="6" creationId="{F55C1B47-9BF1-074D-A327-4D46F0FE2777}"/>
          </ac:picMkLst>
        </pc:picChg>
        <pc:picChg chg="mod">
          <ac:chgData name="Xuesu Xiao" userId="2da2dc19-76a6-42ca-a03e-a5becae5e7dc" providerId="ADAL" clId="{4C8BB20C-386C-5947-8D8E-3AF086A90668}" dt="2022-11-21T01:40:22.257" v="544" actId="1076"/>
          <ac:picMkLst>
            <pc:docMk/>
            <pc:sldMk cId="83542032" sldId="773"/>
            <ac:picMk id="7" creationId="{0B8C16E6-E752-7440-99F7-0532545C5F68}"/>
          </ac:picMkLst>
        </pc:picChg>
      </pc:sldChg>
      <pc:sldChg chg="modSp add">
        <pc:chgData name="Xuesu Xiao" userId="2da2dc19-76a6-42ca-a03e-a5becae5e7dc" providerId="ADAL" clId="{4C8BB20C-386C-5947-8D8E-3AF086A90668}" dt="2022-11-21T01:40:44.428" v="546" actId="167"/>
        <pc:sldMkLst>
          <pc:docMk/>
          <pc:sldMk cId="2263794410" sldId="775"/>
        </pc:sldMkLst>
        <pc:picChg chg="mod">
          <ac:chgData name="Xuesu Xiao" userId="2da2dc19-76a6-42ca-a03e-a5becae5e7dc" providerId="ADAL" clId="{4C8BB20C-386C-5947-8D8E-3AF086A90668}" dt="2022-11-21T01:40:44.428" v="546" actId="167"/>
          <ac:picMkLst>
            <pc:docMk/>
            <pc:sldMk cId="2263794410" sldId="775"/>
            <ac:picMk id="6" creationId="{67A11EF5-734B-C748-BDAE-7A8A3DF14B02}"/>
          </ac:picMkLst>
        </pc:picChg>
      </pc:sldChg>
      <pc:sldChg chg="modSp add">
        <pc:chgData name="Xuesu Xiao" userId="2da2dc19-76a6-42ca-a03e-a5becae5e7dc" providerId="ADAL" clId="{4C8BB20C-386C-5947-8D8E-3AF086A90668}" dt="2022-11-21T01:40:50.431" v="547" actId="167"/>
        <pc:sldMkLst>
          <pc:docMk/>
          <pc:sldMk cId="4252846470" sldId="776"/>
        </pc:sldMkLst>
        <pc:picChg chg="mod">
          <ac:chgData name="Xuesu Xiao" userId="2da2dc19-76a6-42ca-a03e-a5becae5e7dc" providerId="ADAL" clId="{4C8BB20C-386C-5947-8D8E-3AF086A90668}" dt="2022-11-21T01:40:50.431" v="547" actId="167"/>
          <ac:picMkLst>
            <pc:docMk/>
            <pc:sldMk cId="4252846470" sldId="776"/>
            <ac:picMk id="6" creationId="{67A11EF5-734B-C748-BDAE-7A8A3DF14B02}"/>
          </ac:picMkLst>
        </pc:picChg>
      </pc:sldChg>
      <pc:sldChg chg="modSp add">
        <pc:chgData name="Xuesu Xiao" userId="2da2dc19-76a6-42ca-a03e-a5becae5e7dc" providerId="ADAL" clId="{4C8BB20C-386C-5947-8D8E-3AF086A90668}" dt="2022-11-21T01:40:57.417" v="548" actId="167"/>
        <pc:sldMkLst>
          <pc:docMk/>
          <pc:sldMk cId="491486382" sldId="777"/>
        </pc:sldMkLst>
        <pc:picChg chg="mod">
          <ac:chgData name="Xuesu Xiao" userId="2da2dc19-76a6-42ca-a03e-a5becae5e7dc" providerId="ADAL" clId="{4C8BB20C-386C-5947-8D8E-3AF086A90668}" dt="2022-11-21T01:40:57.417" v="548" actId="167"/>
          <ac:picMkLst>
            <pc:docMk/>
            <pc:sldMk cId="491486382" sldId="777"/>
            <ac:picMk id="6" creationId="{67A11EF5-734B-C748-BDAE-7A8A3DF14B02}"/>
          </ac:picMkLst>
        </pc:picChg>
      </pc:sldChg>
      <pc:sldChg chg="add">
        <pc:chgData name="Xuesu Xiao" userId="2da2dc19-76a6-42ca-a03e-a5becae5e7dc" providerId="ADAL" clId="{4C8BB20C-386C-5947-8D8E-3AF086A90668}" dt="2022-11-21T01:38:58.333" v="516"/>
        <pc:sldMkLst>
          <pc:docMk/>
          <pc:sldMk cId="4044911208" sldId="778"/>
        </pc:sldMkLst>
      </pc:sldChg>
      <pc:sldChg chg="add">
        <pc:chgData name="Xuesu Xiao" userId="2da2dc19-76a6-42ca-a03e-a5becae5e7dc" providerId="ADAL" clId="{4C8BB20C-386C-5947-8D8E-3AF086A90668}" dt="2022-11-21T01:38:58.333" v="516"/>
        <pc:sldMkLst>
          <pc:docMk/>
          <pc:sldMk cId="800441405" sldId="783"/>
        </pc:sldMkLst>
      </pc:sldChg>
      <pc:sldChg chg="modSp add">
        <pc:chgData name="Xuesu Xiao" userId="2da2dc19-76a6-42ca-a03e-a5becae5e7dc" providerId="ADAL" clId="{4C8BB20C-386C-5947-8D8E-3AF086A90668}" dt="2022-11-21T01:41:13.120" v="549" actId="167"/>
        <pc:sldMkLst>
          <pc:docMk/>
          <pc:sldMk cId="1990048963" sldId="784"/>
        </pc:sldMkLst>
        <pc:picChg chg="mod">
          <ac:chgData name="Xuesu Xiao" userId="2da2dc19-76a6-42ca-a03e-a5becae5e7dc" providerId="ADAL" clId="{4C8BB20C-386C-5947-8D8E-3AF086A90668}" dt="2022-11-21T01:41:13.120" v="549" actId="167"/>
          <ac:picMkLst>
            <pc:docMk/>
            <pc:sldMk cId="1990048963" sldId="784"/>
            <ac:picMk id="7" creationId="{D1A002F0-C82E-E64B-AD99-D4B6069FECE6}"/>
          </ac:picMkLst>
        </pc:picChg>
      </pc:sldChg>
      <pc:sldChg chg="add">
        <pc:chgData name="Xuesu Xiao" userId="2da2dc19-76a6-42ca-a03e-a5becae5e7dc" providerId="ADAL" clId="{4C8BB20C-386C-5947-8D8E-3AF086A90668}" dt="2022-11-21T01:38:58.333" v="516"/>
        <pc:sldMkLst>
          <pc:docMk/>
          <pc:sldMk cId="3297935194" sldId="785"/>
        </pc:sldMkLst>
      </pc:sldChg>
      <pc:sldChg chg="addSp delSp add del">
        <pc:chgData name="Xuesu Xiao" userId="2da2dc19-76a6-42ca-a03e-a5becae5e7dc" providerId="ADAL" clId="{4C8BB20C-386C-5947-8D8E-3AF086A90668}" dt="2022-11-21T01:38:39.279" v="459" actId="2696"/>
        <pc:sldMkLst>
          <pc:docMk/>
          <pc:sldMk cId="2161857370" sldId="786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161857370" sldId="786"/>
            <ac:spMk id="5" creationId="{E5505510-7E13-AE49-91DC-4573DFC116ED}"/>
          </ac:spMkLst>
        </pc:spChg>
      </pc:sldChg>
      <pc:sldChg chg="addSp delSp modSp add del mod">
        <pc:chgData name="Xuesu Xiao" userId="2da2dc19-76a6-42ca-a03e-a5becae5e7dc" providerId="ADAL" clId="{4C8BB20C-386C-5947-8D8E-3AF086A90668}" dt="2022-11-21T01:38:39.296" v="479" actId="2696"/>
        <pc:sldMkLst>
          <pc:docMk/>
          <pc:sldMk cId="2205477829" sldId="787"/>
        </pc:sldMkLst>
        <pc:spChg chg="mod">
          <ac:chgData name="Xuesu Xiao" userId="2da2dc19-76a6-42ca-a03e-a5becae5e7dc" providerId="ADAL" clId="{4C8BB20C-386C-5947-8D8E-3AF086A90668}" dt="2022-11-21T00:47:56.982" v="163" actId="20577"/>
          <ac:spMkLst>
            <pc:docMk/>
            <pc:sldMk cId="2205477829" sldId="787"/>
            <ac:spMk id="3" creationId="{7FE14053-1F7C-3241-820B-92EE904007E6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205477829" sldId="787"/>
            <ac:spMk id="4" creationId="{988774D8-CF45-BA4D-A68B-C7100F4609C4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65" v="444" actId="2696"/>
        <pc:sldMkLst>
          <pc:docMk/>
          <pc:sldMk cId="3118771488" sldId="788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118771488" sldId="788"/>
            <ac:spMk id="4" creationId="{0BAE6E5E-1313-204E-84C1-C9BC8C1F5759}"/>
          </ac:spMkLst>
        </pc:spChg>
      </pc:sldChg>
      <pc:sldChg chg="del">
        <pc:chgData name="Xuesu Xiao" userId="2da2dc19-76a6-42ca-a03e-a5becae5e7dc" providerId="ADAL" clId="{4C8BB20C-386C-5947-8D8E-3AF086A90668}" dt="2022-11-21T00:38:41.740" v="52" actId="2696"/>
        <pc:sldMkLst>
          <pc:docMk/>
          <pc:sldMk cId="2570836310" sldId="849"/>
        </pc:sldMkLst>
      </pc:sldChg>
      <pc:sldChg chg="addSp delSp add del">
        <pc:chgData name="Xuesu Xiao" userId="2da2dc19-76a6-42ca-a03e-a5becae5e7dc" providerId="ADAL" clId="{4C8BB20C-386C-5947-8D8E-3AF086A90668}" dt="2022-11-21T01:05:16.478" v="415" actId="2696"/>
        <pc:sldMkLst>
          <pc:docMk/>
          <pc:sldMk cId="890801759" sldId="854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890801759" sldId="854"/>
            <ac:spMk id="4" creationId="{B38C4CE9-CB28-334F-B018-B1B4AFF98E8A}"/>
          </ac:spMkLst>
        </pc:spChg>
      </pc:sldChg>
      <pc:sldChg chg="add">
        <pc:chgData name="Xuesu Xiao" userId="2da2dc19-76a6-42ca-a03e-a5becae5e7dc" providerId="ADAL" clId="{4C8BB20C-386C-5947-8D8E-3AF086A90668}" dt="2022-11-21T01:43:18.228" v="556"/>
        <pc:sldMkLst>
          <pc:docMk/>
          <pc:sldMk cId="1740403763" sldId="856"/>
        </pc:sldMkLst>
      </pc:sldChg>
      <pc:sldChg chg="add">
        <pc:chgData name="Xuesu Xiao" userId="2da2dc19-76a6-42ca-a03e-a5becae5e7dc" providerId="ADAL" clId="{4C8BB20C-386C-5947-8D8E-3AF086A90668}" dt="2022-11-21T01:41:36.505" v="550"/>
        <pc:sldMkLst>
          <pc:docMk/>
          <pc:sldMk cId="1087514862" sldId="859"/>
        </pc:sldMkLst>
      </pc:sldChg>
      <pc:sldChg chg="add del">
        <pc:chgData name="Xuesu Xiao" userId="2da2dc19-76a6-42ca-a03e-a5becae5e7dc" providerId="ADAL" clId="{4C8BB20C-386C-5947-8D8E-3AF086A90668}" dt="2022-11-21T00:49:15.716" v="191" actId="2696"/>
        <pc:sldMkLst>
          <pc:docMk/>
          <pc:sldMk cId="3058231440" sldId="860"/>
        </pc:sldMkLst>
      </pc:sldChg>
      <pc:sldChg chg="addSp delSp add del">
        <pc:chgData name="Xuesu Xiao" userId="2da2dc19-76a6-42ca-a03e-a5becae5e7dc" providerId="ADAL" clId="{4C8BB20C-386C-5947-8D8E-3AF086A90668}" dt="2022-11-21T01:04:00.988" v="407" actId="2696"/>
        <pc:sldMkLst>
          <pc:docMk/>
          <pc:sldMk cId="1657191971" sldId="862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657191971" sldId="862"/>
            <ac:spMk id="5" creationId="{E5505510-7E13-AE49-91DC-4573DFC116ED}"/>
          </ac:spMkLst>
        </pc:spChg>
      </pc:sldChg>
      <pc:sldChg chg="addSp delSp modSp add del mod">
        <pc:chgData name="Xuesu Xiao" userId="2da2dc19-76a6-42ca-a03e-a5becae5e7dc" providerId="ADAL" clId="{4C8BB20C-386C-5947-8D8E-3AF086A90668}" dt="2022-11-21T01:04:00.748" v="406" actId="2696"/>
        <pc:sldMkLst>
          <pc:docMk/>
          <pc:sldMk cId="3674087567" sldId="863"/>
        </pc:sldMkLst>
        <pc:spChg chg="add del">
          <ac:chgData name="Xuesu Xiao" userId="2da2dc19-76a6-42ca-a03e-a5becae5e7dc" providerId="ADAL" clId="{4C8BB20C-386C-5947-8D8E-3AF086A90668}" dt="2022-11-21T00:41:19.105" v="118" actId="478"/>
          <ac:spMkLst>
            <pc:docMk/>
            <pc:sldMk cId="3674087567" sldId="863"/>
            <ac:spMk id="3" creationId="{717B1FC0-89BA-3344-8880-1A6DFB376BE7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674087567" sldId="863"/>
            <ac:spMk id="5" creationId="{E5505510-7E13-AE49-91DC-4573DFC116ED}"/>
          </ac:spMkLst>
        </pc:spChg>
        <pc:spChg chg="add del mod">
          <ac:chgData name="Xuesu Xiao" userId="2da2dc19-76a6-42ca-a03e-a5becae5e7dc" providerId="ADAL" clId="{4C8BB20C-386C-5947-8D8E-3AF086A90668}" dt="2022-11-21T00:41:19.399" v="119" actId="478"/>
          <ac:spMkLst>
            <pc:docMk/>
            <pc:sldMk cId="3674087567" sldId="863"/>
            <ac:spMk id="7" creationId="{836C609B-65A0-A6F0-669E-D6223B32D6CD}"/>
          </ac:spMkLst>
        </pc:spChg>
      </pc:sldChg>
      <pc:sldChg chg="addSp delSp add del">
        <pc:chgData name="Xuesu Xiao" userId="2da2dc19-76a6-42ca-a03e-a5becae5e7dc" providerId="ADAL" clId="{4C8BB20C-386C-5947-8D8E-3AF086A90668}" dt="2022-11-21T01:04:00.748" v="406" actId="2696"/>
        <pc:sldMkLst>
          <pc:docMk/>
          <pc:sldMk cId="1086217678" sldId="864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086217678" sldId="864"/>
            <ac:spMk id="4" creationId="{13A91946-45FE-FF3A-0C99-B53607FC71EC}"/>
          </ac:spMkLst>
        </pc:spChg>
      </pc:sldChg>
      <pc:sldChg chg="addSp delSp add del">
        <pc:chgData name="Xuesu Xiao" userId="2da2dc19-76a6-42ca-a03e-a5becae5e7dc" providerId="ADAL" clId="{4C8BB20C-386C-5947-8D8E-3AF086A90668}" dt="2022-11-21T01:04:00.748" v="406" actId="2696"/>
        <pc:sldMkLst>
          <pc:docMk/>
          <pc:sldMk cId="1953865519" sldId="865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953865519" sldId="865"/>
            <ac:spMk id="4" creationId="{2443B95A-53EC-972B-F668-44965C45D382}"/>
          </ac:spMkLst>
        </pc:spChg>
      </pc:sldChg>
      <pc:sldChg chg="addSp delSp add del">
        <pc:chgData name="Xuesu Xiao" userId="2da2dc19-76a6-42ca-a03e-a5becae5e7dc" providerId="ADAL" clId="{4C8BB20C-386C-5947-8D8E-3AF086A90668}" dt="2022-11-21T01:04:00.748" v="406" actId="2696"/>
        <pc:sldMkLst>
          <pc:docMk/>
          <pc:sldMk cId="3220865088" sldId="906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220865088" sldId="906"/>
            <ac:spMk id="4" creationId="{322BE0D5-16EA-FD4D-A061-DF053D59EAA7}"/>
          </ac:spMkLst>
        </pc:spChg>
      </pc:sldChg>
      <pc:sldChg chg="addSp delSp add del">
        <pc:chgData name="Xuesu Xiao" userId="2da2dc19-76a6-42ca-a03e-a5becae5e7dc" providerId="ADAL" clId="{4C8BB20C-386C-5947-8D8E-3AF086A90668}" dt="2022-11-21T01:04:00.748" v="406" actId="2696"/>
        <pc:sldMkLst>
          <pc:docMk/>
          <pc:sldMk cId="2789349317" sldId="907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789349317" sldId="907"/>
            <ac:spMk id="4" creationId="{322BE0D5-16EA-FD4D-A061-DF053D59EAA7}"/>
          </ac:spMkLst>
        </pc:spChg>
      </pc:sldChg>
      <pc:sldChg chg="addSp delSp add del">
        <pc:chgData name="Xuesu Xiao" userId="2da2dc19-76a6-42ca-a03e-a5becae5e7dc" providerId="ADAL" clId="{4C8BB20C-386C-5947-8D8E-3AF086A90668}" dt="2022-11-21T01:04:00.748" v="406" actId="2696"/>
        <pc:sldMkLst>
          <pc:docMk/>
          <pc:sldMk cId="3704937832" sldId="908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704937832" sldId="908"/>
            <ac:spMk id="4" creationId="{322BE0D5-16EA-FD4D-A061-DF053D59EAA7}"/>
          </ac:spMkLst>
        </pc:spChg>
      </pc:sldChg>
      <pc:sldChg chg="addSp delSp modSp add del mod">
        <pc:chgData name="Xuesu Xiao" userId="2da2dc19-76a6-42ca-a03e-a5becae5e7dc" providerId="ADAL" clId="{4C8BB20C-386C-5947-8D8E-3AF086A90668}" dt="2022-11-21T01:04:00.748" v="406" actId="2696"/>
        <pc:sldMkLst>
          <pc:docMk/>
          <pc:sldMk cId="1800163704" sldId="1016"/>
        </pc:sldMkLst>
        <pc:spChg chg="mod">
          <ac:chgData name="Xuesu Xiao" userId="2da2dc19-76a6-42ca-a03e-a5becae5e7dc" providerId="ADAL" clId="{4C8BB20C-386C-5947-8D8E-3AF086A90668}" dt="2022-11-21T00:39:00.180" v="107" actId="27636"/>
          <ac:spMkLst>
            <pc:docMk/>
            <pc:sldMk cId="1800163704" sldId="1016"/>
            <ac:spMk id="3" creationId="{EBC7DA4F-105A-B119-1D9B-8B8860AAEB4E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800163704" sldId="1016"/>
            <ac:spMk id="4" creationId="{F0809027-24A8-C9F2-C801-8826E3320A64}"/>
          </ac:spMkLst>
        </pc:spChg>
      </pc:sldChg>
      <pc:sldChg chg="add del">
        <pc:chgData name="Xuesu Xiao" userId="2da2dc19-76a6-42ca-a03e-a5becae5e7dc" providerId="ADAL" clId="{4C8BB20C-386C-5947-8D8E-3AF086A90668}" dt="2022-11-21T00:42:44.679" v="120" actId="2696"/>
        <pc:sldMkLst>
          <pc:docMk/>
          <pc:sldMk cId="2531620827" sldId="1017"/>
        </pc:sldMkLst>
      </pc:sldChg>
      <pc:sldChg chg="addSp delSp modSp add del mod">
        <pc:chgData name="Xuesu Xiao" userId="2da2dc19-76a6-42ca-a03e-a5becae5e7dc" providerId="ADAL" clId="{4C8BB20C-386C-5947-8D8E-3AF086A90668}" dt="2022-11-21T01:04:00.748" v="406" actId="2696"/>
        <pc:sldMkLst>
          <pc:docMk/>
          <pc:sldMk cId="1881433791" sldId="1018"/>
        </pc:sldMkLst>
        <pc:spChg chg="mod">
          <ac:chgData name="Xuesu Xiao" userId="2da2dc19-76a6-42ca-a03e-a5becae5e7dc" providerId="ADAL" clId="{4C8BB20C-386C-5947-8D8E-3AF086A90668}" dt="2022-11-21T00:39:00.078" v="105" actId="27636"/>
          <ac:spMkLst>
            <pc:docMk/>
            <pc:sldMk cId="1881433791" sldId="1018"/>
            <ac:spMk id="3" creationId="{51A0A401-519D-0D33-605E-584022413C57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881433791" sldId="1018"/>
            <ac:spMk id="4" creationId="{55CF36BB-3D97-187A-1F90-2AECA64E0F1E}"/>
          </ac:spMkLst>
        </pc:spChg>
      </pc:sldChg>
      <pc:sldChg chg="addSp delSp add del">
        <pc:chgData name="Xuesu Xiao" userId="2da2dc19-76a6-42ca-a03e-a5becae5e7dc" providerId="ADAL" clId="{4C8BB20C-386C-5947-8D8E-3AF086A90668}" dt="2022-11-21T01:04:00.748" v="406" actId="2696"/>
        <pc:sldMkLst>
          <pc:docMk/>
          <pc:sldMk cId="116339172" sldId="1019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16339172" sldId="1019"/>
            <ac:spMk id="4" creationId="{1711B12E-DEED-FD3D-B127-C2AA4E9174DD}"/>
          </ac:spMkLst>
        </pc:spChg>
      </pc:sldChg>
      <pc:sldChg chg="addSp delSp add del">
        <pc:chgData name="Xuesu Xiao" userId="2da2dc19-76a6-42ca-a03e-a5becae5e7dc" providerId="ADAL" clId="{4C8BB20C-386C-5947-8D8E-3AF086A90668}" dt="2022-11-21T01:04:00.748" v="406" actId="2696"/>
        <pc:sldMkLst>
          <pc:docMk/>
          <pc:sldMk cId="145125654" sldId="1020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45125654" sldId="1020"/>
            <ac:spMk id="4" creationId="{202DACC8-07E8-6B04-5BCE-B06AD2D99FFA}"/>
          </ac:spMkLst>
        </pc:spChg>
      </pc:sldChg>
      <pc:sldChg chg="addSp delSp add del">
        <pc:chgData name="Xuesu Xiao" userId="2da2dc19-76a6-42ca-a03e-a5becae5e7dc" providerId="ADAL" clId="{4C8BB20C-386C-5947-8D8E-3AF086A90668}" dt="2022-11-21T01:04:00.748" v="406" actId="2696"/>
        <pc:sldMkLst>
          <pc:docMk/>
          <pc:sldMk cId="993282332" sldId="1021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993282332" sldId="1021"/>
            <ac:spMk id="4" creationId="{1711B12E-DEED-FD3D-B127-C2AA4E9174DD}"/>
          </ac:spMkLst>
        </pc:spChg>
      </pc:sldChg>
      <pc:sldChg chg="addSp delSp add del">
        <pc:chgData name="Xuesu Xiao" userId="2da2dc19-76a6-42ca-a03e-a5becae5e7dc" providerId="ADAL" clId="{4C8BB20C-386C-5947-8D8E-3AF086A90668}" dt="2022-11-21T01:04:00.748" v="406" actId="2696"/>
        <pc:sldMkLst>
          <pc:docMk/>
          <pc:sldMk cId="3067519327" sldId="1022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067519327" sldId="1022"/>
            <ac:spMk id="4" creationId="{1711B12E-DEED-FD3D-B127-C2AA4E9174DD}"/>
          </ac:spMkLst>
        </pc:spChg>
      </pc:sldChg>
      <pc:sldChg chg="addSp delSp add del">
        <pc:chgData name="Xuesu Xiao" userId="2da2dc19-76a6-42ca-a03e-a5becae5e7dc" providerId="ADAL" clId="{4C8BB20C-386C-5947-8D8E-3AF086A90668}" dt="2022-11-21T01:04:00.748" v="406" actId="2696"/>
        <pc:sldMkLst>
          <pc:docMk/>
          <pc:sldMk cId="4058232757" sldId="1023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4058232757" sldId="1023"/>
            <ac:spMk id="4" creationId="{C71617C8-FC5C-B015-D59C-16CFC5FACC64}"/>
          </ac:spMkLst>
        </pc:spChg>
      </pc:sldChg>
      <pc:sldChg chg="del">
        <pc:chgData name="Xuesu Xiao" userId="2da2dc19-76a6-42ca-a03e-a5becae5e7dc" providerId="ADAL" clId="{4C8BB20C-386C-5947-8D8E-3AF086A90668}" dt="2022-11-21T00:38:41.668" v="0" actId="2696"/>
        <pc:sldMkLst>
          <pc:docMk/>
          <pc:sldMk cId="157677397" sldId="1067"/>
        </pc:sldMkLst>
      </pc:sldChg>
      <pc:sldChg chg="del">
        <pc:chgData name="Xuesu Xiao" userId="2da2dc19-76a6-42ca-a03e-a5becae5e7dc" providerId="ADAL" clId="{4C8BB20C-386C-5947-8D8E-3AF086A90668}" dt="2022-11-21T00:38:41.723" v="35" actId="2696"/>
        <pc:sldMkLst>
          <pc:docMk/>
          <pc:sldMk cId="3590826554" sldId="1069"/>
        </pc:sldMkLst>
      </pc:sldChg>
      <pc:sldChg chg="del">
        <pc:chgData name="Xuesu Xiao" userId="2da2dc19-76a6-42ca-a03e-a5becae5e7dc" providerId="ADAL" clId="{4C8BB20C-386C-5947-8D8E-3AF086A90668}" dt="2022-11-21T00:38:41.774" v="91" actId="2696"/>
        <pc:sldMkLst>
          <pc:docMk/>
          <pc:sldMk cId="3936983072" sldId="1070"/>
        </pc:sldMkLst>
      </pc:sldChg>
      <pc:sldChg chg="del">
        <pc:chgData name="Xuesu Xiao" userId="2da2dc19-76a6-42ca-a03e-a5becae5e7dc" providerId="ADAL" clId="{4C8BB20C-386C-5947-8D8E-3AF086A90668}" dt="2022-11-21T00:38:41.765" v="81" actId="2696"/>
        <pc:sldMkLst>
          <pc:docMk/>
          <pc:sldMk cId="2951558007" sldId="1071"/>
        </pc:sldMkLst>
      </pc:sldChg>
      <pc:sldChg chg="del">
        <pc:chgData name="Xuesu Xiao" userId="2da2dc19-76a6-42ca-a03e-a5becae5e7dc" providerId="ADAL" clId="{4C8BB20C-386C-5947-8D8E-3AF086A90668}" dt="2022-11-21T00:38:41.746" v="59" actId="2696"/>
        <pc:sldMkLst>
          <pc:docMk/>
          <pc:sldMk cId="3389009434" sldId="1072"/>
        </pc:sldMkLst>
      </pc:sldChg>
      <pc:sldChg chg="del">
        <pc:chgData name="Xuesu Xiao" userId="2da2dc19-76a6-42ca-a03e-a5becae5e7dc" providerId="ADAL" clId="{4C8BB20C-386C-5947-8D8E-3AF086A90668}" dt="2022-11-21T00:38:41.688" v="8" actId="2696"/>
        <pc:sldMkLst>
          <pc:docMk/>
          <pc:sldMk cId="2026814572" sldId="1073"/>
        </pc:sldMkLst>
      </pc:sldChg>
      <pc:sldChg chg="del">
        <pc:chgData name="Xuesu Xiao" userId="2da2dc19-76a6-42ca-a03e-a5becae5e7dc" providerId="ADAL" clId="{4C8BB20C-386C-5947-8D8E-3AF086A90668}" dt="2022-11-21T00:38:41.765" v="82" actId="2696"/>
        <pc:sldMkLst>
          <pc:docMk/>
          <pc:sldMk cId="3138270859" sldId="1074"/>
        </pc:sldMkLst>
      </pc:sldChg>
      <pc:sldChg chg="del">
        <pc:chgData name="Xuesu Xiao" userId="2da2dc19-76a6-42ca-a03e-a5becae5e7dc" providerId="ADAL" clId="{4C8BB20C-386C-5947-8D8E-3AF086A90668}" dt="2022-11-21T00:38:41.763" v="78" actId="2696"/>
        <pc:sldMkLst>
          <pc:docMk/>
          <pc:sldMk cId="3486570579" sldId="1075"/>
        </pc:sldMkLst>
      </pc:sldChg>
      <pc:sldChg chg="del">
        <pc:chgData name="Xuesu Xiao" userId="2da2dc19-76a6-42ca-a03e-a5becae5e7dc" providerId="ADAL" clId="{4C8BB20C-386C-5947-8D8E-3AF086A90668}" dt="2022-11-21T00:38:41.727" v="39" actId="2696"/>
        <pc:sldMkLst>
          <pc:docMk/>
          <pc:sldMk cId="1854122880" sldId="1076"/>
        </pc:sldMkLst>
      </pc:sldChg>
      <pc:sldChg chg="del">
        <pc:chgData name="Xuesu Xiao" userId="2da2dc19-76a6-42ca-a03e-a5becae5e7dc" providerId="ADAL" clId="{4C8BB20C-386C-5947-8D8E-3AF086A90668}" dt="2022-11-21T00:38:41.750" v="64" actId="2696"/>
        <pc:sldMkLst>
          <pc:docMk/>
          <pc:sldMk cId="808208957" sldId="1077"/>
        </pc:sldMkLst>
      </pc:sldChg>
      <pc:sldChg chg="del">
        <pc:chgData name="Xuesu Xiao" userId="2da2dc19-76a6-42ca-a03e-a5becae5e7dc" providerId="ADAL" clId="{4C8BB20C-386C-5947-8D8E-3AF086A90668}" dt="2022-11-21T00:38:41.725" v="37" actId="2696"/>
        <pc:sldMkLst>
          <pc:docMk/>
          <pc:sldMk cId="3845937653" sldId="1078"/>
        </pc:sldMkLst>
      </pc:sldChg>
      <pc:sldChg chg="del">
        <pc:chgData name="Xuesu Xiao" userId="2da2dc19-76a6-42ca-a03e-a5becae5e7dc" providerId="ADAL" clId="{4C8BB20C-386C-5947-8D8E-3AF086A90668}" dt="2022-11-21T00:38:41.764" v="80" actId="2696"/>
        <pc:sldMkLst>
          <pc:docMk/>
          <pc:sldMk cId="2193030403" sldId="1079"/>
        </pc:sldMkLst>
      </pc:sldChg>
      <pc:sldChg chg="del">
        <pc:chgData name="Xuesu Xiao" userId="2da2dc19-76a6-42ca-a03e-a5becae5e7dc" providerId="ADAL" clId="{4C8BB20C-386C-5947-8D8E-3AF086A90668}" dt="2022-11-21T00:38:41.733" v="46" actId="2696"/>
        <pc:sldMkLst>
          <pc:docMk/>
          <pc:sldMk cId="2264359232" sldId="1080"/>
        </pc:sldMkLst>
      </pc:sldChg>
      <pc:sldChg chg="del">
        <pc:chgData name="Xuesu Xiao" userId="2da2dc19-76a6-42ca-a03e-a5becae5e7dc" providerId="ADAL" clId="{4C8BB20C-386C-5947-8D8E-3AF086A90668}" dt="2022-11-21T00:38:41.695" v="12" actId="2696"/>
        <pc:sldMkLst>
          <pc:docMk/>
          <pc:sldMk cId="4030995238" sldId="1081"/>
        </pc:sldMkLst>
      </pc:sldChg>
      <pc:sldChg chg="del">
        <pc:chgData name="Xuesu Xiao" userId="2da2dc19-76a6-42ca-a03e-a5becae5e7dc" providerId="ADAL" clId="{4C8BB20C-386C-5947-8D8E-3AF086A90668}" dt="2022-11-21T00:38:41.714" v="28" actId="2696"/>
        <pc:sldMkLst>
          <pc:docMk/>
          <pc:sldMk cId="2024520580" sldId="1082"/>
        </pc:sldMkLst>
      </pc:sldChg>
      <pc:sldChg chg="del">
        <pc:chgData name="Xuesu Xiao" userId="2da2dc19-76a6-42ca-a03e-a5becae5e7dc" providerId="ADAL" clId="{4C8BB20C-386C-5947-8D8E-3AF086A90668}" dt="2022-11-21T00:38:41.716" v="29" actId="2696"/>
        <pc:sldMkLst>
          <pc:docMk/>
          <pc:sldMk cId="744507728" sldId="1083"/>
        </pc:sldMkLst>
      </pc:sldChg>
      <pc:sldChg chg="add del">
        <pc:chgData name="Xuesu Xiao" userId="2da2dc19-76a6-42ca-a03e-a5becae5e7dc" providerId="ADAL" clId="{4C8BB20C-386C-5947-8D8E-3AF086A90668}" dt="2022-11-21T01:42:50.572" v="555"/>
        <pc:sldMkLst>
          <pc:docMk/>
          <pc:sldMk cId="2539870814" sldId="1086"/>
        </pc:sldMkLst>
      </pc:sldChg>
      <pc:sldChg chg="del">
        <pc:chgData name="Xuesu Xiao" userId="2da2dc19-76a6-42ca-a03e-a5becae5e7dc" providerId="ADAL" clId="{4C8BB20C-386C-5947-8D8E-3AF086A90668}" dt="2022-11-21T00:38:41.674" v="2" actId="2696"/>
        <pc:sldMkLst>
          <pc:docMk/>
          <pc:sldMk cId="3423381994" sldId="1093"/>
        </pc:sldMkLst>
      </pc:sldChg>
      <pc:sldChg chg="del">
        <pc:chgData name="Xuesu Xiao" userId="2da2dc19-76a6-42ca-a03e-a5becae5e7dc" providerId="ADAL" clId="{4C8BB20C-386C-5947-8D8E-3AF086A90668}" dt="2022-11-21T00:38:41.707" v="21" actId="2696"/>
        <pc:sldMkLst>
          <pc:docMk/>
          <pc:sldMk cId="281922581" sldId="1094"/>
        </pc:sldMkLst>
      </pc:sldChg>
      <pc:sldChg chg="del">
        <pc:chgData name="Xuesu Xiao" userId="2da2dc19-76a6-42ca-a03e-a5becae5e7dc" providerId="ADAL" clId="{4C8BB20C-386C-5947-8D8E-3AF086A90668}" dt="2022-11-21T00:38:41.756" v="69" actId="2696"/>
        <pc:sldMkLst>
          <pc:docMk/>
          <pc:sldMk cId="2928677655" sldId="1095"/>
        </pc:sldMkLst>
      </pc:sldChg>
      <pc:sldChg chg="del">
        <pc:chgData name="Xuesu Xiao" userId="2da2dc19-76a6-42ca-a03e-a5becae5e7dc" providerId="ADAL" clId="{4C8BB20C-386C-5947-8D8E-3AF086A90668}" dt="2022-11-21T00:38:41.737" v="51" actId="2696"/>
        <pc:sldMkLst>
          <pc:docMk/>
          <pc:sldMk cId="463698883" sldId="1096"/>
        </pc:sldMkLst>
      </pc:sldChg>
      <pc:sldChg chg="del">
        <pc:chgData name="Xuesu Xiao" userId="2da2dc19-76a6-42ca-a03e-a5becae5e7dc" providerId="ADAL" clId="{4C8BB20C-386C-5947-8D8E-3AF086A90668}" dt="2022-11-21T00:38:41.749" v="63" actId="2696"/>
        <pc:sldMkLst>
          <pc:docMk/>
          <pc:sldMk cId="1317456784" sldId="1098"/>
        </pc:sldMkLst>
      </pc:sldChg>
    </pc:docChg>
  </pc:docChgLst>
  <pc:docChgLst>
    <pc:chgData name="Xuesu Xiao" userId="2da2dc19-76a6-42ca-a03e-a5becae5e7dc" providerId="ADAL" clId="{F4A6B771-A07F-9E44-B606-5C5C87944A11}"/>
    <pc:docChg chg="undo redo custSel addSld delSld modSld addSection delSection modSection">
      <pc:chgData name="Xuesu Xiao" userId="2da2dc19-76a6-42ca-a03e-a5becae5e7dc" providerId="ADAL" clId="{F4A6B771-A07F-9E44-B606-5C5C87944A11}" dt="2022-11-21T00:18:41.132" v="118"/>
      <pc:docMkLst>
        <pc:docMk/>
      </pc:docMkLst>
      <pc:sldChg chg="add del">
        <pc:chgData name="Xuesu Xiao" userId="2da2dc19-76a6-42ca-a03e-a5becae5e7dc" providerId="ADAL" clId="{F4A6B771-A07F-9E44-B606-5C5C87944A11}" dt="2022-11-21T00:01:57.648" v="3" actId="2696"/>
        <pc:sldMkLst>
          <pc:docMk/>
          <pc:sldMk cId="2785254642" sldId="414"/>
        </pc:sldMkLst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652257861" sldId="456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652257861" sldId="456"/>
            <ac:spMk id="4" creationId="{23F7FAC5-C9F6-8648-A46F-0E36160985E3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44749237" sldId="457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44749237" sldId="457"/>
            <ac:spMk id="4" creationId="{3727CCF1-244D-C84F-AECA-F5808864A96E}"/>
          </ac:spMkLst>
        </pc:spChg>
      </pc:sldChg>
      <pc:sldChg chg="delSp add mod">
        <pc:chgData name="Xuesu Xiao" userId="2da2dc19-76a6-42ca-a03e-a5becae5e7dc" providerId="ADAL" clId="{F4A6B771-A07F-9E44-B606-5C5C87944A11}" dt="2022-11-21T00:18:41.132" v="118"/>
        <pc:sldMkLst>
          <pc:docMk/>
          <pc:sldMk cId="62438315" sldId="491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62438315" sldId="491"/>
            <ac:spMk id="4" creationId="{0F7919D7-05E8-9A7D-3F19-2E4B2BA89510}"/>
          </ac:spMkLst>
        </pc:spChg>
        <pc:picChg chg="del">
          <ac:chgData name="Xuesu Xiao" userId="2da2dc19-76a6-42ca-a03e-a5becae5e7dc" providerId="ADAL" clId="{F4A6B771-A07F-9E44-B606-5C5C87944A11}" dt="2022-11-21T00:16:23.894" v="106" actId="478"/>
          <ac:picMkLst>
            <pc:docMk/>
            <pc:sldMk cId="62438315" sldId="491"/>
            <ac:picMk id="7" creationId="{FB0D96C3-B03D-ED2D-5ECC-5BA14B48AC7A}"/>
          </ac:picMkLst>
        </pc:picChg>
      </pc:sldChg>
      <pc:sldChg chg="delSp modSp add mod">
        <pc:chgData name="Xuesu Xiao" userId="2da2dc19-76a6-42ca-a03e-a5becae5e7dc" providerId="ADAL" clId="{F4A6B771-A07F-9E44-B606-5C5C87944A11}" dt="2022-11-21T00:18:41.132" v="118"/>
        <pc:sldMkLst>
          <pc:docMk/>
          <pc:sldMk cId="3039377443" sldId="596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039377443" sldId="596"/>
            <ac:spMk id="4" creationId="{F38A6FE7-8194-954C-7546-771BEB092607}"/>
          </ac:spMkLst>
        </pc:spChg>
        <pc:spChg chg="mod">
          <ac:chgData name="Xuesu Xiao" userId="2da2dc19-76a6-42ca-a03e-a5becae5e7dc" providerId="ADAL" clId="{F4A6B771-A07F-9E44-B606-5C5C87944A11}" dt="2022-11-21T00:03:18.636" v="23" actId="27636"/>
          <ac:spMkLst>
            <pc:docMk/>
            <pc:sldMk cId="3039377443" sldId="596"/>
            <ac:spMk id="9" creationId="{A94DDA1C-A285-7EB1-974E-7264A402BDA6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010030985" sldId="597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010030985" sldId="597"/>
            <ac:spMk id="4" creationId="{C6C9FE05-8E83-1005-D05D-C0178DBB5457}"/>
          </ac:spMkLst>
        </pc:spChg>
      </pc:sldChg>
      <pc:sldChg chg="delSp modSp add mod">
        <pc:chgData name="Xuesu Xiao" userId="2da2dc19-76a6-42ca-a03e-a5becae5e7dc" providerId="ADAL" clId="{F4A6B771-A07F-9E44-B606-5C5C87944A11}" dt="2022-11-21T00:18:41.132" v="118"/>
        <pc:sldMkLst>
          <pc:docMk/>
          <pc:sldMk cId="4122393262" sldId="598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4122393262" sldId="598"/>
            <ac:spMk id="4" creationId="{C0EB0D39-0062-A3FA-04F9-855F7D8764F5}"/>
          </ac:spMkLst>
        </pc:spChg>
        <pc:picChg chg="mod">
          <ac:chgData name="Xuesu Xiao" userId="2da2dc19-76a6-42ca-a03e-a5becae5e7dc" providerId="ADAL" clId="{F4A6B771-A07F-9E44-B606-5C5C87944A11}" dt="2022-11-21T00:09:04.809" v="35" actId="1035"/>
          <ac:picMkLst>
            <pc:docMk/>
            <pc:sldMk cId="4122393262" sldId="598"/>
            <ac:picMk id="6" creationId="{D12F843B-5B71-CB49-DEDD-32BFCFD9DE2A}"/>
          </ac:picMkLst>
        </pc:picChg>
      </pc:sldChg>
      <pc:sldChg chg="delSp modSp add mod">
        <pc:chgData name="Xuesu Xiao" userId="2da2dc19-76a6-42ca-a03e-a5becae5e7dc" providerId="ADAL" clId="{F4A6B771-A07F-9E44-B606-5C5C87944A11}" dt="2022-11-21T00:18:41.132" v="118"/>
        <pc:sldMkLst>
          <pc:docMk/>
          <pc:sldMk cId="720037775" sldId="599"/>
        </pc:sldMkLst>
        <pc:spChg chg="mod">
          <ac:chgData name="Xuesu Xiao" userId="2da2dc19-76a6-42ca-a03e-a5becae5e7dc" providerId="ADAL" clId="{F4A6B771-A07F-9E44-B606-5C5C87944A11}" dt="2022-11-21T00:09:14.552" v="37" actId="20577"/>
          <ac:spMkLst>
            <pc:docMk/>
            <pc:sldMk cId="720037775" sldId="599"/>
            <ac:spMk id="3" creationId="{8A52A8CC-0103-3855-4E57-6D4BB3E24ADA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720037775" sldId="599"/>
            <ac:spMk id="4" creationId="{13E77F7D-0379-4182-9E17-F434E0F51758}"/>
          </ac:spMkLst>
        </pc:spChg>
        <pc:picChg chg="mod">
          <ac:chgData name="Xuesu Xiao" userId="2da2dc19-76a6-42ca-a03e-a5becae5e7dc" providerId="ADAL" clId="{F4A6B771-A07F-9E44-B606-5C5C87944A11}" dt="2022-11-21T00:09:56.685" v="54" actId="1036"/>
          <ac:picMkLst>
            <pc:docMk/>
            <pc:sldMk cId="720037775" sldId="599"/>
            <ac:picMk id="6" creationId="{31B7E140-4BC0-908F-AF81-00C29EEE20AB}"/>
          </ac:picMkLst>
        </pc:pic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506719557" sldId="600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506719557" sldId="600"/>
            <ac:spMk id="4" creationId="{BE89D087-9630-A1FC-9ECE-5C94820CD62F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190667099" sldId="601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190667099" sldId="601"/>
            <ac:spMk id="4" creationId="{BD909ABA-C6F5-5CB2-77F7-AD7172537DAA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361257224" sldId="602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361257224" sldId="602"/>
            <ac:spMk id="4" creationId="{BD909ABA-C6F5-5CB2-77F7-AD7172537DAA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844538716" sldId="603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844538716" sldId="603"/>
            <ac:spMk id="4" creationId="{C6A24FE2-3C95-067A-54C4-CF66C2B46A49}"/>
          </ac:spMkLst>
        </pc:spChg>
      </pc:sldChg>
      <pc:sldChg chg="delSp modSp add mod">
        <pc:chgData name="Xuesu Xiao" userId="2da2dc19-76a6-42ca-a03e-a5becae5e7dc" providerId="ADAL" clId="{F4A6B771-A07F-9E44-B606-5C5C87944A11}" dt="2022-11-21T00:18:41.132" v="118"/>
        <pc:sldMkLst>
          <pc:docMk/>
          <pc:sldMk cId="2312208260" sldId="604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312208260" sldId="604"/>
            <ac:spMk id="4" creationId="{948CB606-2BB5-7922-1589-A363BA4B4ADC}"/>
          </ac:spMkLst>
        </pc:spChg>
        <pc:picChg chg="mod">
          <ac:chgData name="Xuesu Xiao" userId="2da2dc19-76a6-42ca-a03e-a5becae5e7dc" providerId="ADAL" clId="{F4A6B771-A07F-9E44-B606-5C5C87944A11}" dt="2022-11-21T00:10:02.295" v="60" actId="1035"/>
          <ac:picMkLst>
            <pc:docMk/>
            <pc:sldMk cId="2312208260" sldId="604"/>
            <ac:picMk id="6" creationId="{E5D0F354-428F-E001-92A5-04AB1BFB8850}"/>
          </ac:picMkLst>
        </pc:pic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864455984" sldId="605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864455984" sldId="605"/>
            <ac:spMk id="4" creationId="{7C033E0B-ECFE-66C6-5A87-F06C22803771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146062417" sldId="777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146062417" sldId="777"/>
            <ac:spMk id="4" creationId="{7A4CC51B-CD6C-A6DE-9D62-908D3611360C}"/>
          </ac:spMkLst>
        </pc:spChg>
      </pc:sldChg>
      <pc:sldChg chg="delSp modSp add mod">
        <pc:chgData name="Xuesu Xiao" userId="2da2dc19-76a6-42ca-a03e-a5becae5e7dc" providerId="ADAL" clId="{F4A6B771-A07F-9E44-B606-5C5C87944A11}" dt="2022-11-21T00:18:41.132" v="118"/>
        <pc:sldMkLst>
          <pc:docMk/>
          <pc:sldMk cId="156903373" sldId="808"/>
        </pc:sldMkLst>
        <pc:spChg chg="mod">
          <ac:chgData name="Xuesu Xiao" userId="2da2dc19-76a6-42ca-a03e-a5becae5e7dc" providerId="ADAL" clId="{F4A6B771-A07F-9E44-B606-5C5C87944A11}" dt="2022-11-21T00:11:30.301" v="76" actId="27636"/>
          <ac:spMkLst>
            <pc:docMk/>
            <pc:sldMk cId="156903373" sldId="808"/>
            <ac:spMk id="3" creationId="{E437F0FF-B85B-0E44-91F0-D849E9AB822D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56903373" sldId="808"/>
            <ac:spMk id="4" creationId="{D5A19EE4-243E-6A4F-9D93-E9F4E9B8949A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217518409" sldId="810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217518409" sldId="810"/>
            <ac:spMk id="4" creationId="{74C2E498-7453-D44F-AAA1-AAEBB0ECFED2}"/>
          </ac:spMkLst>
        </pc:spChg>
      </pc:sldChg>
      <pc:sldChg chg="delSp modSp add mod">
        <pc:chgData name="Xuesu Xiao" userId="2da2dc19-76a6-42ca-a03e-a5becae5e7dc" providerId="ADAL" clId="{F4A6B771-A07F-9E44-B606-5C5C87944A11}" dt="2022-11-21T00:18:41.132" v="118"/>
        <pc:sldMkLst>
          <pc:docMk/>
          <pc:sldMk cId="3265876497" sldId="811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265876497" sldId="811"/>
            <ac:spMk id="4" creationId="{04550CF0-52A2-BC17-008B-CD1F3C1FCB43}"/>
          </ac:spMkLst>
        </pc:spChg>
        <pc:picChg chg="mod">
          <ac:chgData name="Xuesu Xiao" userId="2da2dc19-76a6-42ca-a03e-a5becae5e7dc" providerId="ADAL" clId="{F4A6B771-A07F-9E44-B606-5C5C87944A11}" dt="2022-11-21T00:11:48.238" v="88" actId="1035"/>
          <ac:picMkLst>
            <pc:docMk/>
            <pc:sldMk cId="3265876497" sldId="811"/>
            <ac:picMk id="6" creationId="{0F48E505-4A08-58A4-B08D-9C2C9C0B4870}"/>
          </ac:picMkLst>
        </pc:pic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429942591" sldId="812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429942591" sldId="812"/>
            <ac:spMk id="4" creationId="{30231CFB-BE3E-6F5A-07A8-B8A91E6D3C22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548304087" sldId="813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548304087" sldId="813"/>
            <ac:spMk id="4" creationId="{1C2C5F5A-FE79-D698-EF64-71DE13E835D8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49093075" sldId="814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49093075" sldId="814"/>
            <ac:spMk id="4" creationId="{30231CFB-BE3E-6F5A-07A8-B8A91E6D3C22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253674168" sldId="815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253674168" sldId="815"/>
            <ac:spMk id="4" creationId="{30231CFB-BE3E-6F5A-07A8-B8A91E6D3C22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273382698" sldId="816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273382698" sldId="816"/>
            <ac:spMk id="4" creationId="{1C2C5F5A-FE79-D698-EF64-71DE13E835D8}"/>
          </ac:spMkLst>
        </pc:spChg>
      </pc:sldChg>
      <pc:sldChg chg="add del">
        <pc:chgData name="Xuesu Xiao" userId="2da2dc19-76a6-42ca-a03e-a5becae5e7dc" providerId="ADAL" clId="{F4A6B771-A07F-9E44-B606-5C5C87944A11}" dt="2022-11-21T00:12:44.318" v="89" actId="2696"/>
        <pc:sldMkLst>
          <pc:docMk/>
          <pc:sldMk cId="1062089267" sldId="817"/>
        </pc:sldMkLst>
      </pc:sldChg>
      <pc:sldChg chg="add del">
        <pc:chgData name="Xuesu Xiao" userId="2da2dc19-76a6-42ca-a03e-a5becae5e7dc" providerId="ADAL" clId="{F4A6B771-A07F-9E44-B606-5C5C87944A11}" dt="2022-11-21T00:12:44.936" v="90" actId="2696"/>
        <pc:sldMkLst>
          <pc:docMk/>
          <pc:sldMk cId="3427696744" sldId="818"/>
        </pc:sldMkLst>
      </pc:sldChg>
      <pc:sldChg chg="delSp modSp add mod">
        <pc:chgData name="Xuesu Xiao" userId="2da2dc19-76a6-42ca-a03e-a5becae5e7dc" providerId="ADAL" clId="{F4A6B771-A07F-9E44-B606-5C5C87944A11}" dt="2022-11-21T00:18:41.132" v="118"/>
        <pc:sldMkLst>
          <pc:docMk/>
          <pc:sldMk cId="3246536999" sldId="819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246536999" sldId="819"/>
            <ac:spMk id="4" creationId="{CC0CD3BB-A508-2C99-D0B7-580865E362DC}"/>
          </ac:spMkLst>
        </pc:spChg>
        <pc:picChg chg="mod">
          <ac:chgData name="Xuesu Xiao" userId="2da2dc19-76a6-42ca-a03e-a5becae5e7dc" providerId="ADAL" clId="{F4A6B771-A07F-9E44-B606-5C5C87944A11}" dt="2022-11-21T00:13:49.781" v="93" actId="1076"/>
          <ac:picMkLst>
            <pc:docMk/>
            <pc:sldMk cId="3246536999" sldId="819"/>
            <ac:picMk id="3" creationId="{7DEA5F18-AED3-B607-AA01-9D4E7253BCD5}"/>
          </ac:picMkLst>
        </pc:picChg>
        <pc:picChg chg="mod">
          <ac:chgData name="Xuesu Xiao" userId="2da2dc19-76a6-42ca-a03e-a5becae5e7dc" providerId="ADAL" clId="{F4A6B771-A07F-9E44-B606-5C5C87944A11}" dt="2022-11-21T00:13:50.923" v="94" actId="1076"/>
          <ac:picMkLst>
            <pc:docMk/>
            <pc:sldMk cId="3246536999" sldId="819"/>
            <ac:picMk id="6" creationId="{305831C5-7153-D4AE-5B0E-DC3C0DF01BEC}"/>
          </ac:picMkLst>
        </pc:pic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140227953" sldId="820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140227953" sldId="820"/>
            <ac:spMk id="4" creationId="{F41F4992-90DF-9701-533C-18E25A234E31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584152356" sldId="821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584152356" sldId="821"/>
            <ac:spMk id="4" creationId="{E477100B-0F6E-2CBA-FEA7-93C2EF50A4D5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869722157" sldId="822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869722157" sldId="822"/>
            <ac:spMk id="4" creationId="{F41F4992-90DF-9701-533C-18E25A234E31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488706617" sldId="823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488706617" sldId="823"/>
            <ac:spMk id="4" creationId="{F41F4992-90DF-9701-533C-18E25A234E31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736072691" sldId="824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736072691" sldId="824"/>
            <ac:spMk id="4" creationId="{E477100B-0F6E-2CBA-FEA7-93C2EF50A4D5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944187850" sldId="825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944187850" sldId="825"/>
            <ac:spMk id="4" creationId="{E477100B-0F6E-2CBA-FEA7-93C2EF50A4D5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74416682" sldId="826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74416682" sldId="826"/>
            <ac:spMk id="4" creationId="{E477100B-0F6E-2CBA-FEA7-93C2EF50A4D5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972417686" sldId="827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972417686" sldId="827"/>
            <ac:spMk id="4" creationId="{DAB39DE3-2CD6-2411-DF1A-BC5B3336BD86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896578768" sldId="828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896578768" sldId="828"/>
            <ac:spMk id="4" creationId="{F1F61DC9-0A3A-EB98-0424-AB621BBFA7D9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882556259" sldId="829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882556259" sldId="829"/>
            <ac:spMk id="4" creationId="{7FD0F19C-A804-C23B-B298-7BBB444B8875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765545958" sldId="830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765545958" sldId="830"/>
            <ac:spMk id="4" creationId="{6E36B22D-6476-2C17-D5FB-8297D8DD7E03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267552001" sldId="831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267552001" sldId="831"/>
            <ac:spMk id="4" creationId="{2A82E8AC-EAD7-1F11-1E1E-E3BCBC477F6A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425778364" sldId="832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425778364" sldId="832"/>
            <ac:spMk id="4" creationId="{E80A3024-F9C4-C8A4-978F-7199A2391F49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762029876" sldId="833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762029876" sldId="833"/>
            <ac:spMk id="4" creationId="{E80A3024-F9C4-C8A4-978F-7199A2391F49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91543421" sldId="834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91543421" sldId="834"/>
            <ac:spMk id="4" creationId="{7C268D47-EA54-1909-5552-21137345F7DC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721947356" sldId="835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721947356" sldId="835"/>
            <ac:spMk id="4" creationId="{3436B45E-FCED-8372-8F9F-5EA9179EB6E0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945272094" sldId="836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945272094" sldId="836"/>
            <ac:spMk id="4" creationId="{6FA11BAB-0442-46A1-77C0-85E224B82E91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784498682" sldId="837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784498682" sldId="837"/>
            <ac:spMk id="4" creationId="{6FA11BAB-0442-46A1-77C0-85E224B82E91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745990591" sldId="838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745990591" sldId="838"/>
            <ac:spMk id="4" creationId="{273AEDED-B2C9-9549-D977-FC73EFE85F7D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139119755" sldId="839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139119755" sldId="839"/>
            <ac:spMk id="4" creationId="{6FA11BAB-0442-46A1-77C0-85E224B82E91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584299575" sldId="840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584299575" sldId="840"/>
            <ac:spMk id="4" creationId="{72D5E1D8-0C9F-6CFA-7AD6-83F0BA1DDD23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171675314" sldId="841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171675314" sldId="841"/>
            <ac:spMk id="4" creationId="{7412E971-8B67-8DC9-EC9D-1594149838DA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178364259" sldId="842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178364259" sldId="842"/>
            <ac:spMk id="4" creationId="{EC9FDAF9-E10B-01F3-D36E-210E3165A2F1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36461511" sldId="843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36461511" sldId="843"/>
            <ac:spMk id="4" creationId="{507FBC76-CE62-1408-2DED-2199FD703911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4245613846" sldId="844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4245613846" sldId="844"/>
            <ac:spMk id="4" creationId="{F06F2A31-F3A5-B3D7-CAC4-AE9A17B5CF82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848533980" sldId="845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848533980" sldId="845"/>
            <ac:spMk id="4" creationId="{AA41B61A-89F8-5C5E-3619-8E080A64E488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864043334" sldId="846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864043334" sldId="846"/>
            <ac:spMk id="4" creationId="{AA41B61A-89F8-5C5E-3619-8E080A64E488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077879210" sldId="848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077879210" sldId="848"/>
            <ac:spMk id="4" creationId="{AA41B61A-89F8-5C5E-3619-8E080A64E488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387475118" sldId="850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387475118" sldId="850"/>
            <ac:spMk id="4" creationId="{AA41B61A-89F8-5C5E-3619-8E080A64E488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056436291" sldId="851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056436291" sldId="851"/>
            <ac:spMk id="4" creationId="{AA41B61A-89F8-5C5E-3619-8E080A64E488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427383485" sldId="852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427383485" sldId="852"/>
            <ac:spMk id="4" creationId="{579A08E7-FDB1-749E-BFBB-B9FF70950D69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060215140" sldId="979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060215140" sldId="979"/>
            <ac:spMk id="4" creationId="{A976BD45-C9A4-5205-A4D4-96C0898D071F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382882215" sldId="980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382882215" sldId="980"/>
            <ac:spMk id="4" creationId="{A976BD45-C9A4-5205-A4D4-96C0898D071F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743628360" sldId="981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743628360" sldId="981"/>
            <ac:spMk id="4" creationId="{32DC8823-96AA-0550-F903-3DD11F79EA96}"/>
          </ac:spMkLst>
        </pc:spChg>
      </pc:sldChg>
      <pc:sldChg chg="delSp modSp add mod">
        <pc:chgData name="Xuesu Xiao" userId="2da2dc19-76a6-42ca-a03e-a5becae5e7dc" providerId="ADAL" clId="{F4A6B771-A07F-9E44-B606-5C5C87944A11}" dt="2022-11-21T00:18:41.132" v="118"/>
        <pc:sldMkLst>
          <pc:docMk/>
          <pc:sldMk cId="2895420256" sldId="1009"/>
        </pc:sldMkLst>
        <pc:spChg chg="mod">
          <ac:chgData name="Xuesu Xiao" userId="2da2dc19-76a6-42ca-a03e-a5becae5e7dc" providerId="ADAL" clId="{F4A6B771-A07F-9E44-B606-5C5C87944A11}" dt="2022-11-21T00:01:55.246" v="1" actId="27636"/>
          <ac:spMkLst>
            <pc:docMk/>
            <pc:sldMk cId="2895420256" sldId="1009"/>
            <ac:spMk id="3" creationId="{EBFD317E-C43E-B3C4-0DB1-CA4855DD4701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895420256" sldId="1009"/>
            <ac:spMk id="4" creationId="{B50A60C3-A6AD-207C-2D32-ECF017B3F71F}"/>
          </ac:spMkLst>
        </pc:spChg>
        <pc:picChg chg="mod">
          <ac:chgData name="Xuesu Xiao" userId="2da2dc19-76a6-42ca-a03e-a5becae5e7dc" providerId="ADAL" clId="{F4A6B771-A07F-9E44-B606-5C5C87944A11}" dt="2022-11-21T00:02:40.445" v="6" actId="1076"/>
          <ac:picMkLst>
            <pc:docMk/>
            <pc:sldMk cId="2895420256" sldId="1009"/>
            <ac:picMk id="6" creationId="{98A113DF-D74F-8A11-0825-F3C3E2C58AB3}"/>
          </ac:picMkLst>
        </pc:picChg>
      </pc:sldChg>
      <pc:sldChg chg="delSp modSp add mod">
        <pc:chgData name="Xuesu Xiao" userId="2da2dc19-76a6-42ca-a03e-a5becae5e7dc" providerId="ADAL" clId="{F4A6B771-A07F-9E44-B606-5C5C87944A11}" dt="2022-11-21T00:18:41.132" v="118"/>
        <pc:sldMkLst>
          <pc:docMk/>
          <pc:sldMk cId="2184310287" sldId="1010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184310287" sldId="1010"/>
            <ac:spMk id="4" creationId="{B50A60C3-A6AD-207C-2D32-ECF017B3F71F}"/>
          </ac:spMkLst>
        </pc:spChg>
        <pc:picChg chg="mod">
          <ac:chgData name="Xuesu Xiao" userId="2da2dc19-76a6-42ca-a03e-a5becae5e7dc" providerId="ADAL" clId="{F4A6B771-A07F-9E44-B606-5C5C87944A11}" dt="2022-11-21T00:02:23.450" v="4" actId="1076"/>
          <ac:picMkLst>
            <pc:docMk/>
            <pc:sldMk cId="2184310287" sldId="1010"/>
            <ac:picMk id="6" creationId="{98A113DF-D74F-8A11-0825-F3C3E2C58AB3}"/>
          </ac:picMkLst>
        </pc:picChg>
      </pc:sldChg>
      <pc:sldChg chg="delSp modSp add mod">
        <pc:chgData name="Xuesu Xiao" userId="2da2dc19-76a6-42ca-a03e-a5becae5e7dc" providerId="ADAL" clId="{F4A6B771-A07F-9E44-B606-5C5C87944A11}" dt="2022-11-21T00:18:41.132" v="118"/>
        <pc:sldMkLst>
          <pc:docMk/>
          <pc:sldMk cId="3580128843" sldId="1011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580128843" sldId="1011"/>
            <ac:spMk id="4" creationId="{B50A60C3-A6AD-207C-2D32-ECF017B3F71F}"/>
          </ac:spMkLst>
        </pc:spChg>
        <pc:picChg chg="mod">
          <ac:chgData name="Xuesu Xiao" userId="2da2dc19-76a6-42ca-a03e-a5becae5e7dc" providerId="ADAL" clId="{F4A6B771-A07F-9E44-B606-5C5C87944A11}" dt="2022-11-21T00:02:32.197" v="5" actId="1076"/>
          <ac:picMkLst>
            <pc:docMk/>
            <pc:sldMk cId="3580128843" sldId="1011"/>
            <ac:picMk id="6" creationId="{98A113DF-D74F-8A11-0825-F3C3E2C58AB3}"/>
          </ac:picMkLst>
        </pc:picChg>
      </pc:sldChg>
      <pc:sldChg chg="delSp modSp add mod">
        <pc:chgData name="Xuesu Xiao" userId="2da2dc19-76a6-42ca-a03e-a5becae5e7dc" providerId="ADAL" clId="{F4A6B771-A07F-9E44-B606-5C5C87944A11}" dt="2022-11-21T00:18:41.132" v="118"/>
        <pc:sldMkLst>
          <pc:docMk/>
          <pc:sldMk cId="3974288757" sldId="1015"/>
        </pc:sldMkLst>
        <pc:spChg chg="mod">
          <ac:chgData name="Xuesu Xiao" userId="2da2dc19-76a6-42ca-a03e-a5becae5e7dc" providerId="ADAL" clId="{F4A6B771-A07F-9E44-B606-5C5C87944A11}" dt="2022-11-21T00:16:29.466" v="107" actId="20577"/>
          <ac:spMkLst>
            <pc:docMk/>
            <pc:sldMk cId="3974288757" sldId="1015"/>
            <ac:spMk id="3" creationId="{721BC740-5D5A-F58F-1DCA-297DC5FA7937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974288757" sldId="1015"/>
            <ac:spMk id="4" creationId="{0F7919D7-05E8-9A7D-3F19-2E4B2BA89510}"/>
          </ac:spMkLst>
        </pc:spChg>
        <pc:picChg chg="del">
          <ac:chgData name="Xuesu Xiao" userId="2da2dc19-76a6-42ca-a03e-a5becae5e7dc" providerId="ADAL" clId="{F4A6B771-A07F-9E44-B606-5C5C87944A11}" dt="2022-11-21T00:16:32.438" v="108" actId="478"/>
          <ac:picMkLst>
            <pc:docMk/>
            <pc:sldMk cId="3974288757" sldId="1015"/>
            <ac:picMk id="7" creationId="{18DA0FAF-AED2-3D60-1CFE-686E392F771B}"/>
          </ac:picMkLst>
        </pc:picChg>
      </pc:sldChg>
      <pc:sldChg chg="delSp modSp add mod">
        <pc:chgData name="Xuesu Xiao" userId="2da2dc19-76a6-42ca-a03e-a5becae5e7dc" providerId="ADAL" clId="{F4A6B771-A07F-9E44-B606-5C5C87944A11}" dt="2022-11-21T00:18:41.132" v="118"/>
        <pc:sldMkLst>
          <pc:docMk/>
          <pc:sldMk cId="3799158723" sldId="1016"/>
        </pc:sldMkLst>
        <pc:spChg chg="mod">
          <ac:chgData name="Xuesu Xiao" userId="2da2dc19-76a6-42ca-a03e-a5becae5e7dc" providerId="ADAL" clId="{F4A6B771-A07F-9E44-B606-5C5C87944A11}" dt="2022-11-21T00:16:47.159" v="111" actId="14100"/>
          <ac:spMkLst>
            <pc:docMk/>
            <pc:sldMk cId="3799158723" sldId="1016"/>
            <ac:spMk id="2" creationId="{32A2EC33-6208-F41F-093A-47A1AB5C3EF8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799158723" sldId="1016"/>
            <ac:spMk id="4" creationId="{7D512776-804F-F2BD-B35C-CF6C42A22BA8}"/>
          </ac:spMkLst>
        </pc:spChg>
        <pc:spChg chg="mod">
          <ac:chgData name="Xuesu Xiao" userId="2da2dc19-76a6-42ca-a03e-a5becae5e7dc" providerId="ADAL" clId="{F4A6B771-A07F-9E44-B606-5C5C87944A11}" dt="2022-11-21T00:15:58.748" v="100" actId="27636"/>
          <ac:spMkLst>
            <pc:docMk/>
            <pc:sldMk cId="3799158723" sldId="1016"/>
            <ac:spMk id="8" creationId="{ED08896C-D750-03A5-D700-8BB54C8F1BB2}"/>
          </ac:spMkLst>
        </pc:spChg>
      </pc:sldChg>
      <pc:sldChg chg="addSp delSp modSp add mod">
        <pc:chgData name="Xuesu Xiao" userId="2da2dc19-76a6-42ca-a03e-a5becae5e7dc" providerId="ADAL" clId="{F4A6B771-A07F-9E44-B606-5C5C87944A11}" dt="2022-11-21T00:18:41.132" v="118"/>
        <pc:sldMkLst>
          <pc:docMk/>
          <pc:sldMk cId="2373233531" sldId="1017"/>
        </pc:sldMkLst>
        <pc:spChg chg="del mod">
          <ac:chgData name="Xuesu Xiao" userId="2da2dc19-76a6-42ca-a03e-a5becae5e7dc" providerId="ADAL" clId="{F4A6B771-A07F-9E44-B606-5C5C87944A11}" dt="2022-11-21T00:16:59.810" v="112" actId="478"/>
          <ac:spMkLst>
            <pc:docMk/>
            <pc:sldMk cId="2373233531" sldId="1017"/>
            <ac:spMk id="2" creationId="{32A2EC33-6208-F41F-093A-47A1AB5C3EF8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373233531" sldId="1017"/>
            <ac:spMk id="4" creationId="{7D512776-804F-F2BD-B35C-CF6C42A22BA8}"/>
          </ac:spMkLst>
        </pc:spChg>
        <pc:spChg chg="add del mod">
          <ac:chgData name="Xuesu Xiao" userId="2da2dc19-76a6-42ca-a03e-a5becae5e7dc" providerId="ADAL" clId="{F4A6B771-A07F-9E44-B606-5C5C87944A11}" dt="2022-11-21T00:17:03.352" v="115" actId="478"/>
          <ac:spMkLst>
            <pc:docMk/>
            <pc:sldMk cId="2373233531" sldId="1017"/>
            <ac:spMk id="7" creationId="{E36932C0-D4ED-3414-93CF-8E39EAE52DDD}"/>
          </ac:spMkLst>
        </pc:spChg>
        <pc:spChg chg="mod">
          <ac:chgData name="Xuesu Xiao" userId="2da2dc19-76a6-42ca-a03e-a5becae5e7dc" providerId="ADAL" clId="{F4A6B771-A07F-9E44-B606-5C5C87944A11}" dt="2022-11-21T00:15:58.788" v="101" actId="27636"/>
          <ac:spMkLst>
            <pc:docMk/>
            <pc:sldMk cId="2373233531" sldId="1017"/>
            <ac:spMk id="8" creationId="{ED08896C-D750-03A5-D700-8BB54C8F1BB2}"/>
          </ac:spMkLst>
        </pc:spChg>
        <pc:spChg chg="add del mod">
          <ac:chgData name="Xuesu Xiao" userId="2da2dc19-76a6-42ca-a03e-a5becae5e7dc" providerId="ADAL" clId="{F4A6B771-A07F-9E44-B606-5C5C87944A11}" dt="2022-11-21T00:17:00.741" v="114"/>
          <ac:spMkLst>
            <pc:docMk/>
            <pc:sldMk cId="2373233531" sldId="1017"/>
            <ac:spMk id="9" creationId="{4606D4E1-7C70-78D5-5B09-D431DD57FA84}"/>
          </ac:spMkLst>
        </pc:spChg>
        <pc:spChg chg="add mod">
          <ac:chgData name="Xuesu Xiao" userId="2da2dc19-76a6-42ca-a03e-a5becae5e7dc" providerId="ADAL" clId="{F4A6B771-A07F-9E44-B606-5C5C87944A11}" dt="2022-11-21T00:17:03.681" v="116"/>
          <ac:spMkLst>
            <pc:docMk/>
            <pc:sldMk cId="2373233531" sldId="1017"/>
            <ac:spMk id="11" creationId="{DA53DEE9-D07F-A690-5ABA-F89B642787CA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45335663" sldId="1018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45335663" sldId="1018"/>
            <ac:spMk id="4" creationId="{697F92A7-1A1F-1523-E74E-132E133B5BAC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606427431" sldId="1019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606427431" sldId="1019"/>
            <ac:spMk id="4" creationId="{697F92A7-1A1F-1523-E74E-132E133B5BAC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017738683" sldId="1020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017738683" sldId="1020"/>
            <ac:spMk id="4" creationId="{C0DCE694-F739-7A08-3255-78969BCF8EBB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501996370" sldId="1021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501996370" sldId="1021"/>
            <ac:spMk id="4" creationId="{CF7A60F5-3EB3-D0A1-B5E9-E29544F9969E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722755542" sldId="1022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722755542" sldId="1022"/>
            <ac:spMk id="4" creationId="{541BE055-20F3-A548-C988-3F24AB658BCA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695882085" sldId="1023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695882085" sldId="1023"/>
            <ac:spMk id="4" creationId="{98B57828-0E54-CF32-6766-5F6127BF746A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443088782" sldId="1024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443088782" sldId="1024"/>
            <ac:spMk id="4" creationId="{4C775B37-534E-C863-AAC7-A4F54EE256E1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682152609" sldId="1025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682152609" sldId="1025"/>
            <ac:spMk id="4" creationId="{6A2ABBBF-A7C8-2717-8DDF-80A03232ABD1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861954981" sldId="1026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861954981" sldId="1026"/>
            <ac:spMk id="4" creationId="{5B619AB0-DC92-4A5D-8567-FCDE996BD055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4000806189" sldId="1027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4000806189" sldId="1027"/>
            <ac:spMk id="4" creationId="{6179FC02-7949-058D-3FA2-3DC44A8A5F69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511753051" sldId="1029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511753051" sldId="1029"/>
            <ac:spMk id="4" creationId="{286667BD-318A-1891-48E3-1B700E8AF7C4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955847086" sldId="1030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955847086" sldId="1030"/>
            <ac:spMk id="4" creationId="{286667BD-318A-1891-48E3-1B700E8AF7C4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4105743453" sldId="1031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4105743453" sldId="1031"/>
            <ac:spMk id="4" creationId="{E5F3FF6E-4171-4894-0CA6-2E774BBE7BC7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844348462" sldId="1032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844348462" sldId="1032"/>
            <ac:spMk id="4" creationId="{184A2CC8-FD06-995D-DB83-61032AA1186F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09443731" sldId="1033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09443731" sldId="1033"/>
            <ac:spMk id="4" creationId="{DED7989C-FE64-A845-18F3-E4238BA33523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440174979" sldId="1034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440174979" sldId="1034"/>
            <ac:spMk id="4" creationId="{DED7989C-FE64-A845-18F3-E4238BA33523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830761014" sldId="1035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830761014" sldId="1035"/>
            <ac:spMk id="4" creationId="{1D0F5039-4361-36C4-88C9-C345FB0B4E68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219594832" sldId="1036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219594832" sldId="1036"/>
            <ac:spMk id="4" creationId="{D684C7D0-47DC-9B1C-92E5-412A3F5DFFAA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209651177" sldId="1037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209651177" sldId="1037"/>
            <ac:spMk id="4" creationId="{C25FE349-3420-D70C-3B49-40A2C10F9F9F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038938553" sldId="1038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038938553" sldId="1038"/>
            <ac:spMk id="4" creationId="{D684C7D0-47DC-9B1C-92E5-412A3F5DFFAA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835733529" sldId="1039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835733529" sldId="1039"/>
            <ac:spMk id="4" creationId="{C25FE349-3420-D70C-3B49-40A2C10F9F9F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510042205" sldId="1040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510042205" sldId="1040"/>
            <ac:spMk id="4" creationId="{7EFCF24E-EDAF-1D87-D002-E95900D96D52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58628040" sldId="1041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58628040" sldId="1041"/>
            <ac:spMk id="4" creationId="{7EFCF24E-EDAF-1D87-D002-E95900D96D52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737261571" sldId="1042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737261571" sldId="1042"/>
            <ac:spMk id="4" creationId="{7EFCF24E-EDAF-1D87-D002-E95900D96D52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676073714" sldId="1043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676073714" sldId="1043"/>
            <ac:spMk id="4" creationId="{212BAEA0-4F38-60FF-9EF9-A542F3354C0C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317773440" sldId="1044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317773440" sldId="1044"/>
            <ac:spMk id="4" creationId="{A6F2498B-0334-8218-5C21-F96021FC7A33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049690760" sldId="1045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049690760" sldId="1045"/>
            <ac:spMk id="4" creationId="{48B2936E-C448-33AE-CCDC-D09BD07E2FDC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877051731" sldId="1046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877051731" sldId="1046"/>
            <ac:spMk id="4" creationId="{C291FF4D-F8B2-5F6D-0481-AF0752D569AA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43449055" sldId="1047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43449055" sldId="1047"/>
            <ac:spMk id="4" creationId="{6124341A-AF8F-8FE0-5AAA-513F1A196910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550181309" sldId="1048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550181309" sldId="1048"/>
            <ac:spMk id="4" creationId="{2EA7FB50-75EE-B492-C439-1C0A27D232D9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628102429" sldId="1049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628102429" sldId="1049"/>
            <ac:spMk id="4" creationId="{43E3FEBD-3772-2140-218E-CD6539F0E034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939858104" sldId="1051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939858104" sldId="1051"/>
            <ac:spMk id="4" creationId="{8BFBEAB6-00E6-E395-6391-066EE4A0F30B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847597802" sldId="1052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847597802" sldId="1052"/>
            <ac:spMk id="4" creationId="{364B6E1B-B8EF-2096-394B-4F2EC0056616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413518901" sldId="1055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413518901" sldId="1055"/>
            <ac:spMk id="4" creationId="{7C8CBC62-EEC3-0966-182A-E6BCD60B8071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385652037" sldId="1056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385652037" sldId="1056"/>
            <ac:spMk id="4" creationId="{BFE3133D-1550-59A7-3A51-48EB5CCF52A0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548353966" sldId="1057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548353966" sldId="1057"/>
            <ac:spMk id="4" creationId="{116150EF-03D3-4E85-2AEA-A0B9763B1485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459892171" sldId="1058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459892171" sldId="1058"/>
            <ac:spMk id="4" creationId="{5AE17D79-4588-F8BE-0AA0-213E2D4BC0D0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986950151" sldId="1059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986950151" sldId="1059"/>
            <ac:spMk id="4" creationId="{5EF52A84-7F78-BEA7-F60B-FA146351A690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907946758" sldId="1060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907946758" sldId="1060"/>
            <ac:spMk id="4" creationId="{5EF52A84-7F78-BEA7-F60B-FA146351A690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205282586" sldId="1061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205282586" sldId="1061"/>
            <ac:spMk id="4" creationId="{5EF52A84-7F78-BEA7-F60B-FA146351A690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1817946" sldId="1062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1817946" sldId="1062"/>
            <ac:spMk id="4" creationId="{5EF52A84-7F78-BEA7-F60B-FA146351A690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504953253" sldId="1063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504953253" sldId="1063"/>
            <ac:spMk id="4" creationId="{D7B39D54-0D66-6E67-F316-27200483864C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641477176" sldId="1064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641477176" sldId="1064"/>
            <ac:spMk id="4" creationId="{2640D7E9-5D3E-7FF5-51F6-634B36270E16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850337453" sldId="1065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850337453" sldId="1065"/>
            <ac:spMk id="4" creationId="{A8B14997-FDCC-A9BC-BC37-D60707E0AF25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099058700" sldId="1066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099058700" sldId="1066"/>
            <ac:spMk id="4" creationId="{A8B14997-FDCC-A9BC-BC37-D60707E0AF25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798328999" sldId="1099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798328999" sldId="1099"/>
            <ac:spMk id="4" creationId="{0F7919D7-05E8-9A7D-3F19-2E4B2BA89510}"/>
          </ac:spMkLst>
        </pc:spChg>
      </pc:sldChg>
      <pc:sldChg chg="delSp modSp add mod">
        <pc:chgData name="Xuesu Xiao" userId="2da2dc19-76a6-42ca-a03e-a5becae5e7dc" providerId="ADAL" clId="{F4A6B771-A07F-9E44-B606-5C5C87944A11}" dt="2022-11-21T00:18:41.132" v="118"/>
        <pc:sldMkLst>
          <pc:docMk/>
          <pc:sldMk cId="4191217655" sldId="1100"/>
        </pc:sldMkLst>
        <pc:spChg chg="mod">
          <ac:chgData name="Xuesu Xiao" userId="2da2dc19-76a6-42ca-a03e-a5becae5e7dc" providerId="ADAL" clId="{F4A6B771-A07F-9E44-B606-5C5C87944A11}" dt="2022-11-21T00:02:54.976" v="19" actId="20577"/>
          <ac:spMkLst>
            <pc:docMk/>
            <pc:sldMk cId="4191217655" sldId="1100"/>
            <ac:spMk id="3" creationId="{721BC740-5D5A-F58F-1DCA-297DC5FA7937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4191217655" sldId="1100"/>
            <ac:spMk id="4" creationId="{0F7919D7-05E8-9A7D-3F19-2E4B2BA89510}"/>
          </ac:spMkLst>
        </pc:spChg>
      </pc:sldChg>
      <pc:sldChg chg="new del">
        <pc:chgData name="Xuesu Xiao" userId="2da2dc19-76a6-42ca-a03e-a5becae5e7dc" providerId="ADAL" clId="{F4A6B771-A07F-9E44-B606-5C5C87944A11}" dt="2022-11-21T00:03:04.789" v="21" actId="2696"/>
        <pc:sldMkLst>
          <pc:docMk/>
          <pc:sldMk cId="2901536837" sldId="1101"/>
        </pc:sldMkLst>
      </pc:sldChg>
    </pc:docChg>
  </pc:docChgLst>
  <pc:docChgLst>
    <pc:chgData name="Xuesu Xiao" userId="2da2dc19-76a6-42ca-a03e-a5becae5e7dc" providerId="ADAL" clId="{EA1D60AF-D11D-3B4B-B862-D25B3BAC198A}"/>
    <pc:docChg chg="undo redo custSel addSld delSld modSld delSection modSection">
      <pc:chgData name="Xuesu Xiao" userId="2da2dc19-76a6-42ca-a03e-a5becae5e7dc" providerId="ADAL" clId="{EA1D60AF-D11D-3B4B-B862-D25B3BAC198A}" dt="2022-11-21T04:14:59.953" v="521"/>
      <pc:docMkLst>
        <pc:docMk/>
      </pc:docMkLst>
      <pc:sldChg chg="addSp delSp modSp mod">
        <pc:chgData name="Xuesu Xiao" userId="2da2dc19-76a6-42ca-a03e-a5becae5e7dc" providerId="ADAL" clId="{EA1D60AF-D11D-3B4B-B862-D25B3BAC198A}" dt="2022-11-21T04:14:59.953" v="521"/>
        <pc:sldMkLst>
          <pc:docMk/>
          <pc:sldMk cId="2969206148" sldId="256"/>
        </pc:sldMkLst>
        <pc:spChg chg="mod">
          <ac:chgData name="Xuesu Xiao" userId="2da2dc19-76a6-42ca-a03e-a5becae5e7dc" providerId="ADAL" clId="{EA1D60AF-D11D-3B4B-B862-D25B3BAC198A}" dt="2022-11-21T03:46:28.886" v="150" actId="20577"/>
          <ac:spMkLst>
            <pc:docMk/>
            <pc:sldMk cId="2969206148" sldId="256"/>
            <ac:spMk id="2" creationId="{A600D3CE-C200-DF17-E8F3-428208355F41}"/>
          </ac:spMkLst>
        </pc:spChg>
        <pc:spChg chg="add del mod">
          <ac:chgData name="Xuesu Xiao" userId="2da2dc19-76a6-42ca-a03e-a5becae5e7dc" providerId="ADAL" clId="{EA1D60AF-D11D-3B4B-B862-D25B3BAC198A}" dt="2022-11-21T04:14:59.953" v="521"/>
          <ac:spMkLst>
            <pc:docMk/>
            <pc:sldMk cId="2969206148" sldId="256"/>
            <ac:spMk id="4" creationId="{FE09B593-8ECC-43A4-3EE3-2F3B14FF3775}"/>
          </ac:spMkLst>
        </pc:spChg>
      </pc:sldChg>
      <pc:sldChg chg="addSp delSp modSp add mod">
        <pc:chgData name="Xuesu Xiao" userId="2da2dc19-76a6-42ca-a03e-a5becae5e7dc" providerId="ADAL" clId="{EA1D60AF-D11D-3B4B-B862-D25B3BAC198A}" dt="2022-11-21T04:14:59.953" v="521"/>
        <pc:sldMkLst>
          <pc:docMk/>
          <pc:sldMk cId="2547724973" sldId="459"/>
        </pc:sldMkLst>
        <pc:spChg chg="mod">
          <ac:chgData name="Xuesu Xiao" userId="2da2dc19-76a6-42ca-a03e-a5becae5e7dc" providerId="ADAL" clId="{EA1D60AF-D11D-3B4B-B862-D25B3BAC198A}" dt="2022-11-21T03:37:11.160" v="148" actId="5793"/>
          <ac:spMkLst>
            <pc:docMk/>
            <pc:sldMk cId="2547724973" sldId="459"/>
            <ac:spMk id="3" creationId="{DDBB0681-C8C4-DD4C-82BF-60048B6B977F}"/>
          </ac:spMkLst>
        </pc:spChg>
        <pc:spChg chg="add del mod">
          <ac:chgData name="Xuesu Xiao" userId="2da2dc19-76a6-42ca-a03e-a5becae5e7dc" providerId="ADAL" clId="{EA1D60AF-D11D-3B4B-B862-D25B3BAC198A}" dt="2022-11-21T04:14:59.953" v="521"/>
          <ac:spMkLst>
            <pc:docMk/>
            <pc:sldMk cId="2547724973" sldId="459"/>
            <ac:spMk id="4" creationId="{076F7578-AC94-34A6-424E-3C065CA1C5E5}"/>
          </ac:spMkLst>
        </pc:spChg>
        <pc:spChg chg="del">
          <ac:chgData name="Xuesu Xiao" userId="2da2dc19-76a6-42ca-a03e-a5becae5e7dc" providerId="ADAL" clId="{EA1D60AF-D11D-3B4B-B862-D25B3BAC198A}" dt="2022-11-21T03:36:23.442" v="135"/>
          <ac:spMkLst>
            <pc:docMk/>
            <pc:sldMk cId="2547724973" sldId="459"/>
            <ac:spMk id="4" creationId="{CBC30F79-AAC8-FC46-A23E-C0B1033F3E59}"/>
          </ac:spMkLst>
        </pc:spChg>
      </pc:sldChg>
      <pc:sldChg chg="del">
        <pc:chgData name="Xuesu Xiao" userId="2da2dc19-76a6-42ca-a03e-a5becae5e7dc" providerId="ADAL" clId="{EA1D60AF-D11D-3B4B-B862-D25B3BAC198A}" dt="2022-11-21T03:35:49.047" v="34" actId="2696"/>
        <pc:sldMkLst>
          <pc:docMk/>
          <pc:sldMk cId="960634449" sldId="460"/>
        </pc:sldMkLst>
      </pc:sldChg>
      <pc:sldChg chg="addSp delSp modSp add mod">
        <pc:chgData name="Xuesu Xiao" userId="2da2dc19-76a6-42ca-a03e-a5becae5e7dc" providerId="ADAL" clId="{EA1D60AF-D11D-3B4B-B862-D25B3BAC198A}" dt="2022-11-21T04:14:59.953" v="521"/>
        <pc:sldMkLst>
          <pc:docMk/>
          <pc:sldMk cId="1324904806" sldId="461"/>
        </pc:sldMkLst>
        <pc:spChg chg="mod">
          <ac:chgData name="Xuesu Xiao" userId="2da2dc19-76a6-42ca-a03e-a5becae5e7dc" providerId="ADAL" clId="{EA1D60AF-D11D-3B4B-B862-D25B3BAC198A}" dt="2022-11-21T03:53:24.925" v="248" actId="167"/>
          <ac:spMkLst>
            <pc:docMk/>
            <pc:sldMk cId="1324904806" sldId="461"/>
            <ac:spMk id="3" creationId="{488AC2D7-1BD4-5044-8A1C-32CAF4A7A0EE}"/>
          </ac:spMkLst>
        </pc:spChg>
        <pc:spChg chg="add del mod">
          <ac:chgData name="Xuesu Xiao" userId="2da2dc19-76a6-42ca-a03e-a5becae5e7dc" providerId="ADAL" clId="{EA1D60AF-D11D-3B4B-B862-D25B3BAC198A}" dt="2022-11-21T04:14:59.953" v="521"/>
          <ac:spMkLst>
            <pc:docMk/>
            <pc:sldMk cId="1324904806" sldId="461"/>
            <ac:spMk id="4" creationId="{12A194A6-B0DB-811B-EA1B-2068522E0B15}"/>
          </ac:spMkLst>
        </pc:spChg>
        <pc:spChg chg="del">
          <ac:chgData name="Xuesu Xiao" userId="2da2dc19-76a6-42ca-a03e-a5becae5e7dc" providerId="ADAL" clId="{EA1D60AF-D11D-3B4B-B862-D25B3BAC198A}" dt="2022-11-21T03:36:23.442" v="135"/>
          <ac:spMkLst>
            <pc:docMk/>
            <pc:sldMk cId="1324904806" sldId="461"/>
            <ac:spMk id="4" creationId="{5FF64535-BF42-854C-93BB-D2F9B14B10AE}"/>
          </ac:spMkLst>
        </pc:spChg>
        <pc:picChg chg="mod">
          <ac:chgData name="Xuesu Xiao" userId="2da2dc19-76a6-42ca-a03e-a5becae5e7dc" providerId="ADAL" clId="{EA1D60AF-D11D-3B4B-B862-D25B3BAC198A}" dt="2022-11-21T03:53:37.642" v="270" actId="167"/>
          <ac:picMkLst>
            <pc:docMk/>
            <pc:sldMk cId="1324904806" sldId="461"/>
            <ac:picMk id="6" creationId="{7EF4F5B2-AD16-E147-B6C0-3D79143D7D3A}"/>
          </ac:picMkLst>
        </pc:picChg>
        <pc:picChg chg="mod">
          <ac:chgData name="Xuesu Xiao" userId="2da2dc19-76a6-42ca-a03e-a5becae5e7dc" providerId="ADAL" clId="{EA1D60AF-D11D-3B4B-B862-D25B3BAC198A}" dt="2022-11-21T03:53:40.203" v="271" actId="167"/>
          <ac:picMkLst>
            <pc:docMk/>
            <pc:sldMk cId="1324904806" sldId="461"/>
            <ac:picMk id="7" creationId="{ED50E917-D0BA-404E-BC6B-D93F0C31711F}"/>
          </ac:picMkLst>
        </pc:picChg>
      </pc:sldChg>
      <pc:sldChg chg="addSp delSp modSp add mod">
        <pc:chgData name="Xuesu Xiao" userId="2da2dc19-76a6-42ca-a03e-a5becae5e7dc" providerId="ADAL" clId="{EA1D60AF-D11D-3B4B-B862-D25B3BAC198A}" dt="2022-11-21T04:14:59.953" v="521"/>
        <pc:sldMkLst>
          <pc:docMk/>
          <pc:sldMk cId="3900095261" sldId="463"/>
        </pc:sldMkLst>
        <pc:spChg chg="del">
          <ac:chgData name="Xuesu Xiao" userId="2da2dc19-76a6-42ca-a03e-a5becae5e7dc" providerId="ADAL" clId="{EA1D60AF-D11D-3B4B-B862-D25B3BAC198A}" dt="2022-11-21T03:36:23.442" v="135"/>
          <ac:spMkLst>
            <pc:docMk/>
            <pc:sldMk cId="3900095261" sldId="463"/>
            <ac:spMk id="4" creationId="{6B80864B-71DC-4243-9903-9DB4B5B7C4C8}"/>
          </ac:spMkLst>
        </pc:spChg>
        <pc:spChg chg="add del mod">
          <ac:chgData name="Xuesu Xiao" userId="2da2dc19-76a6-42ca-a03e-a5becae5e7dc" providerId="ADAL" clId="{EA1D60AF-D11D-3B4B-B862-D25B3BAC198A}" dt="2022-11-21T04:14:59.953" v="521"/>
          <ac:spMkLst>
            <pc:docMk/>
            <pc:sldMk cId="3900095261" sldId="463"/>
            <ac:spMk id="4" creationId="{AD680994-A5C7-7646-001C-37E6A43B703F}"/>
          </ac:spMkLst>
        </pc:spChg>
        <pc:picChg chg="mod">
          <ac:chgData name="Xuesu Xiao" userId="2da2dc19-76a6-42ca-a03e-a5becae5e7dc" providerId="ADAL" clId="{EA1D60AF-D11D-3B4B-B862-D25B3BAC198A}" dt="2022-11-21T03:56:12.806" v="313" actId="1036"/>
          <ac:picMkLst>
            <pc:docMk/>
            <pc:sldMk cId="3900095261" sldId="463"/>
            <ac:picMk id="6" creationId="{08EA9D21-324F-454E-9013-0595BF27CC7A}"/>
          </ac:picMkLst>
        </pc:picChg>
      </pc:sldChg>
      <pc:sldChg chg="addSp delSp modSp add mod">
        <pc:chgData name="Xuesu Xiao" userId="2da2dc19-76a6-42ca-a03e-a5becae5e7dc" providerId="ADAL" clId="{EA1D60AF-D11D-3B4B-B862-D25B3BAC198A}" dt="2022-11-21T04:14:59.953" v="521"/>
        <pc:sldMkLst>
          <pc:docMk/>
          <pc:sldMk cId="3525610546" sldId="465"/>
        </pc:sldMkLst>
        <pc:spChg chg="mod">
          <ac:chgData name="Xuesu Xiao" userId="2da2dc19-76a6-42ca-a03e-a5becae5e7dc" providerId="ADAL" clId="{EA1D60AF-D11D-3B4B-B862-D25B3BAC198A}" dt="2022-11-21T03:49:32.484" v="176" actId="20577"/>
          <ac:spMkLst>
            <pc:docMk/>
            <pc:sldMk cId="3525610546" sldId="465"/>
            <ac:spMk id="3" creationId="{92DF8699-E398-7241-AC8C-478BC8C3EE73}"/>
          </ac:spMkLst>
        </pc:spChg>
        <pc:spChg chg="del">
          <ac:chgData name="Xuesu Xiao" userId="2da2dc19-76a6-42ca-a03e-a5becae5e7dc" providerId="ADAL" clId="{EA1D60AF-D11D-3B4B-B862-D25B3BAC198A}" dt="2022-11-21T03:36:23.442" v="135"/>
          <ac:spMkLst>
            <pc:docMk/>
            <pc:sldMk cId="3525610546" sldId="465"/>
            <ac:spMk id="4" creationId="{3B33D4DB-4CC1-DB4A-94BF-418E47E343AF}"/>
          </ac:spMkLst>
        </pc:spChg>
        <pc:spChg chg="add del mod">
          <ac:chgData name="Xuesu Xiao" userId="2da2dc19-76a6-42ca-a03e-a5becae5e7dc" providerId="ADAL" clId="{EA1D60AF-D11D-3B4B-B862-D25B3BAC198A}" dt="2022-11-21T04:14:59.953" v="521"/>
          <ac:spMkLst>
            <pc:docMk/>
            <pc:sldMk cId="3525610546" sldId="465"/>
            <ac:spMk id="4" creationId="{E6BA128C-2299-3F84-2612-CA116D23EDFC}"/>
          </ac:spMkLst>
        </pc:spChg>
      </pc:sldChg>
      <pc:sldChg chg="addSp delSp modSp add">
        <pc:chgData name="Xuesu Xiao" userId="2da2dc19-76a6-42ca-a03e-a5becae5e7dc" providerId="ADAL" clId="{EA1D60AF-D11D-3B4B-B862-D25B3BAC198A}" dt="2022-11-21T04:14:59.953" v="521"/>
        <pc:sldMkLst>
          <pc:docMk/>
          <pc:sldMk cId="1115072329" sldId="466"/>
        </pc:sldMkLst>
        <pc:spChg chg="add del mod">
          <ac:chgData name="Xuesu Xiao" userId="2da2dc19-76a6-42ca-a03e-a5becae5e7dc" providerId="ADAL" clId="{EA1D60AF-D11D-3B4B-B862-D25B3BAC198A}" dt="2022-11-21T04:14:59.953" v="521"/>
          <ac:spMkLst>
            <pc:docMk/>
            <pc:sldMk cId="1115072329" sldId="466"/>
            <ac:spMk id="2" creationId="{D16B6428-AA2A-94E3-7020-5051F2462C49}"/>
          </ac:spMkLst>
        </pc:spChg>
        <pc:spChg chg="del">
          <ac:chgData name="Xuesu Xiao" userId="2da2dc19-76a6-42ca-a03e-a5becae5e7dc" providerId="ADAL" clId="{EA1D60AF-D11D-3B4B-B862-D25B3BAC198A}" dt="2022-11-21T03:36:23.442" v="135"/>
          <ac:spMkLst>
            <pc:docMk/>
            <pc:sldMk cId="1115072329" sldId="466"/>
            <ac:spMk id="4" creationId="{925783DF-9AF9-684F-94AF-009DC7380E51}"/>
          </ac:spMkLst>
        </pc:spChg>
      </pc:sldChg>
      <pc:sldChg chg="addSp delSp modSp add mod">
        <pc:chgData name="Xuesu Xiao" userId="2da2dc19-76a6-42ca-a03e-a5becae5e7dc" providerId="ADAL" clId="{EA1D60AF-D11D-3B4B-B862-D25B3BAC198A}" dt="2022-11-21T04:14:59.953" v="521"/>
        <pc:sldMkLst>
          <pc:docMk/>
          <pc:sldMk cId="2545587111" sldId="467"/>
        </pc:sldMkLst>
        <pc:spChg chg="add del mod">
          <ac:chgData name="Xuesu Xiao" userId="2da2dc19-76a6-42ca-a03e-a5becae5e7dc" providerId="ADAL" clId="{EA1D60AF-D11D-3B4B-B862-D25B3BAC198A}" dt="2022-11-21T04:14:59.953" v="521"/>
          <ac:spMkLst>
            <pc:docMk/>
            <pc:sldMk cId="2545587111" sldId="467"/>
            <ac:spMk id="2" creationId="{45B63AD8-821D-F954-F860-BA768BF25F52}"/>
          </ac:spMkLst>
        </pc:spChg>
        <pc:spChg chg="del">
          <ac:chgData name="Xuesu Xiao" userId="2da2dc19-76a6-42ca-a03e-a5becae5e7dc" providerId="ADAL" clId="{EA1D60AF-D11D-3B4B-B862-D25B3BAC198A}" dt="2022-11-21T03:36:23.442" v="135"/>
          <ac:spMkLst>
            <pc:docMk/>
            <pc:sldMk cId="2545587111" sldId="467"/>
            <ac:spMk id="4" creationId="{23E3AE0F-4049-0D4D-B7CA-129981886781}"/>
          </ac:spMkLst>
        </pc:spChg>
        <pc:spChg chg="mod">
          <ac:chgData name="Xuesu Xiao" userId="2da2dc19-76a6-42ca-a03e-a5becae5e7dc" providerId="ADAL" clId="{EA1D60AF-D11D-3B4B-B862-D25B3BAC198A}" dt="2022-11-21T03:36:06.005" v="126" actId="27636"/>
          <ac:spMkLst>
            <pc:docMk/>
            <pc:sldMk cId="2545587111" sldId="467"/>
            <ac:spMk id="7" creationId="{223C2F3E-4D84-8A4C-AAB9-45761D54B368}"/>
          </ac:spMkLst>
        </pc:spChg>
      </pc:sldChg>
      <pc:sldChg chg="addSp delSp modSp add">
        <pc:chgData name="Xuesu Xiao" userId="2da2dc19-76a6-42ca-a03e-a5becae5e7dc" providerId="ADAL" clId="{EA1D60AF-D11D-3B4B-B862-D25B3BAC198A}" dt="2022-11-21T04:14:59.953" v="521"/>
        <pc:sldMkLst>
          <pc:docMk/>
          <pc:sldMk cId="2665023034" sldId="468"/>
        </pc:sldMkLst>
        <pc:spChg chg="del">
          <ac:chgData name="Xuesu Xiao" userId="2da2dc19-76a6-42ca-a03e-a5becae5e7dc" providerId="ADAL" clId="{EA1D60AF-D11D-3B4B-B862-D25B3BAC198A}" dt="2022-11-21T03:36:23.442" v="135"/>
          <ac:spMkLst>
            <pc:docMk/>
            <pc:sldMk cId="2665023034" sldId="468"/>
            <ac:spMk id="4" creationId="{32A2057F-7E9C-7046-A77B-7BE35F38C0BC}"/>
          </ac:spMkLst>
        </pc:spChg>
        <pc:spChg chg="add del mod">
          <ac:chgData name="Xuesu Xiao" userId="2da2dc19-76a6-42ca-a03e-a5becae5e7dc" providerId="ADAL" clId="{EA1D60AF-D11D-3B4B-B862-D25B3BAC198A}" dt="2022-11-21T04:14:59.953" v="521"/>
          <ac:spMkLst>
            <pc:docMk/>
            <pc:sldMk cId="2665023034" sldId="468"/>
            <ac:spMk id="4" creationId="{3C32EC7A-A5BD-3F6B-5E2C-F63BE339F151}"/>
          </ac:spMkLst>
        </pc:spChg>
      </pc:sldChg>
      <pc:sldChg chg="addSp delSp modSp add">
        <pc:chgData name="Xuesu Xiao" userId="2da2dc19-76a6-42ca-a03e-a5becae5e7dc" providerId="ADAL" clId="{EA1D60AF-D11D-3B4B-B862-D25B3BAC198A}" dt="2022-11-21T04:14:59.953" v="521"/>
        <pc:sldMkLst>
          <pc:docMk/>
          <pc:sldMk cId="1856383943" sldId="469"/>
        </pc:sldMkLst>
        <pc:spChg chg="del">
          <ac:chgData name="Xuesu Xiao" userId="2da2dc19-76a6-42ca-a03e-a5becae5e7dc" providerId="ADAL" clId="{EA1D60AF-D11D-3B4B-B862-D25B3BAC198A}" dt="2022-11-21T03:36:23.442" v="135"/>
          <ac:spMkLst>
            <pc:docMk/>
            <pc:sldMk cId="1856383943" sldId="469"/>
            <ac:spMk id="4" creationId="{32A2057F-7E9C-7046-A77B-7BE35F38C0BC}"/>
          </ac:spMkLst>
        </pc:spChg>
        <pc:spChg chg="add del mod">
          <ac:chgData name="Xuesu Xiao" userId="2da2dc19-76a6-42ca-a03e-a5becae5e7dc" providerId="ADAL" clId="{EA1D60AF-D11D-3B4B-B862-D25B3BAC198A}" dt="2022-11-21T04:14:59.953" v="521"/>
          <ac:spMkLst>
            <pc:docMk/>
            <pc:sldMk cId="1856383943" sldId="469"/>
            <ac:spMk id="4" creationId="{88BC3DF3-7363-8B82-3D57-82E6DF921FD2}"/>
          </ac:spMkLst>
        </pc:spChg>
      </pc:sldChg>
      <pc:sldChg chg="addSp delSp modSp add">
        <pc:chgData name="Xuesu Xiao" userId="2da2dc19-76a6-42ca-a03e-a5becae5e7dc" providerId="ADAL" clId="{EA1D60AF-D11D-3B4B-B862-D25B3BAC198A}" dt="2022-11-21T04:14:59.953" v="521"/>
        <pc:sldMkLst>
          <pc:docMk/>
          <pc:sldMk cId="669164064" sldId="470"/>
        </pc:sldMkLst>
        <pc:spChg chg="add del mod">
          <ac:chgData name="Xuesu Xiao" userId="2da2dc19-76a6-42ca-a03e-a5becae5e7dc" providerId="ADAL" clId="{EA1D60AF-D11D-3B4B-B862-D25B3BAC198A}" dt="2022-11-21T04:14:59.953" v="521"/>
          <ac:spMkLst>
            <pc:docMk/>
            <pc:sldMk cId="669164064" sldId="470"/>
            <ac:spMk id="4" creationId="{4ECBCC86-741E-A3C0-48DC-393E4CC267B2}"/>
          </ac:spMkLst>
        </pc:spChg>
        <pc:spChg chg="del">
          <ac:chgData name="Xuesu Xiao" userId="2da2dc19-76a6-42ca-a03e-a5becae5e7dc" providerId="ADAL" clId="{EA1D60AF-D11D-3B4B-B862-D25B3BAC198A}" dt="2022-11-21T03:36:23.442" v="135"/>
          <ac:spMkLst>
            <pc:docMk/>
            <pc:sldMk cId="669164064" sldId="470"/>
            <ac:spMk id="4" creationId="{A2C6E228-90B0-D94A-B0B2-2A86FD28535D}"/>
          </ac:spMkLst>
        </pc:spChg>
      </pc:sldChg>
      <pc:sldChg chg="addSp delSp modSp add mod">
        <pc:chgData name="Xuesu Xiao" userId="2da2dc19-76a6-42ca-a03e-a5becae5e7dc" providerId="ADAL" clId="{EA1D60AF-D11D-3B4B-B862-D25B3BAC198A}" dt="2022-11-21T04:14:59.953" v="521"/>
        <pc:sldMkLst>
          <pc:docMk/>
          <pc:sldMk cId="4252217808" sldId="471"/>
        </pc:sldMkLst>
        <pc:spChg chg="mod">
          <ac:chgData name="Xuesu Xiao" userId="2da2dc19-76a6-42ca-a03e-a5becae5e7dc" providerId="ADAL" clId="{EA1D60AF-D11D-3B4B-B862-D25B3BAC198A}" dt="2022-11-21T03:36:06.069" v="127" actId="27636"/>
          <ac:spMkLst>
            <pc:docMk/>
            <pc:sldMk cId="4252217808" sldId="471"/>
            <ac:spMk id="3" creationId="{AB3A4702-7DA7-574C-818C-C791D7B5B3F5}"/>
          </ac:spMkLst>
        </pc:spChg>
        <pc:spChg chg="del">
          <ac:chgData name="Xuesu Xiao" userId="2da2dc19-76a6-42ca-a03e-a5becae5e7dc" providerId="ADAL" clId="{EA1D60AF-D11D-3B4B-B862-D25B3BAC198A}" dt="2022-11-21T03:36:23.442" v="135"/>
          <ac:spMkLst>
            <pc:docMk/>
            <pc:sldMk cId="4252217808" sldId="471"/>
            <ac:spMk id="4" creationId="{32A2057F-7E9C-7046-A77B-7BE35F38C0BC}"/>
          </ac:spMkLst>
        </pc:spChg>
        <pc:spChg chg="add del mod">
          <ac:chgData name="Xuesu Xiao" userId="2da2dc19-76a6-42ca-a03e-a5becae5e7dc" providerId="ADAL" clId="{EA1D60AF-D11D-3B4B-B862-D25B3BAC198A}" dt="2022-11-21T04:14:59.953" v="521"/>
          <ac:spMkLst>
            <pc:docMk/>
            <pc:sldMk cId="4252217808" sldId="471"/>
            <ac:spMk id="4" creationId="{9D8D8058-0520-BD27-7800-947CBA3947C2}"/>
          </ac:spMkLst>
        </pc:spChg>
      </pc:sldChg>
      <pc:sldChg chg="addSp delSp modSp add">
        <pc:chgData name="Xuesu Xiao" userId="2da2dc19-76a6-42ca-a03e-a5becae5e7dc" providerId="ADAL" clId="{EA1D60AF-D11D-3B4B-B862-D25B3BAC198A}" dt="2022-11-21T04:14:59.953" v="521"/>
        <pc:sldMkLst>
          <pc:docMk/>
          <pc:sldMk cId="19959173" sldId="472"/>
        </pc:sldMkLst>
        <pc:spChg chg="add del mod">
          <ac:chgData name="Xuesu Xiao" userId="2da2dc19-76a6-42ca-a03e-a5becae5e7dc" providerId="ADAL" clId="{EA1D60AF-D11D-3B4B-B862-D25B3BAC198A}" dt="2022-11-21T04:14:59.953" v="521"/>
          <ac:spMkLst>
            <pc:docMk/>
            <pc:sldMk cId="19959173" sldId="472"/>
            <ac:spMk id="4" creationId="{0E167F19-F7FD-84B5-4FEA-EBBDA96AD8A7}"/>
          </ac:spMkLst>
        </pc:spChg>
        <pc:spChg chg="del">
          <ac:chgData name="Xuesu Xiao" userId="2da2dc19-76a6-42ca-a03e-a5becae5e7dc" providerId="ADAL" clId="{EA1D60AF-D11D-3B4B-B862-D25B3BAC198A}" dt="2022-11-21T03:36:23.442" v="135"/>
          <ac:spMkLst>
            <pc:docMk/>
            <pc:sldMk cId="19959173" sldId="472"/>
            <ac:spMk id="4" creationId="{32A2057F-7E9C-7046-A77B-7BE35F38C0BC}"/>
          </ac:spMkLst>
        </pc:spChg>
      </pc:sldChg>
      <pc:sldChg chg="addSp delSp modSp add">
        <pc:chgData name="Xuesu Xiao" userId="2da2dc19-76a6-42ca-a03e-a5becae5e7dc" providerId="ADAL" clId="{EA1D60AF-D11D-3B4B-B862-D25B3BAC198A}" dt="2022-11-21T04:14:59.953" v="521"/>
        <pc:sldMkLst>
          <pc:docMk/>
          <pc:sldMk cId="1131768065" sldId="474"/>
        </pc:sldMkLst>
        <pc:spChg chg="del">
          <ac:chgData name="Xuesu Xiao" userId="2da2dc19-76a6-42ca-a03e-a5becae5e7dc" providerId="ADAL" clId="{EA1D60AF-D11D-3B4B-B862-D25B3BAC198A}" dt="2022-11-21T03:36:23.442" v="135"/>
          <ac:spMkLst>
            <pc:docMk/>
            <pc:sldMk cId="1131768065" sldId="474"/>
            <ac:spMk id="4" creationId="{14ADA505-1587-834F-BEA1-61FE87E0D1AD}"/>
          </ac:spMkLst>
        </pc:spChg>
        <pc:spChg chg="add del mod">
          <ac:chgData name="Xuesu Xiao" userId="2da2dc19-76a6-42ca-a03e-a5becae5e7dc" providerId="ADAL" clId="{EA1D60AF-D11D-3B4B-B862-D25B3BAC198A}" dt="2022-11-21T04:14:59.953" v="521"/>
          <ac:spMkLst>
            <pc:docMk/>
            <pc:sldMk cId="1131768065" sldId="474"/>
            <ac:spMk id="4" creationId="{F8E7ED84-4851-421C-F457-989F90007088}"/>
          </ac:spMkLst>
        </pc:spChg>
      </pc:sldChg>
      <pc:sldChg chg="addSp delSp modSp add mod">
        <pc:chgData name="Xuesu Xiao" userId="2da2dc19-76a6-42ca-a03e-a5becae5e7dc" providerId="ADAL" clId="{EA1D60AF-D11D-3B4B-B862-D25B3BAC198A}" dt="2022-11-21T04:14:59.953" v="521"/>
        <pc:sldMkLst>
          <pc:docMk/>
          <pc:sldMk cId="1727233031" sldId="475"/>
        </pc:sldMkLst>
        <pc:spChg chg="mod">
          <ac:chgData name="Xuesu Xiao" userId="2da2dc19-76a6-42ca-a03e-a5becae5e7dc" providerId="ADAL" clId="{EA1D60AF-D11D-3B4B-B862-D25B3BAC198A}" dt="2022-11-21T03:52:45.147" v="232" actId="20577"/>
          <ac:spMkLst>
            <pc:docMk/>
            <pc:sldMk cId="1727233031" sldId="475"/>
            <ac:spMk id="3" creationId="{652A81A1-13F9-D844-911A-8686CFE6DDBB}"/>
          </ac:spMkLst>
        </pc:spChg>
        <pc:spChg chg="del">
          <ac:chgData name="Xuesu Xiao" userId="2da2dc19-76a6-42ca-a03e-a5becae5e7dc" providerId="ADAL" clId="{EA1D60AF-D11D-3B4B-B862-D25B3BAC198A}" dt="2022-11-21T03:36:23.442" v="135"/>
          <ac:spMkLst>
            <pc:docMk/>
            <pc:sldMk cId="1727233031" sldId="475"/>
            <ac:spMk id="4" creationId="{14ADA505-1587-834F-BEA1-61FE87E0D1AD}"/>
          </ac:spMkLst>
        </pc:spChg>
        <pc:spChg chg="add del mod">
          <ac:chgData name="Xuesu Xiao" userId="2da2dc19-76a6-42ca-a03e-a5becae5e7dc" providerId="ADAL" clId="{EA1D60AF-D11D-3B4B-B862-D25B3BAC198A}" dt="2022-11-21T04:14:59.953" v="521"/>
          <ac:spMkLst>
            <pc:docMk/>
            <pc:sldMk cId="1727233031" sldId="475"/>
            <ac:spMk id="4" creationId="{A96DDBC8-5CE2-B328-CBE6-EB9AA710DE39}"/>
          </ac:spMkLst>
        </pc:spChg>
        <pc:picChg chg="mod">
          <ac:chgData name="Xuesu Xiao" userId="2da2dc19-76a6-42ca-a03e-a5becae5e7dc" providerId="ADAL" clId="{EA1D60AF-D11D-3B4B-B862-D25B3BAC198A}" dt="2022-11-21T03:52:53.453" v="241" actId="1076"/>
          <ac:picMkLst>
            <pc:docMk/>
            <pc:sldMk cId="1727233031" sldId="475"/>
            <ac:picMk id="6" creationId="{C6BBA3A2-188D-9C4C-9A70-82E27CAB1B75}"/>
          </ac:picMkLst>
        </pc:picChg>
        <pc:picChg chg="add mod">
          <ac:chgData name="Xuesu Xiao" userId="2da2dc19-76a6-42ca-a03e-a5becae5e7dc" providerId="ADAL" clId="{EA1D60AF-D11D-3B4B-B862-D25B3BAC198A}" dt="2022-11-21T03:52:56.179" v="242" actId="1076"/>
          <ac:picMkLst>
            <pc:docMk/>
            <pc:sldMk cId="1727233031" sldId="475"/>
            <ac:picMk id="7" creationId="{C7CB03D5-634B-7618-D809-2859D5A3DE18}"/>
          </ac:picMkLst>
        </pc:picChg>
        <pc:picChg chg="mod">
          <ac:chgData name="Xuesu Xiao" userId="2da2dc19-76a6-42ca-a03e-a5becae5e7dc" providerId="ADAL" clId="{EA1D60AF-D11D-3B4B-B862-D25B3BAC198A}" dt="2022-11-21T03:52:50.663" v="240" actId="1036"/>
          <ac:picMkLst>
            <pc:docMk/>
            <pc:sldMk cId="1727233031" sldId="475"/>
            <ac:picMk id="9" creationId="{B629566E-255E-9A4D-A540-F40AF9053DD6}"/>
          </ac:picMkLst>
        </pc:picChg>
        <pc:picChg chg="mod">
          <ac:chgData name="Xuesu Xiao" userId="2da2dc19-76a6-42ca-a03e-a5becae5e7dc" providerId="ADAL" clId="{EA1D60AF-D11D-3B4B-B862-D25B3BAC198A}" dt="2022-11-21T03:52:50.663" v="240" actId="1036"/>
          <ac:picMkLst>
            <pc:docMk/>
            <pc:sldMk cId="1727233031" sldId="475"/>
            <ac:picMk id="10" creationId="{8B2B7C5D-4A69-EC41-87CC-2DF3F6F27FB7}"/>
          </ac:picMkLst>
        </pc:picChg>
      </pc:sldChg>
      <pc:sldChg chg="delSp modSp add del mod">
        <pc:chgData name="Xuesu Xiao" userId="2da2dc19-76a6-42ca-a03e-a5becae5e7dc" providerId="ADAL" clId="{EA1D60AF-D11D-3B4B-B862-D25B3BAC198A}" dt="2022-11-21T03:53:11.632" v="247" actId="2696"/>
        <pc:sldMkLst>
          <pc:docMk/>
          <pc:sldMk cId="2961028645" sldId="476"/>
        </pc:sldMkLst>
        <pc:spChg chg="mod">
          <ac:chgData name="Xuesu Xiao" userId="2da2dc19-76a6-42ca-a03e-a5becae5e7dc" providerId="ADAL" clId="{EA1D60AF-D11D-3B4B-B862-D25B3BAC198A}" dt="2022-11-21T03:36:06.110" v="128" actId="27636"/>
          <ac:spMkLst>
            <pc:docMk/>
            <pc:sldMk cId="2961028645" sldId="476"/>
            <ac:spMk id="3" creationId="{652A81A1-13F9-D844-911A-8686CFE6DDBB}"/>
          </ac:spMkLst>
        </pc:spChg>
        <pc:spChg chg="del">
          <ac:chgData name="Xuesu Xiao" userId="2da2dc19-76a6-42ca-a03e-a5becae5e7dc" providerId="ADAL" clId="{EA1D60AF-D11D-3B4B-B862-D25B3BAC198A}" dt="2022-11-21T03:36:23.442" v="135"/>
          <ac:spMkLst>
            <pc:docMk/>
            <pc:sldMk cId="2961028645" sldId="476"/>
            <ac:spMk id="4" creationId="{14ADA505-1587-834F-BEA1-61FE87E0D1AD}"/>
          </ac:spMkLst>
        </pc:spChg>
        <pc:spChg chg="mod">
          <ac:chgData name="Xuesu Xiao" userId="2da2dc19-76a6-42ca-a03e-a5becae5e7dc" providerId="ADAL" clId="{EA1D60AF-D11D-3B4B-B862-D25B3BAC198A}" dt="2022-11-21T03:48:51.425" v="168" actId="1076"/>
          <ac:spMkLst>
            <pc:docMk/>
            <pc:sldMk cId="2961028645" sldId="476"/>
            <ac:spMk id="11" creationId="{6B36B2B3-2A46-C948-BAC7-566D1B54863E}"/>
          </ac:spMkLst>
        </pc:spChg>
        <pc:picChg chg="mod">
          <ac:chgData name="Xuesu Xiao" userId="2da2dc19-76a6-42ca-a03e-a5becae5e7dc" providerId="ADAL" clId="{EA1D60AF-D11D-3B4B-B862-D25B3BAC198A}" dt="2022-11-21T03:48:29.698" v="157" actId="1076"/>
          <ac:picMkLst>
            <pc:docMk/>
            <pc:sldMk cId="2961028645" sldId="476"/>
            <ac:picMk id="7" creationId="{1A7B1C87-EA97-B94A-9476-D3153D72591F}"/>
          </ac:picMkLst>
        </pc:picChg>
      </pc:sldChg>
      <pc:sldChg chg="addSp delSp modSp add mod">
        <pc:chgData name="Xuesu Xiao" userId="2da2dc19-76a6-42ca-a03e-a5becae5e7dc" providerId="ADAL" clId="{EA1D60AF-D11D-3B4B-B862-D25B3BAC198A}" dt="2022-11-21T04:14:59.953" v="521"/>
        <pc:sldMkLst>
          <pc:docMk/>
          <pc:sldMk cId="473776283" sldId="477"/>
        </pc:sldMkLst>
        <pc:spChg chg="mod">
          <ac:chgData name="Xuesu Xiao" userId="2da2dc19-76a6-42ca-a03e-a5becae5e7dc" providerId="ADAL" clId="{EA1D60AF-D11D-3B4B-B862-D25B3BAC198A}" dt="2022-11-21T03:36:06.149" v="129" actId="27636"/>
          <ac:spMkLst>
            <pc:docMk/>
            <pc:sldMk cId="473776283" sldId="477"/>
            <ac:spMk id="3" creationId="{9147DDE5-559A-7D4B-95A5-680D778D6020}"/>
          </ac:spMkLst>
        </pc:spChg>
        <pc:spChg chg="add del mod">
          <ac:chgData name="Xuesu Xiao" userId="2da2dc19-76a6-42ca-a03e-a5becae5e7dc" providerId="ADAL" clId="{EA1D60AF-D11D-3B4B-B862-D25B3BAC198A}" dt="2022-11-21T04:14:59.953" v="521"/>
          <ac:spMkLst>
            <pc:docMk/>
            <pc:sldMk cId="473776283" sldId="477"/>
            <ac:spMk id="4" creationId="{8226536B-52FF-C775-F3C7-34EC63EFFC9E}"/>
          </ac:spMkLst>
        </pc:spChg>
        <pc:spChg chg="del">
          <ac:chgData name="Xuesu Xiao" userId="2da2dc19-76a6-42ca-a03e-a5becae5e7dc" providerId="ADAL" clId="{EA1D60AF-D11D-3B4B-B862-D25B3BAC198A}" dt="2022-11-21T03:36:23.442" v="135"/>
          <ac:spMkLst>
            <pc:docMk/>
            <pc:sldMk cId="473776283" sldId="477"/>
            <ac:spMk id="4" creationId="{DE16C160-E97E-FC48-BC70-5167A7EBAC97}"/>
          </ac:spMkLst>
        </pc:spChg>
      </pc:sldChg>
      <pc:sldChg chg="addSp delSp modSp add mod">
        <pc:chgData name="Xuesu Xiao" userId="2da2dc19-76a6-42ca-a03e-a5becae5e7dc" providerId="ADAL" clId="{EA1D60AF-D11D-3B4B-B862-D25B3BAC198A}" dt="2022-11-21T04:14:59.953" v="521"/>
        <pc:sldMkLst>
          <pc:docMk/>
          <pc:sldMk cId="2794193357" sldId="481"/>
        </pc:sldMkLst>
        <pc:spChg chg="mod">
          <ac:chgData name="Xuesu Xiao" userId="2da2dc19-76a6-42ca-a03e-a5becae5e7dc" providerId="ADAL" clId="{EA1D60AF-D11D-3B4B-B862-D25B3BAC198A}" dt="2022-11-21T03:36:06.242" v="131" actId="27636"/>
          <ac:spMkLst>
            <pc:docMk/>
            <pc:sldMk cId="2794193357" sldId="481"/>
            <ac:spMk id="3" creationId="{9147DDE5-559A-7D4B-95A5-680D778D6020}"/>
          </ac:spMkLst>
        </pc:spChg>
        <pc:spChg chg="add del mod">
          <ac:chgData name="Xuesu Xiao" userId="2da2dc19-76a6-42ca-a03e-a5becae5e7dc" providerId="ADAL" clId="{EA1D60AF-D11D-3B4B-B862-D25B3BAC198A}" dt="2022-11-21T04:14:59.953" v="521"/>
          <ac:spMkLst>
            <pc:docMk/>
            <pc:sldMk cId="2794193357" sldId="481"/>
            <ac:spMk id="4" creationId="{2D4A1616-F7B5-F370-8227-19F20BD0DD68}"/>
          </ac:spMkLst>
        </pc:spChg>
        <pc:spChg chg="del">
          <ac:chgData name="Xuesu Xiao" userId="2da2dc19-76a6-42ca-a03e-a5becae5e7dc" providerId="ADAL" clId="{EA1D60AF-D11D-3B4B-B862-D25B3BAC198A}" dt="2022-11-21T03:36:23.442" v="135"/>
          <ac:spMkLst>
            <pc:docMk/>
            <pc:sldMk cId="2794193357" sldId="481"/>
            <ac:spMk id="4" creationId="{DE16C160-E97E-FC48-BC70-5167A7EBAC97}"/>
          </ac:spMkLst>
        </pc:spChg>
        <pc:picChg chg="mod">
          <ac:chgData name="Xuesu Xiao" userId="2da2dc19-76a6-42ca-a03e-a5becae5e7dc" providerId="ADAL" clId="{EA1D60AF-D11D-3B4B-B862-D25B3BAC198A}" dt="2022-11-21T03:53:55.769" v="272" actId="1076"/>
          <ac:picMkLst>
            <pc:docMk/>
            <pc:sldMk cId="2794193357" sldId="481"/>
            <ac:picMk id="8" creationId="{136D4E12-CDB2-5948-8AF7-36281A5BA103}"/>
          </ac:picMkLst>
        </pc:picChg>
      </pc:sldChg>
      <pc:sldChg chg="addSp delSp modSp add">
        <pc:chgData name="Xuesu Xiao" userId="2da2dc19-76a6-42ca-a03e-a5becae5e7dc" providerId="ADAL" clId="{EA1D60AF-D11D-3B4B-B862-D25B3BAC198A}" dt="2022-11-21T04:14:59.953" v="521"/>
        <pc:sldMkLst>
          <pc:docMk/>
          <pc:sldMk cId="3207605461" sldId="488"/>
        </pc:sldMkLst>
        <pc:spChg chg="del">
          <ac:chgData name="Xuesu Xiao" userId="2da2dc19-76a6-42ca-a03e-a5becae5e7dc" providerId="ADAL" clId="{EA1D60AF-D11D-3B4B-B862-D25B3BAC198A}" dt="2022-11-21T03:36:23.442" v="135"/>
          <ac:spMkLst>
            <pc:docMk/>
            <pc:sldMk cId="3207605461" sldId="488"/>
            <ac:spMk id="4" creationId="{4E2DAB7C-3FE7-AD40-A54C-127BDACCA3B4}"/>
          </ac:spMkLst>
        </pc:spChg>
        <pc:spChg chg="add del mod">
          <ac:chgData name="Xuesu Xiao" userId="2da2dc19-76a6-42ca-a03e-a5becae5e7dc" providerId="ADAL" clId="{EA1D60AF-D11D-3B4B-B862-D25B3BAC198A}" dt="2022-11-21T04:14:59.953" v="521"/>
          <ac:spMkLst>
            <pc:docMk/>
            <pc:sldMk cId="3207605461" sldId="488"/>
            <ac:spMk id="4" creationId="{A12681A1-616E-940C-82F8-0891EE82F359}"/>
          </ac:spMkLst>
        </pc:spChg>
      </pc:sldChg>
      <pc:sldChg chg="addSp delSp modSp add mod">
        <pc:chgData name="Xuesu Xiao" userId="2da2dc19-76a6-42ca-a03e-a5becae5e7dc" providerId="ADAL" clId="{EA1D60AF-D11D-3B4B-B862-D25B3BAC198A}" dt="2022-11-21T04:14:59.953" v="521"/>
        <pc:sldMkLst>
          <pc:docMk/>
          <pc:sldMk cId="2964697979" sldId="489"/>
        </pc:sldMkLst>
        <pc:spChg chg="mod">
          <ac:chgData name="Xuesu Xiao" userId="2da2dc19-76a6-42ca-a03e-a5becae5e7dc" providerId="ADAL" clId="{EA1D60AF-D11D-3B4B-B862-D25B3BAC198A}" dt="2022-11-21T03:36:06.308" v="132" actId="27636"/>
          <ac:spMkLst>
            <pc:docMk/>
            <pc:sldMk cId="2964697979" sldId="489"/>
            <ac:spMk id="3" creationId="{C9714F9E-C587-0E44-9E02-005D462C5B60}"/>
          </ac:spMkLst>
        </pc:spChg>
        <pc:spChg chg="del">
          <ac:chgData name="Xuesu Xiao" userId="2da2dc19-76a6-42ca-a03e-a5becae5e7dc" providerId="ADAL" clId="{EA1D60AF-D11D-3B4B-B862-D25B3BAC198A}" dt="2022-11-21T03:36:23.442" v="135"/>
          <ac:spMkLst>
            <pc:docMk/>
            <pc:sldMk cId="2964697979" sldId="489"/>
            <ac:spMk id="4" creationId="{4E2DAB7C-3FE7-AD40-A54C-127BDACCA3B4}"/>
          </ac:spMkLst>
        </pc:spChg>
        <pc:spChg chg="add del mod">
          <ac:chgData name="Xuesu Xiao" userId="2da2dc19-76a6-42ca-a03e-a5becae5e7dc" providerId="ADAL" clId="{EA1D60AF-D11D-3B4B-B862-D25B3BAC198A}" dt="2022-11-21T04:14:59.953" v="521"/>
          <ac:spMkLst>
            <pc:docMk/>
            <pc:sldMk cId="2964697979" sldId="489"/>
            <ac:spMk id="4" creationId="{EB563E2E-BA66-B119-66BE-6CB38804AD41}"/>
          </ac:spMkLst>
        </pc:spChg>
      </pc:sldChg>
      <pc:sldChg chg="addSp delSp modSp add mod">
        <pc:chgData name="Xuesu Xiao" userId="2da2dc19-76a6-42ca-a03e-a5becae5e7dc" providerId="ADAL" clId="{EA1D60AF-D11D-3B4B-B862-D25B3BAC198A}" dt="2022-11-21T04:14:59.953" v="521"/>
        <pc:sldMkLst>
          <pc:docMk/>
          <pc:sldMk cId="4293079773" sldId="490"/>
        </pc:sldMkLst>
        <pc:spChg chg="add del mod">
          <ac:chgData name="Xuesu Xiao" userId="2da2dc19-76a6-42ca-a03e-a5becae5e7dc" providerId="ADAL" clId="{EA1D60AF-D11D-3B4B-B862-D25B3BAC198A}" dt="2022-11-21T04:14:59.953" v="521"/>
          <ac:spMkLst>
            <pc:docMk/>
            <pc:sldMk cId="4293079773" sldId="490"/>
            <ac:spMk id="4" creationId="{12242530-2684-996E-174F-D063E20B424B}"/>
          </ac:spMkLst>
        </pc:spChg>
        <pc:spChg chg="del">
          <ac:chgData name="Xuesu Xiao" userId="2da2dc19-76a6-42ca-a03e-a5becae5e7dc" providerId="ADAL" clId="{EA1D60AF-D11D-3B4B-B862-D25B3BAC198A}" dt="2022-11-21T03:36:23.442" v="135"/>
          <ac:spMkLst>
            <pc:docMk/>
            <pc:sldMk cId="4293079773" sldId="490"/>
            <ac:spMk id="4" creationId="{60DFCCCC-B8F0-DB47-9390-7F62DE7121C4}"/>
          </ac:spMkLst>
        </pc:spChg>
        <pc:spChg chg="add del mod">
          <ac:chgData name="Xuesu Xiao" userId="2da2dc19-76a6-42ca-a03e-a5becae5e7dc" providerId="ADAL" clId="{EA1D60AF-D11D-3B4B-B862-D25B3BAC198A}" dt="2022-11-21T03:56:03.883" v="307"/>
          <ac:spMkLst>
            <pc:docMk/>
            <pc:sldMk cId="4293079773" sldId="490"/>
            <ac:spMk id="7" creationId="{4430F513-908A-D92F-9557-C1278C5EB622}"/>
          </ac:spMkLst>
        </pc:spChg>
        <pc:picChg chg="add del">
          <ac:chgData name="Xuesu Xiao" userId="2da2dc19-76a6-42ca-a03e-a5becae5e7dc" providerId="ADAL" clId="{EA1D60AF-D11D-3B4B-B862-D25B3BAC198A}" dt="2022-11-21T03:56:17.444" v="317" actId="478"/>
          <ac:picMkLst>
            <pc:docMk/>
            <pc:sldMk cId="4293079773" sldId="490"/>
            <ac:picMk id="6" creationId="{015442AC-194A-7342-BF1D-5251D88B18E7}"/>
          </ac:picMkLst>
        </pc:picChg>
      </pc:sldChg>
      <pc:sldChg chg="addSp delSp modSp add mod">
        <pc:chgData name="Xuesu Xiao" userId="2da2dc19-76a6-42ca-a03e-a5becae5e7dc" providerId="ADAL" clId="{EA1D60AF-D11D-3B4B-B862-D25B3BAC198A}" dt="2022-11-21T04:14:59.953" v="521"/>
        <pc:sldMkLst>
          <pc:docMk/>
          <pc:sldMk cId="2655992554" sldId="491"/>
        </pc:sldMkLst>
        <pc:spChg chg="add del mod">
          <ac:chgData name="Xuesu Xiao" userId="2da2dc19-76a6-42ca-a03e-a5becae5e7dc" providerId="ADAL" clId="{EA1D60AF-D11D-3B4B-B862-D25B3BAC198A}" dt="2022-11-21T04:14:59.953" v="521"/>
          <ac:spMkLst>
            <pc:docMk/>
            <pc:sldMk cId="2655992554" sldId="491"/>
            <ac:spMk id="4" creationId="{51948308-DD06-D54E-6D60-66382632CC57}"/>
          </ac:spMkLst>
        </pc:spChg>
        <pc:spChg chg="del">
          <ac:chgData name="Xuesu Xiao" userId="2da2dc19-76a6-42ca-a03e-a5becae5e7dc" providerId="ADAL" clId="{EA1D60AF-D11D-3B4B-B862-D25B3BAC198A}" dt="2022-11-21T03:36:23.442" v="135"/>
          <ac:spMkLst>
            <pc:docMk/>
            <pc:sldMk cId="2655992554" sldId="491"/>
            <ac:spMk id="4" creationId="{60DFCCCC-B8F0-DB47-9390-7F62DE7121C4}"/>
          </ac:spMkLst>
        </pc:spChg>
        <pc:spChg chg="mod">
          <ac:chgData name="Xuesu Xiao" userId="2da2dc19-76a6-42ca-a03e-a5becae5e7dc" providerId="ADAL" clId="{EA1D60AF-D11D-3B4B-B862-D25B3BAC198A}" dt="2022-11-21T03:57:36.235" v="346" actId="1035"/>
          <ac:spMkLst>
            <pc:docMk/>
            <pc:sldMk cId="2655992554" sldId="491"/>
            <ac:spMk id="7" creationId="{CABF9DBD-5ABF-904A-96BB-5407C6C2A0BE}"/>
          </ac:spMkLst>
        </pc:spChg>
        <pc:spChg chg="mod">
          <ac:chgData name="Xuesu Xiao" userId="2da2dc19-76a6-42ca-a03e-a5becae5e7dc" providerId="ADAL" clId="{EA1D60AF-D11D-3B4B-B862-D25B3BAC198A}" dt="2022-11-21T03:57:36.235" v="346" actId="1035"/>
          <ac:spMkLst>
            <pc:docMk/>
            <pc:sldMk cId="2655992554" sldId="491"/>
            <ac:spMk id="10" creationId="{14D17A04-7E5B-7043-80AE-974ED370CE2D}"/>
          </ac:spMkLst>
        </pc:spChg>
        <pc:spChg chg="mod">
          <ac:chgData name="Xuesu Xiao" userId="2da2dc19-76a6-42ca-a03e-a5becae5e7dc" providerId="ADAL" clId="{EA1D60AF-D11D-3B4B-B862-D25B3BAC198A}" dt="2022-11-21T03:57:36.235" v="346" actId="1035"/>
          <ac:spMkLst>
            <pc:docMk/>
            <pc:sldMk cId="2655992554" sldId="491"/>
            <ac:spMk id="13" creationId="{10179E5C-A108-E644-91D3-7140946AE06D}"/>
          </ac:spMkLst>
        </pc:spChg>
        <pc:picChg chg="mod">
          <ac:chgData name="Xuesu Xiao" userId="2da2dc19-76a6-42ca-a03e-a5becae5e7dc" providerId="ADAL" clId="{EA1D60AF-D11D-3B4B-B862-D25B3BAC198A}" dt="2022-11-21T03:57:36.235" v="346" actId="1035"/>
          <ac:picMkLst>
            <pc:docMk/>
            <pc:sldMk cId="2655992554" sldId="491"/>
            <ac:picMk id="6" creationId="{015442AC-194A-7342-BF1D-5251D88B18E7}"/>
          </ac:picMkLst>
        </pc:picChg>
        <pc:cxnChg chg="mod">
          <ac:chgData name="Xuesu Xiao" userId="2da2dc19-76a6-42ca-a03e-a5becae5e7dc" providerId="ADAL" clId="{EA1D60AF-D11D-3B4B-B862-D25B3BAC198A}" dt="2022-11-21T03:57:36.235" v="346" actId="1035"/>
          <ac:cxnSpMkLst>
            <pc:docMk/>
            <pc:sldMk cId="2655992554" sldId="491"/>
            <ac:cxnSpMk id="9" creationId="{37A101E7-5BFF-204F-8887-C5B108AFBAAD}"/>
          </ac:cxnSpMkLst>
        </pc:cxnChg>
        <pc:cxnChg chg="mod">
          <ac:chgData name="Xuesu Xiao" userId="2da2dc19-76a6-42ca-a03e-a5becae5e7dc" providerId="ADAL" clId="{EA1D60AF-D11D-3B4B-B862-D25B3BAC198A}" dt="2022-11-21T03:57:36.235" v="346" actId="1035"/>
          <ac:cxnSpMkLst>
            <pc:docMk/>
            <pc:sldMk cId="2655992554" sldId="491"/>
            <ac:cxnSpMk id="11" creationId="{2F93ED48-A3AD-8C47-A8B5-8237F0A9E4DB}"/>
          </ac:cxnSpMkLst>
        </pc:cxnChg>
        <pc:cxnChg chg="mod">
          <ac:chgData name="Xuesu Xiao" userId="2da2dc19-76a6-42ca-a03e-a5becae5e7dc" providerId="ADAL" clId="{EA1D60AF-D11D-3B4B-B862-D25B3BAC198A}" dt="2022-11-21T03:57:36.235" v="346" actId="1035"/>
          <ac:cxnSpMkLst>
            <pc:docMk/>
            <pc:sldMk cId="2655992554" sldId="491"/>
            <ac:cxnSpMk id="14" creationId="{35D6FD76-579A-264A-8470-5651FF9405E4}"/>
          </ac:cxnSpMkLst>
        </pc:cxnChg>
      </pc:sldChg>
      <pc:sldChg chg="addSp delSp modSp add mod">
        <pc:chgData name="Xuesu Xiao" userId="2da2dc19-76a6-42ca-a03e-a5becae5e7dc" providerId="ADAL" clId="{EA1D60AF-D11D-3B4B-B862-D25B3BAC198A}" dt="2022-11-21T04:14:59.953" v="521"/>
        <pc:sldMkLst>
          <pc:docMk/>
          <pc:sldMk cId="22691756" sldId="492"/>
        </pc:sldMkLst>
        <pc:spChg chg="add del mod">
          <ac:chgData name="Xuesu Xiao" userId="2da2dc19-76a6-42ca-a03e-a5becae5e7dc" providerId="ADAL" clId="{EA1D60AF-D11D-3B4B-B862-D25B3BAC198A}" dt="2022-11-21T04:14:59.953" v="521"/>
          <ac:spMkLst>
            <pc:docMk/>
            <pc:sldMk cId="22691756" sldId="492"/>
            <ac:spMk id="4" creationId="{09440ABC-75D4-C24C-2E6D-629A2854A1BE}"/>
          </ac:spMkLst>
        </pc:spChg>
        <pc:spChg chg="del">
          <ac:chgData name="Xuesu Xiao" userId="2da2dc19-76a6-42ca-a03e-a5becae5e7dc" providerId="ADAL" clId="{EA1D60AF-D11D-3B4B-B862-D25B3BAC198A}" dt="2022-11-21T03:36:23.442" v="135"/>
          <ac:spMkLst>
            <pc:docMk/>
            <pc:sldMk cId="22691756" sldId="492"/>
            <ac:spMk id="4" creationId="{60DFCCCC-B8F0-DB47-9390-7F62DE7121C4}"/>
          </ac:spMkLst>
        </pc:spChg>
        <pc:spChg chg="del mod">
          <ac:chgData name="Xuesu Xiao" userId="2da2dc19-76a6-42ca-a03e-a5becae5e7dc" providerId="ADAL" clId="{EA1D60AF-D11D-3B4B-B862-D25B3BAC198A}" dt="2022-11-21T03:56:25.566" v="319" actId="478"/>
          <ac:spMkLst>
            <pc:docMk/>
            <pc:sldMk cId="22691756" sldId="492"/>
            <ac:spMk id="10" creationId="{14D17A04-7E5B-7043-80AE-974ED370CE2D}"/>
          </ac:spMkLst>
        </pc:spChg>
        <pc:spChg chg="del mod">
          <ac:chgData name="Xuesu Xiao" userId="2da2dc19-76a6-42ca-a03e-a5becae5e7dc" providerId="ADAL" clId="{EA1D60AF-D11D-3B4B-B862-D25B3BAC198A}" dt="2022-11-21T03:56:25.566" v="319" actId="478"/>
          <ac:spMkLst>
            <pc:docMk/>
            <pc:sldMk cId="22691756" sldId="492"/>
            <ac:spMk id="13" creationId="{10179E5C-A108-E644-91D3-7140946AE06D}"/>
          </ac:spMkLst>
        </pc:spChg>
        <pc:picChg chg="mod">
          <ac:chgData name="Xuesu Xiao" userId="2da2dc19-76a6-42ca-a03e-a5becae5e7dc" providerId="ADAL" clId="{EA1D60AF-D11D-3B4B-B862-D25B3BAC198A}" dt="2022-11-21T03:56:16.876" v="316" actId="1036"/>
          <ac:picMkLst>
            <pc:docMk/>
            <pc:sldMk cId="22691756" sldId="492"/>
            <ac:picMk id="6" creationId="{015442AC-194A-7342-BF1D-5251D88B18E7}"/>
          </ac:picMkLst>
        </pc:picChg>
        <pc:cxnChg chg="del mod">
          <ac:chgData name="Xuesu Xiao" userId="2da2dc19-76a6-42ca-a03e-a5becae5e7dc" providerId="ADAL" clId="{EA1D60AF-D11D-3B4B-B862-D25B3BAC198A}" dt="2022-11-21T03:56:25.566" v="319" actId="478"/>
          <ac:cxnSpMkLst>
            <pc:docMk/>
            <pc:sldMk cId="22691756" sldId="492"/>
            <ac:cxnSpMk id="11" creationId="{2F93ED48-A3AD-8C47-A8B5-8237F0A9E4DB}"/>
          </ac:cxnSpMkLst>
        </pc:cxnChg>
        <pc:cxnChg chg="del mod">
          <ac:chgData name="Xuesu Xiao" userId="2da2dc19-76a6-42ca-a03e-a5becae5e7dc" providerId="ADAL" clId="{EA1D60AF-D11D-3B4B-B862-D25B3BAC198A}" dt="2022-11-21T03:56:25.566" v="319" actId="478"/>
          <ac:cxnSpMkLst>
            <pc:docMk/>
            <pc:sldMk cId="22691756" sldId="492"/>
            <ac:cxnSpMk id="14" creationId="{35D6FD76-579A-264A-8470-5651FF9405E4}"/>
          </ac:cxnSpMkLst>
        </pc:cxnChg>
      </pc:sldChg>
      <pc:sldChg chg="addSp delSp modSp add">
        <pc:chgData name="Xuesu Xiao" userId="2da2dc19-76a6-42ca-a03e-a5becae5e7dc" providerId="ADAL" clId="{EA1D60AF-D11D-3B4B-B862-D25B3BAC198A}" dt="2022-11-21T04:14:59.953" v="521"/>
        <pc:sldMkLst>
          <pc:docMk/>
          <pc:sldMk cId="3484324363" sldId="493"/>
        </pc:sldMkLst>
        <pc:spChg chg="add del mod">
          <ac:chgData name="Xuesu Xiao" userId="2da2dc19-76a6-42ca-a03e-a5becae5e7dc" providerId="ADAL" clId="{EA1D60AF-D11D-3B4B-B862-D25B3BAC198A}" dt="2022-11-21T04:14:59.953" v="521"/>
          <ac:spMkLst>
            <pc:docMk/>
            <pc:sldMk cId="3484324363" sldId="493"/>
            <ac:spMk id="3" creationId="{AADC2ED2-018C-E562-3FF6-93D18F777307}"/>
          </ac:spMkLst>
        </pc:spChg>
        <pc:spChg chg="del">
          <ac:chgData name="Xuesu Xiao" userId="2da2dc19-76a6-42ca-a03e-a5becae5e7dc" providerId="ADAL" clId="{EA1D60AF-D11D-3B4B-B862-D25B3BAC198A}" dt="2022-11-21T03:36:23.442" v="135"/>
          <ac:spMkLst>
            <pc:docMk/>
            <pc:sldMk cId="3484324363" sldId="493"/>
            <ac:spMk id="4" creationId="{05DC9E57-AFD9-A748-946E-3C33643C6148}"/>
          </ac:spMkLst>
        </pc:spChg>
      </pc:sldChg>
      <pc:sldChg chg="addSp delSp modSp add">
        <pc:chgData name="Xuesu Xiao" userId="2da2dc19-76a6-42ca-a03e-a5becae5e7dc" providerId="ADAL" clId="{EA1D60AF-D11D-3B4B-B862-D25B3BAC198A}" dt="2022-11-21T04:14:59.953" v="521"/>
        <pc:sldMkLst>
          <pc:docMk/>
          <pc:sldMk cId="4256316916" sldId="494"/>
        </pc:sldMkLst>
        <pc:spChg chg="add del mod">
          <ac:chgData name="Xuesu Xiao" userId="2da2dc19-76a6-42ca-a03e-a5becae5e7dc" providerId="ADAL" clId="{EA1D60AF-D11D-3B4B-B862-D25B3BAC198A}" dt="2022-11-21T04:14:59.953" v="521"/>
          <ac:spMkLst>
            <pc:docMk/>
            <pc:sldMk cId="4256316916" sldId="494"/>
            <ac:spMk id="3" creationId="{E0A5C041-D331-841F-5316-74D718A1DCFE}"/>
          </ac:spMkLst>
        </pc:spChg>
        <pc:spChg chg="del">
          <ac:chgData name="Xuesu Xiao" userId="2da2dc19-76a6-42ca-a03e-a5becae5e7dc" providerId="ADAL" clId="{EA1D60AF-D11D-3B4B-B862-D25B3BAC198A}" dt="2022-11-21T03:36:23.442" v="135"/>
          <ac:spMkLst>
            <pc:docMk/>
            <pc:sldMk cId="4256316916" sldId="494"/>
            <ac:spMk id="4" creationId="{DA8B34D5-77FA-E74C-809A-8BC542BF3342}"/>
          </ac:spMkLst>
        </pc:spChg>
      </pc:sldChg>
      <pc:sldChg chg="del">
        <pc:chgData name="Xuesu Xiao" userId="2da2dc19-76a6-42ca-a03e-a5becae5e7dc" providerId="ADAL" clId="{EA1D60AF-D11D-3B4B-B862-D25B3BAC198A}" dt="2022-11-21T03:35:49.044" v="32" actId="2696"/>
        <pc:sldMkLst>
          <pc:docMk/>
          <pc:sldMk cId="3115449360" sldId="497"/>
        </pc:sldMkLst>
      </pc:sldChg>
      <pc:sldChg chg="del">
        <pc:chgData name="Xuesu Xiao" userId="2da2dc19-76a6-42ca-a03e-a5becae5e7dc" providerId="ADAL" clId="{EA1D60AF-D11D-3B4B-B862-D25B3BAC198A}" dt="2022-11-21T03:35:48.998" v="4" actId="2696"/>
        <pc:sldMkLst>
          <pc:docMk/>
          <pc:sldMk cId="3574793329" sldId="498"/>
        </pc:sldMkLst>
      </pc:sldChg>
      <pc:sldChg chg="addSp delSp modSp add">
        <pc:chgData name="Xuesu Xiao" userId="2da2dc19-76a6-42ca-a03e-a5becae5e7dc" providerId="ADAL" clId="{EA1D60AF-D11D-3B4B-B862-D25B3BAC198A}" dt="2022-11-21T04:14:59.953" v="521"/>
        <pc:sldMkLst>
          <pc:docMk/>
          <pc:sldMk cId="758075891" sldId="499"/>
        </pc:sldMkLst>
        <pc:spChg chg="add del mod">
          <ac:chgData name="Xuesu Xiao" userId="2da2dc19-76a6-42ca-a03e-a5becae5e7dc" providerId="ADAL" clId="{EA1D60AF-D11D-3B4B-B862-D25B3BAC198A}" dt="2022-11-21T04:14:59.953" v="521"/>
          <ac:spMkLst>
            <pc:docMk/>
            <pc:sldMk cId="758075891" sldId="499"/>
            <ac:spMk id="3" creationId="{67CC5D4E-6968-B4DE-4C57-37F9C39A739B}"/>
          </ac:spMkLst>
        </pc:spChg>
        <pc:spChg chg="del">
          <ac:chgData name="Xuesu Xiao" userId="2da2dc19-76a6-42ca-a03e-a5becae5e7dc" providerId="ADAL" clId="{EA1D60AF-D11D-3B4B-B862-D25B3BAC198A}" dt="2022-11-21T03:36:23.442" v="135"/>
          <ac:spMkLst>
            <pc:docMk/>
            <pc:sldMk cId="758075891" sldId="499"/>
            <ac:spMk id="4" creationId="{F1D2D0FC-7839-7142-AF1D-2F5EFE2E3136}"/>
          </ac:spMkLst>
        </pc:spChg>
      </pc:sldChg>
      <pc:sldChg chg="del">
        <pc:chgData name="Xuesu Xiao" userId="2da2dc19-76a6-42ca-a03e-a5becae5e7dc" providerId="ADAL" clId="{EA1D60AF-D11D-3B4B-B862-D25B3BAC198A}" dt="2022-11-21T03:35:48.987" v="0" actId="2696"/>
        <pc:sldMkLst>
          <pc:docMk/>
          <pc:sldMk cId="1187179596" sldId="501"/>
        </pc:sldMkLst>
      </pc:sldChg>
      <pc:sldChg chg="del">
        <pc:chgData name="Xuesu Xiao" userId="2da2dc19-76a6-42ca-a03e-a5becae5e7dc" providerId="ADAL" clId="{EA1D60AF-D11D-3B4B-B862-D25B3BAC198A}" dt="2022-11-21T03:35:49.100" v="80" actId="2696"/>
        <pc:sldMkLst>
          <pc:docMk/>
          <pc:sldMk cId="3607561481" sldId="502"/>
        </pc:sldMkLst>
      </pc:sldChg>
      <pc:sldChg chg="del">
        <pc:chgData name="Xuesu Xiao" userId="2da2dc19-76a6-42ca-a03e-a5becae5e7dc" providerId="ADAL" clId="{EA1D60AF-D11D-3B4B-B862-D25B3BAC198A}" dt="2022-11-21T03:35:49.008" v="9" actId="2696"/>
        <pc:sldMkLst>
          <pc:docMk/>
          <pc:sldMk cId="1818374430" sldId="505"/>
        </pc:sldMkLst>
      </pc:sldChg>
      <pc:sldChg chg="del">
        <pc:chgData name="Xuesu Xiao" userId="2da2dc19-76a6-42ca-a03e-a5becae5e7dc" providerId="ADAL" clId="{EA1D60AF-D11D-3B4B-B862-D25B3BAC198A}" dt="2022-11-21T03:35:49.143" v="95" actId="2696"/>
        <pc:sldMkLst>
          <pc:docMk/>
          <pc:sldMk cId="2549607746" sldId="506"/>
        </pc:sldMkLst>
      </pc:sldChg>
      <pc:sldChg chg="addSp delSp modSp add mod">
        <pc:chgData name="Xuesu Xiao" userId="2da2dc19-76a6-42ca-a03e-a5becae5e7dc" providerId="ADAL" clId="{EA1D60AF-D11D-3B4B-B862-D25B3BAC198A}" dt="2022-11-21T04:14:59.953" v="521"/>
        <pc:sldMkLst>
          <pc:docMk/>
          <pc:sldMk cId="4254547675" sldId="507"/>
        </pc:sldMkLst>
        <pc:spChg chg="add del mod">
          <ac:chgData name="Xuesu Xiao" userId="2da2dc19-76a6-42ca-a03e-a5becae5e7dc" providerId="ADAL" clId="{EA1D60AF-D11D-3B4B-B862-D25B3BAC198A}" dt="2022-11-21T04:14:59.953" v="521"/>
          <ac:spMkLst>
            <pc:docMk/>
            <pc:sldMk cId="4254547675" sldId="507"/>
            <ac:spMk id="3" creationId="{3D415E85-19BB-E584-C859-E7B52417507C}"/>
          </ac:spMkLst>
        </pc:spChg>
        <pc:spChg chg="del">
          <ac:chgData name="Xuesu Xiao" userId="2da2dc19-76a6-42ca-a03e-a5becae5e7dc" providerId="ADAL" clId="{EA1D60AF-D11D-3B4B-B862-D25B3BAC198A}" dt="2022-11-21T03:36:23.442" v="135"/>
          <ac:spMkLst>
            <pc:docMk/>
            <pc:sldMk cId="4254547675" sldId="507"/>
            <ac:spMk id="4" creationId="{86F66FC9-B15A-1741-9B70-FDF909898ADA}"/>
          </ac:spMkLst>
        </pc:spChg>
        <pc:spChg chg="del">
          <ac:chgData name="Xuesu Xiao" userId="2da2dc19-76a6-42ca-a03e-a5becae5e7dc" providerId="ADAL" clId="{EA1D60AF-D11D-3B4B-B862-D25B3BAC198A}" dt="2022-11-21T03:54:08.039" v="273" actId="478"/>
          <ac:spMkLst>
            <pc:docMk/>
            <pc:sldMk cId="4254547675" sldId="507"/>
            <ac:spMk id="6" creationId="{57FE3D9E-DC4E-1A4B-8D73-C97038FA0CEE}"/>
          </ac:spMkLst>
        </pc:spChg>
      </pc:sldChg>
      <pc:sldChg chg="del">
        <pc:chgData name="Xuesu Xiao" userId="2da2dc19-76a6-42ca-a03e-a5becae5e7dc" providerId="ADAL" clId="{EA1D60AF-D11D-3B4B-B862-D25B3BAC198A}" dt="2022-11-21T03:35:49.070" v="60" actId="2696"/>
        <pc:sldMkLst>
          <pc:docMk/>
          <pc:sldMk cId="1751133069" sldId="508"/>
        </pc:sldMkLst>
      </pc:sldChg>
      <pc:sldChg chg="addSp delSp modSp add mod">
        <pc:chgData name="Xuesu Xiao" userId="2da2dc19-76a6-42ca-a03e-a5becae5e7dc" providerId="ADAL" clId="{EA1D60AF-D11D-3B4B-B862-D25B3BAC198A}" dt="2022-11-21T04:14:59.953" v="521"/>
        <pc:sldMkLst>
          <pc:docMk/>
          <pc:sldMk cId="713644970" sldId="513"/>
        </pc:sldMkLst>
        <pc:spChg chg="add del mod">
          <ac:chgData name="Xuesu Xiao" userId="2da2dc19-76a6-42ca-a03e-a5becae5e7dc" providerId="ADAL" clId="{EA1D60AF-D11D-3B4B-B862-D25B3BAC198A}" dt="2022-11-21T04:14:59.953" v="521"/>
          <ac:spMkLst>
            <pc:docMk/>
            <pc:sldMk cId="713644970" sldId="513"/>
            <ac:spMk id="3" creationId="{B8BEA3E1-91E1-975D-2095-2DBD4C6C76BF}"/>
          </ac:spMkLst>
        </pc:spChg>
        <pc:spChg chg="del">
          <ac:chgData name="Xuesu Xiao" userId="2da2dc19-76a6-42ca-a03e-a5becae5e7dc" providerId="ADAL" clId="{EA1D60AF-D11D-3B4B-B862-D25B3BAC198A}" dt="2022-11-21T03:36:23.442" v="135"/>
          <ac:spMkLst>
            <pc:docMk/>
            <pc:sldMk cId="713644970" sldId="513"/>
            <ac:spMk id="4" creationId="{86F66FC9-B15A-1741-9B70-FDF909898ADA}"/>
          </ac:spMkLst>
        </pc:spChg>
        <pc:picChg chg="mod">
          <ac:chgData name="Xuesu Xiao" userId="2da2dc19-76a6-42ca-a03e-a5becae5e7dc" providerId="ADAL" clId="{EA1D60AF-D11D-3B4B-B862-D25B3BAC198A}" dt="2022-11-21T03:55:17.876" v="275" actId="1076"/>
          <ac:picMkLst>
            <pc:docMk/>
            <pc:sldMk cId="713644970" sldId="513"/>
            <ac:picMk id="7" creationId="{432E4AFD-E5BF-484F-BEB5-8AAF1DF08A7C}"/>
          </ac:picMkLst>
        </pc:picChg>
      </pc:sldChg>
      <pc:sldChg chg="del">
        <pc:chgData name="Xuesu Xiao" userId="2da2dc19-76a6-42ca-a03e-a5becae5e7dc" providerId="ADAL" clId="{EA1D60AF-D11D-3B4B-B862-D25B3BAC198A}" dt="2022-11-21T03:35:49.048" v="35" actId="2696"/>
        <pc:sldMkLst>
          <pc:docMk/>
          <pc:sldMk cId="2746256268" sldId="514"/>
        </pc:sldMkLst>
      </pc:sldChg>
      <pc:sldChg chg="del">
        <pc:chgData name="Xuesu Xiao" userId="2da2dc19-76a6-42ca-a03e-a5becae5e7dc" providerId="ADAL" clId="{EA1D60AF-D11D-3B4B-B862-D25B3BAC198A}" dt="2022-11-21T03:35:49.016" v="14" actId="2696"/>
        <pc:sldMkLst>
          <pc:docMk/>
          <pc:sldMk cId="4115630030" sldId="515"/>
        </pc:sldMkLst>
      </pc:sldChg>
      <pc:sldChg chg="del">
        <pc:chgData name="Xuesu Xiao" userId="2da2dc19-76a6-42ca-a03e-a5becae5e7dc" providerId="ADAL" clId="{EA1D60AF-D11D-3B4B-B862-D25B3BAC198A}" dt="2022-11-21T03:35:49.022" v="18" actId="2696"/>
        <pc:sldMkLst>
          <pc:docMk/>
          <pc:sldMk cId="3760089998" sldId="516"/>
        </pc:sldMkLst>
      </pc:sldChg>
      <pc:sldChg chg="del">
        <pc:chgData name="Xuesu Xiao" userId="2da2dc19-76a6-42ca-a03e-a5becae5e7dc" providerId="ADAL" clId="{EA1D60AF-D11D-3B4B-B862-D25B3BAC198A}" dt="2022-11-21T03:35:49.122" v="88" actId="2696"/>
        <pc:sldMkLst>
          <pc:docMk/>
          <pc:sldMk cId="2196420882" sldId="517"/>
        </pc:sldMkLst>
      </pc:sldChg>
      <pc:sldChg chg="del">
        <pc:chgData name="Xuesu Xiao" userId="2da2dc19-76a6-42ca-a03e-a5becae5e7dc" providerId="ADAL" clId="{EA1D60AF-D11D-3B4B-B862-D25B3BAC198A}" dt="2022-11-21T03:35:49.073" v="63" actId="2696"/>
        <pc:sldMkLst>
          <pc:docMk/>
          <pc:sldMk cId="2666375389" sldId="518"/>
        </pc:sldMkLst>
      </pc:sldChg>
      <pc:sldChg chg="del">
        <pc:chgData name="Xuesu Xiao" userId="2da2dc19-76a6-42ca-a03e-a5becae5e7dc" providerId="ADAL" clId="{EA1D60AF-D11D-3B4B-B862-D25B3BAC198A}" dt="2022-11-21T03:35:49.040" v="31" actId="2696"/>
        <pc:sldMkLst>
          <pc:docMk/>
          <pc:sldMk cId="1135471094" sldId="519"/>
        </pc:sldMkLst>
      </pc:sldChg>
      <pc:sldChg chg="del">
        <pc:chgData name="Xuesu Xiao" userId="2da2dc19-76a6-42ca-a03e-a5becae5e7dc" providerId="ADAL" clId="{EA1D60AF-D11D-3B4B-B862-D25B3BAC198A}" dt="2022-11-21T03:35:49.038" v="29" actId="2696"/>
        <pc:sldMkLst>
          <pc:docMk/>
          <pc:sldMk cId="338464831" sldId="520"/>
        </pc:sldMkLst>
      </pc:sldChg>
      <pc:sldChg chg="del">
        <pc:chgData name="Xuesu Xiao" userId="2da2dc19-76a6-42ca-a03e-a5becae5e7dc" providerId="ADAL" clId="{EA1D60AF-D11D-3B4B-B862-D25B3BAC198A}" dt="2022-11-21T03:35:49.102" v="83" actId="2696"/>
        <pc:sldMkLst>
          <pc:docMk/>
          <pc:sldMk cId="537702410" sldId="521"/>
        </pc:sldMkLst>
      </pc:sldChg>
      <pc:sldChg chg="del">
        <pc:chgData name="Xuesu Xiao" userId="2da2dc19-76a6-42ca-a03e-a5becae5e7dc" providerId="ADAL" clId="{EA1D60AF-D11D-3B4B-B862-D25B3BAC198A}" dt="2022-11-21T03:35:49.124" v="91" actId="2696"/>
        <pc:sldMkLst>
          <pc:docMk/>
          <pc:sldMk cId="4291573097" sldId="522"/>
        </pc:sldMkLst>
      </pc:sldChg>
      <pc:sldChg chg="del">
        <pc:chgData name="Xuesu Xiao" userId="2da2dc19-76a6-42ca-a03e-a5becae5e7dc" providerId="ADAL" clId="{EA1D60AF-D11D-3B4B-B862-D25B3BAC198A}" dt="2022-11-21T03:35:49.149" v="106" actId="2696"/>
        <pc:sldMkLst>
          <pc:docMk/>
          <pc:sldMk cId="949774474" sldId="523"/>
        </pc:sldMkLst>
      </pc:sldChg>
      <pc:sldChg chg="del">
        <pc:chgData name="Xuesu Xiao" userId="2da2dc19-76a6-42ca-a03e-a5becae5e7dc" providerId="ADAL" clId="{EA1D60AF-D11D-3B4B-B862-D25B3BAC198A}" dt="2022-11-21T03:35:49.145" v="97" actId="2696"/>
        <pc:sldMkLst>
          <pc:docMk/>
          <pc:sldMk cId="104043975" sldId="524"/>
        </pc:sldMkLst>
      </pc:sldChg>
      <pc:sldChg chg="del">
        <pc:chgData name="Xuesu Xiao" userId="2da2dc19-76a6-42ca-a03e-a5becae5e7dc" providerId="ADAL" clId="{EA1D60AF-D11D-3B4B-B862-D25B3BAC198A}" dt="2022-11-21T03:35:49.069" v="59" actId="2696"/>
        <pc:sldMkLst>
          <pc:docMk/>
          <pc:sldMk cId="2471529439" sldId="525"/>
        </pc:sldMkLst>
      </pc:sldChg>
      <pc:sldChg chg="del">
        <pc:chgData name="Xuesu Xiao" userId="2da2dc19-76a6-42ca-a03e-a5becae5e7dc" providerId="ADAL" clId="{EA1D60AF-D11D-3B4B-B862-D25B3BAC198A}" dt="2022-11-21T03:35:49.068" v="58" actId="2696"/>
        <pc:sldMkLst>
          <pc:docMk/>
          <pc:sldMk cId="3453069783" sldId="526"/>
        </pc:sldMkLst>
      </pc:sldChg>
      <pc:sldChg chg="del">
        <pc:chgData name="Xuesu Xiao" userId="2da2dc19-76a6-42ca-a03e-a5becae5e7dc" providerId="ADAL" clId="{EA1D60AF-D11D-3B4B-B862-D25B3BAC198A}" dt="2022-11-21T03:35:49.152" v="108" actId="2696"/>
        <pc:sldMkLst>
          <pc:docMk/>
          <pc:sldMk cId="3684819820" sldId="527"/>
        </pc:sldMkLst>
      </pc:sldChg>
      <pc:sldChg chg="del">
        <pc:chgData name="Xuesu Xiao" userId="2da2dc19-76a6-42ca-a03e-a5becae5e7dc" providerId="ADAL" clId="{EA1D60AF-D11D-3B4B-B862-D25B3BAC198A}" dt="2022-11-21T03:35:49.027" v="21" actId="2696"/>
        <pc:sldMkLst>
          <pc:docMk/>
          <pc:sldMk cId="3599424410" sldId="528"/>
        </pc:sldMkLst>
      </pc:sldChg>
      <pc:sldChg chg="del">
        <pc:chgData name="Xuesu Xiao" userId="2da2dc19-76a6-42ca-a03e-a5becae5e7dc" providerId="ADAL" clId="{EA1D60AF-D11D-3B4B-B862-D25B3BAC198A}" dt="2022-11-21T03:35:49" v="5" actId="2696"/>
        <pc:sldMkLst>
          <pc:docMk/>
          <pc:sldMk cId="1777954501" sldId="529"/>
        </pc:sldMkLst>
      </pc:sldChg>
      <pc:sldChg chg="del">
        <pc:chgData name="Xuesu Xiao" userId="2da2dc19-76a6-42ca-a03e-a5becae5e7dc" providerId="ADAL" clId="{EA1D60AF-D11D-3B4B-B862-D25B3BAC198A}" dt="2022-11-21T03:35:49.029" v="22" actId="2696"/>
        <pc:sldMkLst>
          <pc:docMk/>
          <pc:sldMk cId="3102904745" sldId="530"/>
        </pc:sldMkLst>
      </pc:sldChg>
      <pc:sldChg chg="del">
        <pc:chgData name="Xuesu Xiao" userId="2da2dc19-76a6-42ca-a03e-a5becae5e7dc" providerId="ADAL" clId="{EA1D60AF-D11D-3B4B-B862-D25B3BAC198A}" dt="2022-11-21T03:35:49.080" v="72" actId="2696"/>
        <pc:sldMkLst>
          <pc:docMk/>
          <pc:sldMk cId="2645790631" sldId="531"/>
        </pc:sldMkLst>
      </pc:sldChg>
      <pc:sldChg chg="del">
        <pc:chgData name="Xuesu Xiao" userId="2da2dc19-76a6-42ca-a03e-a5becae5e7dc" providerId="ADAL" clId="{EA1D60AF-D11D-3B4B-B862-D25B3BAC198A}" dt="2022-11-21T03:35:49.050" v="38" actId="2696"/>
        <pc:sldMkLst>
          <pc:docMk/>
          <pc:sldMk cId="1844085051" sldId="533"/>
        </pc:sldMkLst>
      </pc:sldChg>
      <pc:sldChg chg="del">
        <pc:chgData name="Xuesu Xiao" userId="2da2dc19-76a6-42ca-a03e-a5becae5e7dc" providerId="ADAL" clId="{EA1D60AF-D11D-3B4B-B862-D25B3BAC198A}" dt="2022-11-21T03:35:49.082" v="76" actId="2696"/>
        <pc:sldMkLst>
          <pc:docMk/>
          <pc:sldMk cId="3326540615" sldId="534"/>
        </pc:sldMkLst>
      </pc:sldChg>
      <pc:sldChg chg="del">
        <pc:chgData name="Xuesu Xiao" userId="2da2dc19-76a6-42ca-a03e-a5becae5e7dc" providerId="ADAL" clId="{EA1D60AF-D11D-3B4B-B862-D25B3BAC198A}" dt="2022-11-21T03:35:49.125" v="92" actId="2696"/>
        <pc:sldMkLst>
          <pc:docMk/>
          <pc:sldMk cId="700202354" sldId="535"/>
        </pc:sldMkLst>
      </pc:sldChg>
      <pc:sldChg chg="del">
        <pc:chgData name="Xuesu Xiao" userId="2da2dc19-76a6-42ca-a03e-a5becae5e7dc" providerId="ADAL" clId="{EA1D60AF-D11D-3B4B-B862-D25B3BAC198A}" dt="2022-11-21T03:35:49.078" v="69" actId="2696"/>
        <pc:sldMkLst>
          <pc:docMk/>
          <pc:sldMk cId="2552497551" sldId="536"/>
        </pc:sldMkLst>
      </pc:sldChg>
      <pc:sldChg chg="del">
        <pc:chgData name="Xuesu Xiao" userId="2da2dc19-76a6-42ca-a03e-a5becae5e7dc" providerId="ADAL" clId="{EA1D60AF-D11D-3B4B-B862-D25B3BAC198A}" dt="2022-11-21T03:35:49.065" v="54" actId="2696"/>
        <pc:sldMkLst>
          <pc:docMk/>
          <pc:sldMk cId="3364814201" sldId="537"/>
        </pc:sldMkLst>
      </pc:sldChg>
      <pc:sldChg chg="del">
        <pc:chgData name="Xuesu Xiao" userId="2da2dc19-76a6-42ca-a03e-a5becae5e7dc" providerId="ADAL" clId="{EA1D60AF-D11D-3B4B-B862-D25B3BAC198A}" dt="2022-11-21T03:35:49.013" v="12" actId="2696"/>
        <pc:sldMkLst>
          <pc:docMk/>
          <pc:sldMk cId="1256215022" sldId="538"/>
        </pc:sldMkLst>
      </pc:sldChg>
      <pc:sldChg chg="del">
        <pc:chgData name="Xuesu Xiao" userId="2da2dc19-76a6-42ca-a03e-a5becae5e7dc" providerId="ADAL" clId="{EA1D60AF-D11D-3B4B-B862-D25B3BAC198A}" dt="2022-11-21T03:35:49.026" v="20" actId="2696"/>
        <pc:sldMkLst>
          <pc:docMk/>
          <pc:sldMk cId="3464087302" sldId="539"/>
        </pc:sldMkLst>
      </pc:sldChg>
      <pc:sldChg chg="del">
        <pc:chgData name="Xuesu Xiao" userId="2da2dc19-76a6-42ca-a03e-a5becae5e7dc" providerId="ADAL" clId="{EA1D60AF-D11D-3B4B-B862-D25B3BAC198A}" dt="2022-11-21T03:35:49.014" v="13" actId="2696"/>
        <pc:sldMkLst>
          <pc:docMk/>
          <pc:sldMk cId="3188147120" sldId="540"/>
        </pc:sldMkLst>
      </pc:sldChg>
      <pc:sldChg chg="del">
        <pc:chgData name="Xuesu Xiao" userId="2da2dc19-76a6-42ca-a03e-a5becae5e7dc" providerId="ADAL" clId="{EA1D60AF-D11D-3B4B-B862-D25B3BAC198A}" dt="2022-11-21T03:35:49.055" v="41" actId="2696"/>
        <pc:sldMkLst>
          <pc:docMk/>
          <pc:sldMk cId="2714349026" sldId="541"/>
        </pc:sldMkLst>
      </pc:sldChg>
      <pc:sldChg chg="del">
        <pc:chgData name="Xuesu Xiao" userId="2da2dc19-76a6-42ca-a03e-a5becae5e7dc" providerId="ADAL" clId="{EA1D60AF-D11D-3B4B-B862-D25B3BAC198A}" dt="2022-11-21T03:35:49.053" v="40" actId="2696"/>
        <pc:sldMkLst>
          <pc:docMk/>
          <pc:sldMk cId="2568830094" sldId="542"/>
        </pc:sldMkLst>
      </pc:sldChg>
      <pc:sldChg chg="del">
        <pc:chgData name="Xuesu Xiao" userId="2da2dc19-76a6-42ca-a03e-a5becae5e7dc" providerId="ADAL" clId="{EA1D60AF-D11D-3B4B-B862-D25B3BAC198A}" dt="2022-11-21T03:35:49.145" v="98" actId="2696"/>
        <pc:sldMkLst>
          <pc:docMk/>
          <pc:sldMk cId="2757466304" sldId="543"/>
        </pc:sldMkLst>
      </pc:sldChg>
      <pc:sldChg chg="del">
        <pc:chgData name="Xuesu Xiao" userId="2da2dc19-76a6-42ca-a03e-a5becae5e7dc" providerId="ADAL" clId="{EA1D60AF-D11D-3B4B-B862-D25B3BAC198A}" dt="2022-11-21T03:35:49.081" v="74" actId="2696"/>
        <pc:sldMkLst>
          <pc:docMk/>
          <pc:sldMk cId="1344623835" sldId="544"/>
        </pc:sldMkLst>
      </pc:sldChg>
      <pc:sldChg chg="del">
        <pc:chgData name="Xuesu Xiao" userId="2da2dc19-76a6-42ca-a03e-a5becae5e7dc" providerId="ADAL" clId="{EA1D60AF-D11D-3B4B-B862-D25B3BAC198A}" dt="2022-11-21T03:35:49.074" v="64" actId="2696"/>
        <pc:sldMkLst>
          <pc:docMk/>
          <pc:sldMk cId="1506917323" sldId="545"/>
        </pc:sldMkLst>
      </pc:sldChg>
      <pc:sldChg chg="del">
        <pc:chgData name="Xuesu Xiao" userId="2da2dc19-76a6-42ca-a03e-a5becae5e7dc" providerId="ADAL" clId="{EA1D60AF-D11D-3B4B-B862-D25B3BAC198A}" dt="2022-11-21T03:35:49.072" v="62" actId="2696"/>
        <pc:sldMkLst>
          <pc:docMk/>
          <pc:sldMk cId="3660671021" sldId="546"/>
        </pc:sldMkLst>
      </pc:sldChg>
      <pc:sldChg chg="del">
        <pc:chgData name="Xuesu Xiao" userId="2da2dc19-76a6-42ca-a03e-a5becae5e7dc" providerId="ADAL" clId="{EA1D60AF-D11D-3B4B-B862-D25B3BAC198A}" dt="2022-11-21T03:35:49.063" v="52" actId="2696"/>
        <pc:sldMkLst>
          <pc:docMk/>
          <pc:sldMk cId="474829566" sldId="547"/>
        </pc:sldMkLst>
      </pc:sldChg>
      <pc:sldChg chg="del">
        <pc:chgData name="Xuesu Xiao" userId="2da2dc19-76a6-42ca-a03e-a5becae5e7dc" providerId="ADAL" clId="{EA1D60AF-D11D-3B4B-B862-D25B3BAC198A}" dt="2022-11-21T03:35:49.103" v="85" actId="2696"/>
        <pc:sldMkLst>
          <pc:docMk/>
          <pc:sldMk cId="2439955799" sldId="548"/>
        </pc:sldMkLst>
      </pc:sldChg>
      <pc:sldChg chg="del">
        <pc:chgData name="Xuesu Xiao" userId="2da2dc19-76a6-42ca-a03e-a5becae5e7dc" providerId="ADAL" clId="{EA1D60AF-D11D-3B4B-B862-D25B3BAC198A}" dt="2022-11-21T03:35:49.036" v="28" actId="2696"/>
        <pc:sldMkLst>
          <pc:docMk/>
          <pc:sldMk cId="2859365330" sldId="549"/>
        </pc:sldMkLst>
      </pc:sldChg>
      <pc:sldChg chg="del">
        <pc:chgData name="Xuesu Xiao" userId="2da2dc19-76a6-42ca-a03e-a5becae5e7dc" providerId="ADAL" clId="{EA1D60AF-D11D-3B4B-B862-D25B3BAC198A}" dt="2022-11-21T03:35:49.057" v="43" actId="2696"/>
        <pc:sldMkLst>
          <pc:docMk/>
          <pc:sldMk cId="2061933416" sldId="552"/>
        </pc:sldMkLst>
      </pc:sldChg>
      <pc:sldChg chg="del">
        <pc:chgData name="Xuesu Xiao" userId="2da2dc19-76a6-42ca-a03e-a5becae5e7dc" providerId="ADAL" clId="{EA1D60AF-D11D-3B4B-B862-D25B3BAC198A}" dt="2022-11-21T03:35:49.125" v="93" actId="2696"/>
        <pc:sldMkLst>
          <pc:docMk/>
          <pc:sldMk cId="427398067" sldId="553"/>
        </pc:sldMkLst>
      </pc:sldChg>
      <pc:sldChg chg="addSp delSp modSp add mod">
        <pc:chgData name="Xuesu Xiao" userId="2da2dc19-76a6-42ca-a03e-a5becae5e7dc" providerId="ADAL" clId="{EA1D60AF-D11D-3B4B-B862-D25B3BAC198A}" dt="2022-11-21T04:14:59.953" v="521"/>
        <pc:sldMkLst>
          <pc:docMk/>
          <pc:sldMk cId="3207727416" sldId="554"/>
        </pc:sldMkLst>
        <pc:spChg chg="mod">
          <ac:chgData name="Xuesu Xiao" userId="2da2dc19-76a6-42ca-a03e-a5becae5e7dc" providerId="ADAL" clId="{EA1D60AF-D11D-3B4B-B862-D25B3BAC198A}" dt="2022-11-21T03:36:05.806" v="122" actId="27636"/>
          <ac:spMkLst>
            <pc:docMk/>
            <pc:sldMk cId="3207727416" sldId="554"/>
            <ac:spMk id="3" creationId="{C703D3CD-5059-9B48-ABDE-785B4C3496F4}"/>
          </ac:spMkLst>
        </pc:spChg>
        <pc:spChg chg="del">
          <ac:chgData name="Xuesu Xiao" userId="2da2dc19-76a6-42ca-a03e-a5becae5e7dc" providerId="ADAL" clId="{EA1D60AF-D11D-3B4B-B862-D25B3BAC198A}" dt="2022-11-21T03:36:23.442" v="135"/>
          <ac:spMkLst>
            <pc:docMk/>
            <pc:sldMk cId="3207727416" sldId="554"/>
            <ac:spMk id="4" creationId="{32958595-3AA3-B743-A720-B939929A0F7B}"/>
          </ac:spMkLst>
        </pc:spChg>
        <pc:spChg chg="add del mod">
          <ac:chgData name="Xuesu Xiao" userId="2da2dc19-76a6-42ca-a03e-a5becae5e7dc" providerId="ADAL" clId="{EA1D60AF-D11D-3B4B-B862-D25B3BAC198A}" dt="2022-11-21T04:14:59.953" v="521"/>
          <ac:spMkLst>
            <pc:docMk/>
            <pc:sldMk cId="3207727416" sldId="554"/>
            <ac:spMk id="4" creationId="{36036707-60A4-794C-D426-2EE83E4E401C}"/>
          </ac:spMkLst>
        </pc:spChg>
      </pc:sldChg>
      <pc:sldChg chg="del">
        <pc:chgData name="Xuesu Xiao" userId="2da2dc19-76a6-42ca-a03e-a5becae5e7dc" providerId="ADAL" clId="{EA1D60AF-D11D-3B4B-B862-D25B3BAC198A}" dt="2022-11-21T03:35:49.002" v="6" actId="2696"/>
        <pc:sldMkLst>
          <pc:docMk/>
          <pc:sldMk cId="1931302297" sldId="555"/>
        </pc:sldMkLst>
      </pc:sldChg>
      <pc:sldChg chg="del">
        <pc:chgData name="Xuesu Xiao" userId="2da2dc19-76a6-42ca-a03e-a5becae5e7dc" providerId="ADAL" clId="{EA1D60AF-D11D-3B4B-B862-D25B3BAC198A}" dt="2022-11-21T03:35:49.078" v="70" actId="2696"/>
        <pc:sldMkLst>
          <pc:docMk/>
          <pc:sldMk cId="476804034" sldId="556"/>
        </pc:sldMkLst>
      </pc:sldChg>
      <pc:sldChg chg="del">
        <pc:chgData name="Xuesu Xiao" userId="2da2dc19-76a6-42ca-a03e-a5becae5e7dc" providerId="ADAL" clId="{EA1D60AF-D11D-3B4B-B862-D25B3BAC198A}" dt="2022-11-21T03:35:49.146" v="100" actId="2696"/>
        <pc:sldMkLst>
          <pc:docMk/>
          <pc:sldMk cId="1114881922" sldId="557"/>
        </pc:sldMkLst>
      </pc:sldChg>
      <pc:sldChg chg="del">
        <pc:chgData name="Xuesu Xiao" userId="2da2dc19-76a6-42ca-a03e-a5becae5e7dc" providerId="ADAL" clId="{EA1D60AF-D11D-3B4B-B862-D25B3BAC198A}" dt="2022-11-21T03:35:49.045" v="33" actId="2696"/>
        <pc:sldMkLst>
          <pc:docMk/>
          <pc:sldMk cId="694574617" sldId="558"/>
        </pc:sldMkLst>
      </pc:sldChg>
      <pc:sldChg chg="del">
        <pc:chgData name="Xuesu Xiao" userId="2da2dc19-76a6-42ca-a03e-a5becae5e7dc" providerId="ADAL" clId="{EA1D60AF-D11D-3B4B-B862-D25B3BAC198A}" dt="2022-11-21T03:35:49.080" v="73" actId="2696"/>
        <pc:sldMkLst>
          <pc:docMk/>
          <pc:sldMk cId="3070446177" sldId="559"/>
        </pc:sldMkLst>
      </pc:sldChg>
      <pc:sldChg chg="del">
        <pc:chgData name="Xuesu Xiao" userId="2da2dc19-76a6-42ca-a03e-a5becae5e7dc" providerId="ADAL" clId="{EA1D60AF-D11D-3B4B-B862-D25B3BAC198A}" dt="2022-11-21T03:35:49.126" v="94" actId="2696"/>
        <pc:sldMkLst>
          <pc:docMk/>
          <pc:sldMk cId="635617404" sldId="560"/>
        </pc:sldMkLst>
      </pc:sldChg>
      <pc:sldChg chg="del">
        <pc:chgData name="Xuesu Xiao" userId="2da2dc19-76a6-42ca-a03e-a5becae5e7dc" providerId="ADAL" clId="{EA1D60AF-D11D-3B4B-B862-D25B3BAC198A}" dt="2022-11-21T03:35:49.076" v="67" actId="2696"/>
        <pc:sldMkLst>
          <pc:docMk/>
          <pc:sldMk cId="3884508260" sldId="561"/>
        </pc:sldMkLst>
      </pc:sldChg>
      <pc:sldChg chg="del">
        <pc:chgData name="Xuesu Xiao" userId="2da2dc19-76a6-42ca-a03e-a5becae5e7dc" providerId="ADAL" clId="{EA1D60AF-D11D-3B4B-B862-D25B3BAC198A}" dt="2022-11-21T03:35:49.077" v="68" actId="2696"/>
        <pc:sldMkLst>
          <pc:docMk/>
          <pc:sldMk cId="2018384592" sldId="562"/>
        </pc:sldMkLst>
      </pc:sldChg>
      <pc:sldChg chg="del">
        <pc:chgData name="Xuesu Xiao" userId="2da2dc19-76a6-42ca-a03e-a5becae5e7dc" providerId="ADAL" clId="{EA1D60AF-D11D-3B4B-B862-D25B3BAC198A}" dt="2022-11-21T03:35:49.058" v="45" actId="2696"/>
        <pc:sldMkLst>
          <pc:docMk/>
          <pc:sldMk cId="3778082309" sldId="564"/>
        </pc:sldMkLst>
      </pc:sldChg>
      <pc:sldChg chg="del">
        <pc:chgData name="Xuesu Xiao" userId="2da2dc19-76a6-42ca-a03e-a5becae5e7dc" providerId="ADAL" clId="{EA1D60AF-D11D-3B4B-B862-D25B3BAC198A}" dt="2022-11-21T03:35:49.100" v="81" actId="2696"/>
        <pc:sldMkLst>
          <pc:docMk/>
          <pc:sldMk cId="2684804365" sldId="566"/>
        </pc:sldMkLst>
      </pc:sldChg>
      <pc:sldChg chg="del">
        <pc:chgData name="Xuesu Xiao" userId="2da2dc19-76a6-42ca-a03e-a5becae5e7dc" providerId="ADAL" clId="{EA1D60AF-D11D-3B4B-B862-D25B3BAC198A}" dt="2022-11-21T03:35:49.075" v="66" actId="2696"/>
        <pc:sldMkLst>
          <pc:docMk/>
          <pc:sldMk cId="3572889254" sldId="567"/>
        </pc:sldMkLst>
      </pc:sldChg>
      <pc:sldChg chg="del">
        <pc:chgData name="Xuesu Xiao" userId="2da2dc19-76a6-42ca-a03e-a5becae5e7dc" providerId="ADAL" clId="{EA1D60AF-D11D-3B4B-B862-D25B3BAC198A}" dt="2022-11-21T03:35:49.020" v="17" actId="2696"/>
        <pc:sldMkLst>
          <pc:docMk/>
          <pc:sldMk cId="2040415400" sldId="568"/>
        </pc:sldMkLst>
      </pc:sldChg>
      <pc:sldChg chg="del">
        <pc:chgData name="Xuesu Xiao" userId="2da2dc19-76a6-42ca-a03e-a5becae5e7dc" providerId="ADAL" clId="{EA1D60AF-D11D-3B4B-B862-D25B3BAC198A}" dt="2022-11-21T03:35:49.018" v="15" actId="2696"/>
        <pc:sldMkLst>
          <pc:docMk/>
          <pc:sldMk cId="3134613645" sldId="569"/>
        </pc:sldMkLst>
      </pc:sldChg>
      <pc:sldChg chg="del">
        <pc:chgData name="Xuesu Xiao" userId="2da2dc19-76a6-42ca-a03e-a5becae5e7dc" providerId="ADAL" clId="{EA1D60AF-D11D-3B4B-B862-D25B3BAC198A}" dt="2022-11-21T03:35:49.056" v="42" actId="2696"/>
        <pc:sldMkLst>
          <pc:docMk/>
          <pc:sldMk cId="2549621000" sldId="570"/>
        </pc:sldMkLst>
      </pc:sldChg>
      <pc:sldChg chg="del">
        <pc:chgData name="Xuesu Xiao" userId="2da2dc19-76a6-42ca-a03e-a5becae5e7dc" providerId="ADAL" clId="{EA1D60AF-D11D-3B4B-B862-D25B3BAC198A}" dt="2022-11-21T03:35:49.057" v="44" actId="2696"/>
        <pc:sldMkLst>
          <pc:docMk/>
          <pc:sldMk cId="3006710073" sldId="571"/>
        </pc:sldMkLst>
      </pc:sldChg>
      <pc:sldChg chg="del">
        <pc:chgData name="Xuesu Xiao" userId="2da2dc19-76a6-42ca-a03e-a5becae5e7dc" providerId="ADAL" clId="{EA1D60AF-D11D-3B4B-B862-D25B3BAC198A}" dt="2022-11-21T03:35:49.062" v="50" actId="2696"/>
        <pc:sldMkLst>
          <pc:docMk/>
          <pc:sldMk cId="4039452763" sldId="572"/>
        </pc:sldMkLst>
      </pc:sldChg>
      <pc:sldChg chg="del">
        <pc:chgData name="Xuesu Xiao" userId="2da2dc19-76a6-42ca-a03e-a5becae5e7dc" providerId="ADAL" clId="{EA1D60AF-D11D-3B4B-B862-D25B3BAC198A}" dt="2022-11-21T03:35:49.004" v="7" actId="2696"/>
        <pc:sldMkLst>
          <pc:docMk/>
          <pc:sldMk cId="3091960688" sldId="573"/>
        </pc:sldMkLst>
      </pc:sldChg>
      <pc:sldChg chg="del">
        <pc:chgData name="Xuesu Xiao" userId="2da2dc19-76a6-42ca-a03e-a5becae5e7dc" providerId="ADAL" clId="{EA1D60AF-D11D-3B4B-B862-D25B3BAC198A}" dt="2022-11-21T03:35:49.147" v="101" actId="2696"/>
        <pc:sldMkLst>
          <pc:docMk/>
          <pc:sldMk cId="1928649911" sldId="574"/>
        </pc:sldMkLst>
      </pc:sldChg>
      <pc:sldChg chg="del">
        <pc:chgData name="Xuesu Xiao" userId="2da2dc19-76a6-42ca-a03e-a5becae5e7dc" providerId="ADAL" clId="{EA1D60AF-D11D-3B4B-B862-D25B3BAC198A}" dt="2022-11-21T03:35:49.154" v="109" actId="2696"/>
        <pc:sldMkLst>
          <pc:docMk/>
          <pc:sldMk cId="4015384867" sldId="575"/>
        </pc:sldMkLst>
      </pc:sldChg>
      <pc:sldChg chg="del">
        <pc:chgData name="Xuesu Xiao" userId="2da2dc19-76a6-42ca-a03e-a5becae5e7dc" providerId="ADAL" clId="{EA1D60AF-D11D-3B4B-B862-D25B3BAC198A}" dt="2022-11-21T03:35:49.084" v="79" actId="2696"/>
        <pc:sldMkLst>
          <pc:docMk/>
          <pc:sldMk cId="3853112281" sldId="576"/>
        </pc:sldMkLst>
      </pc:sldChg>
      <pc:sldChg chg="del">
        <pc:chgData name="Xuesu Xiao" userId="2da2dc19-76a6-42ca-a03e-a5becae5e7dc" providerId="ADAL" clId="{EA1D60AF-D11D-3B4B-B862-D25B3BAC198A}" dt="2022-11-21T03:35:49.024" v="19" actId="2696"/>
        <pc:sldMkLst>
          <pc:docMk/>
          <pc:sldMk cId="3110172895" sldId="577"/>
        </pc:sldMkLst>
      </pc:sldChg>
      <pc:sldChg chg="del">
        <pc:chgData name="Xuesu Xiao" userId="2da2dc19-76a6-42ca-a03e-a5becae5e7dc" providerId="ADAL" clId="{EA1D60AF-D11D-3B4B-B862-D25B3BAC198A}" dt="2022-11-21T03:35:49.033" v="25" actId="2696"/>
        <pc:sldMkLst>
          <pc:docMk/>
          <pc:sldMk cId="3094322347" sldId="578"/>
        </pc:sldMkLst>
      </pc:sldChg>
      <pc:sldChg chg="addSp delSp modSp add mod">
        <pc:chgData name="Xuesu Xiao" userId="2da2dc19-76a6-42ca-a03e-a5becae5e7dc" providerId="ADAL" clId="{EA1D60AF-D11D-3B4B-B862-D25B3BAC198A}" dt="2022-11-21T04:14:59.953" v="521"/>
        <pc:sldMkLst>
          <pc:docMk/>
          <pc:sldMk cId="3693126338" sldId="579"/>
        </pc:sldMkLst>
        <pc:spChg chg="mod">
          <ac:chgData name="Xuesu Xiao" userId="2da2dc19-76a6-42ca-a03e-a5becae5e7dc" providerId="ADAL" clId="{EA1D60AF-D11D-3B4B-B862-D25B3BAC198A}" dt="2022-11-21T03:36:05.773" v="121" actId="27636"/>
          <ac:spMkLst>
            <pc:docMk/>
            <pc:sldMk cId="3693126338" sldId="579"/>
            <ac:spMk id="3" creationId="{5E5F743B-BC2E-2A43-81D1-4AFD0CE95C1E}"/>
          </ac:spMkLst>
        </pc:spChg>
        <pc:spChg chg="del">
          <ac:chgData name="Xuesu Xiao" userId="2da2dc19-76a6-42ca-a03e-a5becae5e7dc" providerId="ADAL" clId="{EA1D60AF-D11D-3B4B-B862-D25B3BAC198A}" dt="2022-11-21T03:36:23.442" v="135"/>
          <ac:spMkLst>
            <pc:docMk/>
            <pc:sldMk cId="3693126338" sldId="579"/>
            <ac:spMk id="4" creationId="{21288C7D-4A27-A04A-A3D2-9E59C96FF8ED}"/>
          </ac:spMkLst>
        </pc:spChg>
        <pc:spChg chg="add del mod">
          <ac:chgData name="Xuesu Xiao" userId="2da2dc19-76a6-42ca-a03e-a5becae5e7dc" providerId="ADAL" clId="{EA1D60AF-D11D-3B4B-B862-D25B3BAC198A}" dt="2022-11-21T04:14:59.953" v="521"/>
          <ac:spMkLst>
            <pc:docMk/>
            <pc:sldMk cId="3693126338" sldId="579"/>
            <ac:spMk id="4" creationId="{E8B4512E-320F-E2C8-B664-1079E6F978EE}"/>
          </ac:spMkLst>
        </pc:spChg>
      </pc:sldChg>
      <pc:sldChg chg="del">
        <pc:chgData name="Xuesu Xiao" userId="2da2dc19-76a6-42ca-a03e-a5becae5e7dc" providerId="ADAL" clId="{EA1D60AF-D11D-3B4B-B862-D25B3BAC198A}" dt="2022-11-21T03:35:49.006" v="8" actId="2696"/>
        <pc:sldMkLst>
          <pc:docMk/>
          <pc:sldMk cId="992131405" sldId="580"/>
        </pc:sldMkLst>
      </pc:sldChg>
      <pc:sldChg chg="del">
        <pc:chgData name="Xuesu Xiao" userId="2da2dc19-76a6-42ca-a03e-a5becae5e7dc" providerId="ADAL" clId="{EA1D60AF-D11D-3B4B-B862-D25B3BAC198A}" dt="2022-11-21T03:35:49.071" v="61" actId="2696"/>
        <pc:sldMkLst>
          <pc:docMk/>
          <pc:sldMk cId="3800311377" sldId="581"/>
        </pc:sldMkLst>
      </pc:sldChg>
      <pc:sldChg chg="del">
        <pc:chgData name="Xuesu Xiao" userId="2da2dc19-76a6-42ca-a03e-a5becae5e7dc" providerId="ADAL" clId="{EA1D60AF-D11D-3B4B-B862-D25B3BAC198A}" dt="2022-11-21T03:35:48.990" v="1" actId="2696"/>
        <pc:sldMkLst>
          <pc:docMk/>
          <pc:sldMk cId="2591884390" sldId="582"/>
        </pc:sldMkLst>
      </pc:sldChg>
      <pc:sldChg chg="del">
        <pc:chgData name="Xuesu Xiao" userId="2da2dc19-76a6-42ca-a03e-a5becae5e7dc" providerId="ADAL" clId="{EA1D60AF-D11D-3B4B-B862-D25B3BAC198A}" dt="2022-11-21T03:35:49.049" v="37" actId="2696"/>
        <pc:sldMkLst>
          <pc:docMk/>
          <pc:sldMk cId="2634162206" sldId="583"/>
        </pc:sldMkLst>
      </pc:sldChg>
      <pc:sldChg chg="del">
        <pc:chgData name="Xuesu Xiao" userId="2da2dc19-76a6-42ca-a03e-a5becae5e7dc" providerId="ADAL" clId="{EA1D60AF-D11D-3B4B-B862-D25B3BAC198A}" dt="2022-11-21T03:35:49.146" v="99" actId="2696"/>
        <pc:sldMkLst>
          <pc:docMk/>
          <pc:sldMk cId="1637302785" sldId="584"/>
        </pc:sldMkLst>
      </pc:sldChg>
      <pc:sldChg chg="del">
        <pc:chgData name="Xuesu Xiao" userId="2da2dc19-76a6-42ca-a03e-a5becae5e7dc" providerId="ADAL" clId="{EA1D60AF-D11D-3B4B-B862-D25B3BAC198A}" dt="2022-11-21T03:35:49.009" v="10" actId="2696"/>
        <pc:sldMkLst>
          <pc:docMk/>
          <pc:sldMk cId="3711770720" sldId="585"/>
        </pc:sldMkLst>
      </pc:sldChg>
      <pc:sldChg chg="del">
        <pc:chgData name="Xuesu Xiao" userId="2da2dc19-76a6-42ca-a03e-a5becae5e7dc" providerId="ADAL" clId="{EA1D60AF-D11D-3B4B-B862-D25B3BAC198A}" dt="2022-11-21T03:35:49.149" v="105" actId="2696"/>
        <pc:sldMkLst>
          <pc:docMk/>
          <pc:sldMk cId="2589472220" sldId="586"/>
        </pc:sldMkLst>
      </pc:sldChg>
      <pc:sldChg chg="del">
        <pc:chgData name="Xuesu Xiao" userId="2da2dc19-76a6-42ca-a03e-a5becae5e7dc" providerId="ADAL" clId="{EA1D60AF-D11D-3B4B-B862-D25B3BAC198A}" dt="2022-11-21T03:35:49.104" v="86" actId="2696"/>
        <pc:sldMkLst>
          <pc:docMk/>
          <pc:sldMk cId="2224860193" sldId="587"/>
        </pc:sldMkLst>
      </pc:sldChg>
      <pc:sldChg chg="del">
        <pc:chgData name="Xuesu Xiao" userId="2da2dc19-76a6-42ca-a03e-a5becae5e7dc" providerId="ADAL" clId="{EA1D60AF-D11D-3B4B-B862-D25B3BAC198A}" dt="2022-11-21T03:35:49.105" v="87" actId="2696"/>
        <pc:sldMkLst>
          <pc:docMk/>
          <pc:sldMk cId="2197975286" sldId="588"/>
        </pc:sldMkLst>
      </pc:sldChg>
      <pc:sldChg chg="del">
        <pc:chgData name="Xuesu Xiao" userId="2da2dc19-76a6-42ca-a03e-a5becae5e7dc" providerId="ADAL" clId="{EA1D60AF-D11D-3B4B-B862-D25B3BAC198A}" dt="2022-11-21T03:35:48.994" v="3" actId="2696"/>
        <pc:sldMkLst>
          <pc:docMk/>
          <pc:sldMk cId="4280732790" sldId="589"/>
        </pc:sldMkLst>
      </pc:sldChg>
      <pc:sldChg chg="del">
        <pc:chgData name="Xuesu Xiao" userId="2da2dc19-76a6-42ca-a03e-a5becae5e7dc" providerId="ADAL" clId="{EA1D60AF-D11D-3B4B-B862-D25B3BAC198A}" dt="2022-11-21T03:35:49.157" v="111" actId="2696"/>
        <pc:sldMkLst>
          <pc:docMk/>
          <pc:sldMk cId="364560320" sldId="590"/>
        </pc:sldMkLst>
      </pc:sldChg>
      <pc:sldChg chg="del">
        <pc:chgData name="Xuesu Xiao" userId="2da2dc19-76a6-42ca-a03e-a5becae5e7dc" providerId="ADAL" clId="{EA1D60AF-D11D-3B4B-B862-D25B3BAC198A}" dt="2022-11-21T03:35:49.124" v="90" actId="2696"/>
        <pc:sldMkLst>
          <pc:docMk/>
          <pc:sldMk cId="415461241" sldId="591"/>
        </pc:sldMkLst>
      </pc:sldChg>
      <pc:sldChg chg="del">
        <pc:chgData name="Xuesu Xiao" userId="2da2dc19-76a6-42ca-a03e-a5becae5e7dc" providerId="ADAL" clId="{EA1D60AF-D11D-3B4B-B862-D25B3BAC198A}" dt="2022-11-21T03:35:49.079" v="71" actId="2696"/>
        <pc:sldMkLst>
          <pc:docMk/>
          <pc:sldMk cId="1746080705" sldId="592"/>
        </pc:sldMkLst>
      </pc:sldChg>
      <pc:sldChg chg="del">
        <pc:chgData name="Xuesu Xiao" userId="2da2dc19-76a6-42ca-a03e-a5becae5e7dc" providerId="ADAL" clId="{EA1D60AF-D11D-3B4B-B862-D25B3BAC198A}" dt="2022-11-21T03:35:49.083" v="77" actId="2696"/>
        <pc:sldMkLst>
          <pc:docMk/>
          <pc:sldMk cId="1383599620" sldId="593"/>
        </pc:sldMkLst>
      </pc:sldChg>
      <pc:sldChg chg="del">
        <pc:chgData name="Xuesu Xiao" userId="2da2dc19-76a6-42ca-a03e-a5becae5e7dc" providerId="ADAL" clId="{EA1D60AF-D11D-3B4B-B862-D25B3BAC198A}" dt="2022-11-21T03:35:49.063" v="51" actId="2696"/>
        <pc:sldMkLst>
          <pc:docMk/>
          <pc:sldMk cId="2496596964" sldId="594"/>
        </pc:sldMkLst>
      </pc:sldChg>
      <pc:sldChg chg="del">
        <pc:chgData name="Xuesu Xiao" userId="2da2dc19-76a6-42ca-a03e-a5becae5e7dc" providerId="ADAL" clId="{EA1D60AF-D11D-3B4B-B862-D25B3BAC198A}" dt="2022-11-21T03:35:49.148" v="103" actId="2696"/>
        <pc:sldMkLst>
          <pc:docMk/>
          <pc:sldMk cId="2869204624" sldId="595"/>
        </pc:sldMkLst>
      </pc:sldChg>
      <pc:sldChg chg="del">
        <pc:chgData name="Xuesu Xiao" userId="2da2dc19-76a6-42ca-a03e-a5becae5e7dc" providerId="ADAL" clId="{EA1D60AF-D11D-3B4B-B862-D25B3BAC198A}" dt="2022-11-21T03:35:49.150" v="107" actId="2696"/>
        <pc:sldMkLst>
          <pc:docMk/>
          <pc:sldMk cId="1404185834" sldId="596"/>
        </pc:sldMkLst>
      </pc:sldChg>
      <pc:sldChg chg="del">
        <pc:chgData name="Xuesu Xiao" userId="2da2dc19-76a6-42ca-a03e-a5becae5e7dc" providerId="ADAL" clId="{EA1D60AF-D11D-3B4B-B862-D25B3BAC198A}" dt="2022-11-21T03:35:49.084" v="78" actId="2696"/>
        <pc:sldMkLst>
          <pc:docMk/>
          <pc:sldMk cId="3029685588" sldId="597"/>
        </pc:sldMkLst>
      </pc:sldChg>
      <pc:sldChg chg="addSp delSp modSp add">
        <pc:chgData name="Xuesu Xiao" userId="2da2dc19-76a6-42ca-a03e-a5becae5e7dc" providerId="ADAL" clId="{EA1D60AF-D11D-3B4B-B862-D25B3BAC198A}" dt="2022-11-21T04:14:59.953" v="521"/>
        <pc:sldMkLst>
          <pc:docMk/>
          <pc:sldMk cId="2508095784" sldId="598"/>
        </pc:sldMkLst>
        <pc:spChg chg="add del mod">
          <ac:chgData name="Xuesu Xiao" userId="2da2dc19-76a6-42ca-a03e-a5becae5e7dc" providerId="ADAL" clId="{EA1D60AF-D11D-3B4B-B862-D25B3BAC198A}" dt="2022-11-21T04:14:59.953" v="521"/>
          <ac:spMkLst>
            <pc:docMk/>
            <pc:sldMk cId="2508095784" sldId="598"/>
            <ac:spMk id="3" creationId="{E888424E-0E75-D1D6-6258-E50AEC2FADCE}"/>
          </ac:spMkLst>
        </pc:spChg>
        <pc:spChg chg="del">
          <ac:chgData name="Xuesu Xiao" userId="2da2dc19-76a6-42ca-a03e-a5becae5e7dc" providerId="ADAL" clId="{EA1D60AF-D11D-3B4B-B862-D25B3BAC198A}" dt="2022-11-21T03:36:23.442" v="135"/>
          <ac:spMkLst>
            <pc:docMk/>
            <pc:sldMk cId="2508095784" sldId="598"/>
            <ac:spMk id="4" creationId="{A5C5E85E-C834-954F-841B-02D121AD240F}"/>
          </ac:spMkLst>
        </pc:spChg>
      </pc:sldChg>
      <pc:sldChg chg="addSp delSp modSp add">
        <pc:chgData name="Xuesu Xiao" userId="2da2dc19-76a6-42ca-a03e-a5becae5e7dc" providerId="ADAL" clId="{EA1D60AF-D11D-3B4B-B862-D25B3BAC198A}" dt="2022-11-21T04:14:59.953" v="521"/>
        <pc:sldMkLst>
          <pc:docMk/>
          <pc:sldMk cId="3320774861" sldId="599"/>
        </pc:sldMkLst>
        <pc:spChg chg="add del mod">
          <ac:chgData name="Xuesu Xiao" userId="2da2dc19-76a6-42ca-a03e-a5becae5e7dc" providerId="ADAL" clId="{EA1D60AF-D11D-3B4B-B862-D25B3BAC198A}" dt="2022-11-21T04:14:59.953" v="521"/>
          <ac:spMkLst>
            <pc:docMk/>
            <pc:sldMk cId="3320774861" sldId="599"/>
            <ac:spMk id="3" creationId="{B4CC7196-C5A4-3C60-9038-EC922C1471DC}"/>
          </ac:spMkLst>
        </pc:spChg>
        <pc:spChg chg="del">
          <ac:chgData name="Xuesu Xiao" userId="2da2dc19-76a6-42ca-a03e-a5becae5e7dc" providerId="ADAL" clId="{EA1D60AF-D11D-3B4B-B862-D25B3BAC198A}" dt="2022-11-21T03:36:23.442" v="135"/>
          <ac:spMkLst>
            <pc:docMk/>
            <pc:sldMk cId="3320774861" sldId="599"/>
            <ac:spMk id="4" creationId="{A5C5E85E-C834-954F-841B-02D121AD240F}"/>
          </ac:spMkLst>
        </pc:spChg>
      </pc:sldChg>
      <pc:sldChg chg="addSp delSp modSp add">
        <pc:chgData name="Xuesu Xiao" userId="2da2dc19-76a6-42ca-a03e-a5becae5e7dc" providerId="ADAL" clId="{EA1D60AF-D11D-3B4B-B862-D25B3BAC198A}" dt="2022-11-21T04:14:59.953" v="521"/>
        <pc:sldMkLst>
          <pc:docMk/>
          <pc:sldMk cId="3515876087" sldId="600"/>
        </pc:sldMkLst>
        <pc:spChg chg="add del mod">
          <ac:chgData name="Xuesu Xiao" userId="2da2dc19-76a6-42ca-a03e-a5becae5e7dc" providerId="ADAL" clId="{EA1D60AF-D11D-3B4B-B862-D25B3BAC198A}" dt="2022-11-21T04:14:59.953" v="521"/>
          <ac:spMkLst>
            <pc:docMk/>
            <pc:sldMk cId="3515876087" sldId="600"/>
            <ac:spMk id="3" creationId="{C1921FB7-9D58-BA17-2C0D-28819D19EDB6}"/>
          </ac:spMkLst>
        </pc:spChg>
        <pc:spChg chg="del">
          <ac:chgData name="Xuesu Xiao" userId="2da2dc19-76a6-42ca-a03e-a5becae5e7dc" providerId="ADAL" clId="{EA1D60AF-D11D-3B4B-B862-D25B3BAC198A}" dt="2022-11-21T03:36:23.442" v="135"/>
          <ac:spMkLst>
            <pc:docMk/>
            <pc:sldMk cId="3515876087" sldId="600"/>
            <ac:spMk id="4" creationId="{A5C5E85E-C834-954F-841B-02D121AD240F}"/>
          </ac:spMkLst>
        </pc:spChg>
      </pc:sldChg>
      <pc:sldChg chg="del">
        <pc:chgData name="Xuesu Xiao" userId="2da2dc19-76a6-42ca-a03e-a5becae5e7dc" providerId="ADAL" clId="{EA1D60AF-D11D-3B4B-B862-D25B3BAC198A}" dt="2022-11-21T03:35:48.992" v="2" actId="2696"/>
        <pc:sldMkLst>
          <pc:docMk/>
          <pc:sldMk cId="1234853135" sldId="601"/>
        </pc:sldMkLst>
      </pc:sldChg>
      <pc:sldChg chg="addSp delSp modSp add">
        <pc:chgData name="Xuesu Xiao" userId="2da2dc19-76a6-42ca-a03e-a5becae5e7dc" providerId="ADAL" clId="{EA1D60AF-D11D-3B4B-B862-D25B3BAC198A}" dt="2022-11-21T04:14:59.953" v="521"/>
        <pc:sldMkLst>
          <pc:docMk/>
          <pc:sldMk cId="2727712641" sldId="602"/>
        </pc:sldMkLst>
        <pc:spChg chg="add del mod">
          <ac:chgData name="Xuesu Xiao" userId="2da2dc19-76a6-42ca-a03e-a5becae5e7dc" providerId="ADAL" clId="{EA1D60AF-D11D-3B4B-B862-D25B3BAC198A}" dt="2022-11-21T04:14:59.953" v="521"/>
          <ac:spMkLst>
            <pc:docMk/>
            <pc:sldMk cId="2727712641" sldId="602"/>
            <ac:spMk id="3" creationId="{FC832227-0265-A8A4-A13D-1F754E40B6BE}"/>
          </ac:spMkLst>
        </pc:spChg>
        <pc:spChg chg="del">
          <ac:chgData name="Xuesu Xiao" userId="2da2dc19-76a6-42ca-a03e-a5becae5e7dc" providerId="ADAL" clId="{EA1D60AF-D11D-3B4B-B862-D25B3BAC198A}" dt="2022-11-21T03:36:23.442" v="135"/>
          <ac:spMkLst>
            <pc:docMk/>
            <pc:sldMk cId="2727712641" sldId="602"/>
            <ac:spMk id="4" creationId="{A5C5E85E-C834-954F-841B-02D121AD240F}"/>
          </ac:spMkLst>
        </pc:spChg>
      </pc:sldChg>
      <pc:sldChg chg="del">
        <pc:chgData name="Xuesu Xiao" userId="2da2dc19-76a6-42ca-a03e-a5becae5e7dc" providerId="ADAL" clId="{EA1D60AF-D11D-3B4B-B862-D25B3BAC198A}" dt="2022-11-21T03:35:49.038" v="30" actId="2696"/>
        <pc:sldMkLst>
          <pc:docMk/>
          <pc:sldMk cId="392850284" sldId="603"/>
        </pc:sldMkLst>
      </pc:sldChg>
      <pc:sldChg chg="del">
        <pc:chgData name="Xuesu Xiao" userId="2da2dc19-76a6-42ca-a03e-a5becae5e7dc" providerId="ADAL" clId="{EA1D60AF-D11D-3B4B-B862-D25B3BAC198A}" dt="2022-11-21T03:35:49.061" v="49" actId="2696"/>
        <pc:sldMkLst>
          <pc:docMk/>
          <pc:sldMk cId="2779872320" sldId="604"/>
        </pc:sldMkLst>
      </pc:sldChg>
      <pc:sldChg chg="del">
        <pc:chgData name="Xuesu Xiao" userId="2da2dc19-76a6-42ca-a03e-a5becae5e7dc" providerId="ADAL" clId="{EA1D60AF-D11D-3B4B-B862-D25B3BAC198A}" dt="2022-11-21T03:35:49.030" v="23" actId="2696"/>
        <pc:sldMkLst>
          <pc:docMk/>
          <pc:sldMk cId="2873480721" sldId="605"/>
        </pc:sldMkLst>
      </pc:sldChg>
      <pc:sldChg chg="del">
        <pc:chgData name="Xuesu Xiao" userId="2da2dc19-76a6-42ca-a03e-a5becae5e7dc" providerId="ADAL" clId="{EA1D60AF-D11D-3B4B-B862-D25B3BAC198A}" dt="2022-11-21T03:35:49.066" v="55" actId="2696"/>
        <pc:sldMkLst>
          <pc:docMk/>
          <pc:sldMk cId="2530455781" sldId="606"/>
        </pc:sldMkLst>
      </pc:sldChg>
      <pc:sldChg chg="del">
        <pc:chgData name="Xuesu Xiao" userId="2da2dc19-76a6-42ca-a03e-a5becae5e7dc" providerId="ADAL" clId="{EA1D60AF-D11D-3B4B-B862-D25B3BAC198A}" dt="2022-11-21T03:35:49.034" v="26" actId="2696"/>
        <pc:sldMkLst>
          <pc:docMk/>
          <pc:sldMk cId="3138041157" sldId="607"/>
        </pc:sldMkLst>
      </pc:sldChg>
      <pc:sldChg chg="del">
        <pc:chgData name="Xuesu Xiao" userId="2da2dc19-76a6-42ca-a03e-a5becae5e7dc" providerId="ADAL" clId="{EA1D60AF-D11D-3B4B-B862-D25B3BAC198A}" dt="2022-11-21T03:35:49.075" v="65" actId="2696"/>
        <pc:sldMkLst>
          <pc:docMk/>
          <pc:sldMk cId="3945988342" sldId="608"/>
        </pc:sldMkLst>
      </pc:sldChg>
      <pc:sldChg chg="del">
        <pc:chgData name="Xuesu Xiao" userId="2da2dc19-76a6-42ca-a03e-a5becae5e7dc" providerId="ADAL" clId="{EA1D60AF-D11D-3B4B-B862-D25B3BAC198A}" dt="2022-11-21T03:35:49.123" v="89" actId="2696"/>
        <pc:sldMkLst>
          <pc:docMk/>
          <pc:sldMk cId="3576410989" sldId="609"/>
        </pc:sldMkLst>
      </pc:sldChg>
      <pc:sldChg chg="del">
        <pc:chgData name="Xuesu Xiao" userId="2da2dc19-76a6-42ca-a03e-a5becae5e7dc" providerId="ADAL" clId="{EA1D60AF-D11D-3B4B-B862-D25B3BAC198A}" dt="2022-11-21T03:35:49.035" v="27" actId="2696"/>
        <pc:sldMkLst>
          <pc:docMk/>
          <pc:sldMk cId="4002654239" sldId="610"/>
        </pc:sldMkLst>
      </pc:sldChg>
      <pc:sldChg chg="del">
        <pc:chgData name="Xuesu Xiao" userId="2da2dc19-76a6-42ca-a03e-a5becae5e7dc" providerId="ADAL" clId="{EA1D60AF-D11D-3B4B-B862-D25B3BAC198A}" dt="2022-11-21T03:35:49.059" v="46" actId="2696"/>
        <pc:sldMkLst>
          <pc:docMk/>
          <pc:sldMk cId="495022607" sldId="611"/>
        </pc:sldMkLst>
      </pc:sldChg>
      <pc:sldChg chg="del">
        <pc:chgData name="Xuesu Xiao" userId="2da2dc19-76a6-42ca-a03e-a5becae5e7dc" providerId="ADAL" clId="{EA1D60AF-D11D-3B4B-B862-D25B3BAC198A}" dt="2022-11-21T03:35:49.019" v="16" actId="2696"/>
        <pc:sldMkLst>
          <pc:docMk/>
          <pc:sldMk cId="1588551150" sldId="612"/>
        </pc:sldMkLst>
      </pc:sldChg>
      <pc:sldChg chg="del">
        <pc:chgData name="Xuesu Xiao" userId="2da2dc19-76a6-42ca-a03e-a5becae5e7dc" providerId="ADAL" clId="{EA1D60AF-D11D-3B4B-B862-D25B3BAC198A}" dt="2022-11-21T03:35:49.067" v="57" actId="2696"/>
        <pc:sldMkLst>
          <pc:docMk/>
          <pc:sldMk cId="4077000651" sldId="613"/>
        </pc:sldMkLst>
      </pc:sldChg>
      <pc:sldChg chg="del">
        <pc:chgData name="Xuesu Xiao" userId="2da2dc19-76a6-42ca-a03e-a5becae5e7dc" providerId="ADAL" clId="{EA1D60AF-D11D-3B4B-B862-D25B3BAC198A}" dt="2022-11-21T03:35:49.103" v="84" actId="2696"/>
        <pc:sldMkLst>
          <pc:docMk/>
          <pc:sldMk cId="2771875672" sldId="614"/>
        </pc:sldMkLst>
      </pc:sldChg>
      <pc:sldChg chg="del">
        <pc:chgData name="Xuesu Xiao" userId="2da2dc19-76a6-42ca-a03e-a5becae5e7dc" providerId="ADAL" clId="{EA1D60AF-D11D-3B4B-B862-D25B3BAC198A}" dt="2022-11-21T03:35:49.048" v="36" actId="2696"/>
        <pc:sldMkLst>
          <pc:docMk/>
          <pc:sldMk cId="466977526" sldId="615"/>
        </pc:sldMkLst>
      </pc:sldChg>
      <pc:sldChg chg="addSp delSp modSp add">
        <pc:chgData name="Xuesu Xiao" userId="2da2dc19-76a6-42ca-a03e-a5becae5e7dc" providerId="ADAL" clId="{EA1D60AF-D11D-3B4B-B862-D25B3BAC198A}" dt="2022-11-21T04:14:59.953" v="521"/>
        <pc:sldMkLst>
          <pc:docMk/>
          <pc:sldMk cId="3903574350" sldId="616"/>
        </pc:sldMkLst>
        <pc:spChg chg="add del mod">
          <ac:chgData name="Xuesu Xiao" userId="2da2dc19-76a6-42ca-a03e-a5becae5e7dc" providerId="ADAL" clId="{EA1D60AF-D11D-3B4B-B862-D25B3BAC198A}" dt="2022-11-21T04:14:59.953" v="521"/>
          <ac:spMkLst>
            <pc:docMk/>
            <pc:sldMk cId="3903574350" sldId="616"/>
            <ac:spMk id="3" creationId="{EDA60D38-F23A-259B-BD80-8EF8BBA21D34}"/>
          </ac:spMkLst>
        </pc:spChg>
        <pc:spChg chg="del">
          <ac:chgData name="Xuesu Xiao" userId="2da2dc19-76a6-42ca-a03e-a5becae5e7dc" providerId="ADAL" clId="{EA1D60AF-D11D-3B4B-B862-D25B3BAC198A}" dt="2022-11-21T03:36:23.442" v="135"/>
          <ac:spMkLst>
            <pc:docMk/>
            <pc:sldMk cId="3903574350" sldId="616"/>
            <ac:spMk id="4" creationId="{A5C5E85E-C834-954F-841B-02D121AD240F}"/>
          </ac:spMkLst>
        </pc:spChg>
      </pc:sldChg>
      <pc:sldChg chg="del">
        <pc:chgData name="Xuesu Xiao" userId="2da2dc19-76a6-42ca-a03e-a5becae5e7dc" providerId="ADAL" clId="{EA1D60AF-D11D-3B4B-B862-D25B3BAC198A}" dt="2022-11-21T03:35:49.060" v="48" actId="2696"/>
        <pc:sldMkLst>
          <pc:docMk/>
          <pc:sldMk cId="1997575379" sldId="617"/>
        </pc:sldMkLst>
      </pc:sldChg>
      <pc:sldChg chg="addSp delSp modSp add">
        <pc:chgData name="Xuesu Xiao" userId="2da2dc19-76a6-42ca-a03e-a5becae5e7dc" providerId="ADAL" clId="{EA1D60AF-D11D-3B4B-B862-D25B3BAC198A}" dt="2022-11-21T04:14:59.953" v="521"/>
        <pc:sldMkLst>
          <pc:docMk/>
          <pc:sldMk cId="1310133151" sldId="618"/>
        </pc:sldMkLst>
        <pc:spChg chg="add del mod">
          <ac:chgData name="Xuesu Xiao" userId="2da2dc19-76a6-42ca-a03e-a5becae5e7dc" providerId="ADAL" clId="{EA1D60AF-D11D-3B4B-B862-D25B3BAC198A}" dt="2022-11-21T04:14:59.953" v="521"/>
          <ac:spMkLst>
            <pc:docMk/>
            <pc:sldMk cId="1310133151" sldId="618"/>
            <ac:spMk id="3" creationId="{4A2595CF-555C-C171-3086-9B1A8F8E2FF5}"/>
          </ac:spMkLst>
        </pc:spChg>
        <pc:spChg chg="del">
          <ac:chgData name="Xuesu Xiao" userId="2da2dc19-76a6-42ca-a03e-a5becae5e7dc" providerId="ADAL" clId="{EA1D60AF-D11D-3B4B-B862-D25B3BAC198A}" dt="2022-11-21T03:36:23.442" v="135"/>
          <ac:spMkLst>
            <pc:docMk/>
            <pc:sldMk cId="1310133151" sldId="618"/>
            <ac:spMk id="4" creationId="{A5C5E85E-C834-954F-841B-02D121AD240F}"/>
          </ac:spMkLst>
        </pc:spChg>
      </pc:sldChg>
      <pc:sldChg chg="del">
        <pc:chgData name="Xuesu Xiao" userId="2da2dc19-76a6-42ca-a03e-a5becae5e7dc" providerId="ADAL" clId="{EA1D60AF-D11D-3B4B-B862-D25B3BAC198A}" dt="2022-11-21T03:35:49.010" v="11" actId="2696"/>
        <pc:sldMkLst>
          <pc:docMk/>
          <pc:sldMk cId="3554677611" sldId="619"/>
        </pc:sldMkLst>
      </pc:sldChg>
      <pc:sldChg chg="del">
        <pc:chgData name="Xuesu Xiao" userId="2da2dc19-76a6-42ca-a03e-a5becae5e7dc" providerId="ADAL" clId="{EA1D60AF-D11D-3B4B-B862-D25B3BAC198A}" dt="2022-11-21T03:35:49.101" v="82" actId="2696"/>
        <pc:sldMkLst>
          <pc:docMk/>
          <pc:sldMk cId="3571189065" sldId="620"/>
        </pc:sldMkLst>
      </pc:sldChg>
      <pc:sldChg chg="del">
        <pc:chgData name="Xuesu Xiao" userId="2da2dc19-76a6-42ca-a03e-a5becae5e7dc" providerId="ADAL" clId="{EA1D60AF-D11D-3B4B-B862-D25B3BAC198A}" dt="2022-11-21T03:35:49.081" v="75" actId="2696"/>
        <pc:sldMkLst>
          <pc:docMk/>
          <pc:sldMk cId="3958756202" sldId="621"/>
        </pc:sldMkLst>
      </pc:sldChg>
      <pc:sldChg chg="del">
        <pc:chgData name="Xuesu Xiao" userId="2da2dc19-76a6-42ca-a03e-a5becae5e7dc" providerId="ADAL" clId="{EA1D60AF-D11D-3B4B-B862-D25B3BAC198A}" dt="2022-11-21T03:35:49.064" v="53" actId="2696"/>
        <pc:sldMkLst>
          <pc:docMk/>
          <pc:sldMk cId="1015937351" sldId="622"/>
        </pc:sldMkLst>
      </pc:sldChg>
      <pc:sldChg chg="del">
        <pc:chgData name="Xuesu Xiao" userId="2da2dc19-76a6-42ca-a03e-a5becae5e7dc" providerId="ADAL" clId="{EA1D60AF-D11D-3B4B-B862-D25B3BAC198A}" dt="2022-11-21T03:35:49.060" v="47" actId="2696"/>
        <pc:sldMkLst>
          <pc:docMk/>
          <pc:sldMk cId="177332611" sldId="623"/>
        </pc:sldMkLst>
      </pc:sldChg>
      <pc:sldChg chg="del">
        <pc:chgData name="Xuesu Xiao" userId="2da2dc19-76a6-42ca-a03e-a5becae5e7dc" providerId="ADAL" clId="{EA1D60AF-D11D-3B4B-B862-D25B3BAC198A}" dt="2022-11-21T03:35:49.155" v="110" actId="2696"/>
        <pc:sldMkLst>
          <pc:docMk/>
          <pc:sldMk cId="631002399" sldId="624"/>
        </pc:sldMkLst>
      </pc:sldChg>
      <pc:sldChg chg="del">
        <pc:chgData name="Xuesu Xiao" userId="2da2dc19-76a6-42ca-a03e-a5becae5e7dc" providerId="ADAL" clId="{EA1D60AF-D11D-3B4B-B862-D25B3BAC198A}" dt="2022-11-21T03:35:49.066" v="56" actId="2696"/>
        <pc:sldMkLst>
          <pc:docMk/>
          <pc:sldMk cId="1939718814" sldId="625"/>
        </pc:sldMkLst>
      </pc:sldChg>
      <pc:sldChg chg="del">
        <pc:chgData name="Xuesu Xiao" userId="2da2dc19-76a6-42ca-a03e-a5becae5e7dc" providerId="ADAL" clId="{EA1D60AF-D11D-3B4B-B862-D25B3BAC198A}" dt="2022-11-21T03:35:49.031" v="24" actId="2696"/>
        <pc:sldMkLst>
          <pc:docMk/>
          <pc:sldMk cId="1909946279" sldId="626"/>
        </pc:sldMkLst>
      </pc:sldChg>
      <pc:sldChg chg="del">
        <pc:chgData name="Xuesu Xiao" userId="2da2dc19-76a6-42ca-a03e-a5becae5e7dc" providerId="ADAL" clId="{EA1D60AF-D11D-3B4B-B862-D25B3BAC198A}" dt="2022-11-21T03:35:49.148" v="104" actId="2696"/>
        <pc:sldMkLst>
          <pc:docMk/>
          <pc:sldMk cId="935746747" sldId="628"/>
        </pc:sldMkLst>
      </pc:sldChg>
      <pc:sldChg chg="del">
        <pc:chgData name="Xuesu Xiao" userId="2da2dc19-76a6-42ca-a03e-a5becae5e7dc" providerId="ADAL" clId="{EA1D60AF-D11D-3B4B-B862-D25B3BAC198A}" dt="2022-11-21T03:35:49.144" v="96" actId="2696"/>
        <pc:sldMkLst>
          <pc:docMk/>
          <pc:sldMk cId="140996421" sldId="629"/>
        </pc:sldMkLst>
      </pc:sldChg>
      <pc:sldChg chg="addSp delSp modSp add">
        <pc:chgData name="Xuesu Xiao" userId="2da2dc19-76a6-42ca-a03e-a5becae5e7dc" providerId="ADAL" clId="{EA1D60AF-D11D-3B4B-B862-D25B3BAC198A}" dt="2022-11-21T04:14:59.953" v="521"/>
        <pc:sldMkLst>
          <pc:docMk/>
          <pc:sldMk cId="580090941" sldId="629"/>
        </pc:sldMkLst>
        <pc:spChg chg="add del mod">
          <ac:chgData name="Xuesu Xiao" userId="2da2dc19-76a6-42ca-a03e-a5becae5e7dc" providerId="ADAL" clId="{EA1D60AF-D11D-3B4B-B862-D25B3BAC198A}" dt="2022-11-21T04:14:59.953" v="521"/>
          <ac:spMkLst>
            <pc:docMk/>
            <pc:sldMk cId="580090941" sldId="629"/>
            <ac:spMk id="3" creationId="{84BFE97F-98E9-3103-10D6-EB431E68B868}"/>
          </ac:spMkLst>
        </pc:spChg>
        <pc:spChg chg="del">
          <ac:chgData name="Xuesu Xiao" userId="2da2dc19-76a6-42ca-a03e-a5becae5e7dc" providerId="ADAL" clId="{EA1D60AF-D11D-3B4B-B862-D25B3BAC198A}" dt="2022-11-21T03:36:23.442" v="135"/>
          <ac:spMkLst>
            <pc:docMk/>
            <pc:sldMk cId="580090941" sldId="629"/>
            <ac:spMk id="5" creationId="{E5505510-7E13-AE49-91DC-4573DFC116ED}"/>
          </ac:spMkLst>
        </pc:spChg>
      </pc:sldChg>
      <pc:sldChg chg="del">
        <pc:chgData name="Xuesu Xiao" userId="2da2dc19-76a6-42ca-a03e-a5becae5e7dc" providerId="ADAL" clId="{EA1D60AF-D11D-3B4B-B862-D25B3BAC198A}" dt="2022-11-21T03:35:49.052" v="39" actId="2696"/>
        <pc:sldMkLst>
          <pc:docMk/>
          <pc:sldMk cId="118097217" sldId="630"/>
        </pc:sldMkLst>
      </pc:sldChg>
      <pc:sldChg chg="addSp delSp modSp add">
        <pc:chgData name="Xuesu Xiao" userId="2da2dc19-76a6-42ca-a03e-a5becae5e7dc" providerId="ADAL" clId="{EA1D60AF-D11D-3B4B-B862-D25B3BAC198A}" dt="2022-11-21T04:14:59.953" v="521"/>
        <pc:sldMkLst>
          <pc:docMk/>
          <pc:sldMk cId="3393466164" sldId="630"/>
        </pc:sldMkLst>
        <pc:spChg chg="add del mod">
          <ac:chgData name="Xuesu Xiao" userId="2da2dc19-76a6-42ca-a03e-a5becae5e7dc" providerId="ADAL" clId="{EA1D60AF-D11D-3B4B-B862-D25B3BAC198A}" dt="2022-11-21T04:14:59.953" v="521"/>
          <ac:spMkLst>
            <pc:docMk/>
            <pc:sldMk cId="3393466164" sldId="630"/>
            <ac:spMk id="4" creationId="{9F8A310B-F48B-0820-1454-BDA9CA2AD968}"/>
          </ac:spMkLst>
        </pc:spChg>
        <pc:spChg chg="del">
          <ac:chgData name="Xuesu Xiao" userId="2da2dc19-76a6-42ca-a03e-a5becae5e7dc" providerId="ADAL" clId="{EA1D60AF-D11D-3B4B-B862-D25B3BAC198A}" dt="2022-11-21T03:36:23.442" v="135"/>
          <ac:spMkLst>
            <pc:docMk/>
            <pc:sldMk cId="3393466164" sldId="630"/>
            <ac:spMk id="4" creationId="{CBC30F79-AAC8-FC46-A23E-C0B1033F3E59}"/>
          </ac:spMkLst>
        </pc:spChg>
      </pc:sldChg>
      <pc:sldChg chg="addSp delSp modSp add">
        <pc:chgData name="Xuesu Xiao" userId="2da2dc19-76a6-42ca-a03e-a5becae5e7dc" providerId="ADAL" clId="{EA1D60AF-D11D-3B4B-B862-D25B3BAC198A}" dt="2022-11-21T04:14:59.953" v="521"/>
        <pc:sldMkLst>
          <pc:docMk/>
          <pc:sldMk cId="883412837" sldId="631"/>
        </pc:sldMkLst>
        <pc:spChg chg="add del mod">
          <ac:chgData name="Xuesu Xiao" userId="2da2dc19-76a6-42ca-a03e-a5becae5e7dc" providerId="ADAL" clId="{EA1D60AF-D11D-3B4B-B862-D25B3BAC198A}" dt="2022-11-21T04:14:59.953" v="521"/>
          <ac:spMkLst>
            <pc:docMk/>
            <pc:sldMk cId="883412837" sldId="631"/>
            <ac:spMk id="4" creationId="{A71B6B10-E186-7606-92A3-B99809CC4C20}"/>
          </ac:spMkLst>
        </pc:spChg>
        <pc:spChg chg="del">
          <ac:chgData name="Xuesu Xiao" userId="2da2dc19-76a6-42ca-a03e-a5becae5e7dc" providerId="ADAL" clId="{EA1D60AF-D11D-3B4B-B862-D25B3BAC198A}" dt="2022-11-21T03:36:23.442" v="135"/>
          <ac:spMkLst>
            <pc:docMk/>
            <pc:sldMk cId="883412837" sldId="631"/>
            <ac:spMk id="4" creationId="{CBC30F79-AAC8-FC46-A23E-C0B1033F3E59}"/>
          </ac:spMkLst>
        </pc:spChg>
        <pc:spChg chg="mod">
          <ac:chgData name="Xuesu Xiao" userId="2da2dc19-76a6-42ca-a03e-a5becae5e7dc" providerId="ADAL" clId="{EA1D60AF-D11D-3B4B-B862-D25B3BAC198A}" dt="2022-11-21T03:37:04.637" v="147" actId="1036"/>
          <ac:spMkLst>
            <pc:docMk/>
            <pc:sldMk cId="883412837" sldId="631"/>
            <ac:spMk id="8" creationId="{E3105933-7773-264C-B847-25AEA4EE1ABE}"/>
          </ac:spMkLst>
        </pc:spChg>
        <pc:grpChg chg="mod">
          <ac:chgData name="Xuesu Xiao" userId="2da2dc19-76a6-42ca-a03e-a5becae5e7dc" providerId="ADAL" clId="{EA1D60AF-D11D-3B4B-B862-D25B3BAC198A}" dt="2022-11-21T03:37:04.637" v="147" actId="1036"/>
          <ac:grpSpMkLst>
            <pc:docMk/>
            <pc:sldMk cId="883412837" sldId="631"/>
            <ac:grpSpMk id="9" creationId="{970744C4-9966-E940-89D5-59D68A50E1E1}"/>
          </ac:grpSpMkLst>
        </pc:grpChg>
        <pc:picChg chg="mod">
          <ac:chgData name="Xuesu Xiao" userId="2da2dc19-76a6-42ca-a03e-a5becae5e7dc" providerId="ADAL" clId="{EA1D60AF-D11D-3B4B-B862-D25B3BAC198A}" dt="2022-11-21T03:37:04.637" v="147" actId="1036"/>
          <ac:picMkLst>
            <pc:docMk/>
            <pc:sldMk cId="883412837" sldId="631"/>
            <ac:picMk id="6" creationId="{FFAAA410-9EBC-BE4B-B4C8-645EB4CA13F5}"/>
          </ac:picMkLst>
        </pc:picChg>
        <pc:picChg chg="mod">
          <ac:chgData name="Xuesu Xiao" userId="2da2dc19-76a6-42ca-a03e-a5becae5e7dc" providerId="ADAL" clId="{EA1D60AF-D11D-3B4B-B862-D25B3BAC198A}" dt="2022-11-21T03:37:04.637" v="147" actId="1036"/>
          <ac:picMkLst>
            <pc:docMk/>
            <pc:sldMk cId="883412837" sldId="631"/>
            <ac:picMk id="7" creationId="{E2318FA2-3B05-7840-BAE0-9D7CD119EBB8}"/>
          </ac:picMkLst>
        </pc:picChg>
        <pc:picChg chg="mod">
          <ac:chgData name="Xuesu Xiao" userId="2da2dc19-76a6-42ca-a03e-a5becae5e7dc" providerId="ADAL" clId="{EA1D60AF-D11D-3B4B-B862-D25B3BAC198A}" dt="2022-11-21T03:37:04.637" v="147" actId="1036"/>
          <ac:picMkLst>
            <pc:docMk/>
            <pc:sldMk cId="883412837" sldId="631"/>
            <ac:picMk id="10" creationId="{6BACC0D4-2A6A-3F4A-8F28-9EAC4C3F160D}"/>
          </ac:picMkLst>
        </pc:picChg>
      </pc:sldChg>
      <pc:sldChg chg="del">
        <pc:chgData name="Xuesu Xiao" userId="2da2dc19-76a6-42ca-a03e-a5becae5e7dc" providerId="ADAL" clId="{EA1D60AF-D11D-3B4B-B862-D25B3BAC198A}" dt="2022-11-21T03:35:49.147" v="102" actId="2696"/>
        <pc:sldMkLst>
          <pc:docMk/>
          <pc:sldMk cId="3011194966" sldId="631"/>
        </pc:sldMkLst>
      </pc:sldChg>
      <pc:sldChg chg="addSp delSp modSp add mod">
        <pc:chgData name="Xuesu Xiao" userId="2da2dc19-76a6-42ca-a03e-a5becae5e7dc" providerId="ADAL" clId="{EA1D60AF-D11D-3B4B-B862-D25B3BAC198A}" dt="2022-11-21T04:14:59.953" v="521"/>
        <pc:sldMkLst>
          <pc:docMk/>
          <pc:sldMk cId="1002339212" sldId="632"/>
        </pc:sldMkLst>
        <pc:spChg chg="mod">
          <ac:chgData name="Xuesu Xiao" userId="2da2dc19-76a6-42ca-a03e-a5becae5e7dc" providerId="ADAL" clId="{EA1D60AF-D11D-3B4B-B862-D25B3BAC198A}" dt="2022-11-21T03:36:05.921" v="125" actId="27636"/>
          <ac:spMkLst>
            <pc:docMk/>
            <pc:sldMk cId="1002339212" sldId="632"/>
            <ac:spMk id="3" creationId="{03385999-D7FE-504C-8387-A9E7215E03BF}"/>
          </ac:spMkLst>
        </pc:spChg>
        <pc:spChg chg="del">
          <ac:chgData name="Xuesu Xiao" userId="2da2dc19-76a6-42ca-a03e-a5becae5e7dc" providerId="ADAL" clId="{EA1D60AF-D11D-3B4B-B862-D25B3BAC198A}" dt="2022-11-21T03:36:23.442" v="135"/>
          <ac:spMkLst>
            <pc:docMk/>
            <pc:sldMk cId="1002339212" sldId="632"/>
            <ac:spMk id="4" creationId="{113267BA-C06A-6A42-A8B8-8FB4E781E3A3}"/>
          </ac:spMkLst>
        </pc:spChg>
        <pc:spChg chg="add del mod">
          <ac:chgData name="Xuesu Xiao" userId="2da2dc19-76a6-42ca-a03e-a5becae5e7dc" providerId="ADAL" clId="{EA1D60AF-D11D-3B4B-B862-D25B3BAC198A}" dt="2022-11-21T04:14:59.953" v="521"/>
          <ac:spMkLst>
            <pc:docMk/>
            <pc:sldMk cId="1002339212" sldId="632"/>
            <ac:spMk id="4" creationId="{31CCA128-39ED-0C1B-637B-27F3BDF832C9}"/>
          </ac:spMkLst>
        </pc:spChg>
      </pc:sldChg>
      <pc:sldChg chg="addSp delSp modSp add">
        <pc:chgData name="Xuesu Xiao" userId="2da2dc19-76a6-42ca-a03e-a5becae5e7dc" providerId="ADAL" clId="{EA1D60AF-D11D-3B4B-B862-D25B3BAC198A}" dt="2022-11-21T04:14:59.953" v="521"/>
        <pc:sldMkLst>
          <pc:docMk/>
          <pc:sldMk cId="2821817454" sldId="633"/>
        </pc:sldMkLst>
        <pc:spChg chg="del">
          <ac:chgData name="Xuesu Xiao" userId="2da2dc19-76a6-42ca-a03e-a5becae5e7dc" providerId="ADAL" clId="{EA1D60AF-D11D-3B4B-B862-D25B3BAC198A}" dt="2022-11-21T03:36:23.442" v="135"/>
          <ac:spMkLst>
            <pc:docMk/>
            <pc:sldMk cId="2821817454" sldId="633"/>
            <ac:spMk id="4" creationId="{23F7FAC5-C9F6-8648-A46F-0E36160985E3}"/>
          </ac:spMkLst>
        </pc:spChg>
        <pc:spChg chg="add del mod">
          <ac:chgData name="Xuesu Xiao" userId="2da2dc19-76a6-42ca-a03e-a5becae5e7dc" providerId="ADAL" clId="{EA1D60AF-D11D-3B4B-B862-D25B3BAC198A}" dt="2022-11-21T04:14:59.953" v="521"/>
          <ac:spMkLst>
            <pc:docMk/>
            <pc:sldMk cId="2821817454" sldId="633"/>
            <ac:spMk id="4" creationId="{4023C45F-EF47-1BDD-0FE3-9297A638606B}"/>
          </ac:spMkLst>
        </pc:spChg>
      </pc:sldChg>
      <pc:sldChg chg="addSp delSp modSp add">
        <pc:chgData name="Xuesu Xiao" userId="2da2dc19-76a6-42ca-a03e-a5becae5e7dc" providerId="ADAL" clId="{EA1D60AF-D11D-3B4B-B862-D25B3BAC198A}" dt="2022-11-21T04:14:59.953" v="521"/>
        <pc:sldMkLst>
          <pc:docMk/>
          <pc:sldMk cId="2307410995" sldId="634"/>
        </pc:sldMkLst>
        <pc:spChg chg="add del mod">
          <ac:chgData name="Xuesu Xiao" userId="2da2dc19-76a6-42ca-a03e-a5becae5e7dc" providerId="ADAL" clId="{EA1D60AF-D11D-3B4B-B862-D25B3BAC198A}" dt="2022-11-21T04:14:59.953" v="521"/>
          <ac:spMkLst>
            <pc:docMk/>
            <pc:sldMk cId="2307410995" sldId="634"/>
            <ac:spMk id="3" creationId="{A87D2B6A-5D8F-1E7D-09CD-05A3588EF4E2}"/>
          </ac:spMkLst>
        </pc:spChg>
        <pc:spChg chg="del">
          <ac:chgData name="Xuesu Xiao" userId="2da2dc19-76a6-42ca-a03e-a5becae5e7dc" providerId="ADAL" clId="{EA1D60AF-D11D-3B4B-B862-D25B3BAC198A}" dt="2022-11-21T03:36:23.442" v="135"/>
          <ac:spMkLst>
            <pc:docMk/>
            <pc:sldMk cId="2307410995" sldId="634"/>
            <ac:spMk id="4" creationId="{86F66FC9-B15A-1741-9B70-FDF909898ADA}"/>
          </ac:spMkLst>
        </pc:spChg>
      </pc:sldChg>
      <pc:sldChg chg="addSp delSp modSp add">
        <pc:chgData name="Xuesu Xiao" userId="2da2dc19-76a6-42ca-a03e-a5becae5e7dc" providerId="ADAL" clId="{EA1D60AF-D11D-3B4B-B862-D25B3BAC198A}" dt="2022-11-21T04:14:59.953" v="521"/>
        <pc:sldMkLst>
          <pc:docMk/>
          <pc:sldMk cId="1265902597" sldId="635"/>
        </pc:sldMkLst>
        <pc:spChg chg="add del mod">
          <ac:chgData name="Xuesu Xiao" userId="2da2dc19-76a6-42ca-a03e-a5becae5e7dc" providerId="ADAL" clId="{EA1D60AF-D11D-3B4B-B862-D25B3BAC198A}" dt="2022-11-21T04:14:59.953" v="521"/>
          <ac:spMkLst>
            <pc:docMk/>
            <pc:sldMk cId="1265902597" sldId="635"/>
            <ac:spMk id="3" creationId="{6C910E11-BFC3-E7D5-27C7-58174E0F892A}"/>
          </ac:spMkLst>
        </pc:spChg>
        <pc:spChg chg="del">
          <ac:chgData name="Xuesu Xiao" userId="2da2dc19-76a6-42ca-a03e-a5becae5e7dc" providerId="ADAL" clId="{EA1D60AF-D11D-3B4B-B862-D25B3BAC198A}" dt="2022-11-21T03:36:23.442" v="135"/>
          <ac:spMkLst>
            <pc:docMk/>
            <pc:sldMk cId="1265902597" sldId="635"/>
            <ac:spMk id="4" creationId="{86F66FC9-B15A-1741-9B70-FDF909898ADA}"/>
          </ac:spMkLst>
        </pc:spChg>
      </pc:sldChg>
      <pc:sldChg chg="addSp delSp modSp add">
        <pc:chgData name="Xuesu Xiao" userId="2da2dc19-76a6-42ca-a03e-a5becae5e7dc" providerId="ADAL" clId="{EA1D60AF-D11D-3B4B-B862-D25B3BAC198A}" dt="2022-11-21T04:14:59.953" v="521"/>
        <pc:sldMkLst>
          <pc:docMk/>
          <pc:sldMk cId="310347233" sldId="636"/>
        </pc:sldMkLst>
        <pc:spChg chg="add del mod">
          <ac:chgData name="Xuesu Xiao" userId="2da2dc19-76a6-42ca-a03e-a5becae5e7dc" providerId="ADAL" clId="{EA1D60AF-D11D-3B4B-B862-D25B3BAC198A}" dt="2022-11-21T04:14:59.953" v="521"/>
          <ac:spMkLst>
            <pc:docMk/>
            <pc:sldMk cId="310347233" sldId="636"/>
            <ac:spMk id="3" creationId="{E2AB422E-C782-17B1-2A95-92BA155B69ED}"/>
          </ac:spMkLst>
        </pc:spChg>
        <pc:spChg chg="del">
          <ac:chgData name="Xuesu Xiao" userId="2da2dc19-76a6-42ca-a03e-a5becae5e7dc" providerId="ADAL" clId="{EA1D60AF-D11D-3B4B-B862-D25B3BAC198A}" dt="2022-11-21T03:36:23.442" v="135"/>
          <ac:spMkLst>
            <pc:docMk/>
            <pc:sldMk cId="310347233" sldId="636"/>
            <ac:spMk id="4" creationId="{86F66FC9-B15A-1741-9B70-FDF909898ADA}"/>
          </ac:spMkLst>
        </pc:spChg>
      </pc:sldChg>
      <pc:sldChg chg="addSp delSp modSp add">
        <pc:chgData name="Xuesu Xiao" userId="2da2dc19-76a6-42ca-a03e-a5becae5e7dc" providerId="ADAL" clId="{EA1D60AF-D11D-3B4B-B862-D25B3BAC198A}" dt="2022-11-21T04:14:59.953" v="521"/>
        <pc:sldMkLst>
          <pc:docMk/>
          <pc:sldMk cId="2504532092" sldId="637"/>
        </pc:sldMkLst>
        <pc:spChg chg="add del mod">
          <ac:chgData name="Xuesu Xiao" userId="2da2dc19-76a6-42ca-a03e-a5becae5e7dc" providerId="ADAL" clId="{EA1D60AF-D11D-3B4B-B862-D25B3BAC198A}" dt="2022-11-21T04:14:59.953" v="521"/>
          <ac:spMkLst>
            <pc:docMk/>
            <pc:sldMk cId="2504532092" sldId="637"/>
            <ac:spMk id="3" creationId="{2C02DDF6-86A3-ADF0-A88A-9CA58BFD0DFD}"/>
          </ac:spMkLst>
        </pc:spChg>
        <pc:spChg chg="del">
          <ac:chgData name="Xuesu Xiao" userId="2da2dc19-76a6-42ca-a03e-a5becae5e7dc" providerId="ADAL" clId="{EA1D60AF-D11D-3B4B-B862-D25B3BAC198A}" dt="2022-11-21T03:36:23.442" v="135"/>
          <ac:spMkLst>
            <pc:docMk/>
            <pc:sldMk cId="2504532092" sldId="637"/>
            <ac:spMk id="4" creationId="{86F66FC9-B15A-1741-9B70-FDF909898ADA}"/>
          </ac:spMkLst>
        </pc:spChg>
      </pc:sldChg>
      <pc:sldChg chg="addSp delSp modSp add">
        <pc:chgData name="Xuesu Xiao" userId="2da2dc19-76a6-42ca-a03e-a5becae5e7dc" providerId="ADAL" clId="{EA1D60AF-D11D-3B4B-B862-D25B3BAC198A}" dt="2022-11-21T04:14:59.953" v="521"/>
        <pc:sldMkLst>
          <pc:docMk/>
          <pc:sldMk cId="3697300566" sldId="638"/>
        </pc:sldMkLst>
        <pc:spChg chg="add del mod">
          <ac:chgData name="Xuesu Xiao" userId="2da2dc19-76a6-42ca-a03e-a5becae5e7dc" providerId="ADAL" clId="{EA1D60AF-D11D-3B4B-B862-D25B3BAC198A}" dt="2022-11-21T04:14:59.953" v="521"/>
          <ac:spMkLst>
            <pc:docMk/>
            <pc:sldMk cId="3697300566" sldId="638"/>
            <ac:spMk id="4" creationId="{1FEE203D-E159-024F-BD15-D7AC222BD42A}"/>
          </ac:spMkLst>
        </pc:spChg>
        <pc:spChg chg="del">
          <ac:chgData name="Xuesu Xiao" userId="2da2dc19-76a6-42ca-a03e-a5becae5e7dc" providerId="ADAL" clId="{EA1D60AF-D11D-3B4B-B862-D25B3BAC198A}" dt="2022-11-21T03:36:23.442" v="135"/>
          <ac:spMkLst>
            <pc:docMk/>
            <pc:sldMk cId="3697300566" sldId="638"/>
            <ac:spMk id="4" creationId="{86F66FC9-B15A-1741-9B70-FDF909898ADA}"/>
          </ac:spMkLst>
        </pc:spChg>
      </pc:sldChg>
      <pc:sldChg chg="addSp delSp modSp add">
        <pc:chgData name="Xuesu Xiao" userId="2da2dc19-76a6-42ca-a03e-a5becae5e7dc" providerId="ADAL" clId="{EA1D60AF-D11D-3B4B-B862-D25B3BAC198A}" dt="2022-11-21T04:14:59.953" v="521"/>
        <pc:sldMkLst>
          <pc:docMk/>
          <pc:sldMk cId="1681714127" sldId="639"/>
        </pc:sldMkLst>
        <pc:spChg chg="add del mod">
          <ac:chgData name="Xuesu Xiao" userId="2da2dc19-76a6-42ca-a03e-a5becae5e7dc" providerId="ADAL" clId="{EA1D60AF-D11D-3B4B-B862-D25B3BAC198A}" dt="2022-11-21T04:14:59.953" v="521"/>
          <ac:spMkLst>
            <pc:docMk/>
            <pc:sldMk cId="1681714127" sldId="639"/>
            <ac:spMk id="3" creationId="{BC1E04F0-B0D9-0C9B-4B51-0629B99F35DD}"/>
          </ac:spMkLst>
        </pc:spChg>
        <pc:spChg chg="del">
          <ac:chgData name="Xuesu Xiao" userId="2da2dc19-76a6-42ca-a03e-a5becae5e7dc" providerId="ADAL" clId="{EA1D60AF-D11D-3B4B-B862-D25B3BAC198A}" dt="2022-11-21T03:36:23.442" v="135"/>
          <ac:spMkLst>
            <pc:docMk/>
            <pc:sldMk cId="1681714127" sldId="639"/>
            <ac:spMk id="4" creationId="{86F66FC9-B15A-1741-9B70-FDF909898ADA}"/>
          </ac:spMkLst>
        </pc:spChg>
      </pc:sldChg>
      <pc:sldChg chg="addSp delSp modSp add">
        <pc:chgData name="Xuesu Xiao" userId="2da2dc19-76a6-42ca-a03e-a5becae5e7dc" providerId="ADAL" clId="{EA1D60AF-D11D-3B4B-B862-D25B3BAC198A}" dt="2022-11-21T04:14:59.953" v="521"/>
        <pc:sldMkLst>
          <pc:docMk/>
          <pc:sldMk cId="1552751344" sldId="640"/>
        </pc:sldMkLst>
        <pc:spChg chg="add del mod">
          <ac:chgData name="Xuesu Xiao" userId="2da2dc19-76a6-42ca-a03e-a5becae5e7dc" providerId="ADAL" clId="{EA1D60AF-D11D-3B4B-B862-D25B3BAC198A}" dt="2022-11-21T04:14:59.953" v="521"/>
          <ac:spMkLst>
            <pc:docMk/>
            <pc:sldMk cId="1552751344" sldId="640"/>
            <ac:spMk id="3" creationId="{DA27DE12-6F04-F4CA-6C73-3A6CB97422A0}"/>
          </ac:spMkLst>
        </pc:spChg>
        <pc:spChg chg="del">
          <ac:chgData name="Xuesu Xiao" userId="2da2dc19-76a6-42ca-a03e-a5becae5e7dc" providerId="ADAL" clId="{EA1D60AF-D11D-3B4B-B862-D25B3BAC198A}" dt="2022-11-21T03:36:23.442" v="135"/>
          <ac:spMkLst>
            <pc:docMk/>
            <pc:sldMk cId="1552751344" sldId="640"/>
            <ac:spMk id="4" creationId="{86F66FC9-B15A-1741-9B70-FDF909898ADA}"/>
          </ac:spMkLst>
        </pc:spChg>
      </pc:sldChg>
      <pc:sldChg chg="addSp delSp modSp add">
        <pc:chgData name="Xuesu Xiao" userId="2da2dc19-76a6-42ca-a03e-a5becae5e7dc" providerId="ADAL" clId="{EA1D60AF-D11D-3B4B-B862-D25B3BAC198A}" dt="2022-11-21T04:14:59.953" v="521"/>
        <pc:sldMkLst>
          <pc:docMk/>
          <pc:sldMk cId="1807207029" sldId="641"/>
        </pc:sldMkLst>
        <pc:spChg chg="add del mod">
          <ac:chgData name="Xuesu Xiao" userId="2da2dc19-76a6-42ca-a03e-a5becae5e7dc" providerId="ADAL" clId="{EA1D60AF-D11D-3B4B-B862-D25B3BAC198A}" dt="2022-11-21T04:14:59.953" v="521"/>
          <ac:spMkLst>
            <pc:docMk/>
            <pc:sldMk cId="1807207029" sldId="641"/>
            <ac:spMk id="3" creationId="{06227698-7151-40A6-B5DC-65C9F793C487}"/>
          </ac:spMkLst>
        </pc:spChg>
        <pc:spChg chg="del">
          <ac:chgData name="Xuesu Xiao" userId="2da2dc19-76a6-42ca-a03e-a5becae5e7dc" providerId="ADAL" clId="{EA1D60AF-D11D-3B4B-B862-D25B3BAC198A}" dt="2022-11-21T03:36:23.442" v="135"/>
          <ac:spMkLst>
            <pc:docMk/>
            <pc:sldMk cId="1807207029" sldId="641"/>
            <ac:spMk id="4" creationId="{86F66FC9-B15A-1741-9B70-FDF909898ADA}"/>
          </ac:spMkLst>
        </pc:spChg>
      </pc:sldChg>
      <pc:sldChg chg="addSp delSp modSp add">
        <pc:chgData name="Xuesu Xiao" userId="2da2dc19-76a6-42ca-a03e-a5becae5e7dc" providerId="ADAL" clId="{EA1D60AF-D11D-3B4B-B862-D25B3BAC198A}" dt="2022-11-21T04:14:59.953" v="521"/>
        <pc:sldMkLst>
          <pc:docMk/>
          <pc:sldMk cId="2305601365" sldId="642"/>
        </pc:sldMkLst>
        <pc:spChg chg="add del mod">
          <ac:chgData name="Xuesu Xiao" userId="2da2dc19-76a6-42ca-a03e-a5becae5e7dc" providerId="ADAL" clId="{EA1D60AF-D11D-3B4B-B862-D25B3BAC198A}" dt="2022-11-21T04:14:59.953" v="521"/>
          <ac:spMkLst>
            <pc:docMk/>
            <pc:sldMk cId="2305601365" sldId="642"/>
            <ac:spMk id="3" creationId="{8FF36221-395B-F36B-5733-C810BAAF7289}"/>
          </ac:spMkLst>
        </pc:spChg>
        <pc:spChg chg="del">
          <ac:chgData name="Xuesu Xiao" userId="2da2dc19-76a6-42ca-a03e-a5becae5e7dc" providerId="ADAL" clId="{EA1D60AF-D11D-3B4B-B862-D25B3BAC198A}" dt="2022-11-21T03:36:23.442" v="135"/>
          <ac:spMkLst>
            <pc:docMk/>
            <pc:sldMk cId="2305601365" sldId="642"/>
            <ac:spMk id="4" creationId="{86F66FC9-B15A-1741-9B70-FDF909898ADA}"/>
          </ac:spMkLst>
        </pc:spChg>
      </pc:sldChg>
      <pc:sldChg chg="addSp delSp modSp add">
        <pc:chgData name="Xuesu Xiao" userId="2da2dc19-76a6-42ca-a03e-a5becae5e7dc" providerId="ADAL" clId="{EA1D60AF-D11D-3B4B-B862-D25B3BAC198A}" dt="2022-11-21T04:14:59.953" v="521"/>
        <pc:sldMkLst>
          <pc:docMk/>
          <pc:sldMk cId="3162812232" sldId="643"/>
        </pc:sldMkLst>
        <pc:spChg chg="add del mod">
          <ac:chgData name="Xuesu Xiao" userId="2da2dc19-76a6-42ca-a03e-a5becae5e7dc" providerId="ADAL" clId="{EA1D60AF-D11D-3B4B-B862-D25B3BAC198A}" dt="2022-11-21T04:14:59.953" v="521"/>
          <ac:spMkLst>
            <pc:docMk/>
            <pc:sldMk cId="3162812232" sldId="643"/>
            <ac:spMk id="3" creationId="{849924AE-F16C-9642-695F-9BE5AE659001}"/>
          </ac:spMkLst>
        </pc:spChg>
        <pc:spChg chg="del">
          <ac:chgData name="Xuesu Xiao" userId="2da2dc19-76a6-42ca-a03e-a5becae5e7dc" providerId="ADAL" clId="{EA1D60AF-D11D-3B4B-B862-D25B3BAC198A}" dt="2022-11-21T03:36:23.442" v="135"/>
          <ac:spMkLst>
            <pc:docMk/>
            <pc:sldMk cId="3162812232" sldId="643"/>
            <ac:spMk id="4" creationId="{C8B215C8-D1E6-1C4C-9064-93252BD440E6}"/>
          </ac:spMkLst>
        </pc:spChg>
      </pc:sldChg>
      <pc:sldChg chg="addSp delSp modSp add">
        <pc:chgData name="Xuesu Xiao" userId="2da2dc19-76a6-42ca-a03e-a5becae5e7dc" providerId="ADAL" clId="{EA1D60AF-D11D-3B4B-B862-D25B3BAC198A}" dt="2022-11-21T04:14:59.953" v="521"/>
        <pc:sldMkLst>
          <pc:docMk/>
          <pc:sldMk cId="3882484516" sldId="644"/>
        </pc:sldMkLst>
        <pc:spChg chg="add del mod">
          <ac:chgData name="Xuesu Xiao" userId="2da2dc19-76a6-42ca-a03e-a5becae5e7dc" providerId="ADAL" clId="{EA1D60AF-D11D-3B4B-B862-D25B3BAC198A}" dt="2022-11-21T04:14:59.953" v="521"/>
          <ac:spMkLst>
            <pc:docMk/>
            <pc:sldMk cId="3882484516" sldId="644"/>
            <ac:spMk id="3" creationId="{F3043C51-A738-E1CC-83B0-F90F2CAC8D4C}"/>
          </ac:spMkLst>
        </pc:spChg>
        <pc:spChg chg="del">
          <ac:chgData name="Xuesu Xiao" userId="2da2dc19-76a6-42ca-a03e-a5becae5e7dc" providerId="ADAL" clId="{EA1D60AF-D11D-3B4B-B862-D25B3BAC198A}" dt="2022-11-21T03:36:23.442" v="135"/>
          <ac:spMkLst>
            <pc:docMk/>
            <pc:sldMk cId="3882484516" sldId="644"/>
            <ac:spMk id="4" creationId="{C8B215C8-D1E6-1C4C-9064-93252BD440E6}"/>
          </ac:spMkLst>
        </pc:spChg>
      </pc:sldChg>
      <pc:sldChg chg="addSp delSp modSp add">
        <pc:chgData name="Xuesu Xiao" userId="2da2dc19-76a6-42ca-a03e-a5becae5e7dc" providerId="ADAL" clId="{EA1D60AF-D11D-3B4B-B862-D25B3BAC198A}" dt="2022-11-21T04:14:59.953" v="521"/>
        <pc:sldMkLst>
          <pc:docMk/>
          <pc:sldMk cId="67909801" sldId="645"/>
        </pc:sldMkLst>
        <pc:spChg chg="add del mod">
          <ac:chgData name="Xuesu Xiao" userId="2da2dc19-76a6-42ca-a03e-a5becae5e7dc" providerId="ADAL" clId="{EA1D60AF-D11D-3B4B-B862-D25B3BAC198A}" dt="2022-11-21T04:14:59.953" v="521"/>
          <ac:spMkLst>
            <pc:docMk/>
            <pc:sldMk cId="67909801" sldId="645"/>
            <ac:spMk id="3" creationId="{57E6B610-C302-2364-09B2-A81941637350}"/>
          </ac:spMkLst>
        </pc:spChg>
        <pc:spChg chg="del">
          <ac:chgData name="Xuesu Xiao" userId="2da2dc19-76a6-42ca-a03e-a5becae5e7dc" providerId="ADAL" clId="{EA1D60AF-D11D-3B4B-B862-D25B3BAC198A}" dt="2022-11-21T03:36:23.442" v="135"/>
          <ac:spMkLst>
            <pc:docMk/>
            <pc:sldMk cId="67909801" sldId="645"/>
            <ac:spMk id="4" creationId="{C8B215C8-D1E6-1C4C-9064-93252BD440E6}"/>
          </ac:spMkLst>
        </pc:spChg>
      </pc:sldChg>
      <pc:sldChg chg="addSp delSp modSp add">
        <pc:chgData name="Xuesu Xiao" userId="2da2dc19-76a6-42ca-a03e-a5becae5e7dc" providerId="ADAL" clId="{EA1D60AF-D11D-3B4B-B862-D25B3BAC198A}" dt="2022-11-21T04:14:59.953" v="521"/>
        <pc:sldMkLst>
          <pc:docMk/>
          <pc:sldMk cId="26115460" sldId="646"/>
        </pc:sldMkLst>
        <pc:spChg chg="add del mod">
          <ac:chgData name="Xuesu Xiao" userId="2da2dc19-76a6-42ca-a03e-a5becae5e7dc" providerId="ADAL" clId="{EA1D60AF-D11D-3B4B-B862-D25B3BAC198A}" dt="2022-11-21T04:14:59.953" v="521"/>
          <ac:spMkLst>
            <pc:docMk/>
            <pc:sldMk cId="26115460" sldId="646"/>
            <ac:spMk id="3" creationId="{E29CE90F-A431-3254-B5AD-1F785DA2E0DF}"/>
          </ac:spMkLst>
        </pc:spChg>
        <pc:spChg chg="del">
          <ac:chgData name="Xuesu Xiao" userId="2da2dc19-76a6-42ca-a03e-a5becae5e7dc" providerId="ADAL" clId="{EA1D60AF-D11D-3B4B-B862-D25B3BAC198A}" dt="2022-11-21T03:36:23.442" v="135"/>
          <ac:spMkLst>
            <pc:docMk/>
            <pc:sldMk cId="26115460" sldId="646"/>
            <ac:spMk id="4" creationId="{DA8B34D5-77FA-E74C-809A-8BC542BF3342}"/>
          </ac:spMkLst>
        </pc:spChg>
      </pc:sldChg>
      <pc:sldChg chg="addSp delSp modSp add">
        <pc:chgData name="Xuesu Xiao" userId="2da2dc19-76a6-42ca-a03e-a5becae5e7dc" providerId="ADAL" clId="{EA1D60AF-D11D-3B4B-B862-D25B3BAC198A}" dt="2022-11-21T04:14:59.953" v="521"/>
        <pc:sldMkLst>
          <pc:docMk/>
          <pc:sldMk cId="1187031639" sldId="647"/>
        </pc:sldMkLst>
        <pc:spChg chg="add del mod">
          <ac:chgData name="Xuesu Xiao" userId="2da2dc19-76a6-42ca-a03e-a5becae5e7dc" providerId="ADAL" clId="{EA1D60AF-D11D-3B4B-B862-D25B3BAC198A}" dt="2022-11-21T04:14:59.953" v="521"/>
          <ac:spMkLst>
            <pc:docMk/>
            <pc:sldMk cId="1187031639" sldId="647"/>
            <ac:spMk id="4" creationId="{BE6CAB74-87FF-6E68-B61E-9D8DAE97B4DE}"/>
          </ac:spMkLst>
        </pc:spChg>
        <pc:spChg chg="del">
          <ac:chgData name="Xuesu Xiao" userId="2da2dc19-76a6-42ca-a03e-a5becae5e7dc" providerId="ADAL" clId="{EA1D60AF-D11D-3B4B-B862-D25B3BAC198A}" dt="2022-11-21T03:36:23.442" v="135"/>
          <ac:spMkLst>
            <pc:docMk/>
            <pc:sldMk cId="1187031639" sldId="647"/>
            <ac:spMk id="4" creationId="{F1D2D0FC-7839-7142-AF1D-2F5EFE2E3136}"/>
          </ac:spMkLst>
        </pc:spChg>
      </pc:sldChg>
      <pc:sldChg chg="addSp delSp modSp add">
        <pc:chgData name="Xuesu Xiao" userId="2da2dc19-76a6-42ca-a03e-a5becae5e7dc" providerId="ADAL" clId="{EA1D60AF-D11D-3B4B-B862-D25B3BAC198A}" dt="2022-11-21T04:14:59.953" v="521"/>
        <pc:sldMkLst>
          <pc:docMk/>
          <pc:sldMk cId="295586749" sldId="648"/>
        </pc:sldMkLst>
        <pc:spChg chg="add del mod">
          <ac:chgData name="Xuesu Xiao" userId="2da2dc19-76a6-42ca-a03e-a5becae5e7dc" providerId="ADAL" clId="{EA1D60AF-D11D-3B4B-B862-D25B3BAC198A}" dt="2022-11-21T04:14:59.953" v="521"/>
          <ac:spMkLst>
            <pc:docMk/>
            <pc:sldMk cId="295586749" sldId="648"/>
            <ac:spMk id="4" creationId="{C4131DCB-CF8C-A5F0-A6E2-FC15A34A625D}"/>
          </ac:spMkLst>
        </pc:spChg>
        <pc:spChg chg="del">
          <ac:chgData name="Xuesu Xiao" userId="2da2dc19-76a6-42ca-a03e-a5becae5e7dc" providerId="ADAL" clId="{EA1D60AF-D11D-3B4B-B862-D25B3BAC198A}" dt="2022-11-21T03:36:23.442" v="135"/>
          <ac:spMkLst>
            <pc:docMk/>
            <pc:sldMk cId="295586749" sldId="648"/>
            <ac:spMk id="4" creationId="{CEEC474C-D70C-3742-8A57-A81A2E441B3C}"/>
          </ac:spMkLst>
        </pc:spChg>
      </pc:sldChg>
      <pc:sldChg chg="addSp delSp modSp add">
        <pc:chgData name="Xuesu Xiao" userId="2da2dc19-76a6-42ca-a03e-a5becae5e7dc" providerId="ADAL" clId="{EA1D60AF-D11D-3B4B-B862-D25B3BAC198A}" dt="2022-11-21T04:14:59.953" v="521"/>
        <pc:sldMkLst>
          <pc:docMk/>
          <pc:sldMk cId="3847623431" sldId="649"/>
        </pc:sldMkLst>
        <pc:spChg chg="add del mod">
          <ac:chgData name="Xuesu Xiao" userId="2da2dc19-76a6-42ca-a03e-a5becae5e7dc" providerId="ADAL" clId="{EA1D60AF-D11D-3B4B-B862-D25B3BAC198A}" dt="2022-11-21T04:14:59.953" v="521"/>
          <ac:spMkLst>
            <pc:docMk/>
            <pc:sldMk cId="3847623431" sldId="649"/>
            <ac:spMk id="4" creationId="{2C865C85-2615-C757-1F46-AA60CF3991A3}"/>
          </ac:spMkLst>
        </pc:spChg>
        <pc:spChg chg="del">
          <ac:chgData name="Xuesu Xiao" userId="2da2dc19-76a6-42ca-a03e-a5becae5e7dc" providerId="ADAL" clId="{EA1D60AF-D11D-3B4B-B862-D25B3BAC198A}" dt="2022-11-21T03:36:23.442" v="135"/>
          <ac:spMkLst>
            <pc:docMk/>
            <pc:sldMk cId="3847623431" sldId="649"/>
            <ac:spMk id="4" creationId="{5330E8D5-5A82-7849-B759-C707AAD63A51}"/>
          </ac:spMkLst>
        </pc:spChg>
      </pc:sldChg>
      <pc:sldChg chg="addSp delSp modSp add mod">
        <pc:chgData name="Xuesu Xiao" userId="2da2dc19-76a6-42ca-a03e-a5becae5e7dc" providerId="ADAL" clId="{EA1D60AF-D11D-3B4B-B862-D25B3BAC198A}" dt="2022-11-21T04:14:59.953" v="521"/>
        <pc:sldMkLst>
          <pc:docMk/>
          <pc:sldMk cId="1309425301" sldId="650"/>
        </pc:sldMkLst>
        <pc:spChg chg="mod">
          <ac:chgData name="Xuesu Xiao" userId="2da2dc19-76a6-42ca-a03e-a5becae5e7dc" providerId="ADAL" clId="{EA1D60AF-D11D-3B4B-B862-D25B3BAC198A}" dt="2022-11-21T03:36:06.376" v="133" actId="27636"/>
          <ac:spMkLst>
            <pc:docMk/>
            <pc:sldMk cId="1309425301" sldId="650"/>
            <ac:spMk id="3" creationId="{2F4213D9-4F66-2548-9EA3-0A75F15C8A95}"/>
          </ac:spMkLst>
        </pc:spChg>
        <pc:spChg chg="del">
          <ac:chgData name="Xuesu Xiao" userId="2da2dc19-76a6-42ca-a03e-a5becae5e7dc" providerId="ADAL" clId="{EA1D60AF-D11D-3B4B-B862-D25B3BAC198A}" dt="2022-11-21T03:36:23.442" v="135"/>
          <ac:spMkLst>
            <pc:docMk/>
            <pc:sldMk cId="1309425301" sldId="650"/>
            <ac:spMk id="4" creationId="{5330E8D5-5A82-7849-B759-C707AAD63A51}"/>
          </ac:spMkLst>
        </pc:spChg>
        <pc:spChg chg="add del mod">
          <ac:chgData name="Xuesu Xiao" userId="2da2dc19-76a6-42ca-a03e-a5becae5e7dc" providerId="ADAL" clId="{EA1D60AF-D11D-3B4B-B862-D25B3BAC198A}" dt="2022-11-21T04:14:59.953" v="521"/>
          <ac:spMkLst>
            <pc:docMk/>
            <pc:sldMk cId="1309425301" sldId="650"/>
            <ac:spMk id="4" creationId="{85F01062-655F-BB8D-E77B-A7966235B383}"/>
          </ac:spMkLst>
        </pc:spChg>
      </pc:sldChg>
      <pc:sldChg chg="addSp delSp modSp add">
        <pc:chgData name="Xuesu Xiao" userId="2da2dc19-76a6-42ca-a03e-a5becae5e7dc" providerId="ADAL" clId="{EA1D60AF-D11D-3B4B-B862-D25B3BAC198A}" dt="2022-11-21T04:14:59.953" v="521"/>
        <pc:sldMkLst>
          <pc:docMk/>
          <pc:sldMk cId="752008762" sldId="651"/>
        </pc:sldMkLst>
        <pc:spChg chg="add del mod">
          <ac:chgData name="Xuesu Xiao" userId="2da2dc19-76a6-42ca-a03e-a5becae5e7dc" providerId="ADAL" clId="{EA1D60AF-D11D-3B4B-B862-D25B3BAC198A}" dt="2022-11-21T04:14:59.953" v="521"/>
          <ac:spMkLst>
            <pc:docMk/>
            <pc:sldMk cId="752008762" sldId="651"/>
            <ac:spMk id="4" creationId="{64D90061-084A-11D9-A275-052F67B734A2}"/>
          </ac:spMkLst>
        </pc:spChg>
        <pc:spChg chg="del">
          <ac:chgData name="Xuesu Xiao" userId="2da2dc19-76a6-42ca-a03e-a5becae5e7dc" providerId="ADAL" clId="{EA1D60AF-D11D-3B4B-B862-D25B3BAC198A}" dt="2022-11-21T03:36:23.442" v="135"/>
          <ac:spMkLst>
            <pc:docMk/>
            <pc:sldMk cId="752008762" sldId="651"/>
            <ac:spMk id="4" creationId="{8BC3E9EE-4FC4-B544-A700-3E39B488FF75}"/>
          </ac:spMkLst>
        </pc:spChg>
      </pc:sldChg>
      <pc:sldChg chg="addSp delSp modSp add">
        <pc:chgData name="Xuesu Xiao" userId="2da2dc19-76a6-42ca-a03e-a5becae5e7dc" providerId="ADAL" clId="{EA1D60AF-D11D-3B4B-B862-D25B3BAC198A}" dt="2022-11-21T04:14:59.953" v="521"/>
        <pc:sldMkLst>
          <pc:docMk/>
          <pc:sldMk cId="2910582661" sldId="654"/>
        </pc:sldMkLst>
        <pc:spChg chg="add del mod">
          <ac:chgData name="Xuesu Xiao" userId="2da2dc19-76a6-42ca-a03e-a5becae5e7dc" providerId="ADAL" clId="{EA1D60AF-D11D-3B4B-B862-D25B3BAC198A}" dt="2022-11-21T04:14:59.953" v="521"/>
          <ac:spMkLst>
            <pc:docMk/>
            <pc:sldMk cId="2910582661" sldId="654"/>
            <ac:spMk id="4" creationId="{1C029885-8795-657E-094C-E320BC0A00C9}"/>
          </ac:spMkLst>
        </pc:spChg>
        <pc:spChg chg="del">
          <ac:chgData name="Xuesu Xiao" userId="2da2dc19-76a6-42ca-a03e-a5becae5e7dc" providerId="ADAL" clId="{EA1D60AF-D11D-3B4B-B862-D25B3BAC198A}" dt="2022-11-21T03:36:23.442" v="135"/>
          <ac:spMkLst>
            <pc:docMk/>
            <pc:sldMk cId="2910582661" sldId="654"/>
            <ac:spMk id="4" creationId="{8BC3E9EE-4FC4-B544-A700-3E39B488FF75}"/>
          </ac:spMkLst>
        </pc:spChg>
      </pc:sldChg>
      <pc:sldChg chg="delSp add del">
        <pc:chgData name="Xuesu Xiao" userId="2da2dc19-76a6-42ca-a03e-a5becae5e7dc" providerId="ADAL" clId="{EA1D60AF-D11D-3B4B-B862-D25B3BAC198A}" dt="2022-11-21T03:57:57.477" v="347" actId="2696"/>
        <pc:sldMkLst>
          <pc:docMk/>
          <pc:sldMk cId="3707253698" sldId="655"/>
        </pc:sldMkLst>
        <pc:spChg chg="del">
          <ac:chgData name="Xuesu Xiao" userId="2da2dc19-76a6-42ca-a03e-a5becae5e7dc" providerId="ADAL" clId="{EA1D60AF-D11D-3B4B-B862-D25B3BAC198A}" dt="2022-11-21T03:36:23.442" v="135"/>
          <ac:spMkLst>
            <pc:docMk/>
            <pc:sldMk cId="3707253698" sldId="655"/>
            <ac:spMk id="4" creationId="{00E377FA-AEFA-B84D-A341-BC388936C828}"/>
          </ac:spMkLst>
        </pc:spChg>
      </pc:sldChg>
      <pc:sldChg chg="addSp delSp modSp add">
        <pc:chgData name="Xuesu Xiao" userId="2da2dc19-76a6-42ca-a03e-a5becae5e7dc" providerId="ADAL" clId="{EA1D60AF-D11D-3B4B-B862-D25B3BAC198A}" dt="2022-11-21T04:14:59.953" v="521"/>
        <pc:sldMkLst>
          <pc:docMk/>
          <pc:sldMk cId="286728764" sldId="656"/>
        </pc:sldMkLst>
        <pc:spChg chg="add del mod">
          <ac:chgData name="Xuesu Xiao" userId="2da2dc19-76a6-42ca-a03e-a5becae5e7dc" providerId="ADAL" clId="{EA1D60AF-D11D-3B4B-B862-D25B3BAC198A}" dt="2022-11-21T04:14:59.953" v="521"/>
          <ac:spMkLst>
            <pc:docMk/>
            <pc:sldMk cId="286728764" sldId="656"/>
            <ac:spMk id="2" creationId="{E723C320-7314-15B2-153B-2AD95BB7424A}"/>
          </ac:spMkLst>
        </pc:spChg>
        <pc:spChg chg="del">
          <ac:chgData name="Xuesu Xiao" userId="2da2dc19-76a6-42ca-a03e-a5becae5e7dc" providerId="ADAL" clId="{EA1D60AF-D11D-3B4B-B862-D25B3BAC198A}" dt="2022-11-21T03:36:23.442" v="135"/>
          <ac:spMkLst>
            <pc:docMk/>
            <pc:sldMk cId="286728764" sldId="656"/>
            <ac:spMk id="4" creationId="{543F5ACA-007F-6949-93F1-7C7AD815101A}"/>
          </ac:spMkLst>
        </pc:spChg>
      </pc:sldChg>
      <pc:sldChg chg="addSp delSp modSp add">
        <pc:chgData name="Xuesu Xiao" userId="2da2dc19-76a6-42ca-a03e-a5becae5e7dc" providerId="ADAL" clId="{EA1D60AF-D11D-3B4B-B862-D25B3BAC198A}" dt="2022-11-21T04:14:59.953" v="521"/>
        <pc:sldMkLst>
          <pc:docMk/>
          <pc:sldMk cId="2045603794" sldId="657"/>
        </pc:sldMkLst>
        <pc:spChg chg="add del mod">
          <ac:chgData name="Xuesu Xiao" userId="2da2dc19-76a6-42ca-a03e-a5becae5e7dc" providerId="ADAL" clId="{EA1D60AF-D11D-3B4B-B862-D25B3BAC198A}" dt="2022-11-21T04:14:59.953" v="521"/>
          <ac:spMkLst>
            <pc:docMk/>
            <pc:sldMk cId="2045603794" sldId="657"/>
            <ac:spMk id="2" creationId="{A5F9DF14-99AC-3247-5F05-12C7FEA46890}"/>
          </ac:spMkLst>
        </pc:spChg>
        <pc:spChg chg="del">
          <ac:chgData name="Xuesu Xiao" userId="2da2dc19-76a6-42ca-a03e-a5becae5e7dc" providerId="ADAL" clId="{EA1D60AF-D11D-3B4B-B862-D25B3BAC198A}" dt="2022-11-21T03:36:23.442" v="135"/>
          <ac:spMkLst>
            <pc:docMk/>
            <pc:sldMk cId="2045603794" sldId="657"/>
            <ac:spMk id="4" creationId="{543F5ACA-007F-6949-93F1-7C7AD815101A}"/>
          </ac:spMkLst>
        </pc:spChg>
      </pc:sldChg>
      <pc:sldChg chg="addSp delSp modSp add mod">
        <pc:chgData name="Xuesu Xiao" userId="2da2dc19-76a6-42ca-a03e-a5becae5e7dc" providerId="ADAL" clId="{EA1D60AF-D11D-3B4B-B862-D25B3BAC198A}" dt="2022-11-21T04:14:59.953" v="521"/>
        <pc:sldMkLst>
          <pc:docMk/>
          <pc:sldMk cId="1309345612" sldId="658"/>
        </pc:sldMkLst>
        <pc:spChg chg="mod">
          <ac:chgData name="Xuesu Xiao" userId="2da2dc19-76a6-42ca-a03e-a5becae5e7dc" providerId="ADAL" clId="{EA1D60AF-D11D-3B4B-B862-D25B3BAC198A}" dt="2022-11-21T03:36:05.407" v="113" actId="27636"/>
          <ac:spMkLst>
            <pc:docMk/>
            <pc:sldMk cId="1309345612" sldId="658"/>
            <ac:spMk id="3" creationId="{F384339C-307D-AB4F-A6A9-5D52AEDD7171}"/>
          </ac:spMkLst>
        </pc:spChg>
        <pc:spChg chg="del">
          <ac:chgData name="Xuesu Xiao" userId="2da2dc19-76a6-42ca-a03e-a5becae5e7dc" providerId="ADAL" clId="{EA1D60AF-D11D-3B4B-B862-D25B3BAC198A}" dt="2022-11-21T03:36:23.442" v="135"/>
          <ac:spMkLst>
            <pc:docMk/>
            <pc:sldMk cId="1309345612" sldId="658"/>
            <ac:spMk id="4" creationId="{5BB96F07-54C6-DD41-9946-8DC9A31C770F}"/>
          </ac:spMkLst>
        </pc:spChg>
        <pc:spChg chg="add del mod">
          <ac:chgData name="Xuesu Xiao" userId="2da2dc19-76a6-42ca-a03e-a5becae5e7dc" providerId="ADAL" clId="{EA1D60AF-D11D-3B4B-B862-D25B3BAC198A}" dt="2022-11-21T04:14:59.953" v="521"/>
          <ac:spMkLst>
            <pc:docMk/>
            <pc:sldMk cId="1309345612" sldId="658"/>
            <ac:spMk id="4" creationId="{A291BF03-95A2-2807-BCC7-53BCC406FEB7}"/>
          </ac:spMkLst>
        </pc:spChg>
      </pc:sldChg>
      <pc:sldChg chg="addSp delSp modSp add mod">
        <pc:chgData name="Xuesu Xiao" userId="2da2dc19-76a6-42ca-a03e-a5becae5e7dc" providerId="ADAL" clId="{EA1D60AF-D11D-3B4B-B862-D25B3BAC198A}" dt="2022-11-21T04:14:59.953" v="521"/>
        <pc:sldMkLst>
          <pc:docMk/>
          <pc:sldMk cId="257966329" sldId="659"/>
        </pc:sldMkLst>
        <pc:spChg chg="mod">
          <ac:chgData name="Xuesu Xiao" userId="2da2dc19-76a6-42ca-a03e-a5becae5e7dc" providerId="ADAL" clId="{EA1D60AF-D11D-3B4B-B862-D25B3BAC198A}" dt="2022-11-21T03:36:05.450" v="114" actId="27636"/>
          <ac:spMkLst>
            <pc:docMk/>
            <pc:sldMk cId="257966329" sldId="659"/>
            <ac:spMk id="3" creationId="{F384339C-307D-AB4F-A6A9-5D52AEDD7171}"/>
          </ac:spMkLst>
        </pc:spChg>
        <pc:spChg chg="del">
          <ac:chgData name="Xuesu Xiao" userId="2da2dc19-76a6-42ca-a03e-a5becae5e7dc" providerId="ADAL" clId="{EA1D60AF-D11D-3B4B-B862-D25B3BAC198A}" dt="2022-11-21T03:36:23.442" v="135"/>
          <ac:spMkLst>
            <pc:docMk/>
            <pc:sldMk cId="257966329" sldId="659"/>
            <ac:spMk id="4" creationId="{5BB96F07-54C6-DD41-9946-8DC9A31C770F}"/>
          </ac:spMkLst>
        </pc:spChg>
        <pc:spChg chg="add del mod">
          <ac:chgData name="Xuesu Xiao" userId="2da2dc19-76a6-42ca-a03e-a5becae5e7dc" providerId="ADAL" clId="{EA1D60AF-D11D-3B4B-B862-D25B3BAC198A}" dt="2022-11-21T04:14:59.953" v="521"/>
          <ac:spMkLst>
            <pc:docMk/>
            <pc:sldMk cId="257966329" sldId="659"/>
            <ac:spMk id="4" creationId="{BED35B9F-9DD3-50CC-CD90-B581790D4E75}"/>
          </ac:spMkLst>
        </pc:spChg>
      </pc:sldChg>
      <pc:sldChg chg="addSp delSp modSp add">
        <pc:chgData name="Xuesu Xiao" userId="2da2dc19-76a6-42ca-a03e-a5becae5e7dc" providerId="ADAL" clId="{EA1D60AF-D11D-3B4B-B862-D25B3BAC198A}" dt="2022-11-21T04:14:59.953" v="521"/>
        <pc:sldMkLst>
          <pc:docMk/>
          <pc:sldMk cId="898988695" sldId="661"/>
        </pc:sldMkLst>
        <pc:spChg chg="add del mod">
          <ac:chgData name="Xuesu Xiao" userId="2da2dc19-76a6-42ca-a03e-a5becae5e7dc" providerId="ADAL" clId="{EA1D60AF-D11D-3B4B-B862-D25B3BAC198A}" dt="2022-11-21T04:14:59.953" v="521"/>
          <ac:spMkLst>
            <pc:docMk/>
            <pc:sldMk cId="898988695" sldId="661"/>
            <ac:spMk id="4" creationId="{271FBB77-69FE-A2FE-564F-58D90A08C540}"/>
          </ac:spMkLst>
        </pc:spChg>
        <pc:spChg chg="del">
          <ac:chgData name="Xuesu Xiao" userId="2da2dc19-76a6-42ca-a03e-a5becae5e7dc" providerId="ADAL" clId="{EA1D60AF-D11D-3B4B-B862-D25B3BAC198A}" dt="2022-11-21T03:36:23.442" v="135"/>
          <ac:spMkLst>
            <pc:docMk/>
            <pc:sldMk cId="898988695" sldId="661"/>
            <ac:spMk id="4" creationId="{3727CCF1-244D-C84F-AECA-F5808864A96E}"/>
          </ac:spMkLst>
        </pc:spChg>
      </pc:sldChg>
      <pc:sldChg chg="addSp delSp modSp add">
        <pc:chgData name="Xuesu Xiao" userId="2da2dc19-76a6-42ca-a03e-a5becae5e7dc" providerId="ADAL" clId="{EA1D60AF-D11D-3B4B-B862-D25B3BAC198A}" dt="2022-11-21T04:14:59.953" v="521"/>
        <pc:sldMkLst>
          <pc:docMk/>
          <pc:sldMk cId="655491613" sldId="662"/>
        </pc:sldMkLst>
        <pc:spChg chg="del">
          <ac:chgData name="Xuesu Xiao" userId="2da2dc19-76a6-42ca-a03e-a5becae5e7dc" providerId="ADAL" clId="{EA1D60AF-D11D-3B4B-B862-D25B3BAC198A}" dt="2022-11-21T03:36:23.442" v="135"/>
          <ac:spMkLst>
            <pc:docMk/>
            <pc:sldMk cId="655491613" sldId="662"/>
            <ac:spMk id="4" creationId="{38648E68-86AF-7A4F-BEC5-A8401931D523}"/>
          </ac:spMkLst>
        </pc:spChg>
        <pc:spChg chg="add del mod">
          <ac:chgData name="Xuesu Xiao" userId="2da2dc19-76a6-42ca-a03e-a5becae5e7dc" providerId="ADAL" clId="{EA1D60AF-D11D-3B4B-B862-D25B3BAC198A}" dt="2022-11-21T04:14:59.953" v="521"/>
          <ac:spMkLst>
            <pc:docMk/>
            <pc:sldMk cId="655491613" sldId="662"/>
            <ac:spMk id="4" creationId="{FC5CBDE5-23CE-40D6-2DC8-808646579CD8}"/>
          </ac:spMkLst>
        </pc:spChg>
      </pc:sldChg>
      <pc:sldChg chg="addSp delSp modSp add">
        <pc:chgData name="Xuesu Xiao" userId="2da2dc19-76a6-42ca-a03e-a5becae5e7dc" providerId="ADAL" clId="{EA1D60AF-D11D-3B4B-B862-D25B3BAC198A}" dt="2022-11-21T04:14:59.953" v="521"/>
        <pc:sldMkLst>
          <pc:docMk/>
          <pc:sldMk cId="220831109" sldId="664"/>
        </pc:sldMkLst>
        <pc:spChg chg="add del mod">
          <ac:chgData name="Xuesu Xiao" userId="2da2dc19-76a6-42ca-a03e-a5becae5e7dc" providerId="ADAL" clId="{EA1D60AF-D11D-3B4B-B862-D25B3BAC198A}" dt="2022-11-21T04:14:59.953" v="521"/>
          <ac:spMkLst>
            <pc:docMk/>
            <pc:sldMk cId="220831109" sldId="664"/>
            <ac:spMk id="3" creationId="{6AFA39FC-E61B-EBD0-FD92-36631B0B2D53}"/>
          </ac:spMkLst>
        </pc:spChg>
        <pc:spChg chg="del">
          <ac:chgData name="Xuesu Xiao" userId="2da2dc19-76a6-42ca-a03e-a5becae5e7dc" providerId="ADAL" clId="{EA1D60AF-D11D-3B4B-B862-D25B3BAC198A}" dt="2022-11-21T03:36:23.442" v="135"/>
          <ac:spMkLst>
            <pc:docMk/>
            <pc:sldMk cId="220831109" sldId="664"/>
            <ac:spMk id="4" creationId="{2048419F-BFC8-4C47-B730-F7AEEC7F8500}"/>
          </ac:spMkLst>
        </pc:spChg>
      </pc:sldChg>
      <pc:sldChg chg="addSp delSp modSp add">
        <pc:chgData name="Xuesu Xiao" userId="2da2dc19-76a6-42ca-a03e-a5becae5e7dc" providerId="ADAL" clId="{EA1D60AF-D11D-3B4B-B862-D25B3BAC198A}" dt="2022-11-21T04:14:59.953" v="521"/>
        <pc:sldMkLst>
          <pc:docMk/>
          <pc:sldMk cId="1883106098" sldId="665"/>
        </pc:sldMkLst>
        <pc:spChg chg="add del mod">
          <ac:chgData name="Xuesu Xiao" userId="2da2dc19-76a6-42ca-a03e-a5becae5e7dc" providerId="ADAL" clId="{EA1D60AF-D11D-3B4B-B862-D25B3BAC198A}" dt="2022-11-21T04:14:59.953" v="521"/>
          <ac:spMkLst>
            <pc:docMk/>
            <pc:sldMk cId="1883106098" sldId="665"/>
            <ac:spMk id="2" creationId="{D3048B70-4920-6204-378F-68F8D5322DB7}"/>
          </ac:spMkLst>
        </pc:spChg>
        <pc:spChg chg="del">
          <ac:chgData name="Xuesu Xiao" userId="2da2dc19-76a6-42ca-a03e-a5becae5e7dc" providerId="ADAL" clId="{EA1D60AF-D11D-3B4B-B862-D25B3BAC198A}" dt="2022-11-21T03:36:23.442" v="135"/>
          <ac:spMkLst>
            <pc:docMk/>
            <pc:sldMk cId="1883106098" sldId="665"/>
            <ac:spMk id="4" creationId="{C5C23EBC-283A-CD4D-A34E-ACF28AB6BDD9}"/>
          </ac:spMkLst>
        </pc:spChg>
      </pc:sldChg>
      <pc:sldChg chg="addSp delSp modSp add">
        <pc:chgData name="Xuesu Xiao" userId="2da2dc19-76a6-42ca-a03e-a5becae5e7dc" providerId="ADAL" clId="{EA1D60AF-D11D-3B4B-B862-D25B3BAC198A}" dt="2022-11-21T04:14:59.953" v="521"/>
        <pc:sldMkLst>
          <pc:docMk/>
          <pc:sldMk cId="1041398260" sldId="666"/>
        </pc:sldMkLst>
        <pc:spChg chg="add del mod">
          <ac:chgData name="Xuesu Xiao" userId="2da2dc19-76a6-42ca-a03e-a5becae5e7dc" providerId="ADAL" clId="{EA1D60AF-D11D-3B4B-B862-D25B3BAC198A}" dt="2022-11-21T04:14:59.953" v="521"/>
          <ac:spMkLst>
            <pc:docMk/>
            <pc:sldMk cId="1041398260" sldId="666"/>
            <ac:spMk id="3" creationId="{E7F326A9-78EC-4BBD-B53F-F282CFFCDF3F}"/>
          </ac:spMkLst>
        </pc:spChg>
        <pc:spChg chg="del">
          <ac:chgData name="Xuesu Xiao" userId="2da2dc19-76a6-42ca-a03e-a5becae5e7dc" providerId="ADAL" clId="{EA1D60AF-D11D-3B4B-B862-D25B3BAC198A}" dt="2022-11-21T03:36:23.442" v="135"/>
          <ac:spMkLst>
            <pc:docMk/>
            <pc:sldMk cId="1041398260" sldId="666"/>
            <ac:spMk id="4" creationId="{A5C5E85E-C834-954F-841B-02D121AD240F}"/>
          </ac:spMkLst>
        </pc:spChg>
      </pc:sldChg>
      <pc:sldChg chg="addSp delSp modSp add">
        <pc:chgData name="Xuesu Xiao" userId="2da2dc19-76a6-42ca-a03e-a5becae5e7dc" providerId="ADAL" clId="{EA1D60AF-D11D-3B4B-B862-D25B3BAC198A}" dt="2022-11-21T04:14:59.953" v="521"/>
        <pc:sldMkLst>
          <pc:docMk/>
          <pc:sldMk cId="3096920202" sldId="667"/>
        </pc:sldMkLst>
        <pc:spChg chg="add del mod">
          <ac:chgData name="Xuesu Xiao" userId="2da2dc19-76a6-42ca-a03e-a5becae5e7dc" providerId="ADAL" clId="{EA1D60AF-D11D-3B4B-B862-D25B3BAC198A}" dt="2022-11-21T04:14:59.953" v="521"/>
          <ac:spMkLst>
            <pc:docMk/>
            <pc:sldMk cId="3096920202" sldId="667"/>
            <ac:spMk id="3" creationId="{FA09CCAA-3E4C-E14C-B8B4-4E1BDC504C01}"/>
          </ac:spMkLst>
        </pc:spChg>
        <pc:spChg chg="del">
          <ac:chgData name="Xuesu Xiao" userId="2da2dc19-76a6-42ca-a03e-a5becae5e7dc" providerId="ADAL" clId="{EA1D60AF-D11D-3B4B-B862-D25B3BAC198A}" dt="2022-11-21T03:36:23.442" v="135"/>
          <ac:spMkLst>
            <pc:docMk/>
            <pc:sldMk cId="3096920202" sldId="667"/>
            <ac:spMk id="4" creationId="{A5C5E85E-C834-954F-841B-02D121AD240F}"/>
          </ac:spMkLst>
        </pc:spChg>
      </pc:sldChg>
      <pc:sldChg chg="addSp delSp modSp add">
        <pc:chgData name="Xuesu Xiao" userId="2da2dc19-76a6-42ca-a03e-a5becae5e7dc" providerId="ADAL" clId="{EA1D60AF-D11D-3B4B-B862-D25B3BAC198A}" dt="2022-11-21T04:14:59.953" v="521"/>
        <pc:sldMkLst>
          <pc:docMk/>
          <pc:sldMk cId="267638003" sldId="668"/>
        </pc:sldMkLst>
        <pc:spChg chg="add del mod">
          <ac:chgData name="Xuesu Xiao" userId="2da2dc19-76a6-42ca-a03e-a5becae5e7dc" providerId="ADAL" clId="{EA1D60AF-D11D-3B4B-B862-D25B3BAC198A}" dt="2022-11-21T04:14:59.953" v="521"/>
          <ac:spMkLst>
            <pc:docMk/>
            <pc:sldMk cId="267638003" sldId="668"/>
            <ac:spMk id="3" creationId="{AB7A6EA3-090F-CCE2-8108-60AFA7F45F7C}"/>
          </ac:spMkLst>
        </pc:spChg>
        <pc:spChg chg="del">
          <ac:chgData name="Xuesu Xiao" userId="2da2dc19-76a6-42ca-a03e-a5becae5e7dc" providerId="ADAL" clId="{EA1D60AF-D11D-3B4B-B862-D25B3BAC198A}" dt="2022-11-21T03:36:23.442" v="135"/>
          <ac:spMkLst>
            <pc:docMk/>
            <pc:sldMk cId="267638003" sldId="668"/>
            <ac:spMk id="4" creationId="{A5C5E85E-C834-954F-841B-02D121AD240F}"/>
          </ac:spMkLst>
        </pc:spChg>
      </pc:sldChg>
      <pc:sldChg chg="addSp delSp modSp add">
        <pc:chgData name="Xuesu Xiao" userId="2da2dc19-76a6-42ca-a03e-a5becae5e7dc" providerId="ADAL" clId="{EA1D60AF-D11D-3B4B-B862-D25B3BAC198A}" dt="2022-11-21T04:14:59.953" v="521"/>
        <pc:sldMkLst>
          <pc:docMk/>
          <pc:sldMk cId="508068863" sldId="670"/>
        </pc:sldMkLst>
        <pc:spChg chg="add del mod">
          <ac:chgData name="Xuesu Xiao" userId="2da2dc19-76a6-42ca-a03e-a5becae5e7dc" providerId="ADAL" clId="{EA1D60AF-D11D-3B4B-B862-D25B3BAC198A}" dt="2022-11-21T04:14:59.953" v="521"/>
          <ac:spMkLst>
            <pc:docMk/>
            <pc:sldMk cId="508068863" sldId="670"/>
            <ac:spMk id="3" creationId="{4448055F-0A09-A143-3749-8E78B920D85D}"/>
          </ac:spMkLst>
        </pc:spChg>
        <pc:spChg chg="del">
          <ac:chgData name="Xuesu Xiao" userId="2da2dc19-76a6-42ca-a03e-a5becae5e7dc" providerId="ADAL" clId="{EA1D60AF-D11D-3B4B-B862-D25B3BAC198A}" dt="2022-11-21T03:36:23.442" v="135"/>
          <ac:spMkLst>
            <pc:docMk/>
            <pc:sldMk cId="508068863" sldId="670"/>
            <ac:spMk id="4" creationId="{A5C5E85E-C834-954F-841B-02D121AD240F}"/>
          </ac:spMkLst>
        </pc:spChg>
      </pc:sldChg>
      <pc:sldChg chg="addSp delSp modSp add">
        <pc:chgData name="Xuesu Xiao" userId="2da2dc19-76a6-42ca-a03e-a5becae5e7dc" providerId="ADAL" clId="{EA1D60AF-D11D-3B4B-B862-D25B3BAC198A}" dt="2022-11-21T04:14:59.953" v="521"/>
        <pc:sldMkLst>
          <pc:docMk/>
          <pc:sldMk cId="3496127563" sldId="671"/>
        </pc:sldMkLst>
        <pc:spChg chg="add del mod">
          <ac:chgData name="Xuesu Xiao" userId="2da2dc19-76a6-42ca-a03e-a5becae5e7dc" providerId="ADAL" clId="{EA1D60AF-D11D-3B4B-B862-D25B3BAC198A}" dt="2022-11-21T04:14:59.953" v="521"/>
          <ac:spMkLst>
            <pc:docMk/>
            <pc:sldMk cId="3496127563" sldId="671"/>
            <ac:spMk id="3" creationId="{AE1BC8BA-96CB-8824-CB85-228294F7844E}"/>
          </ac:spMkLst>
        </pc:spChg>
        <pc:spChg chg="del">
          <ac:chgData name="Xuesu Xiao" userId="2da2dc19-76a6-42ca-a03e-a5becae5e7dc" providerId="ADAL" clId="{EA1D60AF-D11D-3B4B-B862-D25B3BAC198A}" dt="2022-11-21T03:36:23.442" v="135"/>
          <ac:spMkLst>
            <pc:docMk/>
            <pc:sldMk cId="3496127563" sldId="671"/>
            <ac:spMk id="4" creationId="{A5C5E85E-C834-954F-841B-02D121AD240F}"/>
          </ac:spMkLst>
        </pc:spChg>
      </pc:sldChg>
      <pc:sldChg chg="addSp delSp modSp add">
        <pc:chgData name="Xuesu Xiao" userId="2da2dc19-76a6-42ca-a03e-a5becae5e7dc" providerId="ADAL" clId="{EA1D60AF-D11D-3B4B-B862-D25B3BAC198A}" dt="2022-11-21T04:14:59.953" v="521"/>
        <pc:sldMkLst>
          <pc:docMk/>
          <pc:sldMk cId="186936641" sldId="672"/>
        </pc:sldMkLst>
        <pc:spChg chg="add del mod">
          <ac:chgData name="Xuesu Xiao" userId="2da2dc19-76a6-42ca-a03e-a5becae5e7dc" providerId="ADAL" clId="{EA1D60AF-D11D-3B4B-B862-D25B3BAC198A}" dt="2022-11-21T04:14:59.953" v="521"/>
          <ac:spMkLst>
            <pc:docMk/>
            <pc:sldMk cId="186936641" sldId="672"/>
            <ac:spMk id="3" creationId="{1895E456-6CFC-DD33-5A44-17DF0CEA2479}"/>
          </ac:spMkLst>
        </pc:spChg>
        <pc:spChg chg="del">
          <ac:chgData name="Xuesu Xiao" userId="2da2dc19-76a6-42ca-a03e-a5becae5e7dc" providerId="ADAL" clId="{EA1D60AF-D11D-3B4B-B862-D25B3BAC198A}" dt="2022-11-21T03:36:23.442" v="135"/>
          <ac:spMkLst>
            <pc:docMk/>
            <pc:sldMk cId="186936641" sldId="672"/>
            <ac:spMk id="4" creationId="{A5C5E85E-C834-954F-841B-02D121AD240F}"/>
          </ac:spMkLst>
        </pc:spChg>
      </pc:sldChg>
      <pc:sldChg chg="addSp delSp modSp add">
        <pc:chgData name="Xuesu Xiao" userId="2da2dc19-76a6-42ca-a03e-a5becae5e7dc" providerId="ADAL" clId="{EA1D60AF-D11D-3B4B-B862-D25B3BAC198A}" dt="2022-11-21T04:14:59.953" v="521"/>
        <pc:sldMkLst>
          <pc:docMk/>
          <pc:sldMk cId="3123402381" sldId="673"/>
        </pc:sldMkLst>
        <pc:spChg chg="add del mod">
          <ac:chgData name="Xuesu Xiao" userId="2da2dc19-76a6-42ca-a03e-a5becae5e7dc" providerId="ADAL" clId="{EA1D60AF-D11D-3B4B-B862-D25B3BAC198A}" dt="2022-11-21T04:14:59.953" v="521"/>
          <ac:spMkLst>
            <pc:docMk/>
            <pc:sldMk cId="3123402381" sldId="673"/>
            <ac:spMk id="3" creationId="{04996044-F407-D936-57A3-AA49C9E56EE1}"/>
          </ac:spMkLst>
        </pc:spChg>
        <pc:spChg chg="del">
          <ac:chgData name="Xuesu Xiao" userId="2da2dc19-76a6-42ca-a03e-a5becae5e7dc" providerId="ADAL" clId="{EA1D60AF-D11D-3B4B-B862-D25B3BAC198A}" dt="2022-11-21T03:36:23.442" v="135"/>
          <ac:spMkLst>
            <pc:docMk/>
            <pc:sldMk cId="3123402381" sldId="673"/>
            <ac:spMk id="4" creationId="{A5C5E85E-C834-954F-841B-02D121AD240F}"/>
          </ac:spMkLst>
        </pc:spChg>
      </pc:sldChg>
      <pc:sldChg chg="addSp delSp modSp add">
        <pc:chgData name="Xuesu Xiao" userId="2da2dc19-76a6-42ca-a03e-a5becae5e7dc" providerId="ADAL" clId="{EA1D60AF-D11D-3B4B-B862-D25B3BAC198A}" dt="2022-11-21T04:14:59.953" v="521"/>
        <pc:sldMkLst>
          <pc:docMk/>
          <pc:sldMk cId="425506678" sldId="674"/>
        </pc:sldMkLst>
        <pc:spChg chg="add del mod">
          <ac:chgData name="Xuesu Xiao" userId="2da2dc19-76a6-42ca-a03e-a5becae5e7dc" providerId="ADAL" clId="{EA1D60AF-D11D-3B4B-B862-D25B3BAC198A}" dt="2022-11-21T04:14:59.953" v="521"/>
          <ac:spMkLst>
            <pc:docMk/>
            <pc:sldMk cId="425506678" sldId="674"/>
            <ac:spMk id="3" creationId="{E446D735-D368-F3CB-0319-92D8F35776AE}"/>
          </ac:spMkLst>
        </pc:spChg>
        <pc:spChg chg="del">
          <ac:chgData name="Xuesu Xiao" userId="2da2dc19-76a6-42ca-a03e-a5becae5e7dc" providerId="ADAL" clId="{EA1D60AF-D11D-3B4B-B862-D25B3BAC198A}" dt="2022-11-21T03:36:23.442" v="135"/>
          <ac:spMkLst>
            <pc:docMk/>
            <pc:sldMk cId="425506678" sldId="674"/>
            <ac:spMk id="4" creationId="{A5C5E85E-C834-954F-841B-02D121AD240F}"/>
          </ac:spMkLst>
        </pc:spChg>
      </pc:sldChg>
      <pc:sldChg chg="addSp delSp modSp add">
        <pc:chgData name="Xuesu Xiao" userId="2da2dc19-76a6-42ca-a03e-a5becae5e7dc" providerId="ADAL" clId="{EA1D60AF-D11D-3B4B-B862-D25B3BAC198A}" dt="2022-11-21T04:14:59.953" v="521"/>
        <pc:sldMkLst>
          <pc:docMk/>
          <pc:sldMk cId="3243631757" sldId="675"/>
        </pc:sldMkLst>
        <pc:spChg chg="add del mod">
          <ac:chgData name="Xuesu Xiao" userId="2da2dc19-76a6-42ca-a03e-a5becae5e7dc" providerId="ADAL" clId="{EA1D60AF-D11D-3B4B-B862-D25B3BAC198A}" dt="2022-11-21T04:14:59.953" v="521"/>
          <ac:spMkLst>
            <pc:docMk/>
            <pc:sldMk cId="3243631757" sldId="675"/>
            <ac:spMk id="3" creationId="{DCF00CF2-926C-D345-4697-BEAD6F0CCEA5}"/>
          </ac:spMkLst>
        </pc:spChg>
        <pc:spChg chg="del">
          <ac:chgData name="Xuesu Xiao" userId="2da2dc19-76a6-42ca-a03e-a5becae5e7dc" providerId="ADAL" clId="{EA1D60AF-D11D-3B4B-B862-D25B3BAC198A}" dt="2022-11-21T03:36:23.442" v="135"/>
          <ac:spMkLst>
            <pc:docMk/>
            <pc:sldMk cId="3243631757" sldId="675"/>
            <ac:spMk id="4" creationId="{A5C5E85E-C834-954F-841B-02D121AD240F}"/>
          </ac:spMkLst>
        </pc:spChg>
      </pc:sldChg>
      <pc:sldChg chg="addSp delSp modSp add">
        <pc:chgData name="Xuesu Xiao" userId="2da2dc19-76a6-42ca-a03e-a5becae5e7dc" providerId="ADAL" clId="{EA1D60AF-D11D-3B4B-B862-D25B3BAC198A}" dt="2022-11-21T04:14:59.953" v="521"/>
        <pc:sldMkLst>
          <pc:docMk/>
          <pc:sldMk cId="3819384855" sldId="676"/>
        </pc:sldMkLst>
        <pc:spChg chg="add del mod">
          <ac:chgData name="Xuesu Xiao" userId="2da2dc19-76a6-42ca-a03e-a5becae5e7dc" providerId="ADAL" clId="{EA1D60AF-D11D-3B4B-B862-D25B3BAC198A}" dt="2022-11-21T04:14:59.953" v="521"/>
          <ac:spMkLst>
            <pc:docMk/>
            <pc:sldMk cId="3819384855" sldId="676"/>
            <ac:spMk id="3" creationId="{F5DADAEC-4D6B-E25A-04DA-50676D2268B7}"/>
          </ac:spMkLst>
        </pc:spChg>
        <pc:spChg chg="del">
          <ac:chgData name="Xuesu Xiao" userId="2da2dc19-76a6-42ca-a03e-a5becae5e7dc" providerId="ADAL" clId="{EA1D60AF-D11D-3B4B-B862-D25B3BAC198A}" dt="2022-11-21T03:36:23.442" v="135"/>
          <ac:spMkLst>
            <pc:docMk/>
            <pc:sldMk cId="3819384855" sldId="676"/>
            <ac:spMk id="4" creationId="{A5C5E85E-C834-954F-841B-02D121AD240F}"/>
          </ac:spMkLst>
        </pc:spChg>
      </pc:sldChg>
      <pc:sldChg chg="addSp delSp modSp add">
        <pc:chgData name="Xuesu Xiao" userId="2da2dc19-76a6-42ca-a03e-a5becae5e7dc" providerId="ADAL" clId="{EA1D60AF-D11D-3B4B-B862-D25B3BAC198A}" dt="2022-11-21T04:14:59.953" v="521"/>
        <pc:sldMkLst>
          <pc:docMk/>
          <pc:sldMk cId="2345860668" sldId="677"/>
        </pc:sldMkLst>
        <pc:spChg chg="add del mod">
          <ac:chgData name="Xuesu Xiao" userId="2da2dc19-76a6-42ca-a03e-a5becae5e7dc" providerId="ADAL" clId="{EA1D60AF-D11D-3B4B-B862-D25B3BAC198A}" dt="2022-11-21T04:14:59.953" v="521"/>
          <ac:spMkLst>
            <pc:docMk/>
            <pc:sldMk cId="2345860668" sldId="677"/>
            <ac:spMk id="3" creationId="{A607BA65-5446-D56A-E522-110C46B4EA4D}"/>
          </ac:spMkLst>
        </pc:spChg>
        <pc:spChg chg="del">
          <ac:chgData name="Xuesu Xiao" userId="2da2dc19-76a6-42ca-a03e-a5becae5e7dc" providerId="ADAL" clId="{EA1D60AF-D11D-3B4B-B862-D25B3BAC198A}" dt="2022-11-21T03:36:23.442" v="135"/>
          <ac:spMkLst>
            <pc:docMk/>
            <pc:sldMk cId="2345860668" sldId="677"/>
            <ac:spMk id="4" creationId="{A5C5E85E-C834-954F-841B-02D121AD240F}"/>
          </ac:spMkLst>
        </pc:spChg>
      </pc:sldChg>
      <pc:sldChg chg="addSp delSp modSp add">
        <pc:chgData name="Xuesu Xiao" userId="2da2dc19-76a6-42ca-a03e-a5becae5e7dc" providerId="ADAL" clId="{EA1D60AF-D11D-3B4B-B862-D25B3BAC198A}" dt="2022-11-21T04:14:59.953" v="521"/>
        <pc:sldMkLst>
          <pc:docMk/>
          <pc:sldMk cId="2731871219" sldId="678"/>
        </pc:sldMkLst>
        <pc:spChg chg="add del mod">
          <ac:chgData name="Xuesu Xiao" userId="2da2dc19-76a6-42ca-a03e-a5becae5e7dc" providerId="ADAL" clId="{EA1D60AF-D11D-3B4B-B862-D25B3BAC198A}" dt="2022-11-21T04:14:59.953" v="521"/>
          <ac:spMkLst>
            <pc:docMk/>
            <pc:sldMk cId="2731871219" sldId="678"/>
            <ac:spMk id="3" creationId="{74EB9BE7-C4E3-2438-068A-130FB325876B}"/>
          </ac:spMkLst>
        </pc:spChg>
        <pc:spChg chg="del">
          <ac:chgData name="Xuesu Xiao" userId="2da2dc19-76a6-42ca-a03e-a5becae5e7dc" providerId="ADAL" clId="{EA1D60AF-D11D-3B4B-B862-D25B3BAC198A}" dt="2022-11-21T03:36:23.442" v="135"/>
          <ac:spMkLst>
            <pc:docMk/>
            <pc:sldMk cId="2731871219" sldId="678"/>
            <ac:spMk id="4" creationId="{A5C5E85E-C834-954F-841B-02D121AD240F}"/>
          </ac:spMkLst>
        </pc:spChg>
      </pc:sldChg>
      <pc:sldChg chg="addSp delSp modSp add">
        <pc:chgData name="Xuesu Xiao" userId="2da2dc19-76a6-42ca-a03e-a5becae5e7dc" providerId="ADAL" clId="{EA1D60AF-D11D-3B4B-B862-D25B3BAC198A}" dt="2022-11-21T04:14:59.953" v="521"/>
        <pc:sldMkLst>
          <pc:docMk/>
          <pc:sldMk cId="3408573000" sldId="679"/>
        </pc:sldMkLst>
        <pc:spChg chg="add del mod">
          <ac:chgData name="Xuesu Xiao" userId="2da2dc19-76a6-42ca-a03e-a5becae5e7dc" providerId="ADAL" clId="{EA1D60AF-D11D-3B4B-B862-D25B3BAC198A}" dt="2022-11-21T04:14:59.953" v="521"/>
          <ac:spMkLst>
            <pc:docMk/>
            <pc:sldMk cId="3408573000" sldId="679"/>
            <ac:spMk id="3" creationId="{52096959-6EC9-9F48-BEE0-808F2EC7F343}"/>
          </ac:spMkLst>
        </pc:spChg>
        <pc:spChg chg="del">
          <ac:chgData name="Xuesu Xiao" userId="2da2dc19-76a6-42ca-a03e-a5becae5e7dc" providerId="ADAL" clId="{EA1D60AF-D11D-3B4B-B862-D25B3BAC198A}" dt="2022-11-21T03:36:23.442" v="135"/>
          <ac:spMkLst>
            <pc:docMk/>
            <pc:sldMk cId="3408573000" sldId="679"/>
            <ac:spMk id="4" creationId="{A5C5E85E-C834-954F-841B-02D121AD240F}"/>
          </ac:spMkLst>
        </pc:spChg>
      </pc:sldChg>
      <pc:sldChg chg="addSp delSp modSp add">
        <pc:chgData name="Xuesu Xiao" userId="2da2dc19-76a6-42ca-a03e-a5becae5e7dc" providerId="ADAL" clId="{EA1D60AF-D11D-3B4B-B862-D25B3BAC198A}" dt="2022-11-21T04:14:59.953" v="521"/>
        <pc:sldMkLst>
          <pc:docMk/>
          <pc:sldMk cId="3187113962" sldId="680"/>
        </pc:sldMkLst>
        <pc:spChg chg="add del mod">
          <ac:chgData name="Xuesu Xiao" userId="2da2dc19-76a6-42ca-a03e-a5becae5e7dc" providerId="ADAL" clId="{EA1D60AF-D11D-3B4B-B862-D25B3BAC198A}" dt="2022-11-21T04:14:59.953" v="521"/>
          <ac:spMkLst>
            <pc:docMk/>
            <pc:sldMk cId="3187113962" sldId="680"/>
            <ac:spMk id="3" creationId="{671749C6-64AF-FC07-BE46-1E8397F021B2}"/>
          </ac:spMkLst>
        </pc:spChg>
        <pc:spChg chg="del">
          <ac:chgData name="Xuesu Xiao" userId="2da2dc19-76a6-42ca-a03e-a5becae5e7dc" providerId="ADAL" clId="{EA1D60AF-D11D-3B4B-B862-D25B3BAC198A}" dt="2022-11-21T03:36:23.442" v="135"/>
          <ac:spMkLst>
            <pc:docMk/>
            <pc:sldMk cId="3187113962" sldId="680"/>
            <ac:spMk id="4" creationId="{A5C5E85E-C834-954F-841B-02D121AD240F}"/>
          </ac:spMkLst>
        </pc:spChg>
      </pc:sldChg>
      <pc:sldChg chg="addSp delSp modSp add">
        <pc:chgData name="Xuesu Xiao" userId="2da2dc19-76a6-42ca-a03e-a5becae5e7dc" providerId="ADAL" clId="{EA1D60AF-D11D-3B4B-B862-D25B3BAC198A}" dt="2022-11-21T04:14:59.953" v="521"/>
        <pc:sldMkLst>
          <pc:docMk/>
          <pc:sldMk cId="976833968" sldId="681"/>
        </pc:sldMkLst>
        <pc:spChg chg="add del mod">
          <ac:chgData name="Xuesu Xiao" userId="2da2dc19-76a6-42ca-a03e-a5becae5e7dc" providerId="ADAL" clId="{EA1D60AF-D11D-3B4B-B862-D25B3BAC198A}" dt="2022-11-21T04:14:59.953" v="521"/>
          <ac:spMkLst>
            <pc:docMk/>
            <pc:sldMk cId="976833968" sldId="681"/>
            <ac:spMk id="3" creationId="{AD814887-D2D6-E348-D9F1-1FA91FE90FD0}"/>
          </ac:spMkLst>
        </pc:spChg>
        <pc:spChg chg="del">
          <ac:chgData name="Xuesu Xiao" userId="2da2dc19-76a6-42ca-a03e-a5becae5e7dc" providerId="ADAL" clId="{EA1D60AF-D11D-3B4B-B862-D25B3BAC198A}" dt="2022-11-21T03:36:23.442" v="135"/>
          <ac:spMkLst>
            <pc:docMk/>
            <pc:sldMk cId="976833968" sldId="681"/>
            <ac:spMk id="4" creationId="{A5C5E85E-C834-954F-841B-02D121AD240F}"/>
          </ac:spMkLst>
        </pc:spChg>
      </pc:sldChg>
      <pc:sldChg chg="addSp delSp modSp add">
        <pc:chgData name="Xuesu Xiao" userId="2da2dc19-76a6-42ca-a03e-a5becae5e7dc" providerId="ADAL" clId="{EA1D60AF-D11D-3B4B-B862-D25B3BAC198A}" dt="2022-11-21T04:14:59.953" v="521"/>
        <pc:sldMkLst>
          <pc:docMk/>
          <pc:sldMk cId="189817737" sldId="682"/>
        </pc:sldMkLst>
        <pc:spChg chg="add del mod">
          <ac:chgData name="Xuesu Xiao" userId="2da2dc19-76a6-42ca-a03e-a5becae5e7dc" providerId="ADAL" clId="{EA1D60AF-D11D-3B4B-B862-D25B3BAC198A}" dt="2022-11-21T04:14:59.953" v="521"/>
          <ac:spMkLst>
            <pc:docMk/>
            <pc:sldMk cId="189817737" sldId="682"/>
            <ac:spMk id="3" creationId="{9F2495ED-F1D2-0EA7-5CFB-7DBBF57D0ECF}"/>
          </ac:spMkLst>
        </pc:spChg>
        <pc:spChg chg="del">
          <ac:chgData name="Xuesu Xiao" userId="2da2dc19-76a6-42ca-a03e-a5becae5e7dc" providerId="ADAL" clId="{EA1D60AF-D11D-3B4B-B862-D25B3BAC198A}" dt="2022-11-21T03:36:23.442" v="135"/>
          <ac:spMkLst>
            <pc:docMk/>
            <pc:sldMk cId="189817737" sldId="682"/>
            <ac:spMk id="4" creationId="{A5C5E85E-C834-954F-841B-02D121AD240F}"/>
          </ac:spMkLst>
        </pc:spChg>
      </pc:sldChg>
      <pc:sldChg chg="addSp delSp modSp add">
        <pc:chgData name="Xuesu Xiao" userId="2da2dc19-76a6-42ca-a03e-a5becae5e7dc" providerId="ADAL" clId="{EA1D60AF-D11D-3B4B-B862-D25B3BAC198A}" dt="2022-11-21T04:14:59.953" v="521"/>
        <pc:sldMkLst>
          <pc:docMk/>
          <pc:sldMk cId="3725742047" sldId="683"/>
        </pc:sldMkLst>
        <pc:spChg chg="add del mod">
          <ac:chgData name="Xuesu Xiao" userId="2da2dc19-76a6-42ca-a03e-a5becae5e7dc" providerId="ADAL" clId="{EA1D60AF-D11D-3B4B-B862-D25B3BAC198A}" dt="2022-11-21T04:14:59.953" v="521"/>
          <ac:spMkLst>
            <pc:docMk/>
            <pc:sldMk cId="3725742047" sldId="683"/>
            <ac:spMk id="3" creationId="{65E803C9-43C9-6453-9543-CF1DAE520E1F}"/>
          </ac:spMkLst>
        </pc:spChg>
        <pc:spChg chg="del">
          <ac:chgData name="Xuesu Xiao" userId="2da2dc19-76a6-42ca-a03e-a5becae5e7dc" providerId="ADAL" clId="{EA1D60AF-D11D-3B4B-B862-D25B3BAC198A}" dt="2022-11-21T03:36:23.442" v="135"/>
          <ac:spMkLst>
            <pc:docMk/>
            <pc:sldMk cId="3725742047" sldId="683"/>
            <ac:spMk id="4" creationId="{A5C5E85E-C834-954F-841B-02D121AD240F}"/>
          </ac:spMkLst>
        </pc:spChg>
      </pc:sldChg>
      <pc:sldChg chg="addSp delSp modSp add">
        <pc:chgData name="Xuesu Xiao" userId="2da2dc19-76a6-42ca-a03e-a5becae5e7dc" providerId="ADAL" clId="{EA1D60AF-D11D-3B4B-B862-D25B3BAC198A}" dt="2022-11-21T04:14:59.953" v="521"/>
        <pc:sldMkLst>
          <pc:docMk/>
          <pc:sldMk cId="3302448884" sldId="684"/>
        </pc:sldMkLst>
        <pc:spChg chg="add del mod">
          <ac:chgData name="Xuesu Xiao" userId="2da2dc19-76a6-42ca-a03e-a5becae5e7dc" providerId="ADAL" clId="{EA1D60AF-D11D-3B4B-B862-D25B3BAC198A}" dt="2022-11-21T04:14:59.953" v="521"/>
          <ac:spMkLst>
            <pc:docMk/>
            <pc:sldMk cId="3302448884" sldId="684"/>
            <ac:spMk id="3" creationId="{A624D07A-7E9A-D5D9-1A41-C528429A7CB3}"/>
          </ac:spMkLst>
        </pc:spChg>
        <pc:spChg chg="del">
          <ac:chgData name="Xuesu Xiao" userId="2da2dc19-76a6-42ca-a03e-a5becae5e7dc" providerId="ADAL" clId="{EA1D60AF-D11D-3B4B-B862-D25B3BAC198A}" dt="2022-11-21T03:36:23.442" v="135"/>
          <ac:spMkLst>
            <pc:docMk/>
            <pc:sldMk cId="3302448884" sldId="684"/>
            <ac:spMk id="4" creationId="{A5C5E85E-C834-954F-841B-02D121AD240F}"/>
          </ac:spMkLst>
        </pc:spChg>
      </pc:sldChg>
      <pc:sldChg chg="delSp add del">
        <pc:chgData name="Xuesu Xiao" userId="2da2dc19-76a6-42ca-a03e-a5becae5e7dc" providerId="ADAL" clId="{EA1D60AF-D11D-3B4B-B862-D25B3BAC198A}" dt="2022-11-21T03:58:21.238" v="348" actId="2696"/>
        <pc:sldMkLst>
          <pc:docMk/>
          <pc:sldMk cId="3596144090" sldId="685"/>
        </pc:sldMkLst>
        <pc:spChg chg="del">
          <ac:chgData name="Xuesu Xiao" userId="2da2dc19-76a6-42ca-a03e-a5becae5e7dc" providerId="ADAL" clId="{EA1D60AF-D11D-3B4B-B862-D25B3BAC198A}" dt="2022-11-21T03:36:23.442" v="135"/>
          <ac:spMkLst>
            <pc:docMk/>
            <pc:sldMk cId="3596144090" sldId="685"/>
            <ac:spMk id="4" creationId="{A3CE886F-0A6B-884D-AA4E-617E35635F61}"/>
          </ac:spMkLst>
        </pc:spChg>
      </pc:sldChg>
      <pc:sldChg chg="addSp delSp modSp add">
        <pc:chgData name="Xuesu Xiao" userId="2da2dc19-76a6-42ca-a03e-a5becae5e7dc" providerId="ADAL" clId="{EA1D60AF-D11D-3B4B-B862-D25B3BAC198A}" dt="2022-11-21T04:14:59.953" v="521"/>
        <pc:sldMkLst>
          <pc:docMk/>
          <pc:sldMk cId="3906761755" sldId="686"/>
        </pc:sldMkLst>
        <pc:spChg chg="add del mod">
          <ac:chgData name="Xuesu Xiao" userId="2da2dc19-76a6-42ca-a03e-a5becae5e7dc" providerId="ADAL" clId="{EA1D60AF-D11D-3B4B-B862-D25B3BAC198A}" dt="2022-11-21T04:14:59.953" v="521"/>
          <ac:spMkLst>
            <pc:docMk/>
            <pc:sldMk cId="3906761755" sldId="686"/>
            <ac:spMk id="4" creationId="{16FDA3D6-5B6F-608B-20F1-5704B4D759DB}"/>
          </ac:spMkLst>
        </pc:spChg>
        <pc:spChg chg="del">
          <ac:chgData name="Xuesu Xiao" userId="2da2dc19-76a6-42ca-a03e-a5becae5e7dc" providerId="ADAL" clId="{EA1D60AF-D11D-3B4B-B862-D25B3BAC198A}" dt="2022-11-21T03:36:23.442" v="135"/>
          <ac:spMkLst>
            <pc:docMk/>
            <pc:sldMk cId="3906761755" sldId="686"/>
            <ac:spMk id="4" creationId="{2670096F-180E-3F49-974A-2D19257377EF}"/>
          </ac:spMkLst>
        </pc:spChg>
      </pc:sldChg>
      <pc:sldChg chg="addSp delSp modSp add mod">
        <pc:chgData name="Xuesu Xiao" userId="2da2dc19-76a6-42ca-a03e-a5becae5e7dc" providerId="ADAL" clId="{EA1D60AF-D11D-3B4B-B862-D25B3BAC198A}" dt="2022-11-21T04:14:59.953" v="521"/>
        <pc:sldMkLst>
          <pc:docMk/>
          <pc:sldMk cId="3618532958" sldId="687"/>
        </pc:sldMkLst>
        <pc:spChg chg="mod">
          <ac:chgData name="Xuesu Xiao" userId="2da2dc19-76a6-42ca-a03e-a5becae5e7dc" providerId="ADAL" clId="{EA1D60AF-D11D-3B4B-B862-D25B3BAC198A}" dt="2022-11-21T03:36:05.513" v="115" actId="27636"/>
          <ac:spMkLst>
            <pc:docMk/>
            <pc:sldMk cId="3618532958" sldId="687"/>
            <ac:spMk id="3" creationId="{437A4DA7-85F8-6842-976A-57966B5FA5D5}"/>
          </ac:spMkLst>
        </pc:spChg>
        <pc:spChg chg="del">
          <ac:chgData name="Xuesu Xiao" userId="2da2dc19-76a6-42ca-a03e-a5becae5e7dc" providerId="ADAL" clId="{EA1D60AF-D11D-3B4B-B862-D25B3BAC198A}" dt="2022-11-21T03:36:23.442" v="135"/>
          <ac:spMkLst>
            <pc:docMk/>
            <pc:sldMk cId="3618532958" sldId="687"/>
            <ac:spMk id="4" creationId="{2670096F-180E-3F49-974A-2D19257377EF}"/>
          </ac:spMkLst>
        </pc:spChg>
        <pc:spChg chg="add del mod">
          <ac:chgData name="Xuesu Xiao" userId="2da2dc19-76a6-42ca-a03e-a5becae5e7dc" providerId="ADAL" clId="{EA1D60AF-D11D-3B4B-B862-D25B3BAC198A}" dt="2022-11-21T04:14:59.953" v="521"/>
          <ac:spMkLst>
            <pc:docMk/>
            <pc:sldMk cId="3618532958" sldId="687"/>
            <ac:spMk id="4" creationId="{2B2E6A1C-DB44-4D4E-3928-32713D9AFFE9}"/>
          </ac:spMkLst>
        </pc:spChg>
      </pc:sldChg>
      <pc:sldChg chg="addSp delSp modSp add">
        <pc:chgData name="Xuesu Xiao" userId="2da2dc19-76a6-42ca-a03e-a5becae5e7dc" providerId="ADAL" clId="{EA1D60AF-D11D-3B4B-B862-D25B3BAC198A}" dt="2022-11-21T04:14:59.953" v="521"/>
        <pc:sldMkLst>
          <pc:docMk/>
          <pc:sldMk cId="1633814610" sldId="688"/>
        </pc:sldMkLst>
        <pc:spChg chg="add del mod">
          <ac:chgData name="Xuesu Xiao" userId="2da2dc19-76a6-42ca-a03e-a5becae5e7dc" providerId="ADAL" clId="{EA1D60AF-D11D-3B4B-B862-D25B3BAC198A}" dt="2022-11-21T04:14:59.953" v="521"/>
          <ac:spMkLst>
            <pc:docMk/>
            <pc:sldMk cId="1633814610" sldId="688"/>
            <ac:spMk id="3" creationId="{C6ECC457-6CF0-7E0E-ADC0-14441B5E6885}"/>
          </ac:spMkLst>
        </pc:spChg>
        <pc:spChg chg="del">
          <ac:chgData name="Xuesu Xiao" userId="2da2dc19-76a6-42ca-a03e-a5becae5e7dc" providerId="ADAL" clId="{EA1D60AF-D11D-3B4B-B862-D25B3BAC198A}" dt="2022-11-21T03:36:23.442" v="135"/>
          <ac:spMkLst>
            <pc:docMk/>
            <pc:sldMk cId="1633814610" sldId="688"/>
            <ac:spMk id="4" creationId="{945ED808-D0C0-014A-BC44-E606EDCDD2A7}"/>
          </ac:spMkLst>
        </pc:spChg>
      </pc:sldChg>
      <pc:sldChg chg="addSp delSp modSp add mod">
        <pc:chgData name="Xuesu Xiao" userId="2da2dc19-76a6-42ca-a03e-a5becae5e7dc" providerId="ADAL" clId="{EA1D60AF-D11D-3B4B-B862-D25B3BAC198A}" dt="2022-11-21T04:14:59.953" v="521"/>
        <pc:sldMkLst>
          <pc:docMk/>
          <pc:sldMk cId="2876962085" sldId="689"/>
        </pc:sldMkLst>
        <pc:spChg chg="del">
          <ac:chgData name="Xuesu Xiao" userId="2da2dc19-76a6-42ca-a03e-a5becae5e7dc" providerId="ADAL" clId="{EA1D60AF-D11D-3B4B-B862-D25B3BAC198A}" dt="2022-11-21T03:36:23.442" v="135"/>
          <ac:spMkLst>
            <pc:docMk/>
            <pc:sldMk cId="2876962085" sldId="689"/>
            <ac:spMk id="4" creationId="{0C2CA5D9-37E3-8E4D-87E4-50F66AF6EAFB}"/>
          </ac:spMkLst>
        </pc:spChg>
        <pc:spChg chg="add del mod">
          <ac:chgData name="Xuesu Xiao" userId="2da2dc19-76a6-42ca-a03e-a5becae5e7dc" providerId="ADAL" clId="{EA1D60AF-D11D-3B4B-B862-D25B3BAC198A}" dt="2022-11-21T04:14:59.953" v="521"/>
          <ac:spMkLst>
            <pc:docMk/>
            <pc:sldMk cId="2876962085" sldId="689"/>
            <ac:spMk id="4" creationId="{533B7242-C4BB-301D-1155-8F9449969024}"/>
          </ac:spMkLst>
        </pc:spChg>
        <pc:picChg chg="mod">
          <ac:chgData name="Xuesu Xiao" userId="2da2dc19-76a6-42ca-a03e-a5becae5e7dc" providerId="ADAL" clId="{EA1D60AF-D11D-3B4B-B862-D25B3BAC198A}" dt="2022-11-21T04:00:09.451" v="406" actId="1036"/>
          <ac:picMkLst>
            <pc:docMk/>
            <pc:sldMk cId="2876962085" sldId="689"/>
            <ac:picMk id="6" creationId="{17526798-878A-0147-BA38-97A40C4926A7}"/>
          </ac:picMkLst>
        </pc:picChg>
      </pc:sldChg>
      <pc:sldChg chg="addSp delSp modSp add mod">
        <pc:chgData name="Xuesu Xiao" userId="2da2dc19-76a6-42ca-a03e-a5becae5e7dc" providerId="ADAL" clId="{EA1D60AF-D11D-3B4B-B862-D25B3BAC198A}" dt="2022-11-21T04:14:59.953" v="521"/>
        <pc:sldMkLst>
          <pc:docMk/>
          <pc:sldMk cId="1578399413" sldId="690"/>
        </pc:sldMkLst>
        <pc:spChg chg="add del mod">
          <ac:chgData name="Xuesu Xiao" userId="2da2dc19-76a6-42ca-a03e-a5becae5e7dc" providerId="ADAL" clId="{EA1D60AF-D11D-3B4B-B862-D25B3BAC198A}" dt="2022-11-21T04:14:59.953" v="521"/>
          <ac:spMkLst>
            <pc:docMk/>
            <pc:sldMk cId="1578399413" sldId="690"/>
            <ac:spMk id="4" creationId="{515534CA-1EEE-22A1-A347-F8C1DB829E50}"/>
          </ac:spMkLst>
        </pc:spChg>
        <pc:spChg chg="del">
          <ac:chgData name="Xuesu Xiao" userId="2da2dc19-76a6-42ca-a03e-a5becae5e7dc" providerId="ADAL" clId="{EA1D60AF-D11D-3B4B-B862-D25B3BAC198A}" dt="2022-11-21T03:36:23.442" v="135"/>
          <ac:spMkLst>
            <pc:docMk/>
            <pc:sldMk cId="1578399413" sldId="690"/>
            <ac:spMk id="4" creationId="{E91272A5-91E7-2E49-B162-CBA0EE890D3B}"/>
          </ac:spMkLst>
        </pc:spChg>
        <pc:picChg chg="mod">
          <ac:chgData name="Xuesu Xiao" userId="2da2dc19-76a6-42ca-a03e-a5becae5e7dc" providerId="ADAL" clId="{EA1D60AF-D11D-3B4B-B862-D25B3BAC198A}" dt="2022-11-21T03:58:54.540" v="378" actId="1036"/>
          <ac:picMkLst>
            <pc:docMk/>
            <pc:sldMk cId="1578399413" sldId="690"/>
            <ac:picMk id="6" creationId="{EDA142D6-CF07-0940-91B1-A83D78C6CE48}"/>
          </ac:picMkLst>
        </pc:picChg>
      </pc:sldChg>
      <pc:sldChg chg="addSp delSp modSp add mod">
        <pc:chgData name="Xuesu Xiao" userId="2da2dc19-76a6-42ca-a03e-a5becae5e7dc" providerId="ADAL" clId="{EA1D60AF-D11D-3B4B-B862-D25B3BAC198A}" dt="2022-11-21T04:14:59.953" v="521"/>
        <pc:sldMkLst>
          <pc:docMk/>
          <pc:sldMk cId="396439924" sldId="691"/>
        </pc:sldMkLst>
        <pc:spChg chg="mod">
          <ac:chgData name="Xuesu Xiao" userId="2da2dc19-76a6-42ca-a03e-a5becae5e7dc" providerId="ADAL" clId="{EA1D60AF-D11D-3B4B-B862-D25B3BAC198A}" dt="2022-11-21T03:36:05.539" v="116" actId="27636"/>
          <ac:spMkLst>
            <pc:docMk/>
            <pc:sldMk cId="396439924" sldId="691"/>
            <ac:spMk id="3" creationId="{E889CFCF-8B73-D74C-BC14-E905D1098686}"/>
          </ac:spMkLst>
        </pc:spChg>
        <pc:spChg chg="add del mod">
          <ac:chgData name="Xuesu Xiao" userId="2da2dc19-76a6-42ca-a03e-a5becae5e7dc" providerId="ADAL" clId="{EA1D60AF-D11D-3B4B-B862-D25B3BAC198A}" dt="2022-11-21T04:14:59.953" v="521"/>
          <ac:spMkLst>
            <pc:docMk/>
            <pc:sldMk cId="396439924" sldId="691"/>
            <ac:spMk id="4" creationId="{3F02D9B9-6C5F-7C9F-A2AA-F700EF9298B9}"/>
          </ac:spMkLst>
        </pc:spChg>
        <pc:spChg chg="del">
          <ac:chgData name="Xuesu Xiao" userId="2da2dc19-76a6-42ca-a03e-a5becae5e7dc" providerId="ADAL" clId="{EA1D60AF-D11D-3B4B-B862-D25B3BAC198A}" dt="2022-11-21T03:36:23.442" v="135"/>
          <ac:spMkLst>
            <pc:docMk/>
            <pc:sldMk cId="396439924" sldId="691"/>
            <ac:spMk id="4" creationId="{9ECEB094-7102-A04E-85D5-3C30FACB5578}"/>
          </ac:spMkLst>
        </pc:spChg>
      </pc:sldChg>
      <pc:sldChg chg="addSp delSp modSp add">
        <pc:chgData name="Xuesu Xiao" userId="2da2dc19-76a6-42ca-a03e-a5becae5e7dc" providerId="ADAL" clId="{EA1D60AF-D11D-3B4B-B862-D25B3BAC198A}" dt="2022-11-21T04:14:59.953" v="521"/>
        <pc:sldMkLst>
          <pc:docMk/>
          <pc:sldMk cId="3118542577" sldId="692"/>
        </pc:sldMkLst>
        <pc:spChg chg="add del mod">
          <ac:chgData name="Xuesu Xiao" userId="2da2dc19-76a6-42ca-a03e-a5becae5e7dc" providerId="ADAL" clId="{EA1D60AF-D11D-3B4B-B862-D25B3BAC198A}" dt="2022-11-21T04:14:59.953" v="521"/>
          <ac:spMkLst>
            <pc:docMk/>
            <pc:sldMk cId="3118542577" sldId="692"/>
            <ac:spMk id="4" creationId="{C97CBFD8-150D-9FAB-882B-35FF9CF159EC}"/>
          </ac:spMkLst>
        </pc:spChg>
        <pc:spChg chg="del">
          <ac:chgData name="Xuesu Xiao" userId="2da2dc19-76a6-42ca-a03e-a5becae5e7dc" providerId="ADAL" clId="{EA1D60AF-D11D-3B4B-B862-D25B3BAC198A}" dt="2022-11-21T03:36:23.442" v="135"/>
          <ac:spMkLst>
            <pc:docMk/>
            <pc:sldMk cId="3118542577" sldId="692"/>
            <ac:spMk id="4" creationId="{DB1F432D-044F-AA40-BFE9-5BCEC2DEDE73}"/>
          </ac:spMkLst>
        </pc:spChg>
      </pc:sldChg>
      <pc:sldChg chg="addSp delSp modSp add mod">
        <pc:chgData name="Xuesu Xiao" userId="2da2dc19-76a6-42ca-a03e-a5becae5e7dc" providerId="ADAL" clId="{EA1D60AF-D11D-3B4B-B862-D25B3BAC198A}" dt="2022-11-21T04:14:59.953" v="521"/>
        <pc:sldMkLst>
          <pc:docMk/>
          <pc:sldMk cId="827575826" sldId="693"/>
        </pc:sldMkLst>
        <pc:spChg chg="mod">
          <ac:chgData name="Xuesu Xiao" userId="2da2dc19-76a6-42ca-a03e-a5becae5e7dc" providerId="ADAL" clId="{EA1D60AF-D11D-3B4B-B862-D25B3BAC198A}" dt="2022-11-21T03:36:05.595" v="117" actId="27636"/>
          <ac:spMkLst>
            <pc:docMk/>
            <pc:sldMk cId="827575826" sldId="693"/>
            <ac:spMk id="3" creationId="{CA4DEF33-76E3-074C-897E-8348CA37D0E4}"/>
          </ac:spMkLst>
        </pc:spChg>
        <pc:spChg chg="add del mod">
          <ac:chgData name="Xuesu Xiao" userId="2da2dc19-76a6-42ca-a03e-a5becae5e7dc" providerId="ADAL" clId="{EA1D60AF-D11D-3B4B-B862-D25B3BAC198A}" dt="2022-11-21T04:14:59.953" v="521"/>
          <ac:spMkLst>
            <pc:docMk/>
            <pc:sldMk cId="827575826" sldId="693"/>
            <ac:spMk id="4" creationId="{D7D1175D-70C9-E040-BEB9-EF85EF03FD4A}"/>
          </ac:spMkLst>
        </pc:spChg>
        <pc:spChg chg="del">
          <ac:chgData name="Xuesu Xiao" userId="2da2dc19-76a6-42ca-a03e-a5becae5e7dc" providerId="ADAL" clId="{EA1D60AF-D11D-3B4B-B862-D25B3BAC198A}" dt="2022-11-21T03:36:23.442" v="135"/>
          <ac:spMkLst>
            <pc:docMk/>
            <pc:sldMk cId="827575826" sldId="693"/>
            <ac:spMk id="4" creationId="{DB1F432D-044F-AA40-BFE9-5BCEC2DEDE73}"/>
          </ac:spMkLst>
        </pc:spChg>
      </pc:sldChg>
      <pc:sldChg chg="addSp delSp modSp add">
        <pc:chgData name="Xuesu Xiao" userId="2da2dc19-76a6-42ca-a03e-a5becae5e7dc" providerId="ADAL" clId="{EA1D60AF-D11D-3B4B-B862-D25B3BAC198A}" dt="2022-11-21T04:14:59.953" v="521"/>
        <pc:sldMkLst>
          <pc:docMk/>
          <pc:sldMk cId="2978113965" sldId="694"/>
        </pc:sldMkLst>
        <pc:spChg chg="add del mod">
          <ac:chgData name="Xuesu Xiao" userId="2da2dc19-76a6-42ca-a03e-a5becae5e7dc" providerId="ADAL" clId="{EA1D60AF-D11D-3B4B-B862-D25B3BAC198A}" dt="2022-11-21T04:14:59.953" v="521"/>
          <ac:spMkLst>
            <pc:docMk/>
            <pc:sldMk cId="2978113965" sldId="694"/>
            <ac:spMk id="4" creationId="{21024DB5-8AD7-F248-8BBF-400BBC23E28A}"/>
          </ac:spMkLst>
        </pc:spChg>
        <pc:spChg chg="del">
          <ac:chgData name="Xuesu Xiao" userId="2da2dc19-76a6-42ca-a03e-a5becae5e7dc" providerId="ADAL" clId="{EA1D60AF-D11D-3B4B-B862-D25B3BAC198A}" dt="2022-11-21T03:36:23.442" v="135"/>
          <ac:spMkLst>
            <pc:docMk/>
            <pc:sldMk cId="2978113965" sldId="694"/>
            <ac:spMk id="4" creationId="{59B868B4-1899-7743-899D-A3B98C347DE7}"/>
          </ac:spMkLst>
        </pc:spChg>
      </pc:sldChg>
      <pc:sldChg chg="addSp delSp modSp add">
        <pc:chgData name="Xuesu Xiao" userId="2da2dc19-76a6-42ca-a03e-a5becae5e7dc" providerId="ADAL" clId="{EA1D60AF-D11D-3B4B-B862-D25B3BAC198A}" dt="2022-11-21T04:14:59.953" v="521"/>
        <pc:sldMkLst>
          <pc:docMk/>
          <pc:sldMk cId="773492238" sldId="695"/>
        </pc:sldMkLst>
        <pc:spChg chg="del">
          <ac:chgData name="Xuesu Xiao" userId="2da2dc19-76a6-42ca-a03e-a5becae5e7dc" providerId="ADAL" clId="{EA1D60AF-D11D-3B4B-B862-D25B3BAC198A}" dt="2022-11-21T03:36:23.442" v="135"/>
          <ac:spMkLst>
            <pc:docMk/>
            <pc:sldMk cId="773492238" sldId="695"/>
            <ac:spMk id="4" creationId="{59B868B4-1899-7743-899D-A3B98C347DE7}"/>
          </ac:spMkLst>
        </pc:spChg>
        <pc:spChg chg="add del mod">
          <ac:chgData name="Xuesu Xiao" userId="2da2dc19-76a6-42ca-a03e-a5becae5e7dc" providerId="ADAL" clId="{EA1D60AF-D11D-3B4B-B862-D25B3BAC198A}" dt="2022-11-21T04:14:59.953" v="521"/>
          <ac:spMkLst>
            <pc:docMk/>
            <pc:sldMk cId="773492238" sldId="695"/>
            <ac:spMk id="4" creationId="{9DB1F264-B293-20ED-ADCB-2AC78D52C49A}"/>
          </ac:spMkLst>
        </pc:spChg>
      </pc:sldChg>
      <pc:sldChg chg="addSp delSp modSp add mod">
        <pc:chgData name="Xuesu Xiao" userId="2da2dc19-76a6-42ca-a03e-a5becae5e7dc" providerId="ADAL" clId="{EA1D60AF-D11D-3B4B-B862-D25B3BAC198A}" dt="2022-11-21T04:14:59.953" v="521"/>
        <pc:sldMkLst>
          <pc:docMk/>
          <pc:sldMk cId="644345171" sldId="696"/>
        </pc:sldMkLst>
        <pc:spChg chg="mod">
          <ac:chgData name="Xuesu Xiao" userId="2da2dc19-76a6-42ca-a03e-a5becae5e7dc" providerId="ADAL" clId="{EA1D60AF-D11D-3B4B-B862-D25B3BAC198A}" dt="2022-11-21T03:36:05.652" v="118" actId="27636"/>
          <ac:spMkLst>
            <pc:docMk/>
            <pc:sldMk cId="644345171" sldId="696"/>
            <ac:spMk id="3" creationId="{AE524AF8-1A9B-BD4C-9E20-5F6559433408}"/>
          </ac:spMkLst>
        </pc:spChg>
        <pc:spChg chg="add del mod">
          <ac:chgData name="Xuesu Xiao" userId="2da2dc19-76a6-42ca-a03e-a5becae5e7dc" providerId="ADAL" clId="{EA1D60AF-D11D-3B4B-B862-D25B3BAC198A}" dt="2022-11-21T04:14:59.953" v="521"/>
          <ac:spMkLst>
            <pc:docMk/>
            <pc:sldMk cId="644345171" sldId="696"/>
            <ac:spMk id="4" creationId="{3EC0C3E5-CD85-4B4A-2B18-7A83593DB8E6}"/>
          </ac:spMkLst>
        </pc:spChg>
        <pc:spChg chg="del">
          <ac:chgData name="Xuesu Xiao" userId="2da2dc19-76a6-42ca-a03e-a5becae5e7dc" providerId="ADAL" clId="{EA1D60AF-D11D-3B4B-B862-D25B3BAC198A}" dt="2022-11-21T03:36:23.442" v="135"/>
          <ac:spMkLst>
            <pc:docMk/>
            <pc:sldMk cId="644345171" sldId="696"/>
            <ac:spMk id="4" creationId="{59B868B4-1899-7743-899D-A3B98C347DE7}"/>
          </ac:spMkLst>
        </pc:spChg>
      </pc:sldChg>
      <pc:sldChg chg="addSp delSp modSp add">
        <pc:chgData name="Xuesu Xiao" userId="2da2dc19-76a6-42ca-a03e-a5becae5e7dc" providerId="ADAL" clId="{EA1D60AF-D11D-3B4B-B862-D25B3BAC198A}" dt="2022-11-21T04:14:59.953" v="521"/>
        <pc:sldMkLst>
          <pc:docMk/>
          <pc:sldMk cId="1220081321" sldId="697"/>
        </pc:sldMkLst>
        <pc:spChg chg="add del mod">
          <ac:chgData name="Xuesu Xiao" userId="2da2dc19-76a6-42ca-a03e-a5becae5e7dc" providerId="ADAL" clId="{EA1D60AF-D11D-3B4B-B862-D25B3BAC198A}" dt="2022-11-21T04:14:59.953" v="521"/>
          <ac:spMkLst>
            <pc:docMk/>
            <pc:sldMk cId="1220081321" sldId="697"/>
            <ac:spMk id="3" creationId="{64653F92-A681-D8F4-FF9B-1DC9B74492F3}"/>
          </ac:spMkLst>
        </pc:spChg>
        <pc:spChg chg="del">
          <ac:chgData name="Xuesu Xiao" userId="2da2dc19-76a6-42ca-a03e-a5becae5e7dc" providerId="ADAL" clId="{EA1D60AF-D11D-3B4B-B862-D25B3BAC198A}" dt="2022-11-21T03:36:23.442" v="135"/>
          <ac:spMkLst>
            <pc:docMk/>
            <pc:sldMk cId="1220081321" sldId="697"/>
            <ac:spMk id="4" creationId="{3ADE9805-DB45-D748-B751-151395394346}"/>
          </ac:spMkLst>
        </pc:spChg>
      </pc:sldChg>
      <pc:sldChg chg="addSp delSp modSp add">
        <pc:chgData name="Xuesu Xiao" userId="2da2dc19-76a6-42ca-a03e-a5becae5e7dc" providerId="ADAL" clId="{EA1D60AF-D11D-3B4B-B862-D25B3BAC198A}" dt="2022-11-21T04:14:59.953" v="521"/>
        <pc:sldMkLst>
          <pc:docMk/>
          <pc:sldMk cId="1034237426" sldId="698"/>
        </pc:sldMkLst>
        <pc:spChg chg="add del mod">
          <ac:chgData name="Xuesu Xiao" userId="2da2dc19-76a6-42ca-a03e-a5becae5e7dc" providerId="ADAL" clId="{EA1D60AF-D11D-3B4B-B862-D25B3BAC198A}" dt="2022-11-21T04:14:59.953" v="521"/>
          <ac:spMkLst>
            <pc:docMk/>
            <pc:sldMk cId="1034237426" sldId="698"/>
            <ac:spMk id="4" creationId="{42A98FF4-FB86-E15F-9162-7F33B0B004C9}"/>
          </ac:spMkLst>
        </pc:spChg>
        <pc:spChg chg="del">
          <ac:chgData name="Xuesu Xiao" userId="2da2dc19-76a6-42ca-a03e-a5becae5e7dc" providerId="ADAL" clId="{EA1D60AF-D11D-3B4B-B862-D25B3BAC198A}" dt="2022-11-21T03:36:23.442" v="135"/>
          <ac:spMkLst>
            <pc:docMk/>
            <pc:sldMk cId="1034237426" sldId="698"/>
            <ac:spMk id="4" creationId="{D25455EA-CEE2-A546-AAE7-E7D4AF5A5576}"/>
          </ac:spMkLst>
        </pc:spChg>
      </pc:sldChg>
      <pc:sldChg chg="addSp delSp modSp add">
        <pc:chgData name="Xuesu Xiao" userId="2da2dc19-76a6-42ca-a03e-a5becae5e7dc" providerId="ADAL" clId="{EA1D60AF-D11D-3B4B-B862-D25B3BAC198A}" dt="2022-11-21T04:14:59.953" v="521"/>
        <pc:sldMkLst>
          <pc:docMk/>
          <pc:sldMk cId="2608275133" sldId="699"/>
        </pc:sldMkLst>
        <pc:spChg chg="add del mod">
          <ac:chgData name="Xuesu Xiao" userId="2da2dc19-76a6-42ca-a03e-a5becae5e7dc" providerId="ADAL" clId="{EA1D60AF-D11D-3B4B-B862-D25B3BAC198A}" dt="2022-11-21T04:14:59.953" v="521"/>
          <ac:spMkLst>
            <pc:docMk/>
            <pc:sldMk cId="2608275133" sldId="699"/>
            <ac:spMk id="3" creationId="{0EABC517-434D-4668-CD8E-0A7E72C57BED}"/>
          </ac:spMkLst>
        </pc:spChg>
        <pc:spChg chg="del">
          <ac:chgData name="Xuesu Xiao" userId="2da2dc19-76a6-42ca-a03e-a5becae5e7dc" providerId="ADAL" clId="{EA1D60AF-D11D-3B4B-B862-D25B3BAC198A}" dt="2022-11-21T03:36:23.442" v="135"/>
          <ac:spMkLst>
            <pc:docMk/>
            <pc:sldMk cId="2608275133" sldId="699"/>
            <ac:spMk id="4" creationId="{D25455EA-CEE2-A546-AAE7-E7D4AF5A5576}"/>
          </ac:spMkLst>
        </pc:spChg>
      </pc:sldChg>
      <pc:sldChg chg="addSp delSp modSp add">
        <pc:chgData name="Xuesu Xiao" userId="2da2dc19-76a6-42ca-a03e-a5becae5e7dc" providerId="ADAL" clId="{EA1D60AF-D11D-3B4B-B862-D25B3BAC198A}" dt="2022-11-21T04:14:59.953" v="521"/>
        <pc:sldMkLst>
          <pc:docMk/>
          <pc:sldMk cId="2989780409" sldId="700"/>
        </pc:sldMkLst>
        <pc:spChg chg="del">
          <ac:chgData name="Xuesu Xiao" userId="2da2dc19-76a6-42ca-a03e-a5becae5e7dc" providerId="ADAL" clId="{EA1D60AF-D11D-3B4B-B862-D25B3BAC198A}" dt="2022-11-21T03:36:23.442" v="135"/>
          <ac:spMkLst>
            <pc:docMk/>
            <pc:sldMk cId="2989780409" sldId="700"/>
            <ac:spMk id="4" creationId="{50509A05-DE8E-8243-AB68-6DBAEAA4727E}"/>
          </ac:spMkLst>
        </pc:spChg>
        <pc:spChg chg="add del mod">
          <ac:chgData name="Xuesu Xiao" userId="2da2dc19-76a6-42ca-a03e-a5becae5e7dc" providerId="ADAL" clId="{EA1D60AF-D11D-3B4B-B862-D25B3BAC198A}" dt="2022-11-21T04:14:59.953" v="521"/>
          <ac:spMkLst>
            <pc:docMk/>
            <pc:sldMk cId="2989780409" sldId="700"/>
            <ac:spMk id="4" creationId="{608B9BA2-EE0D-65EC-398C-FFF5954E0D5A}"/>
          </ac:spMkLst>
        </pc:spChg>
      </pc:sldChg>
      <pc:sldChg chg="addSp delSp modSp add">
        <pc:chgData name="Xuesu Xiao" userId="2da2dc19-76a6-42ca-a03e-a5becae5e7dc" providerId="ADAL" clId="{EA1D60AF-D11D-3B4B-B862-D25B3BAC198A}" dt="2022-11-21T04:14:59.953" v="521"/>
        <pc:sldMkLst>
          <pc:docMk/>
          <pc:sldMk cId="2023240648" sldId="701"/>
        </pc:sldMkLst>
        <pc:spChg chg="add del mod">
          <ac:chgData name="Xuesu Xiao" userId="2da2dc19-76a6-42ca-a03e-a5becae5e7dc" providerId="ADAL" clId="{EA1D60AF-D11D-3B4B-B862-D25B3BAC198A}" dt="2022-11-21T04:14:59.953" v="521"/>
          <ac:spMkLst>
            <pc:docMk/>
            <pc:sldMk cId="2023240648" sldId="701"/>
            <ac:spMk id="4" creationId="{D22E55BE-A0EC-8741-E87E-539002C5D678}"/>
          </ac:spMkLst>
        </pc:spChg>
        <pc:spChg chg="del">
          <ac:chgData name="Xuesu Xiao" userId="2da2dc19-76a6-42ca-a03e-a5becae5e7dc" providerId="ADAL" clId="{EA1D60AF-D11D-3B4B-B862-D25B3BAC198A}" dt="2022-11-21T03:36:23.442" v="135"/>
          <ac:spMkLst>
            <pc:docMk/>
            <pc:sldMk cId="2023240648" sldId="701"/>
            <ac:spMk id="4" creationId="{F81DFBF9-0323-D24D-9568-005F33CF35F1}"/>
          </ac:spMkLst>
        </pc:spChg>
      </pc:sldChg>
      <pc:sldChg chg="addSp delSp modSp add">
        <pc:chgData name="Xuesu Xiao" userId="2da2dc19-76a6-42ca-a03e-a5becae5e7dc" providerId="ADAL" clId="{EA1D60AF-D11D-3B4B-B862-D25B3BAC198A}" dt="2022-11-21T04:14:59.953" v="521"/>
        <pc:sldMkLst>
          <pc:docMk/>
          <pc:sldMk cId="3947369344" sldId="702"/>
        </pc:sldMkLst>
        <pc:spChg chg="add del mod">
          <ac:chgData name="Xuesu Xiao" userId="2da2dc19-76a6-42ca-a03e-a5becae5e7dc" providerId="ADAL" clId="{EA1D60AF-D11D-3B4B-B862-D25B3BAC198A}" dt="2022-11-21T04:14:59.953" v="521"/>
          <ac:spMkLst>
            <pc:docMk/>
            <pc:sldMk cId="3947369344" sldId="702"/>
            <ac:spMk id="4" creationId="{405DC5DD-BF28-1C8F-0F72-2198F718B801}"/>
          </ac:spMkLst>
        </pc:spChg>
        <pc:spChg chg="del">
          <ac:chgData name="Xuesu Xiao" userId="2da2dc19-76a6-42ca-a03e-a5becae5e7dc" providerId="ADAL" clId="{EA1D60AF-D11D-3B4B-B862-D25B3BAC198A}" dt="2022-11-21T03:36:23.442" v="135"/>
          <ac:spMkLst>
            <pc:docMk/>
            <pc:sldMk cId="3947369344" sldId="702"/>
            <ac:spMk id="4" creationId="{F81DFBF9-0323-D24D-9568-005F33CF35F1}"/>
          </ac:spMkLst>
        </pc:spChg>
      </pc:sldChg>
      <pc:sldChg chg="addSp delSp modSp add">
        <pc:chgData name="Xuesu Xiao" userId="2da2dc19-76a6-42ca-a03e-a5becae5e7dc" providerId="ADAL" clId="{EA1D60AF-D11D-3B4B-B862-D25B3BAC198A}" dt="2022-11-21T04:14:59.953" v="521"/>
        <pc:sldMkLst>
          <pc:docMk/>
          <pc:sldMk cId="1819340254" sldId="703"/>
        </pc:sldMkLst>
        <pc:spChg chg="del">
          <ac:chgData name="Xuesu Xiao" userId="2da2dc19-76a6-42ca-a03e-a5becae5e7dc" providerId="ADAL" clId="{EA1D60AF-D11D-3B4B-B862-D25B3BAC198A}" dt="2022-11-21T03:36:23.442" v="135"/>
          <ac:spMkLst>
            <pc:docMk/>
            <pc:sldMk cId="1819340254" sldId="703"/>
            <ac:spMk id="4" creationId="{50509A05-DE8E-8243-AB68-6DBAEAA4727E}"/>
          </ac:spMkLst>
        </pc:spChg>
        <pc:spChg chg="add del mod">
          <ac:chgData name="Xuesu Xiao" userId="2da2dc19-76a6-42ca-a03e-a5becae5e7dc" providerId="ADAL" clId="{EA1D60AF-D11D-3B4B-B862-D25B3BAC198A}" dt="2022-11-21T04:14:59.953" v="521"/>
          <ac:spMkLst>
            <pc:docMk/>
            <pc:sldMk cId="1819340254" sldId="703"/>
            <ac:spMk id="4" creationId="{89970E2F-C43C-4F05-8A9D-9AE697E46405}"/>
          </ac:spMkLst>
        </pc:spChg>
      </pc:sldChg>
      <pc:sldChg chg="addSp delSp modSp add mod">
        <pc:chgData name="Xuesu Xiao" userId="2da2dc19-76a6-42ca-a03e-a5becae5e7dc" providerId="ADAL" clId="{EA1D60AF-D11D-3B4B-B862-D25B3BAC198A}" dt="2022-11-21T04:14:59.953" v="521"/>
        <pc:sldMkLst>
          <pc:docMk/>
          <pc:sldMk cId="1357735576" sldId="704"/>
        </pc:sldMkLst>
        <pc:spChg chg="add del mod">
          <ac:chgData name="Xuesu Xiao" userId="2da2dc19-76a6-42ca-a03e-a5becae5e7dc" providerId="ADAL" clId="{EA1D60AF-D11D-3B4B-B862-D25B3BAC198A}" dt="2022-11-21T04:14:59.953" v="521"/>
          <ac:spMkLst>
            <pc:docMk/>
            <pc:sldMk cId="1357735576" sldId="704"/>
            <ac:spMk id="4" creationId="{0D9E55DB-DE1C-E742-5CFA-3D3A5EBBC176}"/>
          </ac:spMkLst>
        </pc:spChg>
        <pc:spChg chg="del">
          <ac:chgData name="Xuesu Xiao" userId="2da2dc19-76a6-42ca-a03e-a5becae5e7dc" providerId="ADAL" clId="{EA1D60AF-D11D-3B4B-B862-D25B3BAC198A}" dt="2022-11-21T03:36:23.442" v="135"/>
          <ac:spMkLst>
            <pc:docMk/>
            <pc:sldMk cId="1357735576" sldId="704"/>
            <ac:spMk id="4" creationId="{50509A05-DE8E-8243-AB68-6DBAEAA4727E}"/>
          </ac:spMkLst>
        </pc:spChg>
        <pc:spChg chg="add del mod">
          <ac:chgData name="Xuesu Xiao" userId="2da2dc19-76a6-42ca-a03e-a5becae5e7dc" providerId="ADAL" clId="{EA1D60AF-D11D-3B4B-B862-D25B3BAC198A}" dt="2022-11-21T04:00:24.040" v="461" actId="1035"/>
          <ac:spMkLst>
            <pc:docMk/>
            <pc:sldMk cId="1357735576" sldId="704"/>
            <ac:spMk id="7" creationId="{FA289EA1-2EBC-B349-A2C8-7CBFC1C227D4}"/>
          </ac:spMkLst>
        </pc:spChg>
        <pc:spChg chg="mod">
          <ac:chgData name="Xuesu Xiao" userId="2da2dc19-76a6-42ca-a03e-a5becae5e7dc" providerId="ADAL" clId="{EA1D60AF-D11D-3B4B-B862-D25B3BAC198A}" dt="2022-11-21T04:00:24.040" v="461" actId="1035"/>
          <ac:spMkLst>
            <pc:docMk/>
            <pc:sldMk cId="1357735576" sldId="704"/>
            <ac:spMk id="8" creationId="{497BA060-C0BB-2F4A-9E59-F19C2897BCBC}"/>
          </ac:spMkLst>
        </pc:spChg>
        <pc:picChg chg="mod">
          <ac:chgData name="Xuesu Xiao" userId="2da2dc19-76a6-42ca-a03e-a5becae5e7dc" providerId="ADAL" clId="{EA1D60AF-D11D-3B4B-B862-D25B3BAC198A}" dt="2022-11-21T04:00:24.040" v="461" actId="1035"/>
          <ac:picMkLst>
            <pc:docMk/>
            <pc:sldMk cId="1357735576" sldId="704"/>
            <ac:picMk id="6" creationId="{B33C03C6-6CEA-AD4C-9E83-95F2FEA7AC81}"/>
          </ac:picMkLst>
        </pc:picChg>
      </pc:sldChg>
      <pc:sldChg chg="addSp delSp modSp add">
        <pc:chgData name="Xuesu Xiao" userId="2da2dc19-76a6-42ca-a03e-a5becae5e7dc" providerId="ADAL" clId="{EA1D60AF-D11D-3B4B-B862-D25B3BAC198A}" dt="2022-11-21T04:14:59.953" v="521"/>
        <pc:sldMkLst>
          <pc:docMk/>
          <pc:sldMk cId="803216565" sldId="705"/>
        </pc:sldMkLst>
        <pc:spChg chg="add del mod">
          <ac:chgData name="Xuesu Xiao" userId="2da2dc19-76a6-42ca-a03e-a5becae5e7dc" providerId="ADAL" clId="{EA1D60AF-D11D-3B4B-B862-D25B3BAC198A}" dt="2022-11-21T04:14:59.953" v="521"/>
          <ac:spMkLst>
            <pc:docMk/>
            <pc:sldMk cId="803216565" sldId="705"/>
            <ac:spMk id="3" creationId="{837AA33D-FC07-B2C2-589F-E179ABA7428F}"/>
          </ac:spMkLst>
        </pc:spChg>
        <pc:spChg chg="del">
          <ac:chgData name="Xuesu Xiao" userId="2da2dc19-76a6-42ca-a03e-a5becae5e7dc" providerId="ADAL" clId="{EA1D60AF-D11D-3B4B-B862-D25B3BAC198A}" dt="2022-11-21T03:36:23.442" v="135"/>
          <ac:spMkLst>
            <pc:docMk/>
            <pc:sldMk cId="803216565" sldId="705"/>
            <ac:spMk id="4" creationId="{50509A05-DE8E-8243-AB68-6DBAEAA4727E}"/>
          </ac:spMkLst>
        </pc:spChg>
      </pc:sldChg>
      <pc:sldChg chg="delSp modSp add del mod">
        <pc:chgData name="Xuesu Xiao" userId="2da2dc19-76a6-42ca-a03e-a5becae5e7dc" providerId="ADAL" clId="{EA1D60AF-D11D-3B4B-B862-D25B3BAC198A}" dt="2022-11-21T04:02:30.006" v="493" actId="2696"/>
        <pc:sldMkLst>
          <pc:docMk/>
          <pc:sldMk cId="3003251616" sldId="706"/>
        </pc:sldMkLst>
        <pc:spChg chg="del">
          <ac:chgData name="Xuesu Xiao" userId="2da2dc19-76a6-42ca-a03e-a5becae5e7dc" providerId="ADAL" clId="{EA1D60AF-D11D-3B4B-B862-D25B3BAC198A}" dt="2022-11-21T03:36:23.442" v="135"/>
          <ac:spMkLst>
            <pc:docMk/>
            <pc:sldMk cId="3003251616" sldId="706"/>
            <ac:spMk id="4" creationId="{A44AEB54-000B-4D47-B998-B274AA19865A}"/>
          </ac:spMkLst>
        </pc:spChg>
        <pc:picChg chg="mod">
          <ac:chgData name="Xuesu Xiao" userId="2da2dc19-76a6-42ca-a03e-a5becae5e7dc" providerId="ADAL" clId="{EA1D60AF-D11D-3B4B-B862-D25B3BAC198A}" dt="2022-11-21T04:01:14.958" v="480" actId="1076"/>
          <ac:picMkLst>
            <pc:docMk/>
            <pc:sldMk cId="3003251616" sldId="706"/>
            <ac:picMk id="6" creationId="{F9FCC0B7-A5D7-1649-BD08-010D7CE5D50F}"/>
          </ac:picMkLst>
        </pc:picChg>
      </pc:sldChg>
      <pc:sldChg chg="addSp delSp modSp add mod">
        <pc:chgData name="Xuesu Xiao" userId="2da2dc19-76a6-42ca-a03e-a5becae5e7dc" providerId="ADAL" clId="{EA1D60AF-D11D-3B4B-B862-D25B3BAC198A}" dt="2022-11-21T04:14:59.953" v="521"/>
        <pc:sldMkLst>
          <pc:docMk/>
          <pc:sldMk cId="2565813507" sldId="707"/>
        </pc:sldMkLst>
        <pc:spChg chg="mod">
          <ac:chgData name="Xuesu Xiao" userId="2da2dc19-76a6-42ca-a03e-a5becae5e7dc" providerId="ADAL" clId="{EA1D60AF-D11D-3B4B-B862-D25B3BAC198A}" dt="2022-11-21T04:01:53.676" v="487" actId="207"/>
          <ac:spMkLst>
            <pc:docMk/>
            <pc:sldMk cId="2565813507" sldId="707"/>
            <ac:spMk id="3" creationId="{078C2286-1AF4-114F-B64E-E3E4A6195F2E}"/>
          </ac:spMkLst>
        </pc:spChg>
        <pc:spChg chg="add del mod">
          <ac:chgData name="Xuesu Xiao" userId="2da2dc19-76a6-42ca-a03e-a5becae5e7dc" providerId="ADAL" clId="{EA1D60AF-D11D-3B4B-B862-D25B3BAC198A}" dt="2022-11-21T04:14:59.953" v="521"/>
          <ac:spMkLst>
            <pc:docMk/>
            <pc:sldMk cId="2565813507" sldId="707"/>
            <ac:spMk id="4" creationId="{5F5D5FE0-9965-3FBC-BE2A-8F4057BA68C7}"/>
          </ac:spMkLst>
        </pc:spChg>
        <pc:spChg chg="del">
          <ac:chgData name="Xuesu Xiao" userId="2da2dc19-76a6-42ca-a03e-a5becae5e7dc" providerId="ADAL" clId="{EA1D60AF-D11D-3B4B-B862-D25B3BAC198A}" dt="2022-11-21T03:36:23.442" v="135"/>
          <ac:spMkLst>
            <pc:docMk/>
            <pc:sldMk cId="2565813507" sldId="707"/>
            <ac:spMk id="4" creationId="{A44AEB54-000B-4D47-B998-B274AA19865A}"/>
          </ac:spMkLst>
        </pc:spChg>
        <pc:picChg chg="mod">
          <ac:chgData name="Xuesu Xiao" userId="2da2dc19-76a6-42ca-a03e-a5becae5e7dc" providerId="ADAL" clId="{EA1D60AF-D11D-3B4B-B862-D25B3BAC198A}" dt="2022-11-21T04:02:11.280" v="490" actId="1076"/>
          <ac:picMkLst>
            <pc:docMk/>
            <pc:sldMk cId="2565813507" sldId="707"/>
            <ac:picMk id="6" creationId="{F9FCC0B7-A5D7-1649-BD08-010D7CE5D50F}"/>
          </ac:picMkLst>
        </pc:picChg>
        <pc:picChg chg="del mod">
          <ac:chgData name="Xuesu Xiao" userId="2da2dc19-76a6-42ca-a03e-a5becae5e7dc" providerId="ADAL" clId="{EA1D60AF-D11D-3B4B-B862-D25B3BAC198A}" dt="2022-11-21T04:01:55.852" v="488" actId="478"/>
          <ac:picMkLst>
            <pc:docMk/>
            <pc:sldMk cId="2565813507" sldId="707"/>
            <ac:picMk id="7" creationId="{D69E34FB-2E05-9C44-82D2-9AAB09F4B685}"/>
          </ac:picMkLst>
        </pc:picChg>
      </pc:sldChg>
      <pc:sldChg chg="addSp delSp modSp add">
        <pc:chgData name="Xuesu Xiao" userId="2da2dc19-76a6-42ca-a03e-a5becae5e7dc" providerId="ADAL" clId="{EA1D60AF-D11D-3B4B-B862-D25B3BAC198A}" dt="2022-11-21T04:14:59.953" v="521"/>
        <pc:sldMkLst>
          <pc:docMk/>
          <pc:sldMk cId="3618344742" sldId="708"/>
        </pc:sldMkLst>
        <pc:spChg chg="del">
          <ac:chgData name="Xuesu Xiao" userId="2da2dc19-76a6-42ca-a03e-a5becae5e7dc" providerId="ADAL" clId="{EA1D60AF-D11D-3B4B-B862-D25B3BAC198A}" dt="2022-11-21T03:36:23.442" v="135"/>
          <ac:spMkLst>
            <pc:docMk/>
            <pc:sldMk cId="3618344742" sldId="708"/>
            <ac:spMk id="4" creationId="{AF0E7ADA-B3AF-AB4D-86CE-C625BE1109FF}"/>
          </ac:spMkLst>
        </pc:spChg>
        <pc:spChg chg="add del mod">
          <ac:chgData name="Xuesu Xiao" userId="2da2dc19-76a6-42ca-a03e-a5becae5e7dc" providerId="ADAL" clId="{EA1D60AF-D11D-3B4B-B862-D25B3BAC198A}" dt="2022-11-21T04:14:59.953" v="521"/>
          <ac:spMkLst>
            <pc:docMk/>
            <pc:sldMk cId="3618344742" sldId="708"/>
            <ac:spMk id="4" creationId="{B305DB40-F16A-77EA-97CA-DB19E163589D}"/>
          </ac:spMkLst>
        </pc:spChg>
      </pc:sldChg>
      <pc:sldChg chg="addSp delSp modSp add mod">
        <pc:chgData name="Xuesu Xiao" userId="2da2dc19-76a6-42ca-a03e-a5becae5e7dc" providerId="ADAL" clId="{EA1D60AF-D11D-3B4B-B862-D25B3BAC198A}" dt="2022-11-21T04:14:59.953" v="521"/>
        <pc:sldMkLst>
          <pc:docMk/>
          <pc:sldMk cId="506419145" sldId="709"/>
        </pc:sldMkLst>
        <pc:spChg chg="mod">
          <ac:chgData name="Xuesu Xiao" userId="2da2dc19-76a6-42ca-a03e-a5becae5e7dc" providerId="ADAL" clId="{EA1D60AF-D11D-3B4B-B862-D25B3BAC198A}" dt="2022-11-21T03:36:05.710" v="120" actId="27636"/>
          <ac:spMkLst>
            <pc:docMk/>
            <pc:sldMk cId="506419145" sldId="709"/>
            <ac:spMk id="3" creationId="{5E5F743B-BC2E-2A43-81D1-4AFD0CE95C1E}"/>
          </ac:spMkLst>
        </pc:spChg>
        <pc:spChg chg="del">
          <ac:chgData name="Xuesu Xiao" userId="2da2dc19-76a6-42ca-a03e-a5becae5e7dc" providerId="ADAL" clId="{EA1D60AF-D11D-3B4B-B862-D25B3BAC198A}" dt="2022-11-21T03:36:23.442" v="135"/>
          <ac:spMkLst>
            <pc:docMk/>
            <pc:sldMk cId="506419145" sldId="709"/>
            <ac:spMk id="4" creationId="{21288C7D-4A27-A04A-A3D2-9E59C96FF8ED}"/>
          </ac:spMkLst>
        </pc:spChg>
        <pc:spChg chg="add del mod">
          <ac:chgData name="Xuesu Xiao" userId="2da2dc19-76a6-42ca-a03e-a5becae5e7dc" providerId="ADAL" clId="{EA1D60AF-D11D-3B4B-B862-D25B3BAC198A}" dt="2022-11-21T04:14:59.953" v="521"/>
          <ac:spMkLst>
            <pc:docMk/>
            <pc:sldMk cId="506419145" sldId="709"/>
            <ac:spMk id="4" creationId="{B507E3B5-4C2A-1E90-5405-70A40BB4CECE}"/>
          </ac:spMkLst>
        </pc:spChg>
      </pc:sldChg>
      <pc:sldChg chg="addSp delSp modSp add mod">
        <pc:chgData name="Xuesu Xiao" userId="2da2dc19-76a6-42ca-a03e-a5becae5e7dc" providerId="ADAL" clId="{EA1D60AF-D11D-3B4B-B862-D25B3BAC198A}" dt="2022-11-21T04:14:59.953" v="521"/>
        <pc:sldMkLst>
          <pc:docMk/>
          <pc:sldMk cId="1299132333" sldId="710"/>
        </pc:sldMkLst>
        <pc:spChg chg="del">
          <ac:chgData name="Xuesu Xiao" userId="2da2dc19-76a6-42ca-a03e-a5becae5e7dc" providerId="ADAL" clId="{EA1D60AF-D11D-3B4B-B862-D25B3BAC198A}" dt="2022-11-21T03:36:23.442" v="135"/>
          <ac:spMkLst>
            <pc:docMk/>
            <pc:sldMk cId="1299132333" sldId="710"/>
            <ac:spMk id="4" creationId="{21288C7D-4A27-A04A-A3D2-9E59C96FF8ED}"/>
          </ac:spMkLst>
        </pc:spChg>
        <pc:spChg chg="add del mod">
          <ac:chgData name="Xuesu Xiao" userId="2da2dc19-76a6-42ca-a03e-a5becae5e7dc" providerId="ADAL" clId="{EA1D60AF-D11D-3B4B-B862-D25B3BAC198A}" dt="2022-11-21T04:14:59.953" v="521"/>
          <ac:spMkLst>
            <pc:docMk/>
            <pc:sldMk cId="1299132333" sldId="710"/>
            <ac:spMk id="4" creationId="{A84E97E3-D427-8728-E60D-87BEBC925ABF}"/>
          </ac:spMkLst>
        </pc:spChg>
        <pc:picChg chg="mod">
          <ac:chgData name="Xuesu Xiao" userId="2da2dc19-76a6-42ca-a03e-a5becae5e7dc" providerId="ADAL" clId="{EA1D60AF-D11D-3B4B-B862-D25B3BAC198A}" dt="2022-11-21T04:02:38.753" v="495" actId="1076"/>
          <ac:picMkLst>
            <pc:docMk/>
            <pc:sldMk cId="1299132333" sldId="710"/>
            <ac:picMk id="6" creationId="{039F9E48-4684-684C-A596-1A322F214C1F}"/>
          </ac:picMkLst>
        </pc:picChg>
      </pc:sldChg>
      <pc:sldChg chg="addSp delSp modSp add mod">
        <pc:chgData name="Xuesu Xiao" userId="2da2dc19-76a6-42ca-a03e-a5becae5e7dc" providerId="ADAL" clId="{EA1D60AF-D11D-3B4B-B862-D25B3BAC198A}" dt="2022-11-21T04:14:59.953" v="521"/>
        <pc:sldMkLst>
          <pc:docMk/>
          <pc:sldMk cId="1015582973" sldId="711"/>
        </pc:sldMkLst>
        <pc:spChg chg="mod">
          <ac:chgData name="Xuesu Xiao" userId="2da2dc19-76a6-42ca-a03e-a5becae5e7dc" providerId="ADAL" clId="{EA1D60AF-D11D-3B4B-B862-D25B3BAC198A}" dt="2022-11-21T04:02:52.652" v="500" actId="14100"/>
          <ac:spMkLst>
            <pc:docMk/>
            <pc:sldMk cId="1015582973" sldId="711"/>
            <ac:spMk id="3" creationId="{3D0AC80C-E26C-474F-9E76-71AEFD533552}"/>
          </ac:spMkLst>
        </pc:spChg>
        <pc:spChg chg="del">
          <ac:chgData name="Xuesu Xiao" userId="2da2dc19-76a6-42ca-a03e-a5becae5e7dc" providerId="ADAL" clId="{EA1D60AF-D11D-3B4B-B862-D25B3BAC198A}" dt="2022-11-21T03:36:23.442" v="135"/>
          <ac:spMkLst>
            <pc:docMk/>
            <pc:sldMk cId="1015582973" sldId="711"/>
            <ac:spMk id="4" creationId="{5946347D-080E-8B40-B70A-A1BACE667AA7}"/>
          </ac:spMkLst>
        </pc:spChg>
        <pc:spChg chg="add del mod">
          <ac:chgData name="Xuesu Xiao" userId="2da2dc19-76a6-42ca-a03e-a5becae5e7dc" providerId="ADAL" clId="{EA1D60AF-D11D-3B4B-B862-D25B3BAC198A}" dt="2022-11-21T04:14:59.953" v="521"/>
          <ac:spMkLst>
            <pc:docMk/>
            <pc:sldMk cId="1015582973" sldId="711"/>
            <ac:spMk id="4" creationId="{B6844580-0D99-0F52-B48E-3968DC299D01}"/>
          </ac:spMkLst>
        </pc:spChg>
        <pc:picChg chg="mod">
          <ac:chgData name="Xuesu Xiao" userId="2da2dc19-76a6-42ca-a03e-a5becae5e7dc" providerId="ADAL" clId="{EA1D60AF-D11D-3B4B-B862-D25B3BAC198A}" dt="2022-11-21T04:02:57.064" v="502" actId="1076"/>
          <ac:picMkLst>
            <pc:docMk/>
            <pc:sldMk cId="1015582973" sldId="711"/>
            <ac:picMk id="6" creationId="{21F938FE-48EA-954F-87D6-80E7B11E4595}"/>
          </ac:picMkLst>
        </pc:picChg>
        <pc:picChg chg="mod">
          <ac:chgData name="Xuesu Xiao" userId="2da2dc19-76a6-42ca-a03e-a5becae5e7dc" providerId="ADAL" clId="{EA1D60AF-D11D-3B4B-B862-D25B3BAC198A}" dt="2022-11-21T04:02:55.109" v="501" actId="1076"/>
          <ac:picMkLst>
            <pc:docMk/>
            <pc:sldMk cId="1015582973" sldId="711"/>
            <ac:picMk id="7" creationId="{8F44BBC3-046C-0E45-A684-1CBBA73EFB28}"/>
          </ac:picMkLst>
        </pc:picChg>
      </pc:sldChg>
      <pc:sldChg chg="delSp modSp add del mod">
        <pc:chgData name="Xuesu Xiao" userId="2da2dc19-76a6-42ca-a03e-a5becae5e7dc" providerId="ADAL" clId="{EA1D60AF-D11D-3B4B-B862-D25B3BAC198A}" dt="2022-11-21T04:04:18.185" v="515" actId="2696"/>
        <pc:sldMkLst>
          <pc:docMk/>
          <pc:sldMk cId="119176159" sldId="712"/>
        </pc:sldMkLst>
        <pc:spChg chg="del">
          <ac:chgData name="Xuesu Xiao" userId="2da2dc19-76a6-42ca-a03e-a5becae5e7dc" providerId="ADAL" clId="{EA1D60AF-D11D-3B4B-B862-D25B3BAC198A}" dt="2022-11-21T03:36:23.442" v="135"/>
          <ac:spMkLst>
            <pc:docMk/>
            <pc:sldMk cId="119176159" sldId="712"/>
            <ac:spMk id="4" creationId="{29A46B5F-0792-AF40-978E-01C571D6A29D}"/>
          </ac:spMkLst>
        </pc:spChg>
        <pc:picChg chg="mod">
          <ac:chgData name="Xuesu Xiao" userId="2da2dc19-76a6-42ca-a03e-a5becae5e7dc" providerId="ADAL" clId="{EA1D60AF-D11D-3B4B-B862-D25B3BAC198A}" dt="2022-11-21T04:03:30.883" v="507" actId="1076"/>
          <ac:picMkLst>
            <pc:docMk/>
            <pc:sldMk cId="119176159" sldId="712"/>
            <ac:picMk id="7" creationId="{BB94EB5C-85BC-2C4A-9588-EF584F489D65}"/>
          </ac:picMkLst>
        </pc:picChg>
      </pc:sldChg>
      <pc:sldChg chg="addSp delSp modSp add mod">
        <pc:chgData name="Xuesu Xiao" userId="2da2dc19-76a6-42ca-a03e-a5becae5e7dc" providerId="ADAL" clId="{EA1D60AF-D11D-3B4B-B862-D25B3BAC198A}" dt="2022-11-21T04:14:59.953" v="521"/>
        <pc:sldMkLst>
          <pc:docMk/>
          <pc:sldMk cId="3939337931" sldId="713"/>
        </pc:sldMkLst>
        <pc:spChg chg="mod">
          <ac:chgData name="Xuesu Xiao" userId="2da2dc19-76a6-42ca-a03e-a5becae5e7dc" providerId="ADAL" clId="{EA1D60AF-D11D-3B4B-B862-D25B3BAC198A}" dt="2022-11-21T04:03:37.311" v="510" actId="20577"/>
          <ac:spMkLst>
            <pc:docMk/>
            <pc:sldMk cId="3939337931" sldId="713"/>
            <ac:spMk id="3" creationId="{76164057-F4A9-4144-A440-CF1EA01C38D5}"/>
          </ac:spMkLst>
        </pc:spChg>
        <pc:spChg chg="del">
          <ac:chgData name="Xuesu Xiao" userId="2da2dc19-76a6-42ca-a03e-a5becae5e7dc" providerId="ADAL" clId="{EA1D60AF-D11D-3B4B-B862-D25B3BAC198A}" dt="2022-11-21T03:36:23.442" v="135"/>
          <ac:spMkLst>
            <pc:docMk/>
            <pc:sldMk cId="3939337931" sldId="713"/>
            <ac:spMk id="4" creationId="{29A46B5F-0792-AF40-978E-01C571D6A29D}"/>
          </ac:spMkLst>
        </pc:spChg>
        <pc:spChg chg="add del mod">
          <ac:chgData name="Xuesu Xiao" userId="2da2dc19-76a6-42ca-a03e-a5becae5e7dc" providerId="ADAL" clId="{EA1D60AF-D11D-3B4B-B862-D25B3BAC198A}" dt="2022-11-21T04:14:59.953" v="521"/>
          <ac:spMkLst>
            <pc:docMk/>
            <pc:sldMk cId="3939337931" sldId="713"/>
            <ac:spMk id="4" creationId="{96979A4C-3191-9D98-9011-6A7E633CB384}"/>
          </ac:spMkLst>
        </pc:spChg>
        <pc:picChg chg="mod">
          <ac:chgData name="Xuesu Xiao" userId="2da2dc19-76a6-42ca-a03e-a5becae5e7dc" providerId="ADAL" clId="{EA1D60AF-D11D-3B4B-B862-D25B3BAC198A}" dt="2022-11-21T04:03:39.977" v="511" actId="1076"/>
          <ac:picMkLst>
            <pc:docMk/>
            <pc:sldMk cId="3939337931" sldId="713"/>
            <ac:picMk id="6" creationId="{7394109E-E334-A640-9150-3E3FC44CA341}"/>
          </ac:picMkLst>
        </pc:picChg>
        <pc:picChg chg="mod modCrop">
          <ac:chgData name="Xuesu Xiao" userId="2da2dc19-76a6-42ca-a03e-a5becae5e7dc" providerId="ADAL" clId="{EA1D60AF-D11D-3B4B-B862-D25B3BAC198A}" dt="2022-11-21T04:04:10.863" v="514" actId="732"/>
          <ac:picMkLst>
            <pc:docMk/>
            <pc:sldMk cId="3939337931" sldId="713"/>
            <ac:picMk id="7" creationId="{BB94EB5C-85BC-2C4A-9588-EF584F489D65}"/>
          </ac:picMkLst>
        </pc:picChg>
      </pc:sldChg>
      <pc:sldChg chg="addSp delSp modSp add">
        <pc:chgData name="Xuesu Xiao" userId="2da2dc19-76a6-42ca-a03e-a5becae5e7dc" providerId="ADAL" clId="{EA1D60AF-D11D-3B4B-B862-D25B3BAC198A}" dt="2022-11-21T04:14:59.953" v="521"/>
        <pc:sldMkLst>
          <pc:docMk/>
          <pc:sldMk cId="3496622632" sldId="714"/>
        </pc:sldMkLst>
        <pc:spChg chg="add del mod">
          <ac:chgData name="Xuesu Xiao" userId="2da2dc19-76a6-42ca-a03e-a5becae5e7dc" providerId="ADAL" clId="{EA1D60AF-D11D-3B4B-B862-D25B3BAC198A}" dt="2022-11-21T04:14:59.953" v="521"/>
          <ac:spMkLst>
            <pc:docMk/>
            <pc:sldMk cId="3496622632" sldId="714"/>
            <ac:spMk id="3" creationId="{761DF031-D763-7F89-AE26-45C1AA2AD402}"/>
          </ac:spMkLst>
        </pc:spChg>
        <pc:spChg chg="del">
          <ac:chgData name="Xuesu Xiao" userId="2da2dc19-76a6-42ca-a03e-a5becae5e7dc" providerId="ADAL" clId="{EA1D60AF-D11D-3B4B-B862-D25B3BAC198A}" dt="2022-11-21T03:36:23.442" v="135"/>
          <ac:spMkLst>
            <pc:docMk/>
            <pc:sldMk cId="3496622632" sldId="714"/>
            <ac:spMk id="4" creationId="{3910EC13-7452-1140-AFC5-378B5FAF25BC}"/>
          </ac:spMkLst>
        </pc:spChg>
      </pc:sldChg>
      <pc:sldChg chg="addSp delSp modSp add">
        <pc:chgData name="Xuesu Xiao" userId="2da2dc19-76a6-42ca-a03e-a5becae5e7dc" providerId="ADAL" clId="{EA1D60AF-D11D-3B4B-B862-D25B3BAC198A}" dt="2022-11-21T04:14:59.953" v="521"/>
        <pc:sldMkLst>
          <pc:docMk/>
          <pc:sldMk cId="2508442033" sldId="715"/>
        </pc:sldMkLst>
        <pc:spChg chg="add del mod">
          <ac:chgData name="Xuesu Xiao" userId="2da2dc19-76a6-42ca-a03e-a5becae5e7dc" providerId="ADAL" clId="{EA1D60AF-D11D-3B4B-B862-D25B3BAC198A}" dt="2022-11-21T04:14:59.953" v="521"/>
          <ac:spMkLst>
            <pc:docMk/>
            <pc:sldMk cId="2508442033" sldId="715"/>
            <ac:spMk id="3" creationId="{FA81E87E-0BA6-B478-D430-A28044A88EF6}"/>
          </ac:spMkLst>
        </pc:spChg>
        <pc:spChg chg="del">
          <ac:chgData name="Xuesu Xiao" userId="2da2dc19-76a6-42ca-a03e-a5becae5e7dc" providerId="ADAL" clId="{EA1D60AF-D11D-3B4B-B862-D25B3BAC198A}" dt="2022-11-21T03:36:23.442" v="135"/>
          <ac:spMkLst>
            <pc:docMk/>
            <pc:sldMk cId="2508442033" sldId="715"/>
            <ac:spMk id="4" creationId="{32958595-3AA3-B743-A720-B939929A0F7B}"/>
          </ac:spMkLst>
        </pc:spChg>
      </pc:sldChg>
      <pc:sldChg chg="addSp delSp modSp add">
        <pc:chgData name="Xuesu Xiao" userId="2da2dc19-76a6-42ca-a03e-a5becae5e7dc" providerId="ADAL" clId="{EA1D60AF-D11D-3B4B-B862-D25B3BAC198A}" dt="2022-11-21T04:14:59.953" v="521"/>
        <pc:sldMkLst>
          <pc:docMk/>
          <pc:sldMk cId="2522243603" sldId="716"/>
        </pc:sldMkLst>
        <pc:spChg chg="del">
          <ac:chgData name="Xuesu Xiao" userId="2da2dc19-76a6-42ca-a03e-a5becae5e7dc" providerId="ADAL" clId="{EA1D60AF-D11D-3B4B-B862-D25B3BAC198A}" dt="2022-11-21T03:36:23.442" v="135"/>
          <ac:spMkLst>
            <pc:docMk/>
            <pc:sldMk cId="2522243603" sldId="716"/>
            <ac:spMk id="4" creationId="{23E7D460-B1F1-D746-A2D8-99D43A301434}"/>
          </ac:spMkLst>
        </pc:spChg>
        <pc:spChg chg="add del mod">
          <ac:chgData name="Xuesu Xiao" userId="2da2dc19-76a6-42ca-a03e-a5becae5e7dc" providerId="ADAL" clId="{EA1D60AF-D11D-3B4B-B862-D25B3BAC198A}" dt="2022-11-21T04:14:59.953" v="521"/>
          <ac:spMkLst>
            <pc:docMk/>
            <pc:sldMk cId="2522243603" sldId="716"/>
            <ac:spMk id="4" creationId="{612600FD-9B5E-9CE8-358C-2E62E4BFDDEE}"/>
          </ac:spMkLst>
        </pc:spChg>
      </pc:sldChg>
      <pc:sldChg chg="addSp delSp modSp add mod">
        <pc:chgData name="Xuesu Xiao" userId="2da2dc19-76a6-42ca-a03e-a5becae5e7dc" providerId="ADAL" clId="{EA1D60AF-D11D-3B4B-B862-D25B3BAC198A}" dt="2022-11-21T04:14:59.953" v="521"/>
        <pc:sldMkLst>
          <pc:docMk/>
          <pc:sldMk cId="842512751" sldId="717"/>
        </pc:sldMkLst>
        <pc:spChg chg="del">
          <ac:chgData name="Xuesu Xiao" userId="2da2dc19-76a6-42ca-a03e-a5becae5e7dc" providerId="ADAL" clId="{EA1D60AF-D11D-3B4B-B862-D25B3BAC198A}" dt="2022-11-21T03:36:23.442" v="135"/>
          <ac:spMkLst>
            <pc:docMk/>
            <pc:sldMk cId="842512751" sldId="717"/>
            <ac:spMk id="4" creationId="{23E7D460-B1F1-D746-A2D8-99D43A301434}"/>
          </ac:spMkLst>
        </pc:spChg>
        <pc:spChg chg="add del mod">
          <ac:chgData name="Xuesu Xiao" userId="2da2dc19-76a6-42ca-a03e-a5becae5e7dc" providerId="ADAL" clId="{EA1D60AF-D11D-3B4B-B862-D25B3BAC198A}" dt="2022-11-21T04:14:59.953" v="521"/>
          <ac:spMkLst>
            <pc:docMk/>
            <pc:sldMk cId="842512751" sldId="717"/>
            <ac:spMk id="4" creationId="{875E89B3-CA14-307D-D426-E167EF3D76F3}"/>
          </ac:spMkLst>
        </pc:spChg>
        <pc:picChg chg="mod">
          <ac:chgData name="Xuesu Xiao" userId="2da2dc19-76a6-42ca-a03e-a5becae5e7dc" providerId="ADAL" clId="{EA1D60AF-D11D-3B4B-B862-D25B3BAC198A}" dt="2022-11-21T04:04:31.131" v="516" actId="1076"/>
          <ac:picMkLst>
            <pc:docMk/>
            <pc:sldMk cId="842512751" sldId="717"/>
            <ac:picMk id="6" creationId="{A29BE75B-7A50-D946-B94B-1DA7049E95BF}"/>
          </ac:picMkLst>
        </pc:picChg>
      </pc:sldChg>
      <pc:sldChg chg="addSp delSp modSp add">
        <pc:chgData name="Xuesu Xiao" userId="2da2dc19-76a6-42ca-a03e-a5becae5e7dc" providerId="ADAL" clId="{EA1D60AF-D11D-3B4B-B862-D25B3BAC198A}" dt="2022-11-21T04:14:59.953" v="521"/>
        <pc:sldMkLst>
          <pc:docMk/>
          <pc:sldMk cId="2748746754" sldId="718"/>
        </pc:sldMkLst>
        <pc:spChg chg="del">
          <ac:chgData name="Xuesu Xiao" userId="2da2dc19-76a6-42ca-a03e-a5becae5e7dc" providerId="ADAL" clId="{EA1D60AF-D11D-3B4B-B862-D25B3BAC198A}" dt="2022-11-21T03:36:23.442" v="135"/>
          <ac:spMkLst>
            <pc:docMk/>
            <pc:sldMk cId="2748746754" sldId="718"/>
            <ac:spMk id="4" creationId="{23E7D460-B1F1-D746-A2D8-99D43A301434}"/>
          </ac:spMkLst>
        </pc:spChg>
        <pc:spChg chg="add del mod">
          <ac:chgData name="Xuesu Xiao" userId="2da2dc19-76a6-42ca-a03e-a5becae5e7dc" providerId="ADAL" clId="{EA1D60AF-D11D-3B4B-B862-D25B3BAC198A}" dt="2022-11-21T04:14:59.953" v="521"/>
          <ac:spMkLst>
            <pc:docMk/>
            <pc:sldMk cId="2748746754" sldId="718"/>
            <ac:spMk id="4" creationId="{FD7AA1F5-F3A5-31D1-D82D-B6811196A881}"/>
          </ac:spMkLst>
        </pc:spChg>
      </pc:sldChg>
      <pc:sldChg chg="addSp delSp modSp add">
        <pc:chgData name="Xuesu Xiao" userId="2da2dc19-76a6-42ca-a03e-a5becae5e7dc" providerId="ADAL" clId="{EA1D60AF-D11D-3B4B-B862-D25B3BAC198A}" dt="2022-11-21T04:14:59.953" v="521"/>
        <pc:sldMkLst>
          <pc:docMk/>
          <pc:sldMk cId="2853776230" sldId="719"/>
        </pc:sldMkLst>
        <pc:spChg chg="add del mod">
          <ac:chgData name="Xuesu Xiao" userId="2da2dc19-76a6-42ca-a03e-a5becae5e7dc" providerId="ADAL" clId="{EA1D60AF-D11D-3B4B-B862-D25B3BAC198A}" dt="2022-11-21T04:14:59.953" v="521"/>
          <ac:spMkLst>
            <pc:docMk/>
            <pc:sldMk cId="2853776230" sldId="719"/>
            <ac:spMk id="3" creationId="{CE406AB1-B387-88A5-9F62-DC69F0CEE895}"/>
          </ac:spMkLst>
        </pc:spChg>
        <pc:spChg chg="del">
          <ac:chgData name="Xuesu Xiao" userId="2da2dc19-76a6-42ca-a03e-a5becae5e7dc" providerId="ADAL" clId="{EA1D60AF-D11D-3B4B-B862-D25B3BAC198A}" dt="2022-11-21T03:36:23.442" v="135"/>
          <ac:spMkLst>
            <pc:docMk/>
            <pc:sldMk cId="2853776230" sldId="719"/>
            <ac:spMk id="4" creationId="{ED7658D3-76A3-D843-8C22-D377D9B5791D}"/>
          </ac:spMkLst>
        </pc:spChg>
      </pc:sldChg>
      <pc:sldChg chg="addSp delSp modSp add">
        <pc:chgData name="Xuesu Xiao" userId="2da2dc19-76a6-42ca-a03e-a5becae5e7dc" providerId="ADAL" clId="{EA1D60AF-D11D-3B4B-B862-D25B3BAC198A}" dt="2022-11-21T04:14:59.953" v="521"/>
        <pc:sldMkLst>
          <pc:docMk/>
          <pc:sldMk cId="1486732617" sldId="720"/>
        </pc:sldMkLst>
        <pc:spChg chg="add del mod">
          <ac:chgData name="Xuesu Xiao" userId="2da2dc19-76a6-42ca-a03e-a5becae5e7dc" providerId="ADAL" clId="{EA1D60AF-D11D-3B4B-B862-D25B3BAC198A}" dt="2022-11-21T04:14:59.953" v="521"/>
          <ac:spMkLst>
            <pc:docMk/>
            <pc:sldMk cId="1486732617" sldId="720"/>
            <ac:spMk id="3" creationId="{2EC9C1C8-2564-93C8-CBC7-EDFA1090BF13}"/>
          </ac:spMkLst>
        </pc:spChg>
        <pc:spChg chg="del">
          <ac:chgData name="Xuesu Xiao" userId="2da2dc19-76a6-42ca-a03e-a5becae5e7dc" providerId="ADAL" clId="{EA1D60AF-D11D-3B4B-B862-D25B3BAC198A}" dt="2022-11-21T03:36:23.442" v="135"/>
          <ac:spMkLst>
            <pc:docMk/>
            <pc:sldMk cId="1486732617" sldId="720"/>
            <ac:spMk id="4" creationId="{ED7658D3-76A3-D843-8C22-D377D9B5791D}"/>
          </ac:spMkLst>
        </pc:spChg>
      </pc:sldChg>
      <pc:sldChg chg="addSp delSp modSp add">
        <pc:chgData name="Xuesu Xiao" userId="2da2dc19-76a6-42ca-a03e-a5becae5e7dc" providerId="ADAL" clId="{EA1D60AF-D11D-3B4B-B862-D25B3BAC198A}" dt="2022-11-21T04:14:59.953" v="521"/>
        <pc:sldMkLst>
          <pc:docMk/>
          <pc:sldMk cId="2979421199" sldId="721"/>
        </pc:sldMkLst>
        <pc:spChg chg="add del mod">
          <ac:chgData name="Xuesu Xiao" userId="2da2dc19-76a6-42ca-a03e-a5becae5e7dc" providerId="ADAL" clId="{EA1D60AF-D11D-3B4B-B862-D25B3BAC198A}" dt="2022-11-21T04:14:59.953" v="521"/>
          <ac:spMkLst>
            <pc:docMk/>
            <pc:sldMk cId="2979421199" sldId="721"/>
            <ac:spMk id="3" creationId="{A4FBA4CD-7C89-4B6B-6D67-BFF12742E549}"/>
          </ac:spMkLst>
        </pc:spChg>
        <pc:spChg chg="del">
          <ac:chgData name="Xuesu Xiao" userId="2da2dc19-76a6-42ca-a03e-a5becae5e7dc" providerId="ADAL" clId="{EA1D60AF-D11D-3B4B-B862-D25B3BAC198A}" dt="2022-11-21T03:36:23.442" v="135"/>
          <ac:spMkLst>
            <pc:docMk/>
            <pc:sldMk cId="2979421199" sldId="721"/>
            <ac:spMk id="4" creationId="{ED7658D3-76A3-D843-8C22-D377D9B5791D}"/>
          </ac:spMkLst>
        </pc:spChg>
      </pc:sldChg>
      <pc:sldChg chg="addSp delSp modSp add">
        <pc:chgData name="Xuesu Xiao" userId="2da2dc19-76a6-42ca-a03e-a5becae5e7dc" providerId="ADAL" clId="{EA1D60AF-D11D-3B4B-B862-D25B3BAC198A}" dt="2022-11-21T04:14:59.953" v="521"/>
        <pc:sldMkLst>
          <pc:docMk/>
          <pc:sldMk cId="1387552010" sldId="722"/>
        </pc:sldMkLst>
        <pc:spChg chg="add del mod">
          <ac:chgData name="Xuesu Xiao" userId="2da2dc19-76a6-42ca-a03e-a5becae5e7dc" providerId="ADAL" clId="{EA1D60AF-D11D-3B4B-B862-D25B3BAC198A}" dt="2022-11-21T04:14:59.953" v="521"/>
          <ac:spMkLst>
            <pc:docMk/>
            <pc:sldMk cId="1387552010" sldId="722"/>
            <ac:spMk id="3" creationId="{0FEFA5FD-D13D-39D0-A848-97A6DB046006}"/>
          </ac:spMkLst>
        </pc:spChg>
        <pc:spChg chg="del">
          <ac:chgData name="Xuesu Xiao" userId="2da2dc19-76a6-42ca-a03e-a5becae5e7dc" providerId="ADAL" clId="{EA1D60AF-D11D-3B4B-B862-D25B3BAC198A}" dt="2022-11-21T03:36:23.442" v="135"/>
          <ac:spMkLst>
            <pc:docMk/>
            <pc:sldMk cId="1387552010" sldId="722"/>
            <ac:spMk id="4" creationId="{ED7658D3-76A3-D843-8C22-D377D9B5791D}"/>
          </ac:spMkLst>
        </pc:spChg>
      </pc:sldChg>
      <pc:sldChg chg="addSp delSp modSp add">
        <pc:chgData name="Xuesu Xiao" userId="2da2dc19-76a6-42ca-a03e-a5becae5e7dc" providerId="ADAL" clId="{EA1D60AF-D11D-3B4B-B862-D25B3BAC198A}" dt="2022-11-21T04:14:59.953" v="521"/>
        <pc:sldMkLst>
          <pc:docMk/>
          <pc:sldMk cId="4150657034" sldId="723"/>
        </pc:sldMkLst>
        <pc:spChg chg="add del mod">
          <ac:chgData name="Xuesu Xiao" userId="2da2dc19-76a6-42ca-a03e-a5becae5e7dc" providerId="ADAL" clId="{EA1D60AF-D11D-3B4B-B862-D25B3BAC198A}" dt="2022-11-21T04:14:59.953" v="521"/>
          <ac:spMkLst>
            <pc:docMk/>
            <pc:sldMk cId="4150657034" sldId="723"/>
            <ac:spMk id="3" creationId="{E5FE88DE-3DB3-2715-F5EC-18804AC24983}"/>
          </ac:spMkLst>
        </pc:spChg>
        <pc:spChg chg="del">
          <ac:chgData name="Xuesu Xiao" userId="2da2dc19-76a6-42ca-a03e-a5becae5e7dc" providerId="ADAL" clId="{EA1D60AF-D11D-3B4B-B862-D25B3BAC198A}" dt="2022-11-21T03:36:23.442" v="135"/>
          <ac:spMkLst>
            <pc:docMk/>
            <pc:sldMk cId="4150657034" sldId="723"/>
            <ac:spMk id="4" creationId="{ED7658D3-76A3-D843-8C22-D377D9B5791D}"/>
          </ac:spMkLst>
        </pc:spChg>
      </pc:sldChg>
      <pc:sldChg chg="addSp delSp modSp add">
        <pc:chgData name="Xuesu Xiao" userId="2da2dc19-76a6-42ca-a03e-a5becae5e7dc" providerId="ADAL" clId="{EA1D60AF-D11D-3B4B-B862-D25B3BAC198A}" dt="2022-11-21T04:14:59.953" v="521"/>
        <pc:sldMkLst>
          <pc:docMk/>
          <pc:sldMk cId="2349017938" sldId="724"/>
        </pc:sldMkLst>
        <pc:spChg chg="add del mod">
          <ac:chgData name="Xuesu Xiao" userId="2da2dc19-76a6-42ca-a03e-a5becae5e7dc" providerId="ADAL" clId="{EA1D60AF-D11D-3B4B-B862-D25B3BAC198A}" dt="2022-11-21T04:14:59.953" v="521"/>
          <ac:spMkLst>
            <pc:docMk/>
            <pc:sldMk cId="2349017938" sldId="724"/>
            <ac:spMk id="3" creationId="{11B097EC-35D2-3AC0-7B57-6C092300B41C}"/>
          </ac:spMkLst>
        </pc:spChg>
        <pc:spChg chg="del">
          <ac:chgData name="Xuesu Xiao" userId="2da2dc19-76a6-42ca-a03e-a5becae5e7dc" providerId="ADAL" clId="{EA1D60AF-D11D-3B4B-B862-D25B3BAC198A}" dt="2022-11-21T03:36:23.442" v="135"/>
          <ac:spMkLst>
            <pc:docMk/>
            <pc:sldMk cId="2349017938" sldId="724"/>
            <ac:spMk id="4" creationId="{ED7658D3-76A3-D843-8C22-D377D9B5791D}"/>
          </ac:spMkLst>
        </pc:spChg>
      </pc:sldChg>
      <pc:sldChg chg="addSp delSp modSp add">
        <pc:chgData name="Xuesu Xiao" userId="2da2dc19-76a6-42ca-a03e-a5becae5e7dc" providerId="ADAL" clId="{EA1D60AF-D11D-3B4B-B862-D25B3BAC198A}" dt="2022-11-21T04:14:59.953" v="521"/>
        <pc:sldMkLst>
          <pc:docMk/>
          <pc:sldMk cId="97618505" sldId="725"/>
        </pc:sldMkLst>
        <pc:spChg chg="add del mod">
          <ac:chgData name="Xuesu Xiao" userId="2da2dc19-76a6-42ca-a03e-a5becae5e7dc" providerId="ADAL" clId="{EA1D60AF-D11D-3B4B-B862-D25B3BAC198A}" dt="2022-11-21T04:14:59.953" v="521"/>
          <ac:spMkLst>
            <pc:docMk/>
            <pc:sldMk cId="97618505" sldId="725"/>
            <ac:spMk id="3" creationId="{08DA51F2-A1EC-DC47-21A9-5257BB2E5008}"/>
          </ac:spMkLst>
        </pc:spChg>
        <pc:spChg chg="del">
          <ac:chgData name="Xuesu Xiao" userId="2da2dc19-76a6-42ca-a03e-a5becae5e7dc" providerId="ADAL" clId="{EA1D60AF-D11D-3B4B-B862-D25B3BAC198A}" dt="2022-11-21T03:36:23.442" v="135"/>
          <ac:spMkLst>
            <pc:docMk/>
            <pc:sldMk cId="97618505" sldId="725"/>
            <ac:spMk id="4" creationId="{ED7658D3-76A3-D843-8C22-D377D9B5791D}"/>
          </ac:spMkLst>
        </pc:spChg>
      </pc:sldChg>
      <pc:sldChg chg="addSp delSp modSp add">
        <pc:chgData name="Xuesu Xiao" userId="2da2dc19-76a6-42ca-a03e-a5becae5e7dc" providerId="ADAL" clId="{EA1D60AF-D11D-3B4B-B862-D25B3BAC198A}" dt="2022-11-21T04:14:59.953" v="521"/>
        <pc:sldMkLst>
          <pc:docMk/>
          <pc:sldMk cId="3013542281" sldId="726"/>
        </pc:sldMkLst>
        <pc:spChg chg="add del mod">
          <ac:chgData name="Xuesu Xiao" userId="2da2dc19-76a6-42ca-a03e-a5becae5e7dc" providerId="ADAL" clId="{EA1D60AF-D11D-3B4B-B862-D25B3BAC198A}" dt="2022-11-21T04:14:59.953" v="521"/>
          <ac:spMkLst>
            <pc:docMk/>
            <pc:sldMk cId="3013542281" sldId="726"/>
            <ac:spMk id="3" creationId="{F8B3D827-01F1-7DF7-D41D-19160B52FFCF}"/>
          </ac:spMkLst>
        </pc:spChg>
        <pc:spChg chg="del">
          <ac:chgData name="Xuesu Xiao" userId="2da2dc19-76a6-42ca-a03e-a5becae5e7dc" providerId="ADAL" clId="{EA1D60AF-D11D-3B4B-B862-D25B3BAC198A}" dt="2022-11-21T03:36:23.442" v="135"/>
          <ac:spMkLst>
            <pc:docMk/>
            <pc:sldMk cId="3013542281" sldId="726"/>
            <ac:spMk id="4" creationId="{AEE44E44-CC0A-0C4A-8426-9061951BDF21}"/>
          </ac:spMkLst>
        </pc:spChg>
      </pc:sldChg>
      <pc:sldChg chg="addSp delSp modSp add mod">
        <pc:chgData name="Xuesu Xiao" userId="2da2dc19-76a6-42ca-a03e-a5becae5e7dc" providerId="ADAL" clId="{EA1D60AF-D11D-3B4B-B862-D25B3BAC198A}" dt="2022-11-21T04:14:59.953" v="521"/>
        <pc:sldMkLst>
          <pc:docMk/>
          <pc:sldMk cId="1505620613" sldId="727"/>
        </pc:sldMkLst>
        <pc:spChg chg="mod">
          <ac:chgData name="Xuesu Xiao" userId="2da2dc19-76a6-42ca-a03e-a5becae5e7dc" providerId="ADAL" clId="{EA1D60AF-D11D-3B4B-B862-D25B3BAC198A}" dt="2022-11-21T03:36:05.851" v="123" actId="27636"/>
          <ac:spMkLst>
            <pc:docMk/>
            <pc:sldMk cId="1505620613" sldId="727"/>
            <ac:spMk id="3" creationId="{82945B2D-456F-C248-88D3-E3DB9D026B0B}"/>
          </ac:spMkLst>
        </pc:spChg>
        <pc:spChg chg="add del mod">
          <ac:chgData name="Xuesu Xiao" userId="2da2dc19-76a6-42ca-a03e-a5becae5e7dc" providerId="ADAL" clId="{EA1D60AF-D11D-3B4B-B862-D25B3BAC198A}" dt="2022-11-21T04:14:59.953" v="521"/>
          <ac:spMkLst>
            <pc:docMk/>
            <pc:sldMk cId="1505620613" sldId="727"/>
            <ac:spMk id="4" creationId="{6372BE6F-CC05-6625-F668-19EE74C84256}"/>
          </ac:spMkLst>
        </pc:spChg>
        <pc:spChg chg="del">
          <ac:chgData name="Xuesu Xiao" userId="2da2dc19-76a6-42ca-a03e-a5becae5e7dc" providerId="ADAL" clId="{EA1D60AF-D11D-3B4B-B862-D25B3BAC198A}" dt="2022-11-21T03:36:23.442" v="135"/>
          <ac:spMkLst>
            <pc:docMk/>
            <pc:sldMk cId="1505620613" sldId="727"/>
            <ac:spMk id="4" creationId="{F161E5A6-8F85-DF40-ABBB-594FE473EBFC}"/>
          </ac:spMkLst>
        </pc:spChg>
      </pc:sldChg>
      <pc:sldChg chg="addSp delSp modSp add mod">
        <pc:chgData name="Xuesu Xiao" userId="2da2dc19-76a6-42ca-a03e-a5becae5e7dc" providerId="ADAL" clId="{EA1D60AF-D11D-3B4B-B862-D25B3BAC198A}" dt="2022-11-21T04:14:59.953" v="521"/>
        <pc:sldMkLst>
          <pc:docMk/>
          <pc:sldMk cId="1269630576" sldId="728"/>
        </pc:sldMkLst>
        <pc:spChg chg="mod">
          <ac:chgData name="Xuesu Xiao" userId="2da2dc19-76a6-42ca-a03e-a5becae5e7dc" providerId="ADAL" clId="{EA1D60AF-D11D-3B4B-B862-D25B3BAC198A}" dt="2022-11-21T04:05:15.245" v="519" actId="27636"/>
          <ac:spMkLst>
            <pc:docMk/>
            <pc:sldMk cId="1269630576" sldId="728"/>
            <ac:spMk id="3" creationId="{9BFFE40E-1CB8-1A4C-BEBE-E6ADCAB6798D}"/>
          </ac:spMkLst>
        </pc:spChg>
        <pc:spChg chg="add del mod">
          <ac:chgData name="Xuesu Xiao" userId="2da2dc19-76a6-42ca-a03e-a5becae5e7dc" providerId="ADAL" clId="{EA1D60AF-D11D-3B4B-B862-D25B3BAC198A}" dt="2022-11-21T04:14:59.953" v="521"/>
          <ac:spMkLst>
            <pc:docMk/>
            <pc:sldMk cId="1269630576" sldId="728"/>
            <ac:spMk id="4" creationId="{A8585CD5-43E3-FFDC-32A2-47407E8DDF0A}"/>
          </ac:spMkLst>
        </pc:spChg>
        <pc:spChg chg="del">
          <ac:chgData name="Xuesu Xiao" userId="2da2dc19-76a6-42ca-a03e-a5becae5e7dc" providerId="ADAL" clId="{EA1D60AF-D11D-3B4B-B862-D25B3BAC198A}" dt="2022-11-21T03:36:23.442" v="135"/>
          <ac:spMkLst>
            <pc:docMk/>
            <pc:sldMk cId="1269630576" sldId="728"/>
            <ac:spMk id="4" creationId="{BA4DCB0F-2858-B74D-8744-0AE0392EE692}"/>
          </ac:spMkLst>
        </pc:spChg>
      </pc:sldChg>
      <pc:sldChg chg="addSp delSp modSp add del mod">
        <pc:chgData name="Xuesu Xiao" userId="2da2dc19-76a6-42ca-a03e-a5becae5e7dc" providerId="ADAL" clId="{EA1D60AF-D11D-3B4B-B862-D25B3BAC198A}" dt="2022-11-21T03:53:00.470" v="244" actId="2696"/>
        <pc:sldMkLst>
          <pc:docMk/>
          <pc:sldMk cId="2647753372" sldId="729"/>
        </pc:sldMkLst>
        <pc:spChg chg="mod">
          <ac:chgData name="Xuesu Xiao" userId="2da2dc19-76a6-42ca-a03e-a5becae5e7dc" providerId="ADAL" clId="{EA1D60AF-D11D-3B4B-B862-D25B3BAC198A}" dt="2022-11-21T03:51:58.818" v="217" actId="20577"/>
          <ac:spMkLst>
            <pc:docMk/>
            <pc:sldMk cId="2647753372" sldId="729"/>
            <ac:spMk id="3" creationId="{652A81A1-13F9-D844-911A-8686CFE6DDBB}"/>
          </ac:spMkLst>
        </pc:spChg>
        <pc:spChg chg="add del mod">
          <ac:chgData name="Xuesu Xiao" userId="2da2dc19-76a6-42ca-a03e-a5becae5e7dc" providerId="ADAL" clId="{EA1D60AF-D11D-3B4B-B862-D25B3BAC198A}" dt="2022-11-21T03:51:44.964" v="209"/>
          <ac:spMkLst>
            <pc:docMk/>
            <pc:sldMk cId="2647753372" sldId="729"/>
            <ac:spMk id="4" creationId="{A8FBFE82-80C7-4D95-1E01-F365205A275C}"/>
          </ac:spMkLst>
        </pc:spChg>
        <pc:picChg chg="mod">
          <ac:chgData name="Xuesu Xiao" userId="2da2dc19-76a6-42ca-a03e-a5becae5e7dc" providerId="ADAL" clId="{EA1D60AF-D11D-3B4B-B862-D25B3BAC198A}" dt="2022-11-21T03:51:56.343" v="215" actId="1076"/>
          <ac:picMkLst>
            <pc:docMk/>
            <pc:sldMk cId="2647753372" sldId="729"/>
            <ac:picMk id="7" creationId="{C7CB03D5-634B-7618-D809-2859D5A3DE18}"/>
          </ac:picMkLst>
        </pc:picChg>
        <pc:picChg chg="mod">
          <ac:chgData name="Xuesu Xiao" userId="2da2dc19-76a6-42ca-a03e-a5becae5e7dc" providerId="ADAL" clId="{EA1D60AF-D11D-3B4B-B862-D25B3BAC198A}" dt="2022-11-21T03:51:52.284" v="213" actId="1076"/>
          <ac:picMkLst>
            <pc:docMk/>
            <pc:sldMk cId="2647753372" sldId="729"/>
            <ac:picMk id="9" creationId="{B629566E-255E-9A4D-A540-F40AF9053DD6}"/>
          </ac:picMkLst>
        </pc:picChg>
        <pc:picChg chg="mod">
          <ac:chgData name="Xuesu Xiao" userId="2da2dc19-76a6-42ca-a03e-a5becae5e7dc" providerId="ADAL" clId="{EA1D60AF-D11D-3B4B-B862-D25B3BAC198A}" dt="2022-11-21T03:51:54.071" v="214" actId="1076"/>
          <ac:picMkLst>
            <pc:docMk/>
            <pc:sldMk cId="2647753372" sldId="729"/>
            <ac:picMk id="10" creationId="{8B2B7C5D-4A69-EC41-87CC-2DF3F6F27FB7}"/>
          </ac:picMkLst>
        </pc:picChg>
      </pc:sldChg>
      <pc:sldChg chg="addSp delSp modSp add mod">
        <pc:chgData name="Xuesu Xiao" userId="2da2dc19-76a6-42ca-a03e-a5becae5e7dc" providerId="ADAL" clId="{EA1D60AF-D11D-3B4B-B862-D25B3BAC198A}" dt="2022-11-21T04:14:59.953" v="521"/>
        <pc:sldMkLst>
          <pc:docMk/>
          <pc:sldMk cId="2605649036" sldId="730"/>
        </pc:sldMkLst>
        <pc:spChg chg="add mod">
          <ac:chgData name="Xuesu Xiao" userId="2da2dc19-76a6-42ca-a03e-a5becae5e7dc" providerId="ADAL" clId="{EA1D60AF-D11D-3B4B-B862-D25B3BAC198A}" dt="2022-11-21T03:53:09.635" v="246" actId="1076"/>
          <ac:spMkLst>
            <pc:docMk/>
            <pc:sldMk cId="2605649036" sldId="730"/>
            <ac:spMk id="4" creationId="{169FF59F-59B8-8B99-C6B1-701CF3CDCCC4}"/>
          </ac:spMkLst>
        </pc:spChg>
        <pc:spChg chg="add del mod">
          <ac:chgData name="Xuesu Xiao" userId="2da2dc19-76a6-42ca-a03e-a5becae5e7dc" providerId="ADAL" clId="{EA1D60AF-D11D-3B4B-B862-D25B3BAC198A}" dt="2022-11-21T04:14:59.953" v="521"/>
          <ac:spMkLst>
            <pc:docMk/>
            <pc:sldMk cId="2605649036" sldId="730"/>
            <ac:spMk id="8" creationId="{0E237D37-630B-65E8-E6FE-7130EF3D94DE}"/>
          </ac:spMkLst>
        </pc:spChg>
      </pc:sldChg>
      <pc:sldChg chg="addSp delSp modSp add del">
        <pc:chgData name="Xuesu Xiao" userId="2da2dc19-76a6-42ca-a03e-a5becae5e7dc" providerId="ADAL" clId="{EA1D60AF-D11D-3B4B-B862-D25B3BAC198A}" dt="2022-11-21T04:14:59.953" v="521"/>
        <pc:sldMkLst>
          <pc:docMk/>
          <pc:sldMk cId="4207480950" sldId="731"/>
        </pc:sldMkLst>
        <pc:spChg chg="add del mod">
          <ac:chgData name="Xuesu Xiao" userId="2da2dc19-76a6-42ca-a03e-a5becae5e7dc" providerId="ADAL" clId="{EA1D60AF-D11D-3B4B-B862-D25B3BAC198A}" dt="2022-11-21T04:14:59.953" v="521"/>
          <ac:spMkLst>
            <pc:docMk/>
            <pc:sldMk cId="4207480950" sldId="731"/>
            <ac:spMk id="4" creationId="{831C0E17-E288-A80C-4749-9600B008A7B8}"/>
          </ac:spMkLst>
        </pc:spChg>
      </pc:sldChg>
      <pc:sldChg chg="addSp delSp modSp add mod">
        <pc:chgData name="Xuesu Xiao" userId="2da2dc19-76a6-42ca-a03e-a5becae5e7dc" providerId="ADAL" clId="{EA1D60AF-D11D-3B4B-B862-D25B3BAC198A}" dt="2022-11-21T04:14:59.953" v="521"/>
        <pc:sldMkLst>
          <pc:docMk/>
          <pc:sldMk cId="1459270532" sldId="732"/>
        </pc:sldMkLst>
        <pc:spChg chg="add del mod">
          <ac:chgData name="Xuesu Xiao" userId="2da2dc19-76a6-42ca-a03e-a5becae5e7dc" providerId="ADAL" clId="{EA1D60AF-D11D-3B4B-B862-D25B3BAC198A}" dt="2022-11-21T04:14:59.953" v="521"/>
          <ac:spMkLst>
            <pc:docMk/>
            <pc:sldMk cId="1459270532" sldId="732"/>
            <ac:spMk id="6" creationId="{3DAB1CB7-3865-C548-B746-250F12C668B6}"/>
          </ac:spMkLst>
        </pc:spChg>
        <pc:picChg chg="add mod">
          <ac:chgData name="Xuesu Xiao" userId="2da2dc19-76a6-42ca-a03e-a5becae5e7dc" providerId="ADAL" clId="{EA1D60AF-D11D-3B4B-B862-D25B3BAC198A}" dt="2022-11-21T04:02:14.195" v="492"/>
          <ac:picMkLst>
            <pc:docMk/>
            <pc:sldMk cId="1459270532" sldId="732"/>
            <ac:picMk id="4" creationId="{22300B44-4A94-52D3-DA3E-DFB86AFCC9DB}"/>
          </ac:picMkLst>
        </pc:picChg>
        <pc:picChg chg="del">
          <ac:chgData name="Xuesu Xiao" userId="2da2dc19-76a6-42ca-a03e-a5becae5e7dc" providerId="ADAL" clId="{EA1D60AF-D11D-3B4B-B862-D25B3BAC198A}" dt="2022-11-21T04:02:13.869" v="491" actId="478"/>
          <ac:picMkLst>
            <pc:docMk/>
            <pc:sldMk cId="1459270532" sldId="732"/>
            <ac:picMk id="6" creationId="{F9FCC0B7-A5D7-1649-BD08-010D7CE5D50F}"/>
          </ac:picMkLst>
        </pc:picChg>
      </pc:sldChg>
      <pc:sldChg chg="addSp delSp modSp add">
        <pc:chgData name="Xuesu Xiao" userId="2da2dc19-76a6-42ca-a03e-a5becae5e7dc" providerId="ADAL" clId="{EA1D60AF-D11D-3B4B-B862-D25B3BAC198A}" dt="2022-11-21T04:14:59.953" v="521"/>
        <pc:sldMkLst>
          <pc:docMk/>
          <pc:sldMk cId="3201698968" sldId="733"/>
        </pc:sldMkLst>
        <pc:spChg chg="add del mod">
          <ac:chgData name="Xuesu Xiao" userId="2da2dc19-76a6-42ca-a03e-a5becae5e7dc" providerId="ADAL" clId="{EA1D60AF-D11D-3B4B-B862-D25B3BAC198A}" dt="2022-11-21T04:14:59.953" v="521"/>
          <ac:spMkLst>
            <pc:docMk/>
            <pc:sldMk cId="3201698968" sldId="733"/>
            <ac:spMk id="4" creationId="{AF19593E-348A-75B5-A55C-BAD9E446BACB}"/>
          </ac:spMkLst>
        </pc:spChg>
      </pc:sldChg>
    </pc:docChg>
  </pc:docChgLst>
  <pc:docChgLst>
    <pc:chgData name="Xuesu Xiao" userId="2da2dc19-76a6-42ca-a03e-a5becae5e7dc" providerId="ADAL" clId="{5F4D6347-BDA8-9640-96D9-EAD0F231631A}"/>
    <pc:docChg chg="undo redo custSel addSld delSld modSld delSection modSection">
      <pc:chgData name="Xuesu Xiao" userId="2da2dc19-76a6-42ca-a03e-a5becae5e7dc" providerId="ADAL" clId="{5F4D6347-BDA8-9640-96D9-EAD0F231631A}" dt="2022-11-20T23:39:01.370" v="393" actId="2696"/>
      <pc:docMkLst>
        <pc:docMk/>
      </pc:docMkLst>
      <pc:sldChg chg="modSp mod">
        <pc:chgData name="Xuesu Xiao" userId="2da2dc19-76a6-42ca-a03e-a5becae5e7dc" providerId="ADAL" clId="{5F4D6347-BDA8-9640-96D9-EAD0F231631A}" dt="2022-11-20T20:45:34.724" v="88" actId="27636"/>
        <pc:sldMkLst>
          <pc:docMk/>
          <pc:sldMk cId="2969206148" sldId="256"/>
        </pc:sldMkLst>
        <pc:spChg chg="mod">
          <ac:chgData name="Xuesu Xiao" userId="2da2dc19-76a6-42ca-a03e-a5becae5e7dc" providerId="ADAL" clId="{5F4D6347-BDA8-9640-96D9-EAD0F231631A}" dt="2022-11-20T20:45:34.724" v="88" actId="27636"/>
          <ac:spMkLst>
            <pc:docMk/>
            <pc:sldMk cId="2969206148" sldId="256"/>
            <ac:spMk id="2" creationId="{A600D3CE-C200-DF17-E8F3-428208355F41}"/>
          </ac:spMkLst>
        </pc:spChg>
      </pc:sldChg>
      <pc:sldChg chg="add del">
        <pc:chgData name="Xuesu Xiao" userId="2da2dc19-76a6-42ca-a03e-a5becae5e7dc" providerId="ADAL" clId="{5F4D6347-BDA8-9640-96D9-EAD0F231631A}" dt="2022-11-20T20:46:49.782" v="102" actId="2696"/>
        <pc:sldMkLst>
          <pc:docMk/>
          <pc:sldMk cId="2969544125" sldId="257"/>
        </pc:sldMkLst>
      </pc:sldChg>
      <pc:sldChg chg="modSp add del mod">
        <pc:chgData name="Xuesu Xiao" userId="2da2dc19-76a6-42ca-a03e-a5becae5e7dc" providerId="ADAL" clId="{5F4D6347-BDA8-9640-96D9-EAD0F231631A}" dt="2022-11-20T20:47:21.647" v="107" actId="2696"/>
        <pc:sldMkLst>
          <pc:docMk/>
          <pc:sldMk cId="3135921539" sldId="432"/>
        </pc:sldMkLst>
        <pc:spChg chg="mod">
          <ac:chgData name="Xuesu Xiao" userId="2da2dc19-76a6-42ca-a03e-a5becae5e7dc" providerId="ADAL" clId="{5F4D6347-BDA8-9640-96D9-EAD0F231631A}" dt="2022-11-20T20:46:40.228" v="91" actId="27636"/>
          <ac:spMkLst>
            <pc:docMk/>
            <pc:sldMk cId="3135921539" sldId="432"/>
            <ac:spMk id="3" creationId="{DDBB0681-C8C4-DD4C-82BF-60048B6B977F}"/>
          </ac:spMkLst>
        </pc:spChg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3988852032" sldId="456"/>
        </pc:sldMkLst>
      </pc:sldChg>
      <pc:sldChg chg="add">
        <pc:chgData name="Xuesu Xiao" userId="2da2dc19-76a6-42ca-a03e-a5becae5e7dc" providerId="ADAL" clId="{5F4D6347-BDA8-9640-96D9-EAD0F231631A}" dt="2022-11-20T22:57:37.443" v="169"/>
        <pc:sldMkLst>
          <pc:docMk/>
          <pc:sldMk cId="2734107656" sldId="462"/>
        </pc:sldMkLst>
      </pc:sldChg>
      <pc:sldChg chg="add">
        <pc:chgData name="Xuesu Xiao" userId="2da2dc19-76a6-42ca-a03e-a5becae5e7dc" providerId="ADAL" clId="{5F4D6347-BDA8-9640-96D9-EAD0F231631A}" dt="2022-11-20T22:59:16.988" v="196"/>
        <pc:sldMkLst>
          <pc:docMk/>
          <pc:sldMk cId="3951792293" sldId="478"/>
        </pc:sldMkLst>
      </pc:sldChg>
      <pc:sldChg chg="add">
        <pc:chgData name="Xuesu Xiao" userId="2da2dc19-76a6-42ca-a03e-a5becae5e7dc" providerId="ADAL" clId="{5F4D6347-BDA8-9640-96D9-EAD0F231631A}" dt="2022-11-20T22:59:16.988" v="196"/>
        <pc:sldMkLst>
          <pc:docMk/>
          <pc:sldMk cId="1155737021" sldId="479"/>
        </pc:sldMkLst>
      </pc:sldChg>
      <pc:sldChg chg="modSp add mod">
        <pc:chgData name="Xuesu Xiao" userId="2da2dc19-76a6-42ca-a03e-a5becae5e7dc" providerId="ADAL" clId="{5F4D6347-BDA8-9640-96D9-EAD0F231631A}" dt="2022-11-20T23:04:25.583" v="288" actId="20577"/>
        <pc:sldMkLst>
          <pc:docMk/>
          <pc:sldMk cId="2593631786" sldId="480"/>
        </pc:sldMkLst>
        <pc:spChg chg="mod">
          <ac:chgData name="Xuesu Xiao" userId="2da2dc19-76a6-42ca-a03e-a5becae5e7dc" providerId="ADAL" clId="{5F4D6347-BDA8-9640-96D9-EAD0F231631A}" dt="2022-11-20T23:04:25.583" v="288" actId="20577"/>
          <ac:spMkLst>
            <pc:docMk/>
            <pc:sldMk cId="2593631786" sldId="480"/>
            <ac:spMk id="3" creationId="{488AC2D7-1BD4-5044-8A1C-32CAF4A7A0EE}"/>
          </ac:spMkLst>
        </pc:spChg>
      </pc:sldChg>
      <pc:sldChg chg="delSp modSp add mod">
        <pc:chgData name="Xuesu Xiao" userId="2da2dc19-76a6-42ca-a03e-a5becae5e7dc" providerId="ADAL" clId="{5F4D6347-BDA8-9640-96D9-EAD0F231631A}" dt="2022-11-20T22:58:30.105" v="174" actId="478"/>
        <pc:sldMkLst>
          <pc:docMk/>
          <pc:sldMk cId="2372300369" sldId="482"/>
        </pc:sldMkLst>
        <pc:spChg chg="mod">
          <ac:chgData name="Xuesu Xiao" userId="2da2dc19-76a6-42ca-a03e-a5becae5e7dc" providerId="ADAL" clId="{5F4D6347-BDA8-9640-96D9-EAD0F231631A}" dt="2022-11-20T22:57:37.612" v="170" actId="27636"/>
          <ac:spMkLst>
            <pc:docMk/>
            <pc:sldMk cId="2372300369" sldId="482"/>
            <ac:spMk id="3" creationId="{B5CF5991-28D0-0949-860B-44A72EC9E42C}"/>
          </ac:spMkLst>
        </pc:spChg>
        <pc:spChg chg="del">
          <ac:chgData name="Xuesu Xiao" userId="2da2dc19-76a6-42ca-a03e-a5becae5e7dc" providerId="ADAL" clId="{5F4D6347-BDA8-9640-96D9-EAD0F231631A}" dt="2022-11-20T22:58:30.105" v="174" actId="478"/>
          <ac:spMkLst>
            <pc:docMk/>
            <pc:sldMk cId="2372300369" sldId="482"/>
            <ac:spMk id="10" creationId="{1756B42D-ADE5-C74E-9757-16129D8739A3}"/>
          </ac:spMkLst>
        </pc:spChg>
        <pc:picChg chg="del">
          <ac:chgData name="Xuesu Xiao" userId="2da2dc19-76a6-42ca-a03e-a5becae5e7dc" providerId="ADAL" clId="{5F4D6347-BDA8-9640-96D9-EAD0F231631A}" dt="2022-11-20T22:58:30.105" v="174" actId="478"/>
          <ac:picMkLst>
            <pc:docMk/>
            <pc:sldMk cId="2372300369" sldId="482"/>
            <ac:picMk id="9" creationId="{FF36DC23-4F32-6F4E-A798-4867543AF1E3}"/>
          </ac:picMkLst>
        </pc:picChg>
      </pc:sldChg>
      <pc:sldChg chg="del">
        <pc:chgData name="Xuesu Xiao" userId="2da2dc19-76a6-42ca-a03e-a5becae5e7dc" providerId="ADAL" clId="{5F4D6347-BDA8-9640-96D9-EAD0F231631A}" dt="2022-11-20T19:58:36.205" v="77" actId="2696"/>
        <pc:sldMkLst>
          <pc:docMk/>
          <pc:sldMk cId="411352036" sldId="483"/>
        </pc:sldMkLst>
      </pc:sldChg>
      <pc:sldChg chg="modSp add mod">
        <pc:chgData name="Xuesu Xiao" userId="2da2dc19-76a6-42ca-a03e-a5becae5e7dc" providerId="ADAL" clId="{5F4D6347-BDA8-9640-96D9-EAD0F231631A}" dt="2022-11-20T22:57:37.669" v="171" actId="27636"/>
        <pc:sldMkLst>
          <pc:docMk/>
          <pc:sldMk cId="4057296828" sldId="483"/>
        </pc:sldMkLst>
        <pc:spChg chg="mod">
          <ac:chgData name="Xuesu Xiao" userId="2da2dc19-76a6-42ca-a03e-a5becae5e7dc" providerId="ADAL" clId="{5F4D6347-BDA8-9640-96D9-EAD0F231631A}" dt="2022-11-20T22:57:37.669" v="171" actId="27636"/>
          <ac:spMkLst>
            <pc:docMk/>
            <pc:sldMk cId="4057296828" sldId="483"/>
            <ac:spMk id="3" creationId="{B5CF5991-28D0-0949-860B-44A72EC9E42C}"/>
          </ac:spMkLst>
        </pc:spChg>
      </pc:sldChg>
      <pc:sldChg chg="modSp add mod">
        <pc:chgData name="Xuesu Xiao" userId="2da2dc19-76a6-42ca-a03e-a5becae5e7dc" providerId="ADAL" clId="{5F4D6347-BDA8-9640-96D9-EAD0F231631A}" dt="2022-11-20T22:58:56.985" v="195" actId="20577"/>
        <pc:sldMkLst>
          <pc:docMk/>
          <pc:sldMk cId="620167979" sldId="484"/>
        </pc:sldMkLst>
        <pc:spChg chg="mod">
          <ac:chgData name="Xuesu Xiao" userId="2da2dc19-76a6-42ca-a03e-a5becae5e7dc" providerId="ADAL" clId="{5F4D6347-BDA8-9640-96D9-EAD0F231631A}" dt="2022-11-20T22:58:56.985" v="195" actId="20577"/>
          <ac:spMkLst>
            <pc:docMk/>
            <pc:sldMk cId="620167979" sldId="484"/>
            <ac:spMk id="3" creationId="{90D42283-EE87-8E40-B018-B3692873223E}"/>
          </ac:spMkLst>
        </pc:spChg>
      </pc:sldChg>
      <pc:sldChg chg="add">
        <pc:chgData name="Xuesu Xiao" userId="2da2dc19-76a6-42ca-a03e-a5becae5e7dc" providerId="ADAL" clId="{5F4D6347-BDA8-9640-96D9-EAD0F231631A}" dt="2022-11-20T22:57:37.443" v="169"/>
        <pc:sldMkLst>
          <pc:docMk/>
          <pc:sldMk cId="577842840" sldId="485"/>
        </pc:sldMkLst>
      </pc:sldChg>
      <pc:sldChg chg="del">
        <pc:chgData name="Xuesu Xiao" userId="2da2dc19-76a6-42ca-a03e-a5becae5e7dc" providerId="ADAL" clId="{5F4D6347-BDA8-9640-96D9-EAD0F231631A}" dt="2022-11-20T19:58:36.054" v="0" actId="2696"/>
        <pc:sldMkLst>
          <pc:docMk/>
          <pc:sldMk cId="3420462796" sldId="485"/>
        </pc:sldMkLst>
      </pc:sldChg>
      <pc:sldChg chg="del">
        <pc:chgData name="Xuesu Xiao" userId="2da2dc19-76a6-42ca-a03e-a5becae5e7dc" providerId="ADAL" clId="{5F4D6347-BDA8-9640-96D9-EAD0F231631A}" dt="2022-11-20T19:58:36.144" v="33" actId="2696"/>
        <pc:sldMkLst>
          <pc:docMk/>
          <pc:sldMk cId="1975274287" sldId="486"/>
        </pc:sldMkLst>
      </pc:sldChg>
      <pc:sldChg chg="modSp add mod">
        <pc:chgData name="Xuesu Xiao" userId="2da2dc19-76a6-42ca-a03e-a5becae5e7dc" providerId="ADAL" clId="{5F4D6347-BDA8-9640-96D9-EAD0F231631A}" dt="2022-11-20T22:58:47.400" v="193" actId="1035"/>
        <pc:sldMkLst>
          <pc:docMk/>
          <pc:sldMk cId="4248750192" sldId="486"/>
        </pc:sldMkLst>
        <pc:spChg chg="mod">
          <ac:chgData name="Xuesu Xiao" userId="2da2dc19-76a6-42ca-a03e-a5becae5e7dc" providerId="ADAL" clId="{5F4D6347-BDA8-9640-96D9-EAD0F231631A}" dt="2022-11-20T22:58:47.400" v="193" actId="1035"/>
          <ac:spMkLst>
            <pc:docMk/>
            <pc:sldMk cId="4248750192" sldId="486"/>
            <ac:spMk id="12" creationId="{EC68DCAC-B912-7C4B-8951-80DDD79FED67}"/>
          </ac:spMkLst>
        </pc:spChg>
        <pc:picChg chg="mod">
          <ac:chgData name="Xuesu Xiao" userId="2da2dc19-76a6-42ca-a03e-a5becae5e7dc" providerId="ADAL" clId="{5F4D6347-BDA8-9640-96D9-EAD0F231631A}" dt="2022-11-20T22:58:47.400" v="193" actId="1035"/>
          <ac:picMkLst>
            <pc:docMk/>
            <pc:sldMk cId="4248750192" sldId="486"/>
            <ac:picMk id="8" creationId="{05E2A7FD-55EB-3043-97FB-62743CDFD0AF}"/>
          </ac:picMkLst>
        </pc:picChg>
      </pc:sldChg>
      <pc:sldChg chg="add">
        <pc:chgData name="Xuesu Xiao" userId="2da2dc19-76a6-42ca-a03e-a5becae5e7dc" providerId="ADAL" clId="{5F4D6347-BDA8-9640-96D9-EAD0F231631A}" dt="2022-11-20T22:57:37.443" v="169"/>
        <pc:sldMkLst>
          <pc:docMk/>
          <pc:sldMk cId="1920277113" sldId="487"/>
        </pc:sldMkLst>
      </pc:sldChg>
      <pc:sldChg chg="del">
        <pc:chgData name="Xuesu Xiao" userId="2da2dc19-76a6-42ca-a03e-a5becae5e7dc" providerId="ADAL" clId="{5F4D6347-BDA8-9640-96D9-EAD0F231631A}" dt="2022-11-20T19:58:36.059" v="3" actId="2696"/>
        <pc:sldMkLst>
          <pc:docMk/>
          <pc:sldMk cId="3313120801" sldId="487"/>
        </pc:sldMkLst>
      </pc:sldChg>
      <pc:sldChg chg="del">
        <pc:chgData name="Xuesu Xiao" userId="2da2dc19-76a6-42ca-a03e-a5becae5e7dc" providerId="ADAL" clId="{5F4D6347-BDA8-9640-96D9-EAD0F231631A}" dt="2022-11-20T19:58:36.207" v="81" actId="2696"/>
        <pc:sldMkLst>
          <pc:docMk/>
          <pc:sldMk cId="1061807201" sldId="488"/>
        </pc:sldMkLst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2116352119" sldId="488"/>
        </pc:sldMkLst>
      </pc:sldChg>
      <pc:sldChg chg="del">
        <pc:chgData name="Xuesu Xiao" userId="2da2dc19-76a6-42ca-a03e-a5becae5e7dc" providerId="ADAL" clId="{5F4D6347-BDA8-9640-96D9-EAD0F231631A}" dt="2022-11-20T19:58:36.162" v="59" actId="2696"/>
        <pc:sldMkLst>
          <pc:docMk/>
          <pc:sldMk cId="2884410047" sldId="489"/>
        </pc:sldMkLst>
      </pc:sldChg>
      <pc:sldChg chg="del">
        <pc:chgData name="Xuesu Xiao" userId="2da2dc19-76a6-42ca-a03e-a5becae5e7dc" providerId="ADAL" clId="{5F4D6347-BDA8-9640-96D9-EAD0F231631A}" dt="2022-11-20T19:58:36.183" v="74" actId="2696"/>
        <pc:sldMkLst>
          <pc:docMk/>
          <pc:sldMk cId="3936064507" sldId="490"/>
        </pc:sldMkLst>
      </pc:sldChg>
      <pc:sldChg chg="del">
        <pc:chgData name="Xuesu Xiao" userId="2da2dc19-76a6-42ca-a03e-a5becae5e7dc" providerId="ADAL" clId="{5F4D6347-BDA8-9640-96D9-EAD0F231631A}" dt="2022-11-20T19:58:36.142" v="31" actId="2696"/>
        <pc:sldMkLst>
          <pc:docMk/>
          <pc:sldMk cId="1126553255" sldId="491"/>
        </pc:sldMkLst>
      </pc:sldChg>
      <pc:sldChg chg="del">
        <pc:chgData name="Xuesu Xiao" userId="2da2dc19-76a6-42ca-a03e-a5becae5e7dc" providerId="ADAL" clId="{5F4D6347-BDA8-9640-96D9-EAD0F231631A}" dt="2022-11-20T19:58:36.140" v="29" actId="2696"/>
        <pc:sldMkLst>
          <pc:docMk/>
          <pc:sldMk cId="1034660587" sldId="492"/>
        </pc:sldMkLst>
      </pc:sldChg>
      <pc:sldChg chg="del">
        <pc:chgData name="Xuesu Xiao" userId="2da2dc19-76a6-42ca-a03e-a5becae5e7dc" providerId="ADAL" clId="{5F4D6347-BDA8-9640-96D9-EAD0F231631A}" dt="2022-11-20T19:58:36.136" v="25" actId="2696"/>
        <pc:sldMkLst>
          <pc:docMk/>
          <pc:sldMk cId="1994307589" sldId="493"/>
        </pc:sldMkLst>
      </pc:sldChg>
      <pc:sldChg chg="add">
        <pc:chgData name="Xuesu Xiao" userId="2da2dc19-76a6-42ca-a03e-a5becae5e7dc" providerId="ADAL" clId="{5F4D6347-BDA8-9640-96D9-EAD0F231631A}" dt="2022-11-20T22:57:37.443" v="169"/>
        <pc:sldMkLst>
          <pc:docMk/>
          <pc:sldMk cId="3379139719" sldId="493"/>
        </pc:sldMkLst>
      </pc:sldChg>
      <pc:sldChg chg="addSp delSp modSp add mod">
        <pc:chgData name="Xuesu Xiao" userId="2da2dc19-76a6-42ca-a03e-a5becae5e7dc" providerId="ADAL" clId="{5F4D6347-BDA8-9640-96D9-EAD0F231631A}" dt="2022-11-20T22:55:14.404" v="163" actId="1035"/>
        <pc:sldMkLst>
          <pc:docMk/>
          <pc:sldMk cId="1889109990" sldId="494"/>
        </pc:sldMkLst>
        <pc:spChg chg="mod">
          <ac:chgData name="Xuesu Xiao" userId="2da2dc19-76a6-42ca-a03e-a5becae5e7dc" providerId="ADAL" clId="{5F4D6347-BDA8-9640-96D9-EAD0F231631A}" dt="2022-11-20T22:55:14.404" v="163" actId="1035"/>
          <ac:spMkLst>
            <pc:docMk/>
            <pc:sldMk cId="1889109990" sldId="494"/>
            <ac:spMk id="7" creationId="{C9F05743-0D15-5BCA-B29D-88826D2CE841}"/>
          </ac:spMkLst>
        </pc:spChg>
        <pc:spChg chg="add del mod">
          <ac:chgData name="Xuesu Xiao" userId="2da2dc19-76a6-42ca-a03e-a5becae5e7dc" providerId="ADAL" clId="{5F4D6347-BDA8-9640-96D9-EAD0F231631A}" dt="2022-11-20T22:54:25.849" v="128" actId="478"/>
          <ac:spMkLst>
            <pc:docMk/>
            <pc:sldMk cId="1889109990" sldId="494"/>
            <ac:spMk id="8" creationId="{86061AA8-1994-834E-B82E-DB566BDD0D28}"/>
          </ac:spMkLst>
        </pc:spChg>
        <pc:spChg chg="add del mod">
          <ac:chgData name="Xuesu Xiao" userId="2da2dc19-76a6-42ca-a03e-a5becae5e7dc" providerId="ADAL" clId="{5F4D6347-BDA8-9640-96D9-EAD0F231631A}" dt="2022-11-20T22:55:13.122" v="161" actId="478"/>
          <ac:spMkLst>
            <pc:docMk/>
            <pc:sldMk cId="1889109990" sldId="494"/>
            <ac:spMk id="10" creationId="{CB49B143-8331-6FF1-B5F9-CDDDACDD837C}"/>
          </ac:spMkLst>
        </pc:spChg>
        <pc:picChg chg="add del">
          <ac:chgData name="Xuesu Xiao" userId="2da2dc19-76a6-42ca-a03e-a5becae5e7dc" providerId="ADAL" clId="{5F4D6347-BDA8-9640-96D9-EAD0F231631A}" dt="2022-11-20T22:55:12.569" v="160" actId="478"/>
          <ac:picMkLst>
            <pc:docMk/>
            <pc:sldMk cId="1889109990" sldId="494"/>
            <ac:picMk id="6" creationId="{07450F82-EE67-E937-8A67-5D2C6523EBE2}"/>
          </ac:picMkLst>
        </pc:picChg>
        <pc:picChg chg="mod">
          <ac:chgData name="Xuesu Xiao" userId="2da2dc19-76a6-42ca-a03e-a5becae5e7dc" providerId="ADAL" clId="{5F4D6347-BDA8-9640-96D9-EAD0F231631A}" dt="2022-11-20T22:55:14.404" v="163" actId="1035"/>
          <ac:picMkLst>
            <pc:docMk/>
            <pc:sldMk cId="1889109990" sldId="494"/>
            <ac:picMk id="1026" creationId="{DC9D3B13-1875-AA67-64D9-E7C147E565E8}"/>
          </ac:picMkLst>
        </pc:picChg>
      </pc:sldChg>
      <pc:sldChg chg="del">
        <pc:chgData name="Xuesu Xiao" userId="2da2dc19-76a6-42ca-a03e-a5becae5e7dc" providerId="ADAL" clId="{5F4D6347-BDA8-9640-96D9-EAD0F231631A}" dt="2022-11-20T19:58:36.227" v="84" actId="2696"/>
        <pc:sldMkLst>
          <pc:docMk/>
          <pc:sldMk cId="2864152492" sldId="494"/>
        </pc:sldMkLst>
      </pc:sldChg>
      <pc:sldChg chg="delSp add mod">
        <pc:chgData name="Xuesu Xiao" userId="2da2dc19-76a6-42ca-a03e-a5becae5e7dc" providerId="ADAL" clId="{5F4D6347-BDA8-9640-96D9-EAD0F231631A}" dt="2022-11-20T22:55:19.601" v="164" actId="478"/>
        <pc:sldMkLst>
          <pc:docMk/>
          <pc:sldMk cId="2677987808" sldId="495"/>
        </pc:sldMkLst>
        <pc:picChg chg="del">
          <ac:chgData name="Xuesu Xiao" userId="2da2dc19-76a6-42ca-a03e-a5becae5e7dc" providerId="ADAL" clId="{5F4D6347-BDA8-9640-96D9-EAD0F231631A}" dt="2022-11-20T22:55:19.601" v="164" actId="478"/>
          <ac:picMkLst>
            <pc:docMk/>
            <pc:sldMk cId="2677987808" sldId="495"/>
            <ac:picMk id="3" creationId="{C0B8B73E-4458-EA98-ED59-BDCC69C02428}"/>
          </ac:picMkLst>
        </pc:picChg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949057247" sldId="496"/>
        </pc:sldMkLst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2785129094" sldId="497"/>
        </pc:sldMkLst>
      </pc:sldChg>
      <pc:sldChg chg="modSp add">
        <pc:chgData name="Xuesu Xiao" userId="2da2dc19-76a6-42ca-a03e-a5becae5e7dc" providerId="ADAL" clId="{5F4D6347-BDA8-9640-96D9-EAD0F231631A}" dt="2022-11-20T22:56:10.532" v="165" actId="1076"/>
        <pc:sldMkLst>
          <pc:docMk/>
          <pc:sldMk cId="320152366" sldId="498"/>
        </pc:sldMkLst>
        <pc:picChg chg="mod">
          <ac:chgData name="Xuesu Xiao" userId="2da2dc19-76a6-42ca-a03e-a5becae5e7dc" providerId="ADAL" clId="{5F4D6347-BDA8-9640-96D9-EAD0F231631A}" dt="2022-11-20T22:56:10.532" v="165" actId="1076"/>
          <ac:picMkLst>
            <pc:docMk/>
            <pc:sldMk cId="320152366" sldId="498"/>
            <ac:picMk id="7" creationId="{1C9D6997-8613-17CF-E500-D25971C6DAC6}"/>
          </ac:picMkLst>
        </pc:picChg>
      </pc:sldChg>
      <pc:sldChg chg="addSp delSp modSp add mod">
        <pc:chgData name="Xuesu Xiao" userId="2da2dc19-76a6-42ca-a03e-a5becae5e7dc" providerId="ADAL" clId="{5F4D6347-BDA8-9640-96D9-EAD0F231631A}" dt="2022-11-20T22:56:14.071" v="167"/>
        <pc:sldMkLst>
          <pc:docMk/>
          <pc:sldMk cId="2825140491" sldId="499"/>
        </pc:sldMkLst>
        <pc:spChg chg="mod">
          <ac:chgData name="Xuesu Xiao" userId="2da2dc19-76a6-42ca-a03e-a5becae5e7dc" providerId="ADAL" clId="{5F4D6347-BDA8-9640-96D9-EAD0F231631A}" dt="2022-11-20T20:46:40.605" v="98" actId="27636"/>
          <ac:spMkLst>
            <pc:docMk/>
            <pc:sldMk cId="2825140491" sldId="499"/>
            <ac:spMk id="3" creationId="{EA961720-DCDB-BBDB-548D-632FD8F6B3FB}"/>
          </ac:spMkLst>
        </pc:spChg>
        <pc:picChg chg="del">
          <ac:chgData name="Xuesu Xiao" userId="2da2dc19-76a6-42ca-a03e-a5becae5e7dc" providerId="ADAL" clId="{5F4D6347-BDA8-9640-96D9-EAD0F231631A}" dt="2022-11-20T22:56:13.833" v="166" actId="478"/>
          <ac:picMkLst>
            <pc:docMk/>
            <pc:sldMk cId="2825140491" sldId="499"/>
            <ac:picMk id="6" creationId="{6F09E599-CF5C-1F01-BE1C-656EC3EAAD58}"/>
          </ac:picMkLst>
        </pc:picChg>
        <pc:picChg chg="add mod">
          <ac:chgData name="Xuesu Xiao" userId="2da2dc19-76a6-42ca-a03e-a5becae5e7dc" providerId="ADAL" clId="{5F4D6347-BDA8-9640-96D9-EAD0F231631A}" dt="2022-11-20T22:56:14.071" v="167"/>
          <ac:picMkLst>
            <pc:docMk/>
            <pc:sldMk cId="2825140491" sldId="499"/>
            <ac:picMk id="7" creationId="{1E92524A-EC15-9071-3D79-AB23560F8384}"/>
          </ac:picMkLst>
        </pc:picChg>
      </pc:sldChg>
      <pc:sldChg chg="modSp add mod">
        <pc:chgData name="Xuesu Xiao" userId="2da2dc19-76a6-42ca-a03e-a5becae5e7dc" providerId="ADAL" clId="{5F4D6347-BDA8-9640-96D9-EAD0F231631A}" dt="2022-11-20T20:46:40.661" v="100" actId="27636"/>
        <pc:sldMkLst>
          <pc:docMk/>
          <pc:sldMk cId="2011275161" sldId="502"/>
        </pc:sldMkLst>
        <pc:spChg chg="mod">
          <ac:chgData name="Xuesu Xiao" userId="2da2dc19-76a6-42ca-a03e-a5becae5e7dc" providerId="ADAL" clId="{5F4D6347-BDA8-9640-96D9-EAD0F231631A}" dt="2022-11-20T20:46:40.661" v="100" actId="27636"/>
          <ac:spMkLst>
            <pc:docMk/>
            <pc:sldMk cId="2011275161" sldId="502"/>
            <ac:spMk id="3" creationId="{B744E558-EC8F-7398-D6FE-2F708C3C7DDF}"/>
          </ac:spMkLst>
        </pc:spChg>
      </pc:sldChg>
      <pc:sldChg chg="delSp modSp add mod">
        <pc:chgData name="Xuesu Xiao" userId="2da2dc19-76a6-42ca-a03e-a5becae5e7dc" providerId="ADAL" clId="{5F4D6347-BDA8-9640-96D9-EAD0F231631A}" dt="2022-11-20T22:56:39.348" v="168" actId="478"/>
        <pc:sldMkLst>
          <pc:docMk/>
          <pc:sldMk cId="2683423037" sldId="503"/>
        </pc:sldMkLst>
        <pc:spChg chg="mod">
          <ac:chgData name="Xuesu Xiao" userId="2da2dc19-76a6-42ca-a03e-a5becae5e7dc" providerId="ADAL" clId="{5F4D6347-BDA8-9640-96D9-EAD0F231631A}" dt="2022-11-20T20:46:40.629" v="99" actId="27636"/>
          <ac:spMkLst>
            <pc:docMk/>
            <pc:sldMk cId="2683423037" sldId="503"/>
            <ac:spMk id="3" creationId="{EA961720-DCDB-BBDB-548D-632FD8F6B3FB}"/>
          </ac:spMkLst>
        </pc:spChg>
        <pc:picChg chg="del">
          <ac:chgData name="Xuesu Xiao" userId="2da2dc19-76a6-42ca-a03e-a5becae5e7dc" providerId="ADAL" clId="{5F4D6347-BDA8-9640-96D9-EAD0F231631A}" dt="2022-11-20T22:56:39.348" v="168" actId="478"/>
          <ac:picMkLst>
            <pc:docMk/>
            <pc:sldMk cId="2683423037" sldId="503"/>
            <ac:picMk id="7" creationId="{124C125B-5936-309B-AFBF-F9E53020691C}"/>
          </ac:picMkLst>
        </pc:picChg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2368013352" sldId="504"/>
        </pc:sldMkLst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1416724642" sldId="505"/>
        </pc:sldMkLst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494641182" sldId="506"/>
        </pc:sldMkLst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1770165855" sldId="507"/>
        </pc:sldMkLst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82755055" sldId="508"/>
        </pc:sldMkLst>
      </pc:sldChg>
      <pc:sldChg chg="modSp add mod">
        <pc:chgData name="Xuesu Xiao" userId="2da2dc19-76a6-42ca-a03e-a5becae5e7dc" providerId="ADAL" clId="{5F4D6347-BDA8-9640-96D9-EAD0F231631A}" dt="2022-11-20T22:55:12.179" v="159" actId="255"/>
        <pc:sldMkLst>
          <pc:docMk/>
          <pc:sldMk cId="3222187033" sldId="509"/>
        </pc:sldMkLst>
        <pc:spChg chg="mod">
          <ac:chgData name="Xuesu Xiao" userId="2da2dc19-76a6-42ca-a03e-a5becae5e7dc" providerId="ADAL" clId="{5F4D6347-BDA8-9640-96D9-EAD0F231631A}" dt="2022-11-20T22:55:12.179" v="159" actId="255"/>
          <ac:spMkLst>
            <pc:docMk/>
            <pc:sldMk cId="3222187033" sldId="509"/>
            <ac:spMk id="3" creationId="{7DC6E05C-D45E-0574-4693-A241E6469A57}"/>
          </ac:spMkLst>
        </pc:spChg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3471352576" sldId="511"/>
        </pc:sldMkLst>
      </pc:sldChg>
      <pc:sldChg chg="add">
        <pc:chgData name="Xuesu Xiao" userId="2da2dc19-76a6-42ca-a03e-a5becae5e7dc" providerId="ADAL" clId="{5F4D6347-BDA8-9640-96D9-EAD0F231631A}" dt="2022-11-20T22:59:16.988" v="196"/>
        <pc:sldMkLst>
          <pc:docMk/>
          <pc:sldMk cId="4127207786" sldId="512"/>
        </pc:sldMkLst>
      </pc:sldChg>
      <pc:sldChg chg="del">
        <pc:chgData name="Xuesu Xiao" userId="2da2dc19-76a6-42ca-a03e-a5becae5e7dc" providerId="ADAL" clId="{5F4D6347-BDA8-9640-96D9-EAD0F231631A}" dt="2022-11-20T19:58:36.138" v="27" actId="2696"/>
        <pc:sldMkLst>
          <pc:docMk/>
          <pc:sldMk cId="1702547729" sldId="627"/>
        </pc:sldMkLst>
      </pc:sldChg>
      <pc:sldChg chg="del">
        <pc:chgData name="Xuesu Xiao" userId="2da2dc19-76a6-42ca-a03e-a5becae5e7dc" providerId="ADAL" clId="{5F4D6347-BDA8-9640-96D9-EAD0F231631A}" dt="2022-11-20T19:58:36.153" v="45" actId="2696"/>
        <pc:sldMkLst>
          <pc:docMk/>
          <pc:sldMk cId="901581328" sldId="673"/>
        </pc:sldMkLst>
      </pc:sldChg>
      <pc:sldChg chg="del">
        <pc:chgData name="Xuesu Xiao" userId="2da2dc19-76a6-42ca-a03e-a5becae5e7dc" providerId="ADAL" clId="{5F4D6347-BDA8-9640-96D9-EAD0F231631A}" dt="2022-11-20T19:58:36.167" v="66" actId="2696"/>
        <pc:sldMkLst>
          <pc:docMk/>
          <pc:sldMk cId="2074986205" sldId="674"/>
        </pc:sldMkLst>
      </pc:sldChg>
      <pc:sldChg chg="del">
        <pc:chgData name="Xuesu Xiao" userId="2da2dc19-76a6-42ca-a03e-a5becae5e7dc" providerId="ADAL" clId="{5F4D6347-BDA8-9640-96D9-EAD0F231631A}" dt="2022-11-20T19:58:36.147" v="38" actId="2696"/>
        <pc:sldMkLst>
          <pc:docMk/>
          <pc:sldMk cId="4005681541" sldId="675"/>
        </pc:sldMkLst>
      </pc:sldChg>
      <pc:sldChg chg="del">
        <pc:chgData name="Xuesu Xiao" userId="2da2dc19-76a6-42ca-a03e-a5becae5e7dc" providerId="ADAL" clId="{5F4D6347-BDA8-9640-96D9-EAD0F231631A}" dt="2022-11-20T19:58:36.147" v="37" actId="2696"/>
        <pc:sldMkLst>
          <pc:docMk/>
          <pc:sldMk cId="3045138211" sldId="676"/>
        </pc:sldMkLst>
      </pc:sldChg>
      <pc:sldChg chg="del">
        <pc:chgData name="Xuesu Xiao" userId="2da2dc19-76a6-42ca-a03e-a5becae5e7dc" providerId="ADAL" clId="{5F4D6347-BDA8-9640-96D9-EAD0F231631A}" dt="2022-11-20T19:58:36.156" v="50" actId="2696"/>
        <pc:sldMkLst>
          <pc:docMk/>
          <pc:sldMk cId="3293502830" sldId="677"/>
        </pc:sldMkLst>
      </pc:sldChg>
      <pc:sldChg chg="del">
        <pc:chgData name="Xuesu Xiao" userId="2da2dc19-76a6-42ca-a03e-a5becae5e7dc" providerId="ADAL" clId="{5F4D6347-BDA8-9640-96D9-EAD0F231631A}" dt="2022-11-20T19:58:36.155" v="48" actId="2696"/>
        <pc:sldMkLst>
          <pc:docMk/>
          <pc:sldMk cId="2861908746" sldId="678"/>
        </pc:sldMkLst>
      </pc:sldChg>
      <pc:sldChg chg="del">
        <pc:chgData name="Xuesu Xiao" userId="2da2dc19-76a6-42ca-a03e-a5becae5e7dc" providerId="ADAL" clId="{5F4D6347-BDA8-9640-96D9-EAD0F231631A}" dt="2022-11-20T19:58:36.163" v="60" actId="2696"/>
        <pc:sldMkLst>
          <pc:docMk/>
          <pc:sldMk cId="157063765" sldId="679"/>
        </pc:sldMkLst>
      </pc:sldChg>
      <pc:sldChg chg="del">
        <pc:chgData name="Xuesu Xiao" userId="2da2dc19-76a6-42ca-a03e-a5becae5e7dc" providerId="ADAL" clId="{5F4D6347-BDA8-9640-96D9-EAD0F231631A}" dt="2022-11-20T19:58:36.150" v="41" actId="2696"/>
        <pc:sldMkLst>
          <pc:docMk/>
          <pc:sldMk cId="3143352709" sldId="680"/>
        </pc:sldMkLst>
      </pc:sldChg>
      <pc:sldChg chg="del">
        <pc:chgData name="Xuesu Xiao" userId="2da2dc19-76a6-42ca-a03e-a5becae5e7dc" providerId="ADAL" clId="{5F4D6347-BDA8-9640-96D9-EAD0F231631A}" dt="2022-11-20T19:58:36.171" v="70" actId="2696"/>
        <pc:sldMkLst>
          <pc:docMk/>
          <pc:sldMk cId="1079514490" sldId="681"/>
        </pc:sldMkLst>
      </pc:sldChg>
      <pc:sldChg chg="del">
        <pc:chgData name="Xuesu Xiao" userId="2da2dc19-76a6-42ca-a03e-a5becae5e7dc" providerId="ADAL" clId="{5F4D6347-BDA8-9640-96D9-EAD0F231631A}" dt="2022-11-20T19:58:36.172" v="71" actId="2696"/>
        <pc:sldMkLst>
          <pc:docMk/>
          <pc:sldMk cId="479522915" sldId="682"/>
        </pc:sldMkLst>
      </pc:sldChg>
      <pc:sldChg chg="del">
        <pc:chgData name="Xuesu Xiao" userId="2da2dc19-76a6-42ca-a03e-a5becae5e7dc" providerId="ADAL" clId="{5F4D6347-BDA8-9640-96D9-EAD0F231631A}" dt="2022-11-20T19:58:36.156" v="49" actId="2696"/>
        <pc:sldMkLst>
          <pc:docMk/>
          <pc:sldMk cId="2750949123" sldId="683"/>
        </pc:sldMkLst>
      </pc:sldChg>
      <pc:sldChg chg="del">
        <pc:chgData name="Xuesu Xiao" userId="2da2dc19-76a6-42ca-a03e-a5becae5e7dc" providerId="ADAL" clId="{5F4D6347-BDA8-9640-96D9-EAD0F231631A}" dt="2022-11-20T19:58:36.062" v="4" actId="2696"/>
        <pc:sldMkLst>
          <pc:docMk/>
          <pc:sldMk cId="311167273" sldId="684"/>
        </pc:sldMkLst>
      </pc:sldChg>
      <pc:sldChg chg="del">
        <pc:chgData name="Xuesu Xiao" userId="2da2dc19-76a6-42ca-a03e-a5becae5e7dc" providerId="ADAL" clId="{5F4D6347-BDA8-9640-96D9-EAD0F231631A}" dt="2022-11-20T19:58:36.091" v="12" actId="2696"/>
        <pc:sldMkLst>
          <pc:docMk/>
          <pc:sldMk cId="4186293498" sldId="686"/>
        </pc:sldMkLst>
      </pc:sldChg>
      <pc:sldChg chg="del">
        <pc:chgData name="Xuesu Xiao" userId="2da2dc19-76a6-42ca-a03e-a5becae5e7dc" providerId="ADAL" clId="{5F4D6347-BDA8-9640-96D9-EAD0F231631A}" dt="2022-11-20T19:58:36.064" v="5" actId="2696"/>
        <pc:sldMkLst>
          <pc:docMk/>
          <pc:sldMk cId="4137279978" sldId="687"/>
        </pc:sldMkLst>
      </pc:sldChg>
      <pc:sldChg chg="del">
        <pc:chgData name="Xuesu Xiao" userId="2da2dc19-76a6-42ca-a03e-a5becae5e7dc" providerId="ADAL" clId="{5F4D6347-BDA8-9640-96D9-EAD0F231631A}" dt="2022-11-20T19:58:36.067" v="7" actId="2696"/>
        <pc:sldMkLst>
          <pc:docMk/>
          <pc:sldMk cId="1625197749" sldId="688"/>
        </pc:sldMkLst>
      </pc:sldChg>
      <pc:sldChg chg="del">
        <pc:chgData name="Xuesu Xiao" userId="2da2dc19-76a6-42ca-a03e-a5becae5e7dc" providerId="ADAL" clId="{5F4D6347-BDA8-9640-96D9-EAD0F231631A}" dt="2022-11-20T19:58:36.113" v="20" actId="2696"/>
        <pc:sldMkLst>
          <pc:docMk/>
          <pc:sldMk cId="2770796229" sldId="689"/>
        </pc:sldMkLst>
      </pc:sldChg>
      <pc:sldChg chg="del">
        <pc:chgData name="Xuesu Xiao" userId="2da2dc19-76a6-42ca-a03e-a5becae5e7dc" providerId="ADAL" clId="{5F4D6347-BDA8-9640-96D9-EAD0F231631A}" dt="2022-11-20T19:58:36.153" v="46" actId="2696"/>
        <pc:sldMkLst>
          <pc:docMk/>
          <pc:sldMk cId="1401440274" sldId="690"/>
        </pc:sldMkLst>
      </pc:sldChg>
      <pc:sldChg chg="del">
        <pc:chgData name="Xuesu Xiao" userId="2da2dc19-76a6-42ca-a03e-a5becae5e7dc" providerId="ADAL" clId="{5F4D6347-BDA8-9640-96D9-EAD0F231631A}" dt="2022-11-20T19:58:36.240" v="85" actId="2696"/>
        <pc:sldMkLst>
          <pc:docMk/>
          <pc:sldMk cId="143931063" sldId="691"/>
        </pc:sldMkLst>
      </pc:sldChg>
      <pc:sldChg chg="del">
        <pc:chgData name="Xuesu Xiao" userId="2da2dc19-76a6-42ca-a03e-a5becae5e7dc" providerId="ADAL" clId="{5F4D6347-BDA8-9640-96D9-EAD0F231631A}" dt="2022-11-20T19:58:36.159" v="54" actId="2696"/>
        <pc:sldMkLst>
          <pc:docMk/>
          <pc:sldMk cId="1086382441" sldId="692"/>
        </pc:sldMkLst>
      </pc:sldChg>
      <pc:sldChg chg="del">
        <pc:chgData name="Xuesu Xiao" userId="2da2dc19-76a6-42ca-a03e-a5becae5e7dc" providerId="ADAL" clId="{5F4D6347-BDA8-9640-96D9-EAD0F231631A}" dt="2022-11-20T19:58:36.111" v="19" actId="2696"/>
        <pc:sldMkLst>
          <pc:docMk/>
          <pc:sldMk cId="3207881017" sldId="693"/>
        </pc:sldMkLst>
      </pc:sldChg>
      <pc:sldChg chg="del">
        <pc:chgData name="Xuesu Xiao" userId="2da2dc19-76a6-42ca-a03e-a5becae5e7dc" providerId="ADAL" clId="{5F4D6347-BDA8-9640-96D9-EAD0F231631A}" dt="2022-11-20T19:58:36.141" v="30" actId="2696"/>
        <pc:sldMkLst>
          <pc:docMk/>
          <pc:sldMk cId="1716725948" sldId="696"/>
        </pc:sldMkLst>
      </pc:sldChg>
      <pc:sldChg chg="del">
        <pc:chgData name="Xuesu Xiao" userId="2da2dc19-76a6-42ca-a03e-a5becae5e7dc" providerId="ADAL" clId="{5F4D6347-BDA8-9640-96D9-EAD0F231631A}" dt="2022-11-20T19:58:36.170" v="69" actId="2696"/>
        <pc:sldMkLst>
          <pc:docMk/>
          <pc:sldMk cId="1447299992" sldId="697"/>
        </pc:sldMkLst>
      </pc:sldChg>
      <pc:sldChg chg="del">
        <pc:chgData name="Xuesu Xiao" userId="2da2dc19-76a6-42ca-a03e-a5becae5e7dc" providerId="ADAL" clId="{5F4D6347-BDA8-9640-96D9-EAD0F231631A}" dt="2022-11-20T19:58:36.144" v="34" actId="2696"/>
        <pc:sldMkLst>
          <pc:docMk/>
          <pc:sldMk cId="1172507960" sldId="698"/>
        </pc:sldMkLst>
      </pc:sldChg>
      <pc:sldChg chg="del">
        <pc:chgData name="Xuesu Xiao" userId="2da2dc19-76a6-42ca-a03e-a5becae5e7dc" providerId="ADAL" clId="{5F4D6347-BDA8-9640-96D9-EAD0F231631A}" dt="2022-11-20T19:58:36.151" v="43" actId="2696"/>
        <pc:sldMkLst>
          <pc:docMk/>
          <pc:sldMk cId="2593449527" sldId="699"/>
        </pc:sldMkLst>
      </pc:sldChg>
      <pc:sldChg chg="del">
        <pc:chgData name="Xuesu Xiao" userId="2da2dc19-76a6-42ca-a03e-a5becae5e7dc" providerId="ADAL" clId="{5F4D6347-BDA8-9640-96D9-EAD0F231631A}" dt="2022-11-20T19:58:36.205" v="78" actId="2696"/>
        <pc:sldMkLst>
          <pc:docMk/>
          <pc:sldMk cId="3772634573" sldId="700"/>
        </pc:sldMkLst>
      </pc:sldChg>
      <pc:sldChg chg="del">
        <pc:chgData name="Xuesu Xiao" userId="2da2dc19-76a6-42ca-a03e-a5becae5e7dc" providerId="ADAL" clId="{5F4D6347-BDA8-9640-96D9-EAD0F231631A}" dt="2022-11-20T19:58:36.065" v="6" actId="2696"/>
        <pc:sldMkLst>
          <pc:docMk/>
          <pc:sldMk cId="3430712550" sldId="701"/>
        </pc:sldMkLst>
      </pc:sldChg>
      <pc:sldChg chg="del">
        <pc:chgData name="Xuesu Xiao" userId="2da2dc19-76a6-42ca-a03e-a5becae5e7dc" providerId="ADAL" clId="{5F4D6347-BDA8-9640-96D9-EAD0F231631A}" dt="2022-11-20T19:58:36.068" v="8" actId="2696"/>
        <pc:sldMkLst>
          <pc:docMk/>
          <pc:sldMk cId="3932685209" sldId="702"/>
        </pc:sldMkLst>
      </pc:sldChg>
      <pc:sldChg chg="del">
        <pc:chgData name="Xuesu Xiao" userId="2da2dc19-76a6-42ca-a03e-a5becae5e7dc" providerId="ADAL" clId="{5F4D6347-BDA8-9640-96D9-EAD0F231631A}" dt="2022-11-20T19:58:36.164" v="61" actId="2696"/>
        <pc:sldMkLst>
          <pc:docMk/>
          <pc:sldMk cId="367222519" sldId="703"/>
        </pc:sldMkLst>
      </pc:sldChg>
      <pc:sldChg chg="del">
        <pc:chgData name="Xuesu Xiao" userId="2da2dc19-76a6-42ca-a03e-a5becae5e7dc" providerId="ADAL" clId="{5F4D6347-BDA8-9640-96D9-EAD0F231631A}" dt="2022-11-20T19:58:36.164" v="62" actId="2696"/>
        <pc:sldMkLst>
          <pc:docMk/>
          <pc:sldMk cId="2547264052" sldId="704"/>
        </pc:sldMkLst>
      </pc:sldChg>
      <pc:sldChg chg="del">
        <pc:chgData name="Xuesu Xiao" userId="2da2dc19-76a6-42ca-a03e-a5becae5e7dc" providerId="ADAL" clId="{5F4D6347-BDA8-9640-96D9-EAD0F231631A}" dt="2022-11-20T19:58:36.161" v="58" actId="2696"/>
        <pc:sldMkLst>
          <pc:docMk/>
          <pc:sldMk cId="4219299331" sldId="705"/>
        </pc:sldMkLst>
      </pc:sldChg>
      <pc:sldChg chg="del">
        <pc:chgData name="Xuesu Xiao" userId="2da2dc19-76a6-42ca-a03e-a5becae5e7dc" providerId="ADAL" clId="{5F4D6347-BDA8-9640-96D9-EAD0F231631A}" dt="2022-11-20T19:58:36.173" v="72" actId="2696"/>
        <pc:sldMkLst>
          <pc:docMk/>
          <pc:sldMk cId="281617154" sldId="707"/>
        </pc:sldMkLst>
      </pc:sldChg>
      <pc:sldChg chg="del">
        <pc:chgData name="Xuesu Xiao" userId="2da2dc19-76a6-42ca-a03e-a5becae5e7dc" providerId="ADAL" clId="{5F4D6347-BDA8-9640-96D9-EAD0F231631A}" dt="2022-11-20T19:58:36.143" v="32" actId="2696"/>
        <pc:sldMkLst>
          <pc:docMk/>
          <pc:sldMk cId="1462435052" sldId="708"/>
        </pc:sldMkLst>
      </pc:sldChg>
      <pc:sldChg chg="del">
        <pc:chgData name="Xuesu Xiao" userId="2da2dc19-76a6-42ca-a03e-a5becae5e7dc" providerId="ADAL" clId="{5F4D6347-BDA8-9640-96D9-EAD0F231631A}" dt="2022-11-20T19:58:36.145" v="35" actId="2696"/>
        <pc:sldMkLst>
          <pc:docMk/>
          <pc:sldMk cId="2236473540" sldId="709"/>
        </pc:sldMkLst>
      </pc:sldChg>
      <pc:sldChg chg="del">
        <pc:chgData name="Xuesu Xiao" userId="2da2dc19-76a6-42ca-a03e-a5becae5e7dc" providerId="ADAL" clId="{5F4D6347-BDA8-9640-96D9-EAD0F231631A}" dt="2022-11-20T19:58:36.184" v="76" actId="2696"/>
        <pc:sldMkLst>
          <pc:docMk/>
          <pc:sldMk cId="2876944144" sldId="710"/>
        </pc:sldMkLst>
      </pc:sldChg>
      <pc:sldChg chg="del">
        <pc:chgData name="Xuesu Xiao" userId="2da2dc19-76a6-42ca-a03e-a5becae5e7dc" providerId="ADAL" clId="{5F4D6347-BDA8-9640-96D9-EAD0F231631A}" dt="2022-11-20T19:58:36.165" v="63" actId="2696"/>
        <pc:sldMkLst>
          <pc:docMk/>
          <pc:sldMk cId="1299820269" sldId="711"/>
        </pc:sldMkLst>
      </pc:sldChg>
      <pc:sldChg chg="del">
        <pc:chgData name="Xuesu Xiao" userId="2da2dc19-76a6-42ca-a03e-a5becae5e7dc" providerId="ADAL" clId="{5F4D6347-BDA8-9640-96D9-EAD0F231631A}" dt="2022-11-20T19:58:36.157" v="51" actId="2696"/>
        <pc:sldMkLst>
          <pc:docMk/>
          <pc:sldMk cId="2536915738" sldId="716"/>
        </pc:sldMkLst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3550463177" sldId="726"/>
        </pc:sldMkLst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2831593391" sldId="728"/>
        </pc:sldMkLst>
      </pc:sldChg>
      <pc:sldChg chg="del">
        <pc:chgData name="Xuesu Xiao" userId="2da2dc19-76a6-42ca-a03e-a5becae5e7dc" providerId="ADAL" clId="{5F4D6347-BDA8-9640-96D9-EAD0F231631A}" dt="2022-11-20T19:58:36.158" v="53" actId="2696"/>
        <pc:sldMkLst>
          <pc:docMk/>
          <pc:sldMk cId="1917700533" sldId="737"/>
        </pc:sldMkLst>
      </pc:sldChg>
      <pc:sldChg chg="del">
        <pc:chgData name="Xuesu Xiao" userId="2da2dc19-76a6-42ca-a03e-a5becae5e7dc" providerId="ADAL" clId="{5F4D6347-BDA8-9640-96D9-EAD0F231631A}" dt="2022-11-20T19:58:36.115" v="23" actId="2696"/>
        <pc:sldMkLst>
          <pc:docMk/>
          <pc:sldMk cId="4140742045" sldId="738"/>
        </pc:sldMkLst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857095853" sldId="750"/>
        </pc:sldMkLst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3717675122" sldId="762"/>
        </pc:sldMkLst>
      </pc:sldChg>
      <pc:sldChg chg="del">
        <pc:chgData name="Xuesu Xiao" userId="2da2dc19-76a6-42ca-a03e-a5becae5e7dc" providerId="ADAL" clId="{5F4D6347-BDA8-9640-96D9-EAD0F231631A}" dt="2022-11-20T19:58:36.087" v="9" actId="2696"/>
        <pc:sldMkLst>
          <pc:docMk/>
          <pc:sldMk cId="2448364332" sldId="789"/>
        </pc:sldMkLst>
      </pc:sldChg>
      <pc:sldChg chg="del">
        <pc:chgData name="Xuesu Xiao" userId="2da2dc19-76a6-42ca-a03e-a5becae5e7dc" providerId="ADAL" clId="{5F4D6347-BDA8-9640-96D9-EAD0F231631A}" dt="2022-11-20T19:58:36.104" v="14" actId="2696"/>
        <pc:sldMkLst>
          <pc:docMk/>
          <pc:sldMk cId="3508729276" sldId="790"/>
        </pc:sldMkLst>
      </pc:sldChg>
      <pc:sldChg chg="del">
        <pc:chgData name="Xuesu Xiao" userId="2da2dc19-76a6-42ca-a03e-a5becae5e7dc" providerId="ADAL" clId="{5F4D6347-BDA8-9640-96D9-EAD0F231631A}" dt="2022-11-20T19:58:36.110" v="18" actId="2696"/>
        <pc:sldMkLst>
          <pc:docMk/>
          <pc:sldMk cId="1341022803" sldId="791"/>
        </pc:sldMkLst>
      </pc:sldChg>
      <pc:sldChg chg="del">
        <pc:chgData name="Xuesu Xiao" userId="2da2dc19-76a6-42ca-a03e-a5becae5e7dc" providerId="ADAL" clId="{5F4D6347-BDA8-9640-96D9-EAD0F231631A}" dt="2022-11-20T19:58:36.107" v="16" actId="2696"/>
        <pc:sldMkLst>
          <pc:docMk/>
          <pc:sldMk cId="2311753857" sldId="792"/>
        </pc:sldMkLst>
      </pc:sldChg>
      <pc:sldChg chg="del">
        <pc:chgData name="Xuesu Xiao" userId="2da2dc19-76a6-42ca-a03e-a5becae5e7dc" providerId="ADAL" clId="{5F4D6347-BDA8-9640-96D9-EAD0F231631A}" dt="2022-11-20T19:58:36.108" v="17" actId="2696"/>
        <pc:sldMkLst>
          <pc:docMk/>
          <pc:sldMk cId="3139037028" sldId="793"/>
        </pc:sldMkLst>
      </pc:sldChg>
      <pc:sldChg chg="del">
        <pc:chgData name="Xuesu Xiao" userId="2da2dc19-76a6-42ca-a03e-a5becae5e7dc" providerId="ADAL" clId="{5F4D6347-BDA8-9640-96D9-EAD0F231631A}" dt="2022-11-20T19:58:36.160" v="56" actId="2696"/>
        <pc:sldMkLst>
          <pc:docMk/>
          <pc:sldMk cId="601351490" sldId="794"/>
        </pc:sldMkLst>
      </pc:sldChg>
      <pc:sldChg chg="del">
        <pc:chgData name="Xuesu Xiao" userId="2da2dc19-76a6-42ca-a03e-a5becae5e7dc" providerId="ADAL" clId="{5F4D6347-BDA8-9640-96D9-EAD0F231631A}" dt="2022-11-20T19:58:36.166" v="64" actId="2696"/>
        <pc:sldMkLst>
          <pc:docMk/>
          <pc:sldMk cId="282624265" sldId="795"/>
        </pc:sldMkLst>
      </pc:sldChg>
      <pc:sldChg chg="del">
        <pc:chgData name="Xuesu Xiao" userId="2da2dc19-76a6-42ca-a03e-a5becae5e7dc" providerId="ADAL" clId="{5F4D6347-BDA8-9640-96D9-EAD0F231631A}" dt="2022-11-20T19:58:36.168" v="67" actId="2696"/>
        <pc:sldMkLst>
          <pc:docMk/>
          <pc:sldMk cId="2238959579" sldId="796"/>
        </pc:sldMkLst>
      </pc:sldChg>
      <pc:sldChg chg="del">
        <pc:chgData name="Xuesu Xiao" userId="2da2dc19-76a6-42ca-a03e-a5becae5e7dc" providerId="ADAL" clId="{5F4D6347-BDA8-9640-96D9-EAD0F231631A}" dt="2022-11-20T19:58:36.106" v="15" actId="2696"/>
        <pc:sldMkLst>
          <pc:docMk/>
          <pc:sldMk cId="1832362573" sldId="806"/>
        </pc:sldMkLst>
      </pc:sldChg>
      <pc:sldChg chg="del">
        <pc:chgData name="Xuesu Xiao" userId="2da2dc19-76a6-42ca-a03e-a5becae5e7dc" providerId="ADAL" clId="{5F4D6347-BDA8-9640-96D9-EAD0F231631A}" dt="2022-11-20T19:58:36.152" v="44" actId="2696"/>
        <pc:sldMkLst>
          <pc:docMk/>
          <pc:sldMk cId="156903373" sldId="808"/>
        </pc:sldMkLst>
      </pc:sldChg>
      <pc:sldChg chg="del">
        <pc:chgData name="Xuesu Xiao" userId="2da2dc19-76a6-42ca-a03e-a5becae5e7dc" providerId="ADAL" clId="{5F4D6347-BDA8-9640-96D9-EAD0F231631A}" dt="2022-11-20T19:58:36.114" v="21" actId="2696"/>
        <pc:sldMkLst>
          <pc:docMk/>
          <pc:sldMk cId="778334898" sldId="809"/>
        </pc:sldMkLst>
      </pc:sldChg>
      <pc:sldChg chg="del">
        <pc:chgData name="Xuesu Xiao" userId="2da2dc19-76a6-42ca-a03e-a5becae5e7dc" providerId="ADAL" clId="{5F4D6347-BDA8-9640-96D9-EAD0F231631A}" dt="2022-11-20T19:58:36.207" v="80" actId="2696"/>
        <pc:sldMkLst>
          <pc:docMk/>
          <pc:sldMk cId="1217518409" sldId="810"/>
        </pc:sldMkLst>
      </pc:sldChg>
      <pc:sldChg chg="del">
        <pc:chgData name="Xuesu Xiao" userId="2da2dc19-76a6-42ca-a03e-a5becae5e7dc" providerId="ADAL" clId="{5F4D6347-BDA8-9640-96D9-EAD0F231631A}" dt="2022-11-20T19:58:36.139" v="28" actId="2696"/>
        <pc:sldMkLst>
          <pc:docMk/>
          <pc:sldMk cId="1883478497" sldId="811"/>
        </pc:sldMkLst>
      </pc:sldChg>
      <pc:sldChg chg="del">
        <pc:chgData name="Xuesu Xiao" userId="2da2dc19-76a6-42ca-a03e-a5becae5e7dc" providerId="ADAL" clId="{5F4D6347-BDA8-9640-96D9-EAD0F231631A}" dt="2022-11-20T19:58:36.146" v="36" actId="2696"/>
        <pc:sldMkLst>
          <pc:docMk/>
          <pc:sldMk cId="1065152916" sldId="812"/>
        </pc:sldMkLst>
      </pc:sldChg>
      <pc:sldChg chg="del">
        <pc:chgData name="Xuesu Xiao" userId="2da2dc19-76a6-42ca-a03e-a5becae5e7dc" providerId="ADAL" clId="{5F4D6347-BDA8-9640-96D9-EAD0F231631A}" dt="2022-11-20T19:58:36.092" v="13" actId="2696"/>
        <pc:sldMkLst>
          <pc:docMk/>
          <pc:sldMk cId="3783009457" sldId="813"/>
        </pc:sldMkLst>
      </pc:sldChg>
      <pc:sldChg chg="del">
        <pc:chgData name="Xuesu Xiao" userId="2da2dc19-76a6-42ca-a03e-a5becae5e7dc" providerId="ADAL" clId="{5F4D6347-BDA8-9640-96D9-EAD0F231631A}" dt="2022-11-20T19:58:36.116" v="24" actId="2696"/>
        <pc:sldMkLst>
          <pc:docMk/>
          <pc:sldMk cId="2035448755" sldId="814"/>
        </pc:sldMkLst>
      </pc:sldChg>
      <pc:sldChg chg="del">
        <pc:chgData name="Xuesu Xiao" userId="2da2dc19-76a6-42ca-a03e-a5becae5e7dc" providerId="ADAL" clId="{5F4D6347-BDA8-9640-96D9-EAD0F231631A}" dt="2022-11-20T19:58:36.166" v="65" actId="2696"/>
        <pc:sldMkLst>
          <pc:docMk/>
          <pc:sldMk cId="1645666385" sldId="815"/>
        </pc:sldMkLst>
      </pc:sldChg>
      <pc:sldChg chg="del">
        <pc:chgData name="Xuesu Xiao" userId="2da2dc19-76a6-42ca-a03e-a5becae5e7dc" providerId="ADAL" clId="{5F4D6347-BDA8-9640-96D9-EAD0F231631A}" dt="2022-11-20T19:58:36.242" v="86" actId="2696"/>
        <pc:sldMkLst>
          <pc:docMk/>
          <pc:sldMk cId="1355777495" sldId="816"/>
        </pc:sldMkLst>
      </pc:sldChg>
      <pc:sldChg chg="del">
        <pc:chgData name="Xuesu Xiao" userId="2da2dc19-76a6-42ca-a03e-a5becae5e7dc" providerId="ADAL" clId="{5F4D6347-BDA8-9640-96D9-EAD0F231631A}" dt="2022-11-20T19:58:36.148" v="39" actId="2696"/>
        <pc:sldMkLst>
          <pc:docMk/>
          <pc:sldMk cId="2564095888" sldId="817"/>
        </pc:sldMkLst>
      </pc:sldChg>
      <pc:sldChg chg="del">
        <pc:chgData name="Xuesu Xiao" userId="2da2dc19-76a6-42ca-a03e-a5becae5e7dc" providerId="ADAL" clId="{5F4D6347-BDA8-9640-96D9-EAD0F231631A}" dt="2022-11-20T19:58:36.114" v="22" actId="2696"/>
        <pc:sldMkLst>
          <pc:docMk/>
          <pc:sldMk cId="1458254524" sldId="818"/>
        </pc:sldMkLst>
      </pc:sldChg>
      <pc:sldChg chg="del">
        <pc:chgData name="Xuesu Xiao" userId="2da2dc19-76a6-42ca-a03e-a5becae5e7dc" providerId="ADAL" clId="{5F4D6347-BDA8-9640-96D9-EAD0F231631A}" dt="2022-11-20T19:58:36.154" v="47" actId="2696"/>
        <pc:sldMkLst>
          <pc:docMk/>
          <pc:sldMk cId="3307233522" sldId="819"/>
        </pc:sldMkLst>
      </pc:sldChg>
      <pc:sldChg chg="del">
        <pc:chgData name="Xuesu Xiao" userId="2da2dc19-76a6-42ca-a03e-a5becae5e7dc" providerId="ADAL" clId="{5F4D6347-BDA8-9640-96D9-EAD0F231631A}" dt="2022-11-20T19:58:36.208" v="83" actId="2696"/>
        <pc:sldMkLst>
          <pc:docMk/>
          <pc:sldMk cId="4090893122" sldId="820"/>
        </pc:sldMkLst>
      </pc:sldChg>
      <pc:sldChg chg="del">
        <pc:chgData name="Xuesu Xiao" userId="2da2dc19-76a6-42ca-a03e-a5becae5e7dc" providerId="ADAL" clId="{5F4D6347-BDA8-9640-96D9-EAD0F231631A}" dt="2022-11-20T19:58:36.168" v="68" actId="2696"/>
        <pc:sldMkLst>
          <pc:docMk/>
          <pc:sldMk cId="2169710096" sldId="821"/>
        </pc:sldMkLst>
      </pc:sldChg>
      <pc:sldChg chg="del">
        <pc:chgData name="Xuesu Xiao" userId="2da2dc19-76a6-42ca-a03e-a5becae5e7dc" providerId="ADAL" clId="{5F4D6347-BDA8-9640-96D9-EAD0F231631A}" dt="2022-11-20T19:58:36.159" v="55" actId="2696"/>
        <pc:sldMkLst>
          <pc:docMk/>
          <pc:sldMk cId="1148116848" sldId="822"/>
        </pc:sldMkLst>
      </pc:sldChg>
      <pc:sldChg chg="del">
        <pc:chgData name="Xuesu Xiao" userId="2da2dc19-76a6-42ca-a03e-a5becae5e7dc" providerId="ADAL" clId="{5F4D6347-BDA8-9640-96D9-EAD0F231631A}" dt="2022-11-20T19:58:36.151" v="42" actId="2696"/>
        <pc:sldMkLst>
          <pc:docMk/>
          <pc:sldMk cId="1524731064" sldId="823"/>
        </pc:sldMkLst>
      </pc:sldChg>
      <pc:sldChg chg="del">
        <pc:chgData name="Xuesu Xiao" userId="2da2dc19-76a6-42ca-a03e-a5becae5e7dc" providerId="ADAL" clId="{5F4D6347-BDA8-9640-96D9-EAD0F231631A}" dt="2022-11-20T19:58:36.056" v="1" actId="2696"/>
        <pc:sldMkLst>
          <pc:docMk/>
          <pc:sldMk cId="1300829683" sldId="824"/>
        </pc:sldMkLst>
      </pc:sldChg>
      <pc:sldChg chg="del">
        <pc:chgData name="Xuesu Xiao" userId="2da2dc19-76a6-42ca-a03e-a5becae5e7dc" providerId="ADAL" clId="{5F4D6347-BDA8-9640-96D9-EAD0F231631A}" dt="2022-11-20T19:58:36.137" v="26" actId="2696"/>
        <pc:sldMkLst>
          <pc:docMk/>
          <pc:sldMk cId="1975103988" sldId="825"/>
        </pc:sldMkLst>
      </pc:sldChg>
      <pc:sldChg chg="del">
        <pc:chgData name="Xuesu Xiao" userId="2da2dc19-76a6-42ca-a03e-a5becae5e7dc" providerId="ADAL" clId="{5F4D6347-BDA8-9640-96D9-EAD0F231631A}" dt="2022-11-20T19:58:36.058" v="2" actId="2696"/>
        <pc:sldMkLst>
          <pc:docMk/>
          <pc:sldMk cId="1182796713" sldId="826"/>
        </pc:sldMkLst>
      </pc:sldChg>
      <pc:sldChg chg="del">
        <pc:chgData name="Xuesu Xiao" userId="2da2dc19-76a6-42ca-a03e-a5becae5e7dc" providerId="ADAL" clId="{5F4D6347-BDA8-9640-96D9-EAD0F231631A}" dt="2022-11-20T19:58:36.161" v="57" actId="2696"/>
        <pc:sldMkLst>
          <pc:docMk/>
          <pc:sldMk cId="555954637" sldId="827"/>
        </pc:sldMkLst>
      </pc:sldChg>
      <pc:sldChg chg="del">
        <pc:chgData name="Xuesu Xiao" userId="2da2dc19-76a6-42ca-a03e-a5becae5e7dc" providerId="ADAL" clId="{5F4D6347-BDA8-9640-96D9-EAD0F231631A}" dt="2022-11-20T19:58:36.149" v="40" actId="2696"/>
        <pc:sldMkLst>
          <pc:docMk/>
          <pc:sldMk cId="309237114" sldId="828"/>
        </pc:sldMkLst>
      </pc:sldChg>
      <pc:sldChg chg="del">
        <pc:chgData name="Xuesu Xiao" userId="2da2dc19-76a6-42ca-a03e-a5becae5e7dc" providerId="ADAL" clId="{5F4D6347-BDA8-9640-96D9-EAD0F231631A}" dt="2022-11-20T19:58:36.089" v="11" actId="2696"/>
        <pc:sldMkLst>
          <pc:docMk/>
          <pc:sldMk cId="1576023875" sldId="829"/>
        </pc:sldMkLst>
      </pc:sldChg>
      <pc:sldChg chg="del">
        <pc:chgData name="Xuesu Xiao" userId="2da2dc19-76a6-42ca-a03e-a5becae5e7dc" providerId="ADAL" clId="{5F4D6347-BDA8-9640-96D9-EAD0F231631A}" dt="2022-11-20T19:58:36.206" v="79" actId="2696"/>
        <pc:sldMkLst>
          <pc:docMk/>
          <pc:sldMk cId="4073164568" sldId="830"/>
        </pc:sldMkLst>
      </pc:sldChg>
      <pc:sldChg chg="del">
        <pc:chgData name="Xuesu Xiao" userId="2da2dc19-76a6-42ca-a03e-a5becae5e7dc" providerId="ADAL" clId="{5F4D6347-BDA8-9640-96D9-EAD0F231631A}" dt="2022-11-20T19:58:36.088" v="10" actId="2696"/>
        <pc:sldMkLst>
          <pc:docMk/>
          <pc:sldMk cId="1278532782" sldId="831"/>
        </pc:sldMkLst>
      </pc:sldChg>
      <pc:sldChg chg="del">
        <pc:chgData name="Xuesu Xiao" userId="2da2dc19-76a6-42ca-a03e-a5becae5e7dc" providerId="ADAL" clId="{5F4D6347-BDA8-9640-96D9-EAD0F231631A}" dt="2022-11-20T19:58:36.183" v="75" actId="2696"/>
        <pc:sldMkLst>
          <pc:docMk/>
          <pc:sldMk cId="1280185478" sldId="833"/>
        </pc:sldMkLst>
      </pc:sldChg>
      <pc:sldChg chg="del">
        <pc:chgData name="Xuesu Xiao" userId="2da2dc19-76a6-42ca-a03e-a5becae5e7dc" providerId="ADAL" clId="{5F4D6347-BDA8-9640-96D9-EAD0F231631A}" dt="2022-11-20T19:58:36.157" v="52" actId="2696"/>
        <pc:sldMkLst>
          <pc:docMk/>
          <pc:sldMk cId="3888510788" sldId="834"/>
        </pc:sldMkLst>
      </pc:sldChg>
      <pc:sldChg chg="del">
        <pc:chgData name="Xuesu Xiao" userId="2da2dc19-76a6-42ca-a03e-a5becae5e7dc" providerId="ADAL" clId="{5F4D6347-BDA8-9640-96D9-EAD0F231631A}" dt="2022-11-20T19:58:36.173" v="73" actId="2696"/>
        <pc:sldMkLst>
          <pc:docMk/>
          <pc:sldMk cId="49435677" sldId="835"/>
        </pc:sldMkLst>
      </pc:sldChg>
      <pc:sldChg chg="del">
        <pc:chgData name="Xuesu Xiao" userId="2da2dc19-76a6-42ca-a03e-a5becae5e7dc" providerId="ADAL" clId="{5F4D6347-BDA8-9640-96D9-EAD0F231631A}" dt="2022-11-20T19:58:36.208" v="82" actId="2696"/>
        <pc:sldMkLst>
          <pc:docMk/>
          <pc:sldMk cId="3358429603" sldId="836"/>
        </pc:sldMkLst>
      </pc:sldChg>
      <pc:sldChg chg="modSp add mod">
        <pc:chgData name="Xuesu Xiao" userId="2da2dc19-76a6-42ca-a03e-a5becae5e7dc" providerId="ADAL" clId="{5F4D6347-BDA8-9640-96D9-EAD0F231631A}" dt="2022-11-20T20:47:19.843" v="106" actId="20577"/>
        <pc:sldMkLst>
          <pc:docMk/>
          <pc:sldMk cId="673971635" sldId="838"/>
        </pc:sldMkLst>
        <pc:spChg chg="mod">
          <ac:chgData name="Xuesu Xiao" userId="2da2dc19-76a6-42ca-a03e-a5becae5e7dc" providerId="ADAL" clId="{5F4D6347-BDA8-9640-96D9-EAD0F231631A}" dt="2022-11-20T20:47:19.843" v="106" actId="20577"/>
          <ac:spMkLst>
            <pc:docMk/>
            <pc:sldMk cId="673971635" sldId="838"/>
            <ac:spMk id="2" creationId="{D61EB873-014C-1DE0-C654-F60583E42905}"/>
          </ac:spMkLst>
        </pc:spChg>
      </pc:sldChg>
      <pc:sldChg chg="add">
        <pc:chgData name="Xuesu Xiao" userId="2da2dc19-76a6-42ca-a03e-a5becae5e7dc" providerId="ADAL" clId="{5F4D6347-BDA8-9640-96D9-EAD0F231631A}" dt="2022-11-20T22:59:16.988" v="196"/>
        <pc:sldMkLst>
          <pc:docMk/>
          <pc:sldMk cId="2496830251" sldId="911"/>
        </pc:sldMkLst>
      </pc:sldChg>
      <pc:sldChg chg="modSp add mod">
        <pc:chgData name="Xuesu Xiao" userId="2da2dc19-76a6-42ca-a03e-a5becae5e7dc" providerId="ADAL" clId="{5F4D6347-BDA8-9640-96D9-EAD0F231631A}" dt="2022-11-20T23:00:53.481" v="232" actId="1036"/>
        <pc:sldMkLst>
          <pc:docMk/>
          <pc:sldMk cId="946647090" sldId="912"/>
        </pc:sldMkLst>
        <pc:spChg chg="mod">
          <ac:chgData name="Xuesu Xiao" userId="2da2dc19-76a6-42ca-a03e-a5becae5e7dc" providerId="ADAL" clId="{5F4D6347-BDA8-9640-96D9-EAD0F231631A}" dt="2022-11-20T23:00:04.690" v="221" actId="20577"/>
          <ac:spMkLst>
            <pc:docMk/>
            <pc:sldMk cId="946647090" sldId="912"/>
            <ac:spMk id="3" creationId="{16AB5382-1D05-5756-1546-5B7C0042CD3E}"/>
          </ac:spMkLst>
        </pc:spChg>
        <pc:picChg chg="mod">
          <ac:chgData name="Xuesu Xiao" userId="2da2dc19-76a6-42ca-a03e-a5becae5e7dc" providerId="ADAL" clId="{5F4D6347-BDA8-9640-96D9-EAD0F231631A}" dt="2022-11-20T23:00:00.428" v="218" actId="167"/>
          <ac:picMkLst>
            <pc:docMk/>
            <pc:sldMk cId="946647090" sldId="912"/>
            <ac:picMk id="6" creationId="{77588C3A-7BC4-EEFC-26A6-2FB678602900}"/>
          </ac:picMkLst>
        </pc:picChg>
        <pc:picChg chg="mod">
          <ac:chgData name="Xuesu Xiao" userId="2da2dc19-76a6-42ca-a03e-a5becae5e7dc" providerId="ADAL" clId="{5F4D6347-BDA8-9640-96D9-EAD0F231631A}" dt="2022-11-20T23:00:02.916" v="219" actId="1076"/>
          <ac:picMkLst>
            <pc:docMk/>
            <pc:sldMk cId="946647090" sldId="912"/>
            <ac:picMk id="7" creationId="{DB78378D-A7AB-5722-F98C-F9CE134F8304}"/>
          </ac:picMkLst>
        </pc:picChg>
        <pc:picChg chg="mod">
          <ac:chgData name="Xuesu Xiao" userId="2da2dc19-76a6-42ca-a03e-a5becae5e7dc" providerId="ADAL" clId="{5F4D6347-BDA8-9640-96D9-EAD0F231631A}" dt="2022-11-20T23:00:53.481" v="232" actId="1036"/>
          <ac:picMkLst>
            <pc:docMk/>
            <pc:sldMk cId="946647090" sldId="912"/>
            <ac:picMk id="8" creationId="{9568E00F-411E-1526-DBAC-0135DCAAA628}"/>
          </ac:picMkLst>
        </pc:picChg>
      </pc:sldChg>
      <pc:sldChg chg="addSp delSp modSp add mod">
        <pc:chgData name="Xuesu Xiao" userId="2da2dc19-76a6-42ca-a03e-a5becae5e7dc" providerId="ADAL" clId="{5F4D6347-BDA8-9640-96D9-EAD0F231631A}" dt="2022-11-20T23:00:56.505" v="236" actId="1036"/>
        <pc:sldMkLst>
          <pc:docMk/>
          <pc:sldMk cId="1980150042" sldId="913"/>
        </pc:sldMkLst>
        <pc:picChg chg="add mod">
          <ac:chgData name="Xuesu Xiao" userId="2da2dc19-76a6-42ca-a03e-a5becae5e7dc" providerId="ADAL" clId="{5F4D6347-BDA8-9640-96D9-EAD0F231631A}" dt="2022-11-20T23:00:56.505" v="236" actId="1036"/>
          <ac:picMkLst>
            <pc:docMk/>
            <pc:sldMk cId="1980150042" sldId="913"/>
            <ac:picMk id="6" creationId="{C4673541-C4B8-028C-919B-BF5C3D2EC26F}"/>
          </ac:picMkLst>
        </pc:picChg>
        <pc:picChg chg="del">
          <ac:chgData name="Xuesu Xiao" userId="2da2dc19-76a6-42ca-a03e-a5becae5e7dc" providerId="ADAL" clId="{5F4D6347-BDA8-9640-96D9-EAD0F231631A}" dt="2022-11-20T23:00:22.870" v="223" actId="478"/>
          <ac:picMkLst>
            <pc:docMk/>
            <pc:sldMk cId="1980150042" sldId="913"/>
            <ac:picMk id="8" creationId="{9568E00F-411E-1526-DBAC-0135DCAAA628}"/>
          </ac:picMkLst>
        </pc:picChg>
      </pc:sldChg>
      <pc:sldChg chg="addSp delSp modSp add mod">
        <pc:chgData name="Xuesu Xiao" userId="2da2dc19-76a6-42ca-a03e-a5becae5e7dc" providerId="ADAL" clId="{5F4D6347-BDA8-9640-96D9-EAD0F231631A}" dt="2022-11-20T23:01:22.204" v="258" actId="1076"/>
        <pc:sldMkLst>
          <pc:docMk/>
          <pc:sldMk cId="2965230290" sldId="914"/>
        </pc:sldMkLst>
        <pc:picChg chg="add mod">
          <ac:chgData name="Xuesu Xiao" userId="2da2dc19-76a6-42ca-a03e-a5becae5e7dc" providerId="ADAL" clId="{5F4D6347-BDA8-9640-96D9-EAD0F231631A}" dt="2022-11-20T23:00:59.355" v="240" actId="1036"/>
          <ac:picMkLst>
            <pc:docMk/>
            <pc:sldMk cId="2965230290" sldId="914"/>
            <ac:picMk id="6" creationId="{BC86AF8D-28D6-A12E-E3C3-C6FE7962D268}"/>
          </ac:picMkLst>
        </pc:picChg>
        <pc:picChg chg="del">
          <ac:chgData name="Xuesu Xiao" userId="2da2dc19-76a6-42ca-a03e-a5becae5e7dc" providerId="ADAL" clId="{5F4D6347-BDA8-9640-96D9-EAD0F231631A}" dt="2022-11-20T23:00:31.769" v="225" actId="478"/>
          <ac:picMkLst>
            <pc:docMk/>
            <pc:sldMk cId="2965230290" sldId="914"/>
            <ac:picMk id="8" creationId="{9568E00F-411E-1526-DBAC-0135DCAAA628}"/>
          </ac:picMkLst>
        </pc:picChg>
        <pc:picChg chg="mod">
          <ac:chgData name="Xuesu Xiao" userId="2da2dc19-76a6-42ca-a03e-a5becae5e7dc" providerId="ADAL" clId="{5F4D6347-BDA8-9640-96D9-EAD0F231631A}" dt="2022-11-20T23:01:22.204" v="258" actId="1076"/>
          <ac:picMkLst>
            <pc:docMk/>
            <pc:sldMk cId="2965230290" sldId="914"/>
            <ac:picMk id="9" creationId="{28FBEEC0-A3B4-461D-2431-1DF2565E13AF}"/>
          </ac:picMkLst>
        </pc:picChg>
      </pc:sldChg>
      <pc:sldChg chg="modSp add mod">
        <pc:chgData name="Xuesu Xiao" userId="2da2dc19-76a6-42ca-a03e-a5becae5e7dc" providerId="ADAL" clId="{5F4D6347-BDA8-9640-96D9-EAD0F231631A}" dt="2022-11-20T23:01:43.212" v="259" actId="12"/>
        <pc:sldMkLst>
          <pc:docMk/>
          <pc:sldMk cId="628303380" sldId="916"/>
        </pc:sldMkLst>
        <pc:spChg chg="mod">
          <ac:chgData name="Xuesu Xiao" userId="2da2dc19-76a6-42ca-a03e-a5becae5e7dc" providerId="ADAL" clId="{5F4D6347-BDA8-9640-96D9-EAD0F231631A}" dt="2022-11-20T23:01:43.212" v="259" actId="12"/>
          <ac:spMkLst>
            <pc:docMk/>
            <pc:sldMk cId="628303380" sldId="916"/>
            <ac:spMk id="3" creationId="{245A4877-73C4-D0C8-6276-178EAE607B73}"/>
          </ac:spMkLst>
        </pc:spChg>
      </pc:sldChg>
      <pc:sldChg chg="add">
        <pc:chgData name="Xuesu Xiao" userId="2da2dc19-76a6-42ca-a03e-a5becae5e7dc" providerId="ADAL" clId="{5F4D6347-BDA8-9640-96D9-EAD0F231631A}" dt="2022-11-20T22:59:16.988" v="196"/>
        <pc:sldMkLst>
          <pc:docMk/>
          <pc:sldMk cId="2419736691" sldId="917"/>
        </pc:sldMkLst>
      </pc:sldChg>
      <pc:sldChg chg="add">
        <pc:chgData name="Xuesu Xiao" userId="2da2dc19-76a6-42ca-a03e-a5becae5e7dc" providerId="ADAL" clId="{5F4D6347-BDA8-9640-96D9-EAD0F231631A}" dt="2022-11-20T22:59:16.988" v="196"/>
        <pc:sldMkLst>
          <pc:docMk/>
          <pc:sldMk cId="739841025" sldId="918"/>
        </pc:sldMkLst>
      </pc:sldChg>
      <pc:sldChg chg="add">
        <pc:chgData name="Xuesu Xiao" userId="2da2dc19-76a6-42ca-a03e-a5becae5e7dc" providerId="ADAL" clId="{5F4D6347-BDA8-9640-96D9-EAD0F231631A}" dt="2022-11-20T22:59:16.988" v="196"/>
        <pc:sldMkLst>
          <pc:docMk/>
          <pc:sldMk cId="793583366" sldId="919"/>
        </pc:sldMkLst>
      </pc:sldChg>
      <pc:sldChg chg="modSp add mod">
        <pc:chgData name="Xuesu Xiao" userId="2da2dc19-76a6-42ca-a03e-a5becae5e7dc" providerId="ADAL" clId="{5F4D6347-BDA8-9640-96D9-EAD0F231631A}" dt="2022-11-20T23:06:16.324" v="326" actId="207"/>
        <pc:sldMkLst>
          <pc:docMk/>
          <pc:sldMk cId="2606793230" sldId="920"/>
        </pc:sldMkLst>
        <pc:spChg chg="mod">
          <ac:chgData name="Xuesu Xiao" userId="2da2dc19-76a6-42ca-a03e-a5becae5e7dc" providerId="ADAL" clId="{5F4D6347-BDA8-9640-96D9-EAD0F231631A}" dt="2022-11-20T23:06:16.324" v="326" actId="207"/>
          <ac:spMkLst>
            <pc:docMk/>
            <pc:sldMk cId="2606793230" sldId="920"/>
            <ac:spMk id="3" creationId="{BA859D75-7E29-43CD-4C4A-127742FC2755}"/>
          </ac:spMkLst>
        </pc:spChg>
      </pc:sldChg>
      <pc:sldChg chg="modSp add mod">
        <pc:chgData name="Xuesu Xiao" userId="2da2dc19-76a6-42ca-a03e-a5becae5e7dc" providerId="ADAL" clId="{5F4D6347-BDA8-9640-96D9-EAD0F231631A}" dt="2022-11-20T23:02:14.857" v="266" actId="1035"/>
        <pc:sldMkLst>
          <pc:docMk/>
          <pc:sldMk cId="4269186842" sldId="921"/>
        </pc:sldMkLst>
        <pc:picChg chg="mod">
          <ac:chgData name="Xuesu Xiao" userId="2da2dc19-76a6-42ca-a03e-a5becae5e7dc" providerId="ADAL" clId="{5F4D6347-BDA8-9640-96D9-EAD0F231631A}" dt="2022-11-20T23:01:57.298" v="261" actId="167"/>
          <ac:picMkLst>
            <pc:docMk/>
            <pc:sldMk cId="4269186842" sldId="921"/>
            <ac:picMk id="6" creationId="{CD91B3FA-65D8-D3EE-5408-18C4B87982DF}"/>
          </ac:picMkLst>
        </pc:picChg>
        <pc:picChg chg="mod">
          <ac:chgData name="Xuesu Xiao" userId="2da2dc19-76a6-42ca-a03e-a5becae5e7dc" providerId="ADAL" clId="{5F4D6347-BDA8-9640-96D9-EAD0F231631A}" dt="2022-11-20T23:02:14.857" v="266" actId="1035"/>
          <ac:picMkLst>
            <pc:docMk/>
            <pc:sldMk cId="4269186842" sldId="921"/>
            <ac:picMk id="7" creationId="{F21D9C29-B1CA-0B41-1B10-6636971B70BA}"/>
          </ac:picMkLst>
        </pc:picChg>
      </pc:sldChg>
      <pc:sldChg chg="modSp add mod">
        <pc:chgData name="Xuesu Xiao" userId="2da2dc19-76a6-42ca-a03e-a5becae5e7dc" providerId="ADAL" clId="{5F4D6347-BDA8-9640-96D9-EAD0F231631A}" dt="2022-11-20T22:59:17.184" v="198" actId="27636"/>
        <pc:sldMkLst>
          <pc:docMk/>
          <pc:sldMk cId="12823510" sldId="922"/>
        </pc:sldMkLst>
        <pc:spChg chg="mod">
          <ac:chgData name="Xuesu Xiao" userId="2da2dc19-76a6-42ca-a03e-a5becae5e7dc" providerId="ADAL" clId="{5F4D6347-BDA8-9640-96D9-EAD0F231631A}" dt="2022-11-20T22:59:17.184" v="198" actId="27636"/>
          <ac:spMkLst>
            <pc:docMk/>
            <pc:sldMk cId="12823510" sldId="922"/>
            <ac:spMk id="3" creationId="{BA859D75-7E29-43CD-4C4A-127742FC2755}"/>
          </ac:spMkLst>
        </pc:spChg>
      </pc:sldChg>
      <pc:sldChg chg="modSp add mod">
        <pc:chgData name="Xuesu Xiao" userId="2da2dc19-76a6-42ca-a03e-a5becae5e7dc" providerId="ADAL" clId="{5F4D6347-BDA8-9640-96D9-EAD0F231631A}" dt="2022-11-20T23:05:30.658" v="323" actId="20577"/>
        <pc:sldMkLst>
          <pc:docMk/>
          <pc:sldMk cId="3375218705" sldId="923"/>
        </pc:sldMkLst>
        <pc:spChg chg="mod">
          <ac:chgData name="Xuesu Xiao" userId="2da2dc19-76a6-42ca-a03e-a5becae5e7dc" providerId="ADAL" clId="{5F4D6347-BDA8-9640-96D9-EAD0F231631A}" dt="2022-11-20T23:05:30.658" v="323" actId="20577"/>
          <ac:spMkLst>
            <pc:docMk/>
            <pc:sldMk cId="3375218705" sldId="923"/>
            <ac:spMk id="3" creationId="{BA859D75-7E29-43CD-4C4A-127742FC2755}"/>
          </ac:spMkLst>
        </pc:spChg>
        <pc:spChg chg="mod">
          <ac:chgData name="Xuesu Xiao" userId="2da2dc19-76a6-42ca-a03e-a5becae5e7dc" providerId="ADAL" clId="{5F4D6347-BDA8-9640-96D9-EAD0F231631A}" dt="2022-11-20T23:05:29.070" v="321" actId="1035"/>
          <ac:spMkLst>
            <pc:docMk/>
            <pc:sldMk cId="3375218705" sldId="923"/>
            <ac:spMk id="7" creationId="{E8E1B0C8-8B2F-17B4-20A9-2908BEFC2692}"/>
          </ac:spMkLst>
        </pc:spChg>
        <pc:spChg chg="mod">
          <ac:chgData name="Xuesu Xiao" userId="2da2dc19-76a6-42ca-a03e-a5becae5e7dc" providerId="ADAL" clId="{5F4D6347-BDA8-9640-96D9-EAD0F231631A}" dt="2022-11-20T23:05:29.070" v="321" actId="1035"/>
          <ac:spMkLst>
            <pc:docMk/>
            <pc:sldMk cId="3375218705" sldId="923"/>
            <ac:spMk id="9" creationId="{00CFC936-1F01-5FD3-16D4-938DA0A4837C}"/>
          </ac:spMkLst>
        </pc:spChg>
        <pc:picChg chg="mod">
          <ac:chgData name="Xuesu Xiao" userId="2da2dc19-76a6-42ca-a03e-a5becae5e7dc" providerId="ADAL" clId="{5F4D6347-BDA8-9640-96D9-EAD0F231631A}" dt="2022-11-20T23:05:29.070" v="321" actId="1035"/>
          <ac:picMkLst>
            <pc:docMk/>
            <pc:sldMk cId="3375218705" sldId="923"/>
            <ac:picMk id="6" creationId="{C2A37004-D812-4F66-08FF-E19CB7DAE86D}"/>
          </ac:picMkLst>
        </pc:picChg>
        <pc:picChg chg="mod">
          <ac:chgData name="Xuesu Xiao" userId="2da2dc19-76a6-42ca-a03e-a5becae5e7dc" providerId="ADAL" clId="{5F4D6347-BDA8-9640-96D9-EAD0F231631A}" dt="2022-11-20T23:05:29.070" v="321" actId="1035"/>
          <ac:picMkLst>
            <pc:docMk/>
            <pc:sldMk cId="3375218705" sldId="923"/>
            <ac:picMk id="8" creationId="{14B20821-D1CE-7C19-5B4E-380A35516D14}"/>
          </ac:picMkLst>
        </pc:picChg>
      </pc:sldChg>
      <pc:sldChg chg="modSp add mod">
        <pc:chgData name="Xuesu Xiao" userId="2da2dc19-76a6-42ca-a03e-a5becae5e7dc" providerId="ADAL" clId="{5F4D6347-BDA8-9640-96D9-EAD0F231631A}" dt="2022-11-20T23:06:21.809" v="327" actId="5793"/>
        <pc:sldMkLst>
          <pc:docMk/>
          <pc:sldMk cId="1787111419" sldId="924"/>
        </pc:sldMkLst>
        <pc:spChg chg="mod">
          <ac:chgData name="Xuesu Xiao" userId="2da2dc19-76a6-42ca-a03e-a5becae5e7dc" providerId="ADAL" clId="{5F4D6347-BDA8-9640-96D9-EAD0F231631A}" dt="2022-11-20T23:06:21.809" v="327" actId="5793"/>
          <ac:spMkLst>
            <pc:docMk/>
            <pc:sldMk cId="1787111419" sldId="924"/>
            <ac:spMk id="3" creationId="{BA859D75-7E29-43CD-4C4A-127742FC2755}"/>
          </ac:spMkLst>
        </pc:spChg>
      </pc:sldChg>
      <pc:sldChg chg="add">
        <pc:chgData name="Xuesu Xiao" userId="2da2dc19-76a6-42ca-a03e-a5becae5e7dc" providerId="ADAL" clId="{5F4D6347-BDA8-9640-96D9-EAD0F231631A}" dt="2022-11-20T22:59:16.988" v="196"/>
        <pc:sldMkLst>
          <pc:docMk/>
          <pc:sldMk cId="860076313" sldId="925"/>
        </pc:sldMkLst>
      </pc:sldChg>
      <pc:sldChg chg="add">
        <pc:chgData name="Xuesu Xiao" userId="2da2dc19-76a6-42ca-a03e-a5becae5e7dc" providerId="ADAL" clId="{5F4D6347-BDA8-9640-96D9-EAD0F231631A}" dt="2022-11-20T22:59:16.988" v="196"/>
        <pc:sldMkLst>
          <pc:docMk/>
          <pc:sldMk cId="527586806" sldId="926"/>
        </pc:sldMkLst>
      </pc:sldChg>
      <pc:sldChg chg="modSp add mod">
        <pc:chgData name="Xuesu Xiao" userId="2da2dc19-76a6-42ca-a03e-a5becae5e7dc" providerId="ADAL" clId="{5F4D6347-BDA8-9640-96D9-EAD0F231631A}" dt="2022-11-20T23:06:29.529" v="328" actId="5793"/>
        <pc:sldMkLst>
          <pc:docMk/>
          <pc:sldMk cId="3734888119" sldId="927"/>
        </pc:sldMkLst>
        <pc:spChg chg="mod">
          <ac:chgData name="Xuesu Xiao" userId="2da2dc19-76a6-42ca-a03e-a5becae5e7dc" providerId="ADAL" clId="{5F4D6347-BDA8-9640-96D9-EAD0F231631A}" dt="2022-11-20T23:06:29.529" v="328" actId="5793"/>
          <ac:spMkLst>
            <pc:docMk/>
            <pc:sldMk cId="3734888119" sldId="927"/>
            <ac:spMk id="3" creationId="{5A3ED291-6B43-C00A-64C5-3793EAFCCECF}"/>
          </ac:spMkLst>
        </pc:spChg>
      </pc:sldChg>
      <pc:sldChg chg="modSp add mod">
        <pc:chgData name="Xuesu Xiao" userId="2da2dc19-76a6-42ca-a03e-a5becae5e7dc" providerId="ADAL" clId="{5F4D6347-BDA8-9640-96D9-EAD0F231631A}" dt="2022-11-20T23:06:36.490" v="329" actId="5793"/>
        <pc:sldMkLst>
          <pc:docMk/>
          <pc:sldMk cId="359101543" sldId="928"/>
        </pc:sldMkLst>
        <pc:spChg chg="mod">
          <ac:chgData name="Xuesu Xiao" userId="2da2dc19-76a6-42ca-a03e-a5becae5e7dc" providerId="ADAL" clId="{5F4D6347-BDA8-9640-96D9-EAD0F231631A}" dt="2022-11-20T23:06:36.490" v="329" actId="5793"/>
          <ac:spMkLst>
            <pc:docMk/>
            <pc:sldMk cId="359101543" sldId="928"/>
            <ac:spMk id="11" creationId="{A5C233D1-1F8E-4005-8354-B412927A389A}"/>
          </ac:spMkLst>
        </pc:spChg>
      </pc:sldChg>
      <pc:sldChg chg="addSp delSp modSp add mod">
        <pc:chgData name="Xuesu Xiao" userId="2da2dc19-76a6-42ca-a03e-a5becae5e7dc" providerId="ADAL" clId="{5F4D6347-BDA8-9640-96D9-EAD0F231631A}" dt="2022-11-20T23:07:56.136" v="351"/>
        <pc:sldMkLst>
          <pc:docMk/>
          <pc:sldMk cId="1950455212" sldId="936"/>
        </pc:sldMkLst>
        <pc:spChg chg="del">
          <ac:chgData name="Xuesu Xiao" userId="2da2dc19-76a6-42ca-a03e-a5becae5e7dc" providerId="ADAL" clId="{5F4D6347-BDA8-9640-96D9-EAD0F231631A}" dt="2022-11-20T23:07:54.671" v="349" actId="478"/>
          <ac:spMkLst>
            <pc:docMk/>
            <pc:sldMk cId="1950455212" sldId="936"/>
            <ac:spMk id="2" creationId="{2E8E85E9-DE58-4645-0560-1DED0DD204E9}"/>
          </ac:spMkLst>
        </pc:spChg>
        <pc:spChg chg="mod">
          <ac:chgData name="Xuesu Xiao" userId="2da2dc19-76a6-42ca-a03e-a5becae5e7dc" providerId="ADAL" clId="{5F4D6347-BDA8-9640-96D9-EAD0F231631A}" dt="2022-11-20T22:59:17.350" v="202" actId="27636"/>
          <ac:spMkLst>
            <pc:docMk/>
            <pc:sldMk cId="1950455212" sldId="936"/>
            <ac:spMk id="3" creationId="{33FC2D0F-B731-CB84-7B60-AF4CB050B855}"/>
          </ac:spMkLst>
        </pc:spChg>
        <pc:spChg chg="mod">
          <ac:chgData name="Xuesu Xiao" userId="2da2dc19-76a6-42ca-a03e-a5becae5e7dc" providerId="ADAL" clId="{5F4D6347-BDA8-9640-96D9-EAD0F231631A}" dt="2022-11-20T23:06:41.484" v="331" actId="1076"/>
          <ac:spMkLst>
            <pc:docMk/>
            <pc:sldMk cId="1950455212" sldId="936"/>
            <ac:spMk id="17" creationId="{00F42B88-705B-8F5F-DEBD-22DF4E5CBE2C}"/>
          </ac:spMkLst>
        </pc:spChg>
        <pc:spChg chg="add del mod">
          <ac:chgData name="Xuesu Xiao" userId="2da2dc19-76a6-42ca-a03e-a5becae5e7dc" providerId="ADAL" clId="{5F4D6347-BDA8-9640-96D9-EAD0F231631A}" dt="2022-11-20T23:07:55.848" v="350" actId="478"/>
          <ac:spMkLst>
            <pc:docMk/>
            <pc:sldMk cId="1950455212" sldId="936"/>
            <ac:spMk id="19" creationId="{BF1D0755-78DD-1CE5-C9A4-6637BD9F0959}"/>
          </ac:spMkLst>
        </pc:spChg>
        <pc:spChg chg="add mod">
          <ac:chgData name="Xuesu Xiao" userId="2da2dc19-76a6-42ca-a03e-a5becae5e7dc" providerId="ADAL" clId="{5F4D6347-BDA8-9640-96D9-EAD0F231631A}" dt="2022-11-20T23:07:56.136" v="351"/>
          <ac:spMkLst>
            <pc:docMk/>
            <pc:sldMk cId="1950455212" sldId="936"/>
            <ac:spMk id="20" creationId="{14CF156B-E656-B0E9-1592-CB160F99BD2A}"/>
          </ac:spMkLst>
        </pc:spChg>
      </pc:sldChg>
      <pc:sldChg chg="modSp add mod">
        <pc:chgData name="Xuesu Xiao" userId="2da2dc19-76a6-42ca-a03e-a5becae5e7dc" providerId="ADAL" clId="{5F4D6347-BDA8-9640-96D9-EAD0F231631A}" dt="2022-11-20T23:34:57.473" v="353" actId="27636"/>
        <pc:sldMkLst>
          <pc:docMk/>
          <pc:sldMk cId="2301032078" sldId="938"/>
        </pc:sldMkLst>
        <pc:spChg chg="mod">
          <ac:chgData name="Xuesu Xiao" userId="2da2dc19-76a6-42ca-a03e-a5becae5e7dc" providerId="ADAL" clId="{5F4D6347-BDA8-9640-96D9-EAD0F231631A}" dt="2022-11-20T23:34:57.473" v="353" actId="27636"/>
          <ac:spMkLst>
            <pc:docMk/>
            <pc:sldMk cId="2301032078" sldId="938"/>
            <ac:spMk id="3" creationId="{40A03422-22BE-C7BB-35BF-CB9D1C90DF2A}"/>
          </ac:spMkLst>
        </pc:spChg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1182187124" sldId="939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2772741444" sldId="941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899730551" sldId="944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2520236080" sldId="945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2821460854" sldId="946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3942368618" sldId="947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231556659" sldId="948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554636113" sldId="949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1673621896" sldId="950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3254565120" sldId="951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3678418697" sldId="952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4105671411" sldId="953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1578118265" sldId="954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2870120494" sldId="955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3848297286" sldId="956"/>
        </pc:sldMkLst>
      </pc:sldChg>
      <pc:sldChg chg="modSp add mod">
        <pc:chgData name="Xuesu Xiao" userId="2da2dc19-76a6-42ca-a03e-a5becae5e7dc" providerId="ADAL" clId="{5F4D6347-BDA8-9640-96D9-EAD0F231631A}" dt="2022-11-20T23:36:24.910" v="359" actId="5793"/>
        <pc:sldMkLst>
          <pc:docMk/>
          <pc:sldMk cId="329974282" sldId="957"/>
        </pc:sldMkLst>
        <pc:spChg chg="mod">
          <ac:chgData name="Xuesu Xiao" userId="2da2dc19-76a6-42ca-a03e-a5becae5e7dc" providerId="ADAL" clId="{5F4D6347-BDA8-9640-96D9-EAD0F231631A}" dt="2022-11-20T23:36:24.910" v="359" actId="5793"/>
          <ac:spMkLst>
            <pc:docMk/>
            <pc:sldMk cId="329974282" sldId="957"/>
            <ac:spMk id="3" creationId="{9E694178-9748-38E8-20BF-B1378C4C7CDA}"/>
          </ac:spMkLst>
        </pc:spChg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3023487158" sldId="958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2268397214" sldId="960"/>
        </pc:sldMkLst>
      </pc:sldChg>
      <pc:sldChg chg="add del">
        <pc:chgData name="Xuesu Xiao" userId="2da2dc19-76a6-42ca-a03e-a5becae5e7dc" providerId="ADAL" clId="{5F4D6347-BDA8-9640-96D9-EAD0F231631A}" dt="2022-11-20T23:37:01.485" v="360" actId="2696"/>
        <pc:sldMkLst>
          <pc:docMk/>
          <pc:sldMk cId="2340706514" sldId="961"/>
        </pc:sldMkLst>
      </pc:sldChg>
      <pc:sldChg chg="modSp add mod">
        <pc:chgData name="Xuesu Xiao" userId="2da2dc19-76a6-42ca-a03e-a5becae5e7dc" providerId="ADAL" clId="{5F4D6347-BDA8-9640-96D9-EAD0F231631A}" dt="2022-11-20T23:37:35.572" v="364" actId="20577"/>
        <pc:sldMkLst>
          <pc:docMk/>
          <pc:sldMk cId="2600695935" sldId="962"/>
        </pc:sldMkLst>
        <pc:spChg chg="mod">
          <ac:chgData name="Xuesu Xiao" userId="2da2dc19-76a6-42ca-a03e-a5becae5e7dc" providerId="ADAL" clId="{5F4D6347-BDA8-9640-96D9-EAD0F231631A}" dt="2022-11-20T23:37:35.572" v="364" actId="20577"/>
          <ac:spMkLst>
            <pc:docMk/>
            <pc:sldMk cId="2600695935" sldId="962"/>
            <ac:spMk id="3" creationId="{E9BD4799-98DB-21B9-1C74-F40C56E25E2E}"/>
          </ac:spMkLst>
        </pc:spChg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304818906" sldId="963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1684172072" sldId="964"/>
        </pc:sldMkLst>
      </pc:sldChg>
      <pc:sldChg chg="add del">
        <pc:chgData name="Xuesu Xiao" userId="2da2dc19-76a6-42ca-a03e-a5becae5e7dc" providerId="ADAL" clId="{5F4D6347-BDA8-9640-96D9-EAD0F231631A}" dt="2022-11-20T23:37:14.378" v="361" actId="2696"/>
        <pc:sldMkLst>
          <pc:docMk/>
          <pc:sldMk cId="1319498924" sldId="965"/>
        </pc:sldMkLst>
      </pc:sldChg>
      <pc:sldChg chg="delSp add mod">
        <pc:chgData name="Xuesu Xiao" userId="2da2dc19-76a6-42ca-a03e-a5becae5e7dc" providerId="ADAL" clId="{5F4D6347-BDA8-9640-96D9-EAD0F231631A}" dt="2022-11-20T23:37:41.229" v="365" actId="478"/>
        <pc:sldMkLst>
          <pc:docMk/>
          <pc:sldMk cId="1612942382" sldId="966"/>
        </pc:sldMkLst>
        <pc:spChg chg="del">
          <ac:chgData name="Xuesu Xiao" userId="2da2dc19-76a6-42ca-a03e-a5becae5e7dc" providerId="ADAL" clId="{5F4D6347-BDA8-9640-96D9-EAD0F231631A}" dt="2022-11-20T23:37:41.229" v="365" actId="478"/>
          <ac:spMkLst>
            <pc:docMk/>
            <pc:sldMk cId="1612942382" sldId="966"/>
            <ac:spMk id="7" creationId="{28FE2A58-32E2-5AA7-B0C5-0AD87CA952CC}"/>
          </ac:spMkLst>
        </pc:spChg>
      </pc:sldChg>
      <pc:sldChg chg="modSp add mod">
        <pc:chgData name="Xuesu Xiao" userId="2da2dc19-76a6-42ca-a03e-a5becae5e7dc" providerId="ADAL" clId="{5F4D6347-BDA8-9640-96D9-EAD0F231631A}" dt="2022-11-20T23:37:51.832" v="367" actId="20577"/>
        <pc:sldMkLst>
          <pc:docMk/>
          <pc:sldMk cId="3274957520" sldId="967"/>
        </pc:sldMkLst>
        <pc:spChg chg="mod">
          <ac:chgData name="Xuesu Xiao" userId="2da2dc19-76a6-42ca-a03e-a5becae5e7dc" providerId="ADAL" clId="{5F4D6347-BDA8-9640-96D9-EAD0F231631A}" dt="2022-11-20T23:37:51.832" v="367" actId="20577"/>
          <ac:spMkLst>
            <pc:docMk/>
            <pc:sldMk cId="3274957520" sldId="967"/>
            <ac:spMk id="3" creationId="{3B774639-A6BA-D76F-2737-31831BCB37C6}"/>
          </ac:spMkLst>
        </pc:spChg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3452516148" sldId="968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2520568078" sldId="969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793714017" sldId="970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3190635093" sldId="971"/>
        </pc:sldMkLst>
      </pc:sldChg>
      <pc:sldChg chg="modSp add mod">
        <pc:chgData name="Xuesu Xiao" userId="2da2dc19-76a6-42ca-a03e-a5becae5e7dc" providerId="ADAL" clId="{5F4D6347-BDA8-9640-96D9-EAD0F231631A}" dt="2022-11-20T23:38:10.522" v="381" actId="167"/>
        <pc:sldMkLst>
          <pc:docMk/>
          <pc:sldMk cId="2748322385" sldId="972"/>
        </pc:sldMkLst>
        <pc:picChg chg="mod">
          <ac:chgData name="Xuesu Xiao" userId="2da2dc19-76a6-42ca-a03e-a5becae5e7dc" providerId="ADAL" clId="{5F4D6347-BDA8-9640-96D9-EAD0F231631A}" dt="2022-11-20T23:38:10.522" v="381" actId="167"/>
          <ac:picMkLst>
            <pc:docMk/>
            <pc:sldMk cId="2748322385" sldId="972"/>
            <ac:picMk id="6" creationId="{BA755CCE-CC64-8DEC-EAAF-22BCD6CE5D5B}"/>
          </ac:picMkLst>
        </pc:picChg>
      </pc:sldChg>
      <pc:sldChg chg="modSp add mod">
        <pc:chgData name="Xuesu Xiao" userId="2da2dc19-76a6-42ca-a03e-a5becae5e7dc" providerId="ADAL" clId="{5F4D6347-BDA8-9640-96D9-EAD0F231631A}" dt="2022-11-20T23:38:37.773" v="387" actId="14100"/>
        <pc:sldMkLst>
          <pc:docMk/>
          <pc:sldMk cId="2925250978" sldId="973"/>
        </pc:sldMkLst>
        <pc:spChg chg="mod">
          <ac:chgData name="Xuesu Xiao" userId="2da2dc19-76a6-42ca-a03e-a5becae5e7dc" providerId="ADAL" clId="{5F4D6347-BDA8-9640-96D9-EAD0F231631A}" dt="2022-11-20T23:38:37.773" v="387" actId="14100"/>
          <ac:spMkLst>
            <pc:docMk/>
            <pc:sldMk cId="2925250978" sldId="973"/>
            <ac:spMk id="3" creationId="{E9B788B1-722A-D760-CB45-562666DD9966}"/>
          </ac:spMkLst>
        </pc:spChg>
        <pc:picChg chg="mod">
          <ac:chgData name="Xuesu Xiao" userId="2da2dc19-76a6-42ca-a03e-a5becae5e7dc" providerId="ADAL" clId="{5F4D6347-BDA8-9640-96D9-EAD0F231631A}" dt="2022-11-20T23:38:25.382" v="385" actId="1076"/>
          <ac:picMkLst>
            <pc:docMk/>
            <pc:sldMk cId="2925250978" sldId="973"/>
            <ac:picMk id="6" creationId="{E244C464-736F-CDB7-8040-AECABC41CD7C}"/>
          </ac:picMkLst>
        </pc:picChg>
      </pc:sldChg>
      <pc:sldChg chg="modSp add mod">
        <pc:chgData name="Xuesu Xiao" userId="2da2dc19-76a6-42ca-a03e-a5becae5e7dc" providerId="ADAL" clId="{5F4D6347-BDA8-9640-96D9-EAD0F231631A}" dt="2022-11-20T23:38:56.160" v="391" actId="1076"/>
        <pc:sldMkLst>
          <pc:docMk/>
          <pc:sldMk cId="404747846" sldId="975"/>
        </pc:sldMkLst>
        <pc:spChg chg="mod">
          <ac:chgData name="Xuesu Xiao" userId="2da2dc19-76a6-42ca-a03e-a5becae5e7dc" providerId="ADAL" clId="{5F4D6347-BDA8-9640-96D9-EAD0F231631A}" dt="2022-11-20T23:38:48.252" v="389" actId="20577"/>
          <ac:spMkLst>
            <pc:docMk/>
            <pc:sldMk cId="404747846" sldId="975"/>
            <ac:spMk id="3" creationId="{6900CD70-6211-04CB-5447-AB6B3F49D22E}"/>
          </ac:spMkLst>
        </pc:spChg>
        <pc:picChg chg="mod">
          <ac:chgData name="Xuesu Xiao" userId="2da2dc19-76a6-42ca-a03e-a5becae5e7dc" providerId="ADAL" clId="{5F4D6347-BDA8-9640-96D9-EAD0F231631A}" dt="2022-11-20T23:38:56.160" v="391" actId="1076"/>
          <ac:picMkLst>
            <pc:docMk/>
            <pc:sldMk cId="404747846" sldId="975"/>
            <ac:picMk id="6" creationId="{706CD569-45B2-38C1-EA55-73BDB28C232E}"/>
          </ac:picMkLst>
        </pc:picChg>
      </pc:sldChg>
      <pc:sldChg chg="add del">
        <pc:chgData name="Xuesu Xiao" userId="2da2dc19-76a6-42ca-a03e-a5becae5e7dc" providerId="ADAL" clId="{5F4D6347-BDA8-9640-96D9-EAD0F231631A}" dt="2022-11-20T23:39:00.687" v="392" actId="2696"/>
        <pc:sldMkLst>
          <pc:docMk/>
          <pc:sldMk cId="1188317198" sldId="976"/>
        </pc:sldMkLst>
      </pc:sldChg>
      <pc:sldChg chg="add del">
        <pc:chgData name="Xuesu Xiao" userId="2da2dc19-76a6-42ca-a03e-a5becae5e7dc" providerId="ADAL" clId="{5F4D6347-BDA8-9640-96D9-EAD0F231631A}" dt="2022-11-20T23:39:01.370" v="393" actId="2696"/>
        <pc:sldMkLst>
          <pc:docMk/>
          <pc:sldMk cId="789556585" sldId="977"/>
        </pc:sldMkLst>
      </pc:sldChg>
      <pc:sldChg chg="addSp delSp modSp add mod">
        <pc:chgData name="Xuesu Xiao" userId="2da2dc19-76a6-42ca-a03e-a5becae5e7dc" providerId="ADAL" clId="{5F4D6347-BDA8-9640-96D9-EAD0F231631A}" dt="2022-11-20T23:07:49.040" v="348"/>
        <pc:sldMkLst>
          <pc:docMk/>
          <pc:sldMk cId="2475089556" sldId="1013"/>
        </pc:sldMkLst>
        <pc:spChg chg="del">
          <ac:chgData name="Xuesu Xiao" userId="2da2dc19-76a6-42ca-a03e-a5becae5e7dc" providerId="ADAL" clId="{5F4D6347-BDA8-9640-96D9-EAD0F231631A}" dt="2022-11-20T23:07:47.841" v="346" actId="478"/>
          <ac:spMkLst>
            <pc:docMk/>
            <pc:sldMk cId="2475089556" sldId="1013"/>
            <ac:spMk id="2" creationId="{2E8E85E9-DE58-4645-0560-1DED0DD204E9}"/>
          </ac:spMkLst>
        </pc:spChg>
        <pc:spChg chg="mod">
          <ac:chgData name="Xuesu Xiao" userId="2da2dc19-76a6-42ca-a03e-a5becae5e7dc" providerId="ADAL" clId="{5F4D6347-BDA8-9640-96D9-EAD0F231631A}" dt="2022-11-20T22:59:17.429" v="203" actId="27636"/>
          <ac:spMkLst>
            <pc:docMk/>
            <pc:sldMk cId="2475089556" sldId="1013"/>
            <ac:spMk id="3" creationId="{33FC2D0F-B731-CB84-7B60-AF4CB050B855}"/>
          </ac:spMkLst>
        </pc:spChg>
        <pc:spChg chg="add del mod">
          <ac:chgData name="Xuesu Xiao" userId="2da2dc19-76a6-42ca-a03e-a5becae5e7dc" providerId="ADAL" clId="{5F4D6347-BDA8-9640-96D9-EAD0F231631A}" dt="2022-11-20T23:07:48.731" v="347" actId="478"/>
          <ac:spMkLst>
            <pc:docMk/>
            <pc:sldMk cId="2475089556" sldId="1013"/>
            <ac:spMk id="20" creationId="{820C9AE7-25FF-4950-2095-9FB4CC3A0263}"/>
          </ac:spMkLst>
        </pc:spChg>
        <pc:spChg chg="add mod">
          <ac:chgData name="Xuesu Xiao" userId="2da2dc19-76a6-42ca-a03e-a5becae5e7dc" providerId="ADAL" clId="{5F4D6347-BDA8-9640-96D9-EAD0F231631A}" dt="2022-11-20T23:07:49.040" v="348"/>
          <ac:spMkLst>
            <pc:docMk/>
            <pc:sldMk cId="2475089556" sldId="1013"/>
            <ac:spMk id="21" creationId="{6D739D9D-E245-B258-1752-0E2AB37D0B91}"/>
          </ac:spMkLst>
        </pc:spChg>
      </pc:sldChg>
      <pc:sldChg chg="addSp delSp modSp add mod">
        <pc:chgData name="Xuesu Xiao" userId="2da2dc19-76a6-42ca-a03e-a5becae5e7dc" providerId="ADAL" clId="{5F4D6347-BDA8-9640-96D9-EAD0F231631A}" dt="2022-11-20T23:07:44.620" v="345"/>
        <pc:sldMkLst>
          <pc:docMk/>
          <pc:sldMk cId="412140171" sldId="1014"/>
        </pc:sldMkLst>
        <pc:spChg chg="del">
          <ac:chgData name="Xuesu Xiao" userId="2da2dc19-76a6-42ca-a03e-a5becae5e7dc" providerId="ADAL" clId="{5F4D6347-BDA8-9640-96D9-EAD0F231631A}" dt="2022-11-20T23:07:39.998" v="341" actId="478"/>
          <ac:spMkLst>
            <pc:docMk/>
            <pc:sldMk cId="412140171" sldId="1014"/>
            <ac:spMk id="2" creationId="{2E8E85E9-DE58-4645-0560-1DED0DD204E9}"/>
          </ac:spMkLst>
        </pc:spChg>
        <pc:spChg chg="mod">
          <ac:chgData name="Xuesu Xiao" userId="2da2dc19-76a6-42ca-a03e-a5becae5e7dc" providerId="ADAL" clId="{5F4D6347-BDA8-9640-96D9-EAD0F231631A}" dt="2022-11-20T22:59:17.474" v="204" actId="27636"/>
          <ac:spMkLst>
            <pc:docMk/>
            <pc:sldMk cId="412140171" sldId="1014"/>
            <ac:spMk id="3" creationId="{33FC2D0F-B731-CB84-7B60-AF4CB050B855}"/>
          </ac:spMkLst>
        </pc:spChg>
        <pc:spChg chg="add del mod">
          <ac:chgData name="Xuesu Xiao" userId="2da2dc19-76a6-42ca-a03e-a5becae5e7dc" providerId="ADAL" clId="{5F4D6347-BDA8-9640-96D9-EAD0F231631A}" dt="2022-11-20T23:07:44.225" v="344" actId="478"/>
          <ac:spMkLst>
            <pc:docMk/>
            <pc:sldMk cId="412140171" sldId="1014"/>
            <ac:spMk id="20" creationId="{E6E3AF62-1C95-352D-6718-89FF42BB71BE}"/>
          </ac:spMkLst>
        </pc:spChg>
        <pc:spChg chg="add del mod">
          <ac:chgData name="Xuesu Xiao" userId="2da2dc19-76a6-42ca-a03e-a5becae5e7dc" providerId="ADAL" clId="{5F4D6347-BDA8-9640-96D9-EAD0F231631A}" dt="2022-11-20T23:07:43.019" v="343"/>
          <ac:spMkLst>
            <pc:docMk/>
            <pc:sldMk cId="412140171" sldId="1014"/>
            <ac:spMk id="21" creationId="{1E0EB5F3-F01D-DAC3-8485-CD7846275FD9}"/>
          </ac:spMkLst>
        </pc:spChg>
        <pc:spChg chg="add mod">
          <ac:chgData name="Xuesu Xiao" userId="2da2dc19-76a6-42ca-a03e-a5becae5e7dc" providerId="ADAL" clId="{5F4D6347-BDA8-9640-96D9-EAD0F231631A}" dt="2022-11-20T23:07:44.620" v="345"/>
          <ac:spMkLst>
            <pc:docMk/>
            <pc:sldMk cId="412140171" sldId="1014"/>
            <ac:spMk id="22" creationId="{4B9CDAE8-C31B-1133-E23C-14DE59E26E0A}"/>
          </ac:spMkLst>
        </pc:spChg>
      </pc:sldChg>
      <pc:sldChg chg="delSp modSp add mod">
        <pc:chgData name="Xuesu Xiao" userId="2da2dc19-76a6-42ca-a03e-a5becae5e7dc" providerId="ADAL" clId="{5F4D6347-BDA8-9640-96D9-EAD0F231631A}" dt="2022-11-20T20:48:19.095" v="112" actId="478"/>
        <pc:sldMkLst>
          <pc:docMk/>
          <pc:sldMk cId="966511968" sldId="1018"/>
        </pc:sldMkLst>
        <pc:spChg chg="mod">
          <ac:chgData name="Xuesu Xiao" userId="2da2dc19-76a6-42ca-a03e-a5becae5e7dc" providerId="ADAL" clId="{5F4D6347-BDA8-9640-96D9-EAD0F231631A}" dt="2022-11-20T20:46:40.381" v="93" actId="27636"/>
          <ac:spMkLst>
            <pc:docMk/>
            <pc:sldMk cId="966511968" sldId="1018"/>
            <ac:spMk id="9" creationId="{FAAE12F7-59D1-4792-56B4-FE311793BABA}"/>
          </ac:spMkLst>
        </pc:spChg>
        <pc:picChg chg="del">
          <ac:chgData name="Xuesu Xiao" userId="2da2dc19-76a6-42ca-a03e-a5becae5e7dc" providerId="ADAL" clId="{5F4D6347-BDA8-9640-96D9-EAD0F231631A}" dt="2022-11-20T20:48:19.095" v="112" actId="478"/>
          <ac:picMkLst>
            <pc:docMk/>
            <pc:sldMk cId="966511968" sldId="1018"/>
            <ac:picMk id="11" creationId="{600D8952-2D75-3384-891A-FFC421C36923}"/>
          </ac:picMkLst>
        </pc:picChg>
      </pc:sldChg>
      <pc:sldChg chg="delSp add mod">
        <pc:chgData name="Xuesu Xiao" userId="2da2dc19-76a6-42ca-a03e-a5becae5e7dc" providerId="ADAL" clId="{5F4D6347-BDA8-9640-96D9-EAD0F231631A}" dt="2022-11-20T20:47:59.521" v="108" actId="478"/>
        <pc:sldMkLst>
          <pc:docMk/>
          <pc:sldMk cId="204818581" sldId="1020"/>
        </pc:sldMkLst>
        <pc:picChg chg="del">
          <ac:chgData name="Xuesu Xiao" userId="2da2dc19-76a6-42ca-a03e-a5becae5e7dc" providerId="ADAL" clId="{5F4D6347-BDA8-9640-96D9-EAD0F231631A}" dt="2022-11-20T20:47:59.521" v="108" actId="478"/>
          <ac:picMkLst>
            <pc:docMk/>
            <pc:sldMk cId="204818581" sldId="1020"/>
            <ac:picMk id="6" creationId="{9AB060A2-DC23-21BE-054F-5B606679DC3C}"/>
          </ac:picMkLst>
        </pc:picChg>
      </pc:sldChg>
      <pc:sldChg chg="delSp add mod">
        <pc:chgData name="Xuesu Xiao" userId="2da2dc19-76a6-42ca-a03e-a5becae5e7dc" providerId="ADAL" clId="{5F4D6347-BDA8-9640-96D9-EAD0F231631A}" dt="2022-11-20T20:48:02.693" v="109" actId="478"/>
        <pc:sldMkLst>
          <pc:docMk/>
          <pc:sldMk cId="1224252432" sldId="1021"/>
        </pc:sldMkLst>
        <pc:picChg chg="del">
          <ac:chgData name="Xuesu Xiao" userId="2da2dc19-76a6-42ca-a03e-a5becae5e7dc" providerId="ADAL" clId="{5F4D6347-BDA8-9640-96D9-EAD0F231631A}" dt="2022-11-20T20:48:02.693" v="109" actId="478"/>
          <ac:picMkLst>
            <pc:docMk/>
            <pc:sldMk cId="1224252432" sldId="1021"/>
            <ac:picMk id="6" creationId="{9AB060A2-DC23-21BE-054F-5B606679DC3C}"/>
          </ac:picMkLst>
        </pc:picChg>
      </pc:sldChg>
      <pc:sldChg chg="delSp modSp add mod">
        <pc:chgData name="Xuesu Xiao" userId="2da2dc19-76a6-42ca-a03e-a5becae5e7dc" providerId="ADAL" clId="{5F4D6347-BDA8-9640-96D9-EAD0F231631A}" dt="2022-11-20T20:48:10.774" v="111" actId="1076"/>
        <pc:sldMkLst>
          <pc:docMk/>
          <pc:sldMk cId="1381678752" sldId="1022"/>
        </pc:sldMkLst>
        <pc:spChg chg="mod">
          <ac:chgData name="Xuesu Xiao" userId="2da2dc19-76a6-42ca-a03e-a5becae5e7dc" providerId="ADAL" clId="{5F4D6347-BDA8-9640-96D9-EAD0F231631A}" dt="2022-11-20T20:46:40.327" v="92" actId="27636"/>
          <ac:spMkLst>
            <pc:docMk/>
            <pc:sldMk cId="1381678752" sldId="1022"/>
            <ac:spMk id="9" creationId="{FAAE12F7-59D1-4792-56B4-FE311793BABA}"/>
          </ac:spMkLst>
        </pc:spChg>
        <pc:picChg chg="del">
          <ac:chgData name="Xuesu Xiao" userId="2da2dc19-76a6-42ca-a03e-a5becae5e7dc" providerId="ADAL" clId="{5F4D6347-BDA8-9640-96D9-EAD0F231631A}" dt="2022-11-20T20:48:04.579" v="110" actId="478"/>
          <ac:picMkLst>
            <pc:docMk/>
            <pc:sldMk cId="1381678752" sldId="1022"/>
            <ac:picMk id="6" creationId="{9AB060A2-DC23-21BE-054F-5B606679DC3C}"/>
          </ac:picMkLst>
        </pc:picChg>
        <pc:picChg chg="mod">
          <ac:chgData name="Xuesu Xiao" userId="2da2dc19-76a6-42ca-a03e-a5becae5e7dc" providerId="ADAL" clId="{5F4D6347-BDA8-9640-96D9-EAD0F231631A}" dt="2022-11-20T20:48:10.774" v="111" actId="1076"/>
          <ac:picMkLst>
            <pc:docMk/>
            <pc:sldMk cId="1381678752" sldId="1022"/>
            <ac:picMk id="10" creationId="{7AC01209-8311-92E5-FD37-52CA14F768CA}"/>
          </ac:picMkLst>
        </pc:picChg>
      </pc:sldChg>
      <pc:sldChg chg="delSp modSp add mod">
        <pc:chgData name="Xuesu Xiao" userId="2da2dc19-76a6-42ca-a03e-a5becae5e7dc" providerId="ADAL" clId="{5F4D6347-BDA8-9640-96D9-EAD0F231631A}" dt="2022-11-20T20:48:29.202" v="113" actId="478"/>
        <pc:sldMkLst>
          <pc:docMk/>
          <pc:sldMk cId="1072633780" sldId="1023"/>
        </pc:sldMkLst>
        <pc:spChg chg="mod">
          <ac:chgData name="Xuesu Xiao" userId="2da2dc19-76a6-42ca-a03e-a5becae5e7dc" providerId="ADAL" clId="{5F4D6347-BDA8-9640-96D9-EAD0F231631A}" dt="2022-11-20T20:46:40.421" v="94" actId="27636"/>
          <ac:spMkLst>
            <pc:docMk/>
            <pc:sldMk cId="1072633780" sldId="1023"/>
            <ac:spMk id="9" creationId="{FAAE12F7-59D1-4792-56B4-FE311793BABA}"/>
          </ac:spMkLst>
        </pc:spChg>
        <pc:picChg chg="del">
          <ac:chgData name="Xuesu Xiao" userId="2da2dc19-76a6-42ca-a03e-a5becae5e7dc" providerId="ADAL" clId="{5F4D6347-BDA8-9640-96D9-EAD0F231631A}" dt="2022-11-20T20:48:29.202" v="113" actId="478"/>
          <ac:picMkLst>
            <pc:docMk/>
            <pc:sldMk cId="1072633780" sldId="1023"/>
            <ac:picMk id="11" creationId="{600D8952-2D75-3384-891A-FFC421C36923}"/>
          </ac:picMkLst>
        </pc:picChg>
      </pc:sldChg>
      <pc:sldChg chg="delSp modSp add mod">
        <pc:chgData name="Xuesu Xiao" userId="2da2dc19-76a6-42ca-a03e-a5becae5e7dc" providerId="ADAL" clId="{5F4D6347-BDA8-9640-96D9-EAD0F231631A}" dt="2022-11-20T20:48:44.238" v="115" actId="478"/>
        <pc:sldMkLst>
          <pc:docMk/>
          <pc:sldMk cId="3745275095" sldId="1024"/>
        </pc:sldMkLst>
        <pc:spChg chg="mod">
          <ac:chgData name="Xuesu Xiao" userId="2da2dc19-76a6-42ca-a03e-a5becae5e7dc" providerId="ADAL" clId="{5F4D6347-BDA8-9640-96D9-EAD0F231631A}" dt="2022-11-20T20:46:40.552" v="96" actId="27636"/>
          <ac:spMkLst>
            <pc:docMk/>
            <pc:sldMk cId="3745275095" sldId="1024"/>
            <ac:spMk id="9" creationId="{FAAE12F7-59D1-4792-56B4-FE311793BABA}"/>
          </ac:spMkLst>
        </pc:spChg>
        <pc:picChg chg="del">
          <ac:chgData name="Xuesu Xiao" userId="2da2dc19-76a6-42ca-a03e-a5becae5e7dc" providerId="ADAL" clId="{5F4D6347-BDA8-9640-96D9-EAD0F231631A}" dt="2022-11-20T20:48:44.238" v="115" actId="478"/>
          <ac:picMkLst>
            <pc:docMk/>
            <pc:sldMk cId="3745275095" sldId="1024"/>
            <ac:picMk id="11" creationId="{600D8952-2D75-3384-891A-FFC421C36923}"/>
          </ac:picMkLst>
        </pc:picChg>
      </pc:sldChg>
      <pc:sldChg chg="delSp modSp add mod">
        <pc:chgData name="Xuesu Xiao" userId="2da2dc19-76a6-42ca-a03e-a5becae5e7dc" providerId="ADAL" clId="{5F4D6347-BDA8-9640-96D9-EAD0F231631A}" dt="2022-11-20T20:48:38.969" v="114" actId="478"/>
        <pc:sldMkLst>
          <pc:docMk/>
          <pc:sldMk cId="795116128" sldId="1025"/>
        </pc:sldMkLst>
        <pc:spChg chg="mod">
          <ac:chgData name="Xuesu Xiao" userId="2da2dc19-76a6-42ca-a03e-a5becae5e7dc" providerId="ADAL" clId="{5F4D6347-BDA8-9640-96D9-EAD0F231631A}" dt="2022-11-20T20:46:40.494" v="95" actId="27636"/>
          <ac:spMkLst>
            <pc:docMk/>
            <pc:sldMk cId="795116128" sldId="1025"/>
            <ac:spMk id="9" creationId="{FAAE12F7-59D1-4792-56B4-FE311793BABA}"/>
          </ac:spMkLst>
        </pc:spChg>
        <pc:picChg chg="del">
          <ac:chgData name="Xuesu Xiao" userId="2da2dc19-76a6-42ca-a03e-a5becae5e7dc" providerId="ADAL" clId="{5F4D6347-BDA8-9640-96D9-EAD0F231631A}" dt="2022-11-20T20:48:38.969" v="114" actId="478"/>
          <ac:picMkLst>
            <pc:docMk/>
            <pc:sldMk cId="795116128" sldId="1025"/>
            <ac:picMk id="11" creationId="{600D8952-2D75-3384-891A-FFC421C36923}"/>
          </ac:picMkLst>
        </pc:picChg>
      </pc:sldChg>
      <pc:sldChg chg="modSp add mod">
        <pc:chgData name="Xuesu Xiao" userId="2da2dc19-76a6-42ca-a03e-a5becae5e7dc" providerId="ADAL" clId="{5F4D6347-BDA8-9640-96D9-EAD0F231631A}" dt="2022-11-20T23:07:35.612" v="340" actId="1035"/>
        <pc:sldMkLst>
          <pc:docMk/>
          <pc:sldMk cId="3534640115" sldId="1026"/>
        </pc:sldMkLst>
        <pc:spChg chg="mod">
          <ac:chgData name="Xuesu Xiao" userId="2da2dc19-76a6-42ca-a03e-a5becae5e7dc" providerId="ADAL" clId="{5F4D6347-BDA8-9640-96D9-EAD0F231631A}" dt="2022-11-20T23:07:35.612" v="340" actId="1035"/>
          <ac:spMkLst>
            <pc:docMk/>
            <pc:sldMk cId="3534640115" sldId="1026"/>
            <ac:spMk id="2" creationId="{2E8E85E9-DE58-4645-0560-1DED0DD204E9}"/>
          </ac:spMkLst>
        </pc:spChg>
        <pc:spChg chg="mod">
          <ac:chgData name="Xuesu Xiao" userId="2da2dc19-76a6-42ca-a03e-a5becae5e7dc" providerId="ADAL" clId="{5F4D6347-BDA8-9640-96D9-EAD0F231631A}" dt="2022-11-20T22:59:17.514" v="205" actId="27636"/>
          <ac:spMkLst>
            <pc:docMk/>
            <pc:sldMk cId="3534640115" sldId="1026"/>
            <ac:spMk id="3" creationId="{33FC2D0F-B731-CB84-7B60-AF4CB050B855}"/>
          </ac:spMkLst>
        </pc:spChg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1615115224" sldId="1028"/>
        </pc:sldMkLst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2311890616" sldId="1029"/>
        </pc:sldMkLst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677707631" sldId="1030"/>
        </pc:sldMkLst>
      </pc:sldChg>
      <pc:sldChg chg="modSp add del mod">
        <pc:chgData name="Xuesu Xiao" userId="2da2dc19-76a6-42ca-a03e-a5becae5e7dc" providerId="ADAL" clId="{5F4D6347-BDA8-9640-96D9-EAD0F231631A}" dt="2022-11-20T20:46:51.119" v="103" actId="2696"/>
        <pc:sldMkLst>
          <pc:docMk/>
          <pc:sldMk cId="3664979432" sldId="1031"/>
        </pc:sldMkLst>
        <pc:spChg chg="mod">
          <ac:chgData name="Xuesu Xiao" userId="2da2dc19-76a6-42ca-a03e-a5becae5e7dc" providerId="ADAL" clId="{5F4D6347-BDA8-9640-96D9-EAD0F231631A}" dt="2022-11-20T20:46:40.214" v="90" actId="27636"/>
          <ac:spMkLst>
            <pc:docMk/>
            <pc:sldMk cId="3664979432" sldId="1031"/>
            <ac:spMk id="3" creationId="{F02E9201-6B67-0F6F-2ECC-16D0C99B0008}"/>
          </ac:spMkLst>
        </pc:spChg>
      </pc:sldChg>
      <pc:sldChg chg="add">
        <pc:chgData name="Xuesu Xiao" userId="2da2dc19-76a6-42ca-a03e-a5becae5e7dc" providerId="ADAL" clId="{5F4D6347-BDA8-9640-96D9-EAD0F231631A}" dt="2022-11-20T22:58:25.483" v="173"/>
        <pc:sldMkLst>
          <pc:docMk/>
          <pc:sldMk cId="3732148601" sldId="1031"/>
        </pc:sldMkLst>
      </pc:sldChg>
    </pc:docChg>
  </pc:docChgLst>
  <pc:docChgLst>
    <pc:chgData name="Xuesu Xiao" userId="2da2dc19-76a6-42ca-a03e-a5becae5e7dc" providerId="ADAL" clId="{C7E96C78-2380-9841-B78E-3D7EC686BF62}"/>
    <pc:docChg chg="delSld modSld">
      <pc:chgData name="Xuesu Xiao" userId="2da2dc19-76a6-42ca-a03e-a5becae5e7dc" providerId="ADAL" clId="{C7E96C78-2380-9841-B78E-3D7EC686BF62}" dt="2022-11-20T04:03:32.847" v="62" actId="2696"/>
      <pc:docMkLst>
        <pc:docMk/>
      </pc:docMkLst>
      <pc:sldChg chg="modSp mod">
        <pc:chgData name="Xuesu Xiao" userId="2da2dc19-76a6-42ca-a03e-a5becae5e7dc" providerId="ADAL" clId="{C7E96C78-2380-9841-B78E-3D7EC686BF62}" dt="2022-11-20T04:03:24.713" v="2" actId="20577"/>
        <pc:sldMkLst>
          <pc:docMk/>
          <pc:sldMk cId="2969206148" sldId="256"/>
        </pc:sldMkLst>
        <pc:spChg chg="mod">
          <ac:chgData name="Xuesu Xiao" userId="2da2dc19-76a6-42ca-a03e-a5becae5e7dc" providerId="ADAL" clId="{C7E96C78-2380-9841-B78E-3D7EC686BF62}" dt="2022-11-20T04:03:24.713" v="2" actId="20577"/>
          <ac:spMkLst>
            <pc:docMk/>
            <pc:sldMk cId="2969206148" sldId="256"/>
            <ac:spMk id="2" creationId="{A600D3CE-C200-DF17-E8F3-428208355F41}"/>
          </ac:spMkLst>
        </pc:spChg>
      </pc:sldChg>
      <pc:sldChg chg="del">
        <pc:chgData name="Xuesu Xiao" userId="2da2dc19-76a6-42ca-a03e-a5becae5e7dc" providerId="ADAL" clId="{C7E96C78-2380-9841-B78E-3D7EC686BF62}" dt="2022-11-20T04:03:32.830" v="44" actId="2696"/>
        <pc:sldMkLst>
          <pc:docMk/>
          <pc:sldMk cId="2785254642" sldId="414"/>
        </pc:sldMkLst>
      </pc:sldChg>
      <pc:sldChg chg="del">
        <pc:chgData name="Xuesu Xiao" userId="2da2dc19-76a6-42ca-a03e-a5becae5e7dc" providerId="ADAL" clId="{C7E96C78-2380-9841-B78E-3D7EC686BF62}" dt="2022-11-20T04:03:32.786" v="5" actId="2696"/>
        <pc:sldMkLst>
          <pc:docMk/>
          <pc:sldMk cId="2792353199" sldId="426"/>
        </pc:sldMkLst>
      </pc:sldChg>
      <pc:sldChg chg="del">
        <pc:chgData name="Xuesu Xiao" userId="2da2dc19-76a6-42ca-a03e-a5becae5e7dc" providerId="ADAL" clId="{C7E96C78-2380-9841-B78E-3D7EC686BF62}" dt="2022-11-20T04:03:32.833" v="47" actId="2696"/>
        <pc:sldMkLst>
          <pc:docMk/>
          <pc:sldMk cId="414340722" sldId="427"/>
        </pc:sldMkLst>
      </pc:sldChg>
      <pc:sldChg chg="del">
        <pc:chgData name="Xuesu Xiao" userId="2da2dc19-76a6-42ca-a03e-a5becae5e7dc" providerId="ADAL" clId="{C7E96C78-2380-9841-B78E-3D7EC686BF62}" dt="2022-11-20T04:03:32.809" v="23" actId="2696"/>
        <pc:sldMkLst>
          <pc:docMk/>
          <pc:sldMk cId="2060241144" sldId="428"/>
        </pc:sldMkLst>
      </pc:sldChg>
      <pc:sldChg chg="del">
        <pc:chgData name="Xuesu Xiao" userId="2da2dc19-76a6-42ca-a03e-a5becae5e7dc" providerId="ADAL" clId="{C7E96C78-2380-9841-B78E-3D7EC686BF62}" dt="2022-11-20T04:03:32.810" v="24" actId="2696"/>
        <pc:sldMkLst>
          <pc:docMk/>
          <pc:sldMk cId="4119856068" sldId="438"/>
        </pc:sldMkLst>
      </pc:sldChg>
      <pc:sldChg chg="del">
        <pc:chgData name="Xuesu Xiao" userId="2da2dc19-76a6-42ca-a03e-a5becae5e7dc" providerId="ADAL" clId="{C7E96C78-2380-9841-B78E-3D7EC686BF62}" dt="2022-11-20T04:03:32.796" v="12" actId="2696"/>
        <pc:sldMkLst>
          <pc:docMk/>
          <pc:sldMk cId="3336362259" sldId="439"/>
        </pc:sldMkLst>
      </pc:sldChg>
      <pc:sldChg chg="del">
        <pc:chgData name="Xuesu Xiao" userId="2da2dc19-76a6-42ca-a03e-a5becae5e7dc" providerId="ADAL" clId="{C7E96C78-2380-9841-B78E-3D7EC686BF62}" dt="2022-11-20T04:03:32.801" v="16" actId="2696"/>
        <pc:sldMkLst>
          <pc:docMk/>
          <pc:sldMk cId="232814697" sldId="440"/>
        </pc:sldMkLst>
      </pc:sldChg>
      <pc:sldChg chg="del">
        <pc:chgData name="Xuesu Xiao" userId="2da2dc19-76a6-42ca-a03e-a5becae5e7dc" providerId="ADAL" clId="{C7E96C78-2380-9841-B78E-3D7EC686BF62}" dt="2022-11-20T04:03:32.784" v="4" actId="2696"/>
        <pc:sldMkLst>
          <pc:docMk/>
          <pc:sldMk cId="4206366031" sldId="442"/>
        </pc:sldMkLst>
      </pc:sldChg>
      <pc:sldChg chg="del">
        <pc:chgData name="Xuesu Xiao" userId="2da2dc19-76a6-42ca-a03e-a5becae5e7dc" providerId="ADAL" clId="{C7E96C78-2380-9841-B78E-3D7EC686BF62}" dt="2022-11-20T04:03:32.812" v="26" actId="2696"/>
        <pc:sldMkLst>
          <pc:docMk/>
          <pc:sldMk cId="1343189778" sldId="443"/>
        </pc:sldMkLst>
      </pc:sldChg>
      <pc:sldChg chg="del">
        <pc:chgData name="Xuesu Xiao" userId="2da2dc19-76a6-42ca-a03e-a5becae5e7dc" providerId="ADAL" clId="{C7E96C78-2380-9841-B78E-3D7EC686BF62}" dt="2022-11-20T04:03:32.824" v="38" actId="2696"/>
        <pc:sldMkLst>
          <pc:docMk/>
          <pc:sldMk cId="1417212444" sldId="444"/>
        </pc:sldMkLst>
      </pc:sldChg>
      <pc:sldChg chg="del">
        <pc:chgData name="Xuesu Xiao" userId="2da2dc19-76a6-42ca-a03e-a5becae5e7dc" providerId="ADAL" clId="{C7E96C78-2380-9841-B78E-3D7EC686BF62}" dt="2022-11-20T04:03:32.823" v="37" actId="2696"/>
        <pc:sldMkLst>
          <pc:docMk/>
          <pc:sldMk cId="1632346696" sldId="445"/>
        </pc:sldMkLst>
      </pc:sldChg>
      <pc:sldChg chg="del">
        <pc:chgData name="Xuesu Xiao" userId="2da2dc19-76a6-42ca-a03e-a5becae5e7dc" providerId="ADAL" clId="{C7E96C78-2380-9841-B78E-3D7EC686BF62}" dt="2022-11-20T04:03:32.837" v="51" actId="2696"/>
        <pc:sldMkLst>
          <pc:docMk/>
          <pc:sldMk cId="2643329449" sldId="446"/>
        </pc:sldMkLst>
      </pc:sldChg>
      <pc:sldChg chg="del">
        <pc:chgData name="Xuesu Xiao" userId="2da2dc19-76a6-42ca-a03e-a5becae5e7dc" providerId="ADAL" clId="{C7E96C78-2380-9841-B78E-3D7EC686BF62}" dt="2022-11-20T04:03:32.821" v="35" actId="2696"/>
        <pc:sldMkLst>
          <pc:docMk/>
          <pc:sldMk cId="3035214396" sldId="447"/>
        </pc:sldMkLst>
      </pc:sldChg>
      <pc:sldChg chg="del">
        <pc:chgData name="Xuesu Xiao" userId="2da2dc19-76a6-42ca-a03e-a5becae5e7dc" providerId="ADAL" clId="{C7E96C78-2380-9841-B78E-3D7EC686BF62}" dt="2022-11-20T04:03:32.844" v="59" actId="2696"/>
        <pc:sldMkLst>
          <pc:docMk/>
          <pc:sldMk cId="1653244426" sldId="448"/>
        </pc:sldMkLst>
      </pc:sldChg>
      <pc:sldChg chg="del">
        <pc:chgData name="Xuesu Xiao" userId="2da2dc19-76a6-42ca-a03e-a5becae5e7dc" providerId="ADAL" clId="{C7E96C78-2380-9841-B78E-3D7EC686BF62}" dt="2022-11-20T04:03:32.834" v="48" actId="2696"/>
        <pc:sldMkLst>
          <pc:docMk/>
          <pc:sldMk cId="1004256660" sldId="449"/>
        </pc:sldMkLst>
      </pc:sldChg>
      <pc:sldChg chg="del">
        <pc:chgData name="Xuesu Xiao" userId="2da2dc19-76a6-42ca-a03e-a5becae5e7dc" providerId="ADAL" clId="{C7E96C78-2380-9841-B78E-3D7EC686BF62}" dt="2022-11-20T04:03:32.840" v="55" actId="2696"/>
        <pc:sldMkLst>
          <pc:docMk/>
          <pc:sldMk cId="1988042690" sldId="450"/>
        </pc:sldMkLst>
      </pc:sldChg>
      <pc:sldChg chg="del">
        <pc:chgData name="Xuesu Xiao" userId="2da2dc19-76a6-42ca-a03e-a5becae5e7dc" providerId="ADAL" clId="{C7E96C78-2380-9841-B78E-3D7EC686BF62}" dt="2022-11-20T04:03:32.797" v="13" actId="2696"/>
        <pc:sldMkLst>
          <pc:docMk/>
          <pc:sldMk cId="222169771" sldId="451"/>
        </pc:sldMkLst>
      </pc:sldChg>
      <pc:sldChg chg="del">
        <pc:chgData name="Xuesu Xiao" userId="2da2dc19-76a6-42ca-a03e-a5becae5e7dc" providerId="ADAL" clId="{C7E96C78-2380-9841-B78E-3D7EC686BF62}" dt="2022-11-20T04:03:32.829" v="43" actId="2696"/>
        <pc:sldMkLst>
          <pc:docMk/>
          <pc:sldMk cId="652257861" sldId="456"/>
        </pc:sldMkLst>
      </pc:sldChg>
      <pc:sldChg chg="del">
        <pc:chgData name="Xuesu Xiao" userId="2da2dc19-76a6-42ca-a03e-a5becae5e7dc" providerId="ADAL" clId="{C7E96C78-2380-9841-B78E-3D7EC686BF62}" dt="2022-11-20T04:03:32.808" v="22" actId="2696"/>
        <pc:sldMkLst>
          <pc:docMk/>
          <pc:sldMk cId="3133028597" sldId="463"/>
        </pc:sldMkLst>
      </pc:sldChg>
      <pc:sldChg chg="del">
        <pc:chgData name="Xuesu Xiao" userId="2da2dc19-76a6-42ca-a03e-a5becae5e7dc" providerId="ADAL" clId="{C7E96C78-2380-9841-B78E-3D7EC686BF62}" dt="2022-11-20T04:03:32.803" v="18" actId="2696"/>
        <pc:sldMkLst>
          <pc:docMk/>
          <pc:sldMk cId="2072041715" sldId="469"/>
        </pc:sldMkLst>
      </pc:sldChg>
      <pc:sldChg chg="del">
        <pc:chgData name="Xuesu Xiao" userId="2da2dc19-76a6-42ca-a03e-a5becae5e7dc" providerId="ADAL" clId="{C7E96C78-2380-9841-B78E-3D7EC686BF62}" dt="2022-11-20T04:03:32.822" v="36" actId="2696"/>
        <pc:sldMkLst>
          <pc:docMk/>
          <pc:sldMk cId="522971075" sldId="478"/>
        </pc:sldMkLst>
      </pc:sldChg>
      <pc:sldChg chg="del">
        <pc:chgData name="Xuesu Xiao" userId="2da2dc19-76a6-42ca-a03e-a5becae5e7dc" providerId="ADAL" clId="{C7E96C78-2380-9841-B78E-3D7EC686BF62}" dt="2022-11-20T04:03:32.840" v="54" actId="2696"/>
        <pc:sldMkLst>
          <pc:docMk/>
          <pc:sldMk cId="1977486341" sldId="479"/>
        </pc:sldMkLst>
      </pc:sldChg>
      <pc:sldChg chg="del">
        <pc:chgData name="Xuesu Xiao" userId="2da2dc19-76a6-42ca-a03e-a5becae5e7dc" providerId="ADAL" clId="{C7E96C78-2380-9841-B78E-3D7EC686BF62}" dt="2022-11-20T04:03:32.807" v="21" actId="2696"/>
        <pc:sldMkLst>
          <pc:docMk/>
          <pc:sldMk cId="1338222313" sldId="480"/>
        </pc:sldMkLst>
      </pc:sldChg>
      <pc:sldChg chg="del">
        <pc:chgData name="Xuesu Xiao" userId="2da2dc19-76a6-42ca-a03e-a5becae5e7dc" providerId="ADAL" clId="{C7E96C78-2380-9841-B78E-3D7EC686BF62}" dt="2022-11-20T04:03:32.800" v="15" actId="2696"/>
        <pc:sldMkLst>
          <pc:docMk/>
          <pc:sldMk cId="3537859319" sldId="481"/>
        </pc:sldMkLst>
      </pc:sldChg>
      <pc:sldChg chg="del">
        <pc:chgData name="Xuesu Xiao" userId="2da2dc19-76a6-42ca-a03e-a5becae5e7dc" providerId="ADAL" clId="{C7E96C78-2380-9841-B78E-3D7EC686BF62}" dt="2022-11-20T04:03:32.798" v="14" actId="2696"/>
        <pc:sldMkLst>
          <pc:docMk/>
          <pc:sldMk cId="3856366771" sldId="482"/>
        </pc:sldMkLst>
      </pc:sldChg>
      <pc:sldChg chg="del">
        <pc:chgData name="Xuesu Xiao" userId="2da2dc19-76a6-42ca-a03e-a5becae5e7dc" providerId="ADAL" clId="{C7E96C78-2380-9841-B78E-3D7EC686BF62}" dt="2022-11-20T04:03:32.814" v="28" actId="2696"/>
        <pc:sldMkLst>
          <pc:docMk/>
          <pc:sldMk cId="1071925522" sldId="485"/>
        </pc:sldMkLst>
      </pc:sldChg>
      <pc:sldChg chg="del">
        <pc:chgData name="Xuesu Xiao" userId="2da2dc19-76a6-42ca-a03e-a5becae5e7dc" providerId="ADAL" clId="{C7E96C78-2380-9841-B78E-3D7EC686BF62}" dt="2022-11-20T04:03:32.839" v="53" actId="2696"/>
        <pc:sldMkLst>
          <pc:docMk/>
          <pc:sldMk cId="3019913970" sldId="486"/>
        </pc:sldMkLst>
      </pc:sldChg>
      <pc:sldChg chg="del">
        <pc:chgData name="Xuesu Xiao" userId="2da2dc19-76a6-42ca-a03e-a5becae5e7dc" providerId="ADAL" clId="{C7E96C78-2380-9841-B78E-3D7EC686BF62}" dt="2022-11-20T04:03:32.788" v="6" actId="2696"/>
        <pc:sldMkLst>
          <pc:docMk/>
          <pc:sldMk cId="517504232" sldId="494"/>
        </pc:sldMkLst>
      </pc:sldChg>
      <pc:sldChg chg="del">
        <pc:chgData name="Xuesu Xiao" userId="2da2dc19-76a6-42ca-a03e-a5becae5e7dc" providerId="ADAL" clId="{C7E96C78-2380-9841-B78E-3D7EC686BF62}" dt="2022-11-20T04:03:32.836" v="50" actId="2696"/>
        <pc:sldMkLst>
          <pc:docMk/>
          <pc:sldMk cId="422553874" sldId="501"/>
        </pc:sldMkLst>
      </pc:sldChg>
      <pc:sldChg chg="del">
        <pc:chgData name="Xuesu Xiao" userId="2da2dc19-76a6-42ca-a03e-a5becae5e7dc" providerId="ADAL" clId="{C7E96C78-2380-9841-B78E-3D7EC686BF62}" dt="2022-11-20T04:03:32.793" v="10" actId="2696"/>
        <pc:sldMkLst>
          <pc:docMk/>
          <pc:sldMk cId="4185596027" sldId="502"/>
        </pc:sldMkLst>
      </pc:sldChg>
      <pc:sldChg chg="del">
        <pc:chgData name="Xuesu Xiao" userId="2da2dc19-76a6-42ca-a03e-a5becae5e7dc" providerId="ADAL" clId="{C7E96C78-2380-9841-B78E-3D7EC686BF62}" dt="2022-11-20T04:03:32.826" v="40" actId="2696"/>
        <pc:sldMkLst>
          <pc:docMk/>
          <pc:sldMk cId="1405509169" sldId="505"/>
        </pc:sldMkLst>
      </pc:sldChg>
      <pc:sldChg chg="del">
        <pc:chgData name="Xuesu Xiao" userId="2da2dc19-76a6-42ca-a03e-a5becae5e7dc" providerId="ADAL" clId="{C7E96C78-2380-9841-B78E-3D7EC686BF62}" dt="2022-11-20T04:03:32.815" v="29" actId="2696"/>
        <pc:sldMkLst>
          <pc:docMk/>
          <pc:sldMk cId="1276680132" sldId="506"/>
        </pc:sldMkLst>
      </pc:sldChg>
      <pc:sldChg chg="del">
        <pc:chgData name="Xuesu Xiao" userId="2da2dc19-76a6-42ca-a03e-a5becae5e7dc" providerId="ADAL" clId="{C7E96C78-2380-9841-B78E-3D7EC686BF62}" dt="2022-11-20T04:03:32.816" v="30" actId="2696"/>
        <pc:sldMkLst>
          <pc:docMk/>
          <pc:sldMk cId="532996767" sldId="507"/>
        </pc:sldMkLst>
      </pc:sldChg>
      <pc:sldChg chg="del">
        <pc:chgData name="Xuesu Xiao" userId="2da2dc19-76a6-42ca-a03e-a5becae5e7dc" providerId="ADAL" clId="{C7E96C78-2380-9841-B78E-3D7EC686BF62}" dt="2022-11-20T04:03:32.827" v="41" actId="2696"/>
        <pc:sldMkLst>
          <pc:docMk/>
          <pc:sldMk cId="3028535963" sldId="508"/>
        </pc:sldMkLst>
      </pc:sldChg>
      <pc:sldChg chg="del">
        <pc:chgData name="Xuesu Xiao" userId="2da2dc19-76a6-42ca-a03e-a5becae5e7dc" providerId="ADAL" clId="{C7E96C78-2380-9841-B78E-3D7EC686BF62}" dt="2022-11-20T04:03:32.841" v="56" actId="2696"/>
        <pc:sldMkLst>
          <pc:docMk/>
          <pc:sldMk cId="2427033621" sldId="510"/>
        </pc:sldMkLst>
      </pc:sldChg>
      <pc:sldChg chg="del">
        <pc:chgData name="Xuesu Xiao" userId="2da2dc19-76a6-42ca-a03e-a5becae5e7dc" providerId="ADAL" clId="{C7E96C78-2380-9841-B78E-3D7EC686BF62}" dt="2022-11-20T04:03:32.838" v="52" actId="2696"/>
        <pc:sldMkLst>
          <pc:docMk/>
          <pc:sldMk cId="499206043" sldId="511"/>
        </pc:sldMkLst>
      </pc:sldChg>
      <pc:sldChg chg="del">
        <pc:chgData name="Xuesu Xiao" userId="2da2dc19-76a6-42ca-a03e-a5becae5e7dc" providerId="ADAL" clId="{C7E96C78-2380-9841-B78E-3D7EC686BF62}" dt="2022-11-20T04:03:32.845" v="60" actId="2696"/>
        <pc:sldMkLst>
          <pc:docMk/>
          <pc:sldMk cId="4154647555" sldId="513"/>
        </pc:sldMkLst>
      </pc:sldChg>
      <pc:sldChg chg="del">
        <pc:chgData name="Xuesu Xiao" userId="2da2dc19-76a6-42ca-a03e-a5becae5e7dc" providerId="ADAL" clId="{C7E96C78-2380-9841-B78E-3D7EC686BF62}" dt="2022-11-20T04:03:32.835" v="49" actId="2696"/>
        <pc:sldMkLst>
          <pc:docMk/>
          <pc:sldMk cId="555433722" sldId="514"/>
        </pc:sldMkLst>
      </pc:sldChg>
      <pc:sldChg chg="del">
        <pc:chgData name="Xuesu Xiao" userId="2da2dc19-76a6-42ca-a03e-a5becae5e7dc" providerId="ADAL" clId="{C7E96C78-2380-9841-B78E-3D7EC686BF62}" dt="2022-11-20T04:03:32.831" v="45" actId="2696"/>
        <pc:sldMkLst>
          <pc:docMk/>
          <pc:sldMk cId="2616930668" sldId="515"/>
        </pc:sldMkLst>
      </pc:sldChg>
      <pc:sldChg chg="del">
        <pc:chgData name="Xuesu Xiao" userId="2da2dc19-76a6-42ca-a03e-a5becae5e7dc" providerId="ADAL" clId="{C7E96C78-2380-9841-B78E-3D7EC686BF62}" dt="2022-11-20T04:03:32.790" v="8" actId="2696"/>
        <pc:sldMkLst>
          <pc:docMk/>
          <pc:sldMk cId="2214830292" sldId="516"/>
        </pc:sldMkLst>
      </pc:sldChg>
      <pc:sldChg chg="del">
        <pc:chgData name="Xuesu Xiao" userId="2da2dc19-76a6-42ca-a03e-a5becae5e7dc" providerId="ADAL" clId="{C7E96C78-2380-9841-B78E-3D7EC686BF62}" dt="2022-11-20T04:03:32.847" v="62" actId="2696"/>
        <pc:sldMkLst>
          <pc:docMk/>
          <pc:sldMk cId="2719988919" sldId="517"/>
        </pc:sldMkLst>
      </pc:sldChg>
      <pc:sldChg chg="del">
        <pc:chgData name="Xuesu Xiao" userId="2da2dc19-76a6-42ca-a03e-a5becae5e7dc" providerId="ADAL" clId="{C7E96C78-2380-9841-B78E-3D7EC686BF62}" dt="2022-11-20T04:03:32.794" v="11" actId="2696"/>
        <pc:sldMkLst>
          <pc:docMk/>
          <pc:sldMk cId="528173853" sldId="518"/>
        </pc:sldMkLst>
      </pc:sldChg>
      <pc:sldChg chg="del">
        <pc:chgData name="Xuesu Xiao" userId="2da2dc19-76a6-42ca-a03e-a5becae5e7dc" providerId="ADAL" clId="{C7E96C78-2380-9841-B78E-3D7EC686BF62}" dt="2022-11-20T04:03:32.825" v="39" actId="2696"/>
        <pc:sldMkLst>
          <pc:docMk/>
          <pc:sldMk cId="998468472" sldId="519"/>
        </pc:sldMkLst>
      </pc:sldChg>
      <pc:sldChg chg="del">
        <pc:chgData name="Xuesu Xiao" userId="2da2dc19-76a6-42ca-a03e-a5becae5e7dc" providerId="ADAL" clId="{C7E96C78-2380-9841-B78E-3D7EC686BF62}" dt="2022-11-20T04:03:32.805" v="20" actId="2696"/>
        <pc:sldMkLst>
          <pc:docMk/>
          <pc:sldMk cId="3839737693" sldId="520"/>
        </pc:sldMkLst>
      </pc:sldChg>
      <pc:sldChg chg="del">
        <pc:chgData name="Xuesu Xiao" userId="2da2dc19-76a6-42ca-a03e-a5becae5e7dc" providerId="ADAL" clId="{C7E96C78-2380-9841-B78E-3D7EC686BF62}" dt="2022-11-20T04:03:32.811" v="25" actId="2696"/>
        <pc:sldMkLst>
          <pc:docMk/>
          <pc:sldMk cId="3195797690" sldId="534"/>
        </pc:sldMkLst>
      </pc:sldChg>
      <pc:sldChg chg="del">
        <pc:chgData name="Xuesu Xiao" userId="2da2dc19-76a6-42ca-a03e-a5becae5e7dc" providerId="ADAL" clId="{C7E96C78-2380-9841-B78E-3D7EC686BF62}" dt="2022-11-20T04:03:32.846" v="61" actId="2696"/>
        <pc:sldMkLst>
          <pc:docMk/>
          <pc:sldMk cId="1020090745" sldId="535"/>
        </pc:sldMkLst>
      </pc:sldChg>
      <pc:sldChg chg="del">
        <pc:chgData name="Xuesu Xiao" userId="2da2dc19-76a6-42ca-a03e-a5becae5e7dc" providerId="ADAL" clId="{C7E96C78-2380-9841-B78E-3D7EC686BF62}" dt="2022-11-20T04:03:32.813" v="27" actId="2696"/>
        <pc:sldMkLst>
          <pc:docMk/>
          <pc:sldMk cId="260451634" sldId="536"/>
        </pc:sldMkLst>
      </pc:sldChg>
      <pc:sldChg chg="del">
        <pc:chgData name="Xuesu Xiao" userId="2da2dc19-76a6-42ca-a03e-a5becae5e7dc" providerId="ADAL" clId="{C7E96C78-2380-9841-B78E-3D7EC686BF62}" dt="2022-11-20T04:03:32.819" v="33" actId="2696"/>
        <pc:sldMkLst>
          <pc:docMk/>
          <pc:sldMk cId="3090064072" sldId="537"/>
        </pc:sldMkLst>
      </pc:sldChg>
      <pc:sldChg chg="del">
        <pc:chgData name="Xuesu Xiao" userId="2da2dc19-76a6-42ca-a03e-a5becae5e7dc" providerId="ADAL" clId="{C7E96C78-2380-9841-B78E-3D7EC686BF62}" dt="2022-11-20T04:03:32.791" v="9" actId="2696"/>
        <pc:sldMkLst>
          <pc:docMk/>
          <pc:sldMk cId="743581013" sldId="538"/>
        </pc:sldMkLst>
      </pc:sldChg>
      <pc:sldChg chg="del">
        <pc:chgData name="Xuesu Xiao" userId="2da2dc19-76a6-42ca-a03e-a5becae5e7dc" providerId="ADAL" clId="{C7E96C78-2380-9841-B78E-3D7EC686BF62}" dt="2022-11-20T04:03:32.842" v="57" actId="2696"/>
        <pc:sldMkLst>
          <pc:docMk/>
          <pc:sldMk cId="1493707993" sldId="539"/>
        </pc:sldMkLst>
      </pc:sldChg>
      <pc:sldChg chg="del">
        <pc:chgData name="Xuesu Xiao" userId="2da2dc19-76a6-42ca-a03e-a5becae5e7dc" providerId="ADAL" clId="{C7E96C78-2380-9841-B78E-3D7EC686BF62}" dt="2022-11-20T04:03:32.782" v="3" actId="2696"/>
        <pc:sldMkLst>
          <pc:docMk/>
          <pc:sldMk cId="1741362464" sldId="540"/>
        </pc:sldMkLst>
      </pc:sldChg>
      <pc:sldChg chg="del">
        <pc:chgData name="Xuesu Xiao" userId="2da2dc19-76a6-42ca-a03e-a5becae5e7dc" providerId="ADAL" clId="{C7E96C78-2380-9841-B78E-3D7EC686BF62}" dt="2022-11-20T04:03:32.802" v="17" actId="2696"/>
        <pc:sldMkLst>
          <pc:docMk/>
          <pc:sldMk cId="3900257319" sldId="541"/>
        </pc:sldMkLst>
      </pc:sldChg>
      <pc:sldChg chg="del">
        <pc:chgData name="Xuesu Xiao" userId="2da2dc19-76a6-42ca-a03e-a5becae5e7dc" providerId="ADAL" clId="{C7E96C78-2380-9841-B78E-3D7EC686BF62}" dt="2022-11-20T04:03:32.817" v="31" actId="2696"/>
        <pc:sldMkLst>
          <pc:docMk/>
          <pc:sldMk cId="2092015878" sldId="542"/>
        </pc:sldMkLst>
      </pc:sldChg>
      <pc:sldChg chg="del">
        <pc:chgData name="Xuesu Xiao" userId="2da2dc19-76a6-42ca-a03e-a5becae5e7dc" providerId="ADAL" clId="{C7E96C78-2380-9841-B78E-3D7EC686BF62}" dt="2022-11-20T04:03:32.832" v="46" actId="2696"/>
        <pc:sldMkLst>
          <pc:docMk/>
          <pc:sldMk cId="3458925638" sldId="543"/>
        </pc:sldMkLst>
      </pc:sldChg>
      <pc:sldChg chg="del">
        <pc:chgData name="Xuesu Xiao" userId="2da2dc19-76a6-42ca-a03e-a5becae5e7dc" providerId="ADAL" clId="{C7E96C78-2380-9841-B78E-3D7EC686BF62}" dt="2022-11-20T04:03:32.820" v="34" actId="2696"/>
        <pc:sldMkLst>
          <pc:docMk/>
          <pc:sldMk cId="4144634977" sldId="544"/>
        </pc:sldMkLst>
      </pc:sldChg>
      <pc:sldChg chg="del">
        <pc:chgData name="Xuesu Xiao" userId="2da2dc19-76a6-42ca-a03e-a5becae5e7dc" providerId="ADAL" clId="{C7E96C78-2380-9841-B78E-3D7EC686BF62}" dt="2022-11-20T04:03:32.804" v="19" actId="2696"/>
        <pc:sldMkLst>
          <pc:docMk/>
          <pc:sldMk cId="995979242" sldId="545"/>
        </pc:sldMkLst>
      </pc:sldChg>
      <pc:sldChg chg="del">
        <pc:chgData name="Xuesu Xiao" userId="2da2dc19-76a6-42ca-a03e-a5becae5e7dc" providerId="ADAL" clId="{C7E96C78-2380-9841-B78E-3D7EC686BF62}" dt="2022-11-20T04:03:32.828" v="42" actId="2696"/>
        <pc:sldMkLst>
          <pc:docMk/>
          <pc:sldMk cId="2275408222" sldId="546"/>
        </pc:sldMkLst>
      </pc:sldChg>
      <pc:sldChg chg="del">
        <pc:chgData name="Xuesu Xiao" userId="2da2dc19-76a6-42ca-a03e-a5becae5e7dc" providerId="ADAL" clId="{C7E96C78-2380-9841-B78E-3D7EC686BF62}" dt="2022-11-20T04:03:32.818" v="32" actId="2696"/>
        <pc:sldMkLst>
          <pc:docMk/>
          <pc:sldMk cId="2313172705" sldId="547"/>
        </pc:sldMkLst>
      </pc:sldChg>
      <pc:sldChg chg="del">
        <pc:chgData name="Xuesu Xiao" userId="2da2dc19-76a6-42ca-a03e-a5becae5e7dc" providerId="ADAL" clId="{C7E96C78-2380-9841-B78E-3D7EC686BF62}" dt="2022-11-20T04:03:32.843" v="58" actId="2696"/>
        <pc:sldMkLst>
          <pc:docMk/>
          <pc:sldMk cId="3060296709" sldId="548"/>
        </pc:sldMkLst>
      </pc:sldChg>
      <pc:sldChg chg="del">
        <pc:chgData name="Xuesu Xiao" userId="2da2dc19-76a6-42ca-a03e-a5becae5e7dc" providerId="ADAL" clId="{C7E96C78-2380-9841-B78E-3D7EC686BF62}" dt="2022-11-20T04:03:32.789" v="7" actId="2696"/>
        <pc:sldMkLst>
          <pc:docMk/>
          <pc:sldMk cId="5234716" sldId="549"/>
        </pc:sldMkLst>
      </pc:sldChg>
    </pc:docChg>
  </pc:docChgLst>
  <pc:docChgLst>
    <pc:chgData name="Xuesu Xiao" userId="2da2dc19-76a6-42ca-a03e-a5becae5e7dc" providerId="ADAL" clId="{6EE885D3-C338-934A-9B7D-88A39739DE44}"/>
    <pc:docChg chg="undo redo custSel delSld modSld">
      <pc:chgData name="Xuesu Xiao" userId="2da2dc19-76a6-42ca-a03e-a5becae5e7dc" providerId="ADAL" clId="{6EE885D3-C338-934A-9B7D-88A39739DE44}" dt="2023-04-19T22:04:43.313" v="66" actId="20577"/>
      <pc:docMkLst>
        <pc:docMk/>
      </pc:docMkLst>
      <pc:sldChg chg="modSp mod">
        <pc:chgData name="Xuesu Xiao" userId="2da2dc19-76a6-42ca-a03e-a5becae5e7dc" providerId="ADAL" clId="{6EE885D3-C338-934A-9B7D-88A39739DE44}" dt="2023-04-15T22:02:37.339" v="2" actId="20577"/>
        <pc:sldMkLst>
          <pc:docMk/>
          <pc:sldMk cId="3197223571" sldId="757"/>
        </pc:sldMkLst>
        <pc:spChg chg="mod">
          <ac:chgData name="Xuesu Xiao" userId="2da2dc19-76a6-42ca-a03e-a5becae5e7dc" providerId="ADAL" clId="{6EE885D3-C338-934A-9B7D-88A39739DE44}" dt="2023-04-15T22:02:37.339" v="2" actId="20577"/>
          <ac:spMkLst>
            <pc:docMk/>
            <pc:sldMk cId="3197223571" sldId="757"/>
            <ac:spMk id="7" creationId="{78D7246F-BF92-4B47-9C57-3B98F0D4BE3E}"/>
          </ac:spMkLst>
        </pc:spChg>
        <pc:picChg chg="mod">
          <ac:chgData name="Xuesu Xiao" userId="2da2dc19-76a6-42ca-a03e-a5becae5e7dc" providerId="ADAL" clId="{6EE885D3-C338-934A-9B7D-88A39739DE44}" dt="2023-04-15T22:01:58.344" v="1" actId="1076"/>
          <ac:picMkLst>
            <pc:docMk/>
            <pc:sldMk cId="3197223571" sldId="757"/>
            <ac:picMk id="6146" creationId="{D7CC2D3A-2A66-DA47-913F-D03806DEF343}"/>
          </ac:picMkLst>
        </pc:picChg>
      </pc:sldChg>
      <pc:sldChg chg="modSp mod">
        <pc:chgData name="Xuesu Xiao" userId="2da2dc19-76a6-42ca-a03e-a5becae5e7dc" providerId="ADAL" clId="{6EE885D3-C338-934A-9B7D-88A39739DE44}" dt="2023-04-15T22:02:50.679" v="4" actId="20577"/>
        <pc:sldMkLst>
          <pc:docMk/>
          <pc:sldMk cId="1083350839" sldId="758"/>
        </pc:sldMkLst>
        <pc:spChg chg="mod">
          <ac:chgData name="Xuesu Xiao" userId="2da2dc19-76a6-42ca-a03e-a5becae5e7dc" providerId="ADAL" clId="{6EE885D3-C338-934A-9B7D-88A39739DE44}" dt="2023-04-15T22:02:50.679" v="4" actId="20577"/>
          <ac:spMkLst>
            <pc:docMk/>
            <pc:sldMk cId="1083350839" sldId="758"/>
            <ac:spMk id="7" creationId="{78D7246F-BF92-4B47-9C57-3B98F0D4BE3E}"/>
          </ac:spMkLst>
        </pc:spChg>
      </pc:sldChg>
      <pc:sldChg chg="modSp mod">
        <pc:chgData name="Xuesu Xiao" userId="2da2dc19-76a6-42ca-a03e-a5becae5e7dc" providerId="ADAL" clId="{6EE885D3-C338-934A-9B7D-88A39739DE44}" dt="2023-04-19T21:53:51.616" v="59" actId="20577"/>
        <pc:sldMkLst>
          <pc:docMk/>
          <pc:sldMk cId="498769626" sldId="788"/>
        </pc:sldMkLst>
        <pc:spChg chg="mod">
          <ac:chgData name="Xuesu Xiao" userId="2da2dc19-76a6-42ca-a03e-a5becae5e7dc" providerId="ADAL" clId="{6EE885D3-C338-934A-9B7D-88A39739DE44}" dt="2023-04-19T21:53:51.616" v="59" actId="20577"/>
          <ac:spMkLst>
            <pc:docMk/>
            <pc:sldMk cId="498769626" sldId="788"/>
            <ac:spMk id="2" creationId="{57BF777D-149C-CB77-21E5-3A9C71A6AF8D}"/>
          </ac:spMkLst>
        </pc:spChg>
      </pc:sldChg>
      <pc:sldChg chg="del">
        <pc:chgData name="Xuesu Xiao" userId="2da2dc19-76a6-42ca-a03e-a5becae5e7dc" providerId="ADAL" clId="{6EE885D3-C338-934A-9B7D-88A39739DE44}" dt="2023-04-15T22:09:38.412" v="5" actId="2696"/>
        <pc:sldMkLst>
          <pc:docMk/>
          <pc:sldMk cId="791294646" sldId="793"/>
        </pc:sldMkLst>
      </pc:sldChg>
      <pc:sldChg chg="addSp delSp modSp mod">
        <pc:chgData name="Xuesu Xiao" userId="2da2dc19-76a6-42ca-a03e-a5becae5e7dc" providerId="ADAL" clId="{6EE885D3-C338-934A-9B7D-88A39739DE44}" dt="2023-04-19T21:56:52.507" v="63"/>
        <pc:sldMkLst>
          <pc:docMk/>
          <pc:sldMk cId="765134958" sldId="815"/>
        </pc:sldMkLst>
        <pc:spChg chg="del">
          <ac:chgData name="Xuesu Xiao" userId="2da2dc19-76a6-42ca-a03e-a5becae5e7dc" providerId="ADAL" clId="{6EE885D3-C338-934A-9B7D-88A39739DE44}" dt="2023-04-19T21:56:50.799" v="62" actId="478"/>
          <ac:spMkLst>
            <pc:docMk/>
            <pc:sldMk cId="765134958" sldId="815"/>
            <ac:spMk id="2" creationId="{37EAF853-9783-4546-910D-B8B2EBA9D684}"/>
          </ac:spMkLst>
        </pc:spChg>
        <pc:spChg chg="add del mod">
          <ac:chgData name="Xuesu Xiao" userId="2da2dc19-76a6-42ca-a03e-a5becae5e7dc" providerId="ADAL" clId="{6EE885D3-C338-934A-9B7D-88A39739DE44}" dt="2023-04-19T21:56:52.507" v="63"/>
          <ac:spMkLst>
            <pc:docMk/>
            <pc:sldMk cId="765134958" sldId="815"/>
            <ac:spMk id="7" creationId="{24DCDF43-4758-6C87-5CF7-21FCF3ACD791}"/>
          </ac:spMkLst>
        </pc:spChg>
        <pc:spChg chg="add mod">
          <ac:chgData name="Xuesu Xiao" userId="2da2dc19-76a6-42ca-a03e-a5becae5e7dc" providerId="ADAL" clId="{6EE885D3-C338-934A-9B7D-88A39739DE44}" dt="2023-04-19T21:56:52.507" v="63"/>
          <ac:spMkLst>
            <pc:docMk/>
            <pc:sldMk cId="765134958" sldId="815"/>
            <ac:spMk id="8" creationId="{F21814D1-3A49-34E7-F771-AECCA2790823}"/>
          </ac:spMkLst>
        </pc:spChg>
      </pc:sldChg>
      <pc:sldChg chg="addSp delSp modSp mod">
        <pc:chgData name="Xuesu Xiao" userId="2da2dc19-76a6-42ca-a03e-a5becae5e7dc" providerId="ADAL" clId="{6EE885D3-C338-934A-9B7D-88A39739DE44}" dt="2023-04-19T21:56:42.972" v="61"/>
        <pc:sldMkLst>
          <pc:docMk/>
          <pc:sldMk cId="2642766867" sldId="816"/>
        </pc:sldMkLst>
        <pc:spChg chg="del">
          <ac:chgData name="Xuesu Xiao" userId="2da2dc19-76a6-42ca-a03e-a5becae5e7dc" providerId="ADAL" clId="{6EE885D3-C338-934A-9B7D-88A39739DE44}" dt="2023-04-19T21:56:41.803" v="60" actId="478"/>
          <ac:spMkLst>
            <pc:docMk/>
            <pc:sldMk cId="2642766867" sldId="816"/>
            <ac:spMk id="2" creationId="{37EAF853-9783-4546-910D-B8B2EBA9D684}"/>
          </ac:spMkLst>
        </pc:spChg>
        <pc:spChg chg="add mod">
          <ac:chgData name="Xuesu Xiao" userId="2da2dc19-76a6-42ca-a03e-a5becae5e7dc" providerId="ADAL" clId="{6EE885D3-C338-934A-9B7D-88A39739DE44}" dt="2023-04-19T21:56:42.972" v="61"/>
          <ac:spMkLst>
            <pc:docMk/>
            <pc:sldMk cId="2642766867" sldId="816"/>
            <ac:spMk id="6" creationId="{4E3BC501-17C7-0275-AA2C-ACE413FD8B75}"/>
          </ac:spMkLst>
        </pc:spChg>
      </pc:sldChg>
      <pc:sldChg chg="modSp mod">
        <pc:chgData name="Xuesu Xiao" userId="2da2dc19-76a6-42ca-a03e-a5becae5e7dc" providerId="ADAL" clId="{6EE885D3-C338-934A-9B7D-88A39739DE44}" dt="2023-04-15T22:13:08.241" v="18" actId="20577"/>
        <pc:sldMkLst>
          <pc:docMk/>
          <pc:sldMk cId="2575399749" sldId="819"/>
        </pc:sldMkLst>
        <pc:spChg chg="mod">
          <ac:chgData name="Xuesu Xiao" userId="2da2dc19-76a6-42ca-a03e-a5becae5e7dc" providerId="ADAL" clId="{6EE885D3-C338-934A-9B7D-88A39739DE44}" dt="2023-04-15T22:13:08.241" v="18" actId="20577"/>
          <ac:spMkLst>
            <pc:docMk/>
            <pc:sldMk cId="2575399749" sldId="819"/>
            <ac:spMk id="2" creationId="{4DE86885-83C1-8A41-B371-2D51574E4863}"/>
          </ac:spMkLst>
        </pc:spChg>
      </pc:sldChg>
      <pc:sldChg chg="addSp delSp modSp mod">
        <pc:chgData name="Xuesu Xiao" userId="2da2dc19-76a6-42ca-a03e-a5becae5e7dc" providerId="ADAL" clId="{6EE885D3-C338-934A-9B7D-88A39739DE44}" dt="2023-04-15T22:12:22.296" v="14" actId="20577"/>
        <pc:sldMkLst>
          <pc:docMk/>
          <pc:sldMk cId="3782396694" sldId="827"/>
        </pc:sldMkLst>
        <pc:spChg chg="del">
          <ac:chgData name="Xuesu Xiao" userId="2da2dc19-76a6-42ca-a03e-a5becae5e7dc" providerId="ADAL" clId="{6EE885D3-C338-934A-9B7D-88A39739DE44}" dt="2023-04-15T22:11:55.061" v="6" actId="478"/>
          <ac:spMkLst>
            <pc:docMk/>
            <pc:sldMk cId="3782396694" sldId="827"/>
            <ac:spMk id="2" creationId="{8022E2B0-564A-734E-9823-0BB00F1C5CA5}"/>
          </ac:spMkLst>
        </pc:spChg>
        <pc:spChg chg="add del mod">
          <ac:chgData name="Xuesu Xiao" userId="2da2dc19-76a6-42ca-a03e-a5becae5e7dc" providerId="ADAL" clId="{6EE885D3-C338-934A-9B7D-88A39739DE44}" dt="2023-04-15T22:11:57.622" v="9" actId="478"/>
          <ac:spMkLst>
            <pc:docMk/>
            <pc:sldMk cId="3782396694" sldId="827"/>
            <ac:spMk id="4" creationId="{2ABC8DC0-2B17-7214-D051-354E117179A4}"/>
          </ac:spMkLst>
        </pc:spChg>
        <pc:spChg chg="add del mod">
          <ac:chgData name="Xuesu Xiao" userId="2da2dc19-76a6-42ca-a03e-a5becae5e7dc" providerId="ADAL" clId="{6EE885D3-C338-934A-9B7D-88A39739DE44}" dt="2023-04-15T22:11:56.027" v="8"/>
          <ac:spMkLst>
            <pc:docMk/>
            <pc:sldMk cId="3782396694" sldId="827"/>
            <ac:spMk id="6" creationId="{C85A351B-E3A2-F2F3-F313-942FB72B7BE1}"/>
          </ac:spMkLst>
        </pc:spChg>
        <pc:spChg chg="add mod">
          <ac:chgData name="Xuesu Xiao" userId="2da2dc19-76a6-42ca-a03e-a5becae5e7dc" providerId="ADAL" clId="{6EE885D3-C338-934A-9B7D-88A39739DE44}" dt="2023-04-15T22:11:57.910" v="10"/>
          <ac:spMkLst>
            <pc:docMk/>
            <pc:sldMk cId="3782396694" sldId="827"/>
            <ac:spMk id="7" creationId="{30370FF8-5231-D522-C85B-12FAAE5B1DC7}"/>
          </ac:spMkLst>
        </pc:spChg>
        <pc:spChg chg="mod">
          <ac:chgData name="Xuesu Xiao" userId="2da2dc19-76a6-42ca-a03e-a5becae5e7dc" providerId="ADAL" clId="{6EE885D3-C338-934A-9B7D-88A39739DE44}" dt="2023-04-15T22:12:22.296" v="14" actId="20577"/>
          <ac:spMkLst>
            <pc:docMk/>
            <pc:sldMk cId="3782396694" sldId="827"/>
            <ac:spMk id="8" creationId="{A9AA7E51-B961-744D-B34F-41DB6D6031EF}"/>
          </ac:spMkLst>
        </pc:spChg>
      </pc:sldChg>
      <pc:sldChg chg="addSp delSp modSp mod">
        <pc:chgData name="Xuesu Xiao" userId="2da2dc19-76a6-42ca-a03e-a5becae5e7dc" providerId="ADAL" clId="{6EE885D3-C338-934A-9B7D-88A39739DE44}" dt="2023-04-15T22:13:54.905" v="28" actId="478"/>
        <pc:sldMkLst>
          <pc:docMk/>
          <pc:sldMk cId="3555704796" sldId="829"/>
        </pc:sldMkLst>
        <pc:spChg chg="add del">
          <ac:chgData name="Xuesu Xiao" userId="2da2dc19-76a6-42ca-a03e-a5becae5e7dc" providerId="ADAL" clId="{6EE885D3-C338-934A-9B7D-88A39739DE44}" dt="2023-04-15T22:13:51.004" v="27" actId="478"/>
          <ac:spMkLst>
            <pc:docMk/>
            <pc:sldMk cId="3555704796" sldId="829"/>
            <ac:spMk id="2" creationId="{37EAF853-9783-4546-910D-B8B2EBA9D684}"/>
          </ac:spMkLst>
        </pc:spChg>
        <pc:spChg chg="add del mod">
          <ac:chgData name="Xuesu Xiao" userId="2da2dc19-76a6-42ca-a03e-a5becae5e7dc" providerId="ADAL" clId="{6EE885D3-C338-934A-9B7D-88A39739DE44}" dt="2023-04-15T22:13:47.385" v="26"/>
          <ac:spMkLst>
            <pc:docMk/>
            <pc:sldMk cId="3555704796" sldId="829"/>
            <ac:spMk id="4" creationId="{7FA28B71-444F-C62A-6D2C-5EF1E5648E37}"/>
          </ac:spMkLst>
        </pc:spChg>
        <pc:spChg chg="add del mod">
          <ac:chgData name="Xuesu Xiao" userId="2da2dc19-76a6-42ca-a03e-a5becae5e7dc" providerId="ADAL" clId="{6EE885D3-C338-934A-9B7D-88A39739DE44}" dt="2023-04-15T22:13:43.751" v="23" actId="478"/>
          <ac:spMkLst>
            <pc:docMk/>
            <pc:sldMk cId="3555704796" sldId="829"/>
            <ac:spMk id="8" creationId="{E5586834-9F74-C630-71EF-EC09F4A9F168}"/>
          </ac:spMkLst>
        </pc:spChg>
        <pc:spChg chg="add del mod">
          <ac:chgData name="Xuesu Xiao" userId="2da2dc19-76a6-42ca-a03e-a5becae5e7dc" providerId="ADAL" clId="{6EE885D3-C338-934A-9B7D-88A39739DE44}" dt="2023-04-15T22:13:54.905" v="28" actId="478"/>
          <ac:spMkLst>
            <pc:docMk/>
            <pc:sldMk cId="3555704796" sldId="829"/>
            <ac:spMk id="11" creationId="{F2595392-F8F4-B3DA-0F5C-BE29EE226AF2}"/>
          </ac:spMkLst>
        </pc:spChg>
      </pc:sldChg>
      <pc:sldChg chg="addSp delSp modSp mod">
        <pc:chgData name="Xuesu Xiao" userId="2da2dc19-76a6-42ca-a03e-a5becae5e7dc" providerId="ADAL" clId="{6EE885D3-C338-934A-9B7D-88A39739DE44}" dt="2023-04-15T22:14:12.488" v="33"/>
        <pc:sldMkLst>
          <pc:docMk/>
          <pc:sldMk cId="1354380267" sldId="831"/>
        </pc:sldMkLst>
        <pc:spChg chg="del">
          <ac:chgData name="Xuesu Xiao" userId="2da2dc19-76a6-42ca-a03e-a5becae5e7dc" providerId="ADAL" clId="{6EE885D3-C338-934A-9B7D-88A39739DE44}" dt="2023-04-15T22:14:08.226" v="29" actId="478"/>
          <ac:spMkLst>
            <pc:docMk/>
            <pc:sldMk cId="1354380267" sldId="831"/>
            <ac:spMk id="2" creationId="{37EAF853-9783-4546-910D-B8B2EBA9D684}"/>
          </ac:spMkLst>
        </pc:spChg>
        <pc:spChg chg="add del mod">
          <ac:chgData name="Xuesu Xiao" userId="2da2dc19-76a6-42ca-a03e-a5becae5e7dc" providerId="ADAL" clId="{6EE885D3-C338-934A-9B7D-88A39739DE44}" dt="2023-04-15T22:14:12.058" v="32" actId="478"/>
          <ac:spMkLst>
            <pc:docMk/>
            <pc:sldMk cId="1354380267" sldId="831"/>
            <ac:spMk id="4" creationId="{C2144DF7-2524-3E04-D21D-16C80ADA009B}"/>
          </ac:spMkLst>
        </pc:spChg>
        <pc:spChg chg="add del mod">
          <ac:chgData name="Xuesu Xiao" userId="2da2dc19-76a6-42ca-a03e-a5becae5e7dc" providerId="ADAL" clId="{6EE885D3-C338-934A-9B7D-88A39739DE44}" dt="2023-04-15T22:14:09.136" v="31"/>
          <ac:spMkLst>
            <pc:docMk/>
            <pc:sldMk cId="1354380267" sldId="831"/>
            <ac:spMk id="8" creationId="{4911B5B0-0C06-0741-6A9C-5313439320FA}"/>
          </ac:spMkLst>
        </pc:spChg>
        <pc:spChg chg="add mod">
          <ac:chgData name="Xuesu Xiao" userId="2da2dc19-76a6-42ca-a03e-a5becae5e7dc" providerId="ADAL" clId="{6EE885D3-C338-934A-9B7D-88A39739DE44}" dt="2023-04-15T22:14:12.488" v="33"/>
          <ac:spMkLst>
            <pc:docMk/>
            <pc:sldMk cId="1354380267" sldId="831"/>
            <ac:spMk id="9" creationId="{B449A1E3-9DE3-5F30-86E8-BA457D6DBF2C}"/>
          </ac:spMkLst>
        </pc:spChg>
      </pc:sldChg>
      <pc:sldChg chg="addSp delSp modSp mod">
        <pc:chgData name="Xuesu Xiao" userId="2da2dc19-76a6-42ca-a03e-a5becae5e7dc" providerId="ADAL" clId="{6EE885D3-C338-934A-9B7D-88A39739DE44}" dt="2023-04-15T22:19:56.946" v="43"/>
        <pc:sldMkLst>
          <pc:docMk/>
          <pc:sldMk cId="2069150742" sldId="832"/>
        </pc:sldMkLst>
        <pc:spChg chg="del">
          <ac:chgData name="Xuesu Xiao" userId="2da2dc19-76a6-42ca-a03e-a5becae5e7dc" providerId="ADAL" clId="{6EE885D3-C338-934A-9B7D-88A39739DE44}" dt="2023-04-15T22:14:48.367" v="37" actId="478"/>
          <ac:spMkLst>
            <pc:docMk/>
            <pc:sldMk cId="2069150742" sldId="832"/>
            <ac:spMk id="2" creationId="{37EAF853-9783-4546-910D-B8B2EBA9D684}"/>
          </ac:spMkLst>
        </pc:spChg>
        <pc:spChg chg="add del mod">
          <ac:chgData name="Xuesu Xiao" userId="2da2dc19-76a6-42ca-a03e-a5becae5e7dc" providerId="ADAL" clId="{6EE885D3-C338-934A-9B7D-88A39739DE44}" dt="2023-04-15T22:14:49.671" v="38" actId="478"/>
          <ac:spMkLst>
            <pc:docMk/>
            <pc:sldMk cId="2069150742" sldId="832"/>
            <ac:spMk id="4" creationId="{C203F419-ACBF-2653-7392-FFD2C9F4D5D6}"/>
          </ac:spMkLst>
        </pc:spChg>
        <pc:spChg chg="add del mod">
          <ac:chgData name="Xuesu Xiao" userId="2da2dc19-76a6-42ca-a03e-a5becae5e7dc" providerId="ADAL" clId="{6EE885D3-C338-934A-9B7D-88A39739DE44}" dt="2023-04-15T22:19:56.946" v="43"/>
          <ac:spMkLst>
            <pc:docMk/>
            <pc:sldMk cId="2069150742" sldId="832"/>
            <ac:spMk id="7" creationId="{2FA1CDEC-73B7-4610-4754-C2B1AA21662C}"/>
          </ac:spMkLst>
        </pc:spChg>
      </pc:sldChg>
      <pc:sldChg chg="addSp delSp modSp mod">
        <pc:chgData name="Xuesu Xiao" userId="2da2dc19-76a6-42ca-a03e-a5becae5e7dc" providerId="ADAL" clId="{6EE885D3-C338-934A-9B7D-88A39739DE44}" dt="2023-04-15T22:14:24.871" v="36"/>
        <pc:sldMkLst>
          <pc:docMk/>
          <pc:sldMk cId="2831833416" sldId="834"/>
        </pc:sldMkLst>
        <pc:spChg chg="del">
          <ac:chgData name="Xuesu Xiao" userId="2da2dc19-76a6-42ca-a03e-a5becae5e7dc" providerId="ADAL" clId="{6EE885D3-C338-934A-9B7D-88A39739DE44}" dt="2023-04-15T22:14:23.212" v="34" actId="478"/>
          <ac:spMkLst>
            <pc:docMk/>
            <pc:sldMk cId="2831833416" sldId="834"/>
            <ac:spMk id="2" creationId="{37EAF853-9783-4546-910D-B8B2EBA9D684}"/>
          </ac:spMkLst>
        </pc:spChg>
        <pc:spChg chg="add del mod">
          <ac:chgData name="Xuesu Xiao" userId="2da2dc19-76a6-42ca-a03e-a5becae5e7dc" providerId="ADAL" clId="{6EE885D3-C338-934A-9B7D-88A39739DE44}" dt="2023-04-15T22:14:24.564" v="35" actId="478"/>
          <ac:spMkLst>
            <pc:docMk/>
            <pc:sldMk cId="2831833416" sldId="834"/>
            <ac:spMk id="4" creationId="{FCC5CF3F-19FF-F642-779D-A71B08F4A852}"/>
          </ac:spMkLst>
        </pc:spChg>
        <pc:spChg chg="add mod">
          <ac:chgData name="Xuesu Xiao" userId="2da2dc19-76a6-42ca-a03e-a5becae5e7dc" providerId="ADAL" clId="{6EE885D3-C338-934A-9B7D-88A39739DE44}" dt="2023-04-15T22:14:24.871" v="36"/>
          <ac:spMkLst>
            <pc:docMk/>
            <pc:sldMk cId="2831833416" sldId="834"/>
            <ac:spMk id="7" creationId="{B93A44E0-1B9C-CE21-9952-A23AEDB9834E}"/>
          </ac:spMkLst>
        </pc:spChg>
      </pc:sldChg>
      <pc:sldChg chg="addSp delSp mod">
        <pc:chgData name="Xuesu Xiao" userId="2da2dc19-76a6-42ca-a03e-a5becae5e7dc" providerId="ADAL" clId="{6EE885D3-C338-934A-9B7D-88A39739DE44}" dt="2023-04-15T22:19:57.921" v="45" actId="478"/>
        <pc:sldMkLst>
          <pc:docMk/>
          <pc:sldMk cId="1175859631" sldId="842"/>
        </pc:sldMkLst>
        <pc:spChg chg="add del">
          <ac:chgData name="Xuesu Xiao" userId="2da2dc19-76a6-42ca-a03e-a5becae5e7dc" providerId="ADAL" clId="{6EE885D3-C338-934A-9B7D-88A39739DE44}" dt="2023-04-15T22:19:57.921" v="45" actId="478"/>
          <ac:spMkLst>
            <pc:docMk/>
            <pc:sldMk cId="1175859631" sldId="842"/>
            <ac:spMk id="2" creationId="{FD60CE1D-1B47-EF4A-A6B0-FA16F5066FE3}"/>
          </ac:spMkLst>
        </pc:spChg>
      </pc:sldChg>
      <pc:sldChg chg="modSp mod">
        <pc:chgData name="Xuesu Xiao" userId="2da2dc19-76a6-42ca-a03e-a5becae5e7dc" providerId="ADAL" clId="{6EE885D3-C338-934A-9B7D-88A39739DE44}" dt="2023-04-19T22:04:43.313" v="66" actId="20577"/>
        <pc:sldMkLst>
          <pc:docMk/>
          <pc:sldMk cId="1694208778" sldId="915"/>
        </pc:sldMkLst>
        <pc:spChg chg="mod">
          <ac:chgData name="Xuesu Xiao" userId="2da2dc19-76a6-42ca-a03e-a5becae5e7dc" providerId="ADAL" clId="{6EE885D3-C338-934A-9B7D-88A39739DE44}" dt="2023-04-19T22:04:43.313" v="66" actId="20577"/>
          <ac:spMkLst>
            <pc:docMk/>
            <pc:sldMk cId="1694208778" sldId="915"/>
            <ac:spMk id="3" creationId="{8AC8E581-7C8C-8EED-0199-8B3E70D2D700}"/>
          </ac:spMkLst>
        </pc:spChg>
      </pc:sldChg>
    </pc:docChg>
  </pc:docChgLst>
  <pc:docChgLst>
    <pc:chgData name="Xuesu Xiao" userId="2da2dc19-76a6-42ca-a03e-a5becae5e7dc" providerId="ADAL" clId="{861D8F39-5C37-0F48-94E0-16FDDABA774A}"/>
    <pc:docChg chg="undo redo custSel addSld delSld modSld delSection modSection">
      <pc:chgData name="Xuesu Xiao" userId="2da2dc19-76a6-42ca-a03e-a5becae5e7dc" providerId="ADAL" clId="{861D8F39-5C37-0F48-94E0-16FDDABA774A}" dt="2022-11-20T05:19:45.199" v="819" actId="2696"/>
      <pc:docMkLst>
        <pc:docMk/>
      </pc:docMkLst>
      <pc:sldChg chg="modSp mod">
        <pc:chgData name="Xuesu Xiao" userId="2da2dc19-76a6-42ca-a03e-a5becae5e7dc" providerId="ADAL" clId="{861D8F39-5C37-0F48-94E0-16FDDABA774A}" dt="2022-11-20T04:13:53.706" v="159" actId="20577"/>
        <pc:sldMkLst>
          <pc:docMk/>
          <pc:sldMk cId="2969206148" sldId="256"/>
        </pc:sldMkLst>
        <pc:spChg chg="mod">
          <ac:chgData name="Xuesu Xiao" userId="2da2dc19-76a6-42ca-a03e-a5becae5e7dc" providerId="ADAL" clId="{861D8F39-5C37-0F48-94E0-16FDDABA774A}" dt="2022-11-20T04:13:53.706" v="159" actId="20577"/>
          <ac:spMkLst>
            <pc:docMk/>
            <pc:sldMk cId="2969206148" sldId="256"/>
            <ac:spMk id="2" creationId="{A600D3CE-C200-DF17-E8F3-428208355F41}"/>
          </ac:spMkLst>
        </pc:spChg>
      </pc:sldChg>
      <pc:sldChg chg="delSp modSp add mod">
        <pc:chgData name="Xuesu Xiao" userId="2da2dc19-76a6-42ca-a03e-a5becae5e7dc" providerId="ADAL" clId="{861D8F39-5C37-0F48-94E0-16FDDABA774A}" dt="2022-11-20T04:36:21.198" v="331" actId="1076"/>
        <pc:sldMkLst>
          <pc:docMk/>
          <pc:sldMk cId="988755413" sldId="394"/>
        </pc:sldMkLst>
        <pc:spChg chg="mod">
          <ac:chgData name="Xuesu Xiao" userId="2da2dc19-76a6-42ca-a03e-a5becae5e7dc" providerId="ADAL" clId="{861D8F39-5C37-0F48-94E0-16FDDABA774A}" dt="2022-11-20T04:36:18.773" v="330" actId="20577"/>
          <ac:spMkLst>
            <pc:docMk/>
            <pc:sldMk cId="988755413" sldId="394"/>
            <ac:spMk id="3" creationId="{D01F9946-C35A-7746-AD36-47661B7C2822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988755413" sldId="394"/>
            <ac:spMk id="4" creationId="{F1225C9E-2E97-1543-A65E-B6E0F6DB1454}"/>
          </ac:spMkLst>
        </pc:spChg>
        <pc:picChg chg="mod">
          <ac:chgData name="Xuesu Xiao" userId="2da2dc19-76a6-42ca-a03e-a5becae5e7dc" providerId="ADAL" clId="{861D8F39-5C37-0F48-94E0-16FDDABA774A}" dt="2022-11-20T04:36:09.475" v="323" actId="1076"/>
          <ac:picMkLst>
            <pc:docMk/>
            <pc:sldMk cId="988755413" sldId="394"/>
            <ac:picMk id="6" creationId="{1F7DD824-BBA1-F74A-9FA2-862FEC17D762}"/>
          </ac:picMkLst>
        </pc:picChg>
        <pc:picChg chg="mod">
          <ac:chgData name="Xuesu Xiao" userId="2da2dc19-76a6-42ca-a03e-a5becae5e7dc" providerId="ADAL" clId="{861D8F39-5C37-0F48-94E0-16FDDABA774A}" dt="2022-11-20T04:36:21.198" v="331" actId="1076"/>
          <ac:picMkLst>
            <pc:docMk/>
            <pc:sldMk cId="988755413" sldId="394"/>
            <ac:picMk id="7" creationId="{2F31F87B-47EA-AA48-A575-0B86A0B0B5EC}"/>
          </ac:picMkLst>
        </pc:pic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560180526" sldId="39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560180526" sldId="395"/>
            <ac:spMk id="4" creationId="{D3115A59-4EB1-2F47-884E-10CBD25C911C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785254642" sldId="41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785254642" sldId="414"/>
            <ac:spMk id="4" creationId="{CBC30F79-AAC8-FC46-A23E-C0B1033F3E59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652257861" sldId="456"/>
        </pc:sldMkLst>
        <pc:spChg chg="mod">
          <ac:chgData name="Xuesu Xiao" userId="2da2dc19-76a6-42ca-a03e-a5becae5e7dc" providerId="ADAL" clId="{861D8F39-5C37-0F48-94E0-16FDDABA774A}" dt="2022-11-20T04:13:24.492" v="80" actId="27636"/>
          <ac:spMkLst>
            <pc:docMk/>
            <pc:sldMk cId="652257861" sldId="456"/>
            <ac:spMk id="3" creationId="{5BD968C2-B9B5-FA41-87BB-65E8D4D5D1DD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52257861" sldId="456"/>
            <ac:spMk id="4" creationId="{23F7FAC5-C9F6-8648-A46F-0E36160985E3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4071763711" sldId="459"/>
        </pc:sldMkLst>
        <pc:spChg chg="mod">
          <ac:chgData name="Xuesu Xiao" userId="2da2dc19-76a6-42ca-a03e-a5becae5e7dc" providerId="ADAL" clId="{861D8F39-5C37-0F48-94E0-16FDDABA774A}" dt="2022-11-20T04:13:24.566" v="81" actId="27636"/>
          <ac:spMkLst>
            <pc:docMk/>
            <pc:sldMk cId="4071763711" sldId="459"/>
            <ac:spMk id="3" creationId="{458A72B5-B101-E8E0-5C0E-84AAA03EC955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071763711" sldId="459"/>
            <ac:spMk id="4" creationId="{5B4DD57B-A1F2-AA06-B272-960D0FAD6F14}"/>
          </ac:spMkLst>
        </pc:spChg>
      </pc:sldChg>
      <pc:sldChg chg="del">
        <pc:chgData name="Xuesu Xiao" userId="2da2dc19-76a6-42ca-a03e-a5becae5e7dc" providerId="ADAL" clId="{861D8F39-5C37-0F48-94E0-16FDDABA774A}" dt="2022-11-20T04:06:26.553" v="46" actId="2696"/>
        <pc:sldMkLst>
          <pc:docMk/>
          <pc:sldMk cId="3216749591" sldId="460"/>
        </pc:sldMkLst>
      </pc:sldChg>
      <pc:sldChg chg="del">
        <pc:chgData name="Xuesu Xiao" userId="2da2dc19-76a6-42ca-a03e-a5becae5e7dc" providerId="ADAL" clId="{861D8F39-5C37-0F48-94E0-16FDDABA774A}" dt="2022-11-20T04:06:26.535" v="34" actId="2696"/>
        <pc:sldMkLst>
          <pc:docMk/>
          <pc:sldMk cId="927423786" sldId="461"/>
        </pc:sldMkLst>
      </pc:sldChg>
      <pc:sldChg chg="addSp delSp modSp add mod">
        <pc:chgData name="Xuesu Xiao" userId="2da2dc19-76a6-42ca-a03e-a5becae5e7dc" providerId="ADAL" clId="{861D8F39-5C37-0F48-94E0-16FDDABA774A}" dt="2022-11-20T04:28:17.519" v="188" actId="1076"/>
        <pc:sldMkLst>
          <pc:docMk/>
          <pc:sldMk cId="1355934097" sldId="461"/>
        </pc:sldMkLst>
        <pc:spChg chg="mod">
          <ac:chgData name="Xuesu Xiao" userId="2da2dc19-76a6-42ca-a03e-a5becae5e7dc" providerId="ADAL" clId="{861D8F39-5C37-0F48-94E0-16FDDABA774A}" dt="2022-11-20T04:28:17.519" v="188" actId="1076"/>
          <ac:spMkLst>
            <pc:docMk/>
            <pc:sldMk cId="1355934097" sldId="461"/>
            <ac:spMk id="3" creationId="{7F4F6903-6537-78C3-9D1C-4C7CEDE8005F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355934097" sldId="461"/>
            <ac:spMk id="4" creationId="{B690D656-9539-03C4-1B85-0107259DF4C9}"/>
          </ac:spMkLst>
        </pc:spChg>
        <pc:picChg chg="del mod">
          <ac:chgData name="Xuesu Xiao" userId="2da2dc19-76a6-42ca-a03e-a5becae5e7dc" providerId="ADAL" clId="{861D8F39-5C37-0F48-94E0-16FDDABA774A}" dt="2022-11-20T04:24:22.501" v="169" actId="478"/>
          <ac:picMkLst>
            <pc:docMk/>
            <pc:sldMk cId="1355934097" sldId="461"/>
            <ac:picMk id="6" creationId="{C84C95BE-2B98-4E44-F7DE-9E7EF378152B}"/>
          </ac:picMkLst>
        </pc:picChg>
        <pc:picChg chg="add mod">
          <ac:chgData name="Xuesu Xiao" userId="2da2dc19-76a6-42ca-a03e-a5becae5e7dc" providerId="ADAL" clId="{861D8F39-5C37-0F48-94E0-16FDDABA774A}" dt="2022-11-20T04:27:04.733" v="175" actId="1076"/>
          <ac:picMkLst>
            <pc:docMk/>
            <pc:sldMk cId="1355934097" sldId="461"/>
            <ac:picMk id="7" creationId="{7B1FA0AC-190C-1EBE-B784-1ECCA2974DC3}"/>
          </ac:picMkLst>
        </pc:picChg>
        <pc:cxnChg chg="mod">
          <ac:chgData name="Xuesu Xiao" userId="2da2dc19-76a6-42ca-a03e-a5becae5e7dc" providerId="ADAL" clId="{861D8F39-5C37-0F48-94E0-16FDDABA774A}" dt="2022-11-20T04:24:22.501" v="169" actId="478"/>
          <ac:cxnSpMkLst>
            <pc:docMk/>
            <pc:sldMk cId="1355934097" sldId="461"/>
            <ac:cxnSpMk id="10" creationId="{C86C20EA-CF34-C47A-D89E-678C4E4C7C26}"/>
          </ac:cxnSpMkLst>
        </pc:cxnChg>
      </pc:sldChg>
      <pc:sldChg chg="del">
        <pc:chgData name="Xuesu Xiao" userId="2da2dc19-76a6-42ca-a03e-a5becae5e7dc" providerId="ADAL" clId="{861D8F39-5C37-0F48-94E0-16FDDABA774A}" dt="2022-11-20T04:06:26.548" v="41" actId="2696"/>
        <pc:sldMkLst>
          <pc:docMk/>
          <pc:sldMk cId="191556469" sldId="462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871055340" sldId="46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871055340" sldId="462"/>
            <ac:spMk id="4" creationId="{25ECF366-CBC2-534B-84D7-2B44F01BCDCA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797078552" sldId="46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797078552" sldId="463"/>
            <ac:spMk id="4" creationId="{BB5DFD9F-7A5C-AD8C-5C70-E8C0D4710B8B}"/>
          </ac:spMkLst>
        </pc:spChg>
      </pc:sldChg>
      <pc:sldChg chg="del">
        <pc:chgData name="Xuesu Xiao" userId="2da2dc19-76a6-42ca-a03e-a5becae5e7dc" providerId="ADAL" clId="{861D8F39-5C37-0F48-94E0-16FDDABA774A}" dt="2022-11-20T04:06:26.565" v="61" actId="2696"/>
        <pc:sldMkLst>
          <pc:docMk/>
          <pc:sldMk cId="2102407465" sldId="464"/>
        </pc:sldMkLst>
      </pc:sldChg>
      <pc:sldChg chg="addSp delSp modSp add mod">
        <pc:chgData name="Xuesu Xiao" userId="2da2dc19-76a6-42ca-a03e-a5becae5e7dc" providerId="ADAL" clId="{861D8F39-5C37-0F48-94E0-16FDDABA774A}" dt="2022-11-20T04:31:24.164" v="248" actId="14100"/>
        <pc:sldMkLst>
          <pc:docMk/>
          <pc:sldMk cId="2794015516" sldId="464"/>
        </pc:sldMkLst>
        <pc:spChg chg="mod">
          <ac:chgData name="Xuesu Xiao" userId="2da2dc19-76a6-42ca-a03e-a5becae5e7dc" providerId="ADAL" clId="{861D8F39-5C37-0F48-94E0-16FDDABA774A}" dt="2022-11-20T04:31:24.164" v="248" actId="14100"/>
          <ac:spMkLst>
            <pc:docMk/>
            <pc:sldMk cId="2794015516" sldId="464"/>
            <ac:spMk id="3" creationId="{7F4F6903-6537-78C3-9D1C-4C7CEDE8005F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794015516" sldId="464"/>
            <ac:spMk id="4" creationId="{B690D656-9539-03C4-1B85-0107259DF4C9}"/>
          </ac:spMkLst>
        </pc:spChg>
        <pc:spChg chg="add del mod">
          <ac:chgData name="Xuesu Xiao" userId="2da2dc19-76a6-42ca-a03e-a5becae5e7dc" providerId="ADAL" clId="{861D8F39-5C37-0F48-94E0-16FDDABA774A}" dt="2022-11-20T04:30:03.362" v="202"/>
          <ac:spMkLst>
            <pc:docMk/>
            <pc:sldMk cId="2794015516" sldId="464"/>
            <ac:spMk id="7" creationId="{C5C46AA6-B9CC-CDCD-95C0-F58C6766F2CF}"/>
          </ac:spMkLst>
        </pc:spChg>
        <pc:picChg chg="del">
          <ac:chgData name="Xuesu Xiao" userId="2da2dc19-76a6-42ca-a03e-a5becae5e7dc" providerId="ADAL" clId="{861D8F39-5C37-0F48-94E0-16FDDABA774A}" dt="2022-11-20T04:30:02.253" v="200" actId="478"/>
          <ac:picMkLst>
            <pc:docMk/>
            <pc:sldMk cId="2794015516" sldId="464"/>
            <ac:picMk id="6" creationId="{C84C95BE-2B98-4E44-F7DE-9E7EF378152B}"/>
          </ac:picMkLst>
        </pc:picChg>
        <pc:picChg chg="add mod">
          <ac:chgData name="Xuesu Xiao" userId="2da2dc19-76a6-42ca-a03e-a5becae5e7dc" providerId="ADAL" clId="{861D8F39-5C37-0F48-94E0-16FDDABA774A}" dt="2022-11-20T04:30:07.070" v="203"/>
          <ac:picMkLst>
            <pc:docMk/>
            <pc:sldMk cId="2794015516" sldId="464"/>
            <ac:picMk id="9" creationId="{CD1463E5-0842-EFC9-7C88-F293C543722F}"/>
          </ac:picMkLst>
        </pc:picChg>
        <pc:cxnChg chg="mod">
          <ac:chgData name="Xuesu Xiao" userId="2da2dc19-76a6-42ca-a03e-a5becae5e7dc" providerId="ADAL" clId="{861D8F39-5C37-0F48-94E0-16FDDABA774A}" dt="2022-11-20T04:30:02.253" v="200" actId="478"/>
          <ac:cxnSpMkLst>
            <pc:docMk/>
            <pc:sldMk cId="2794015516" sldId="464"/>
            <ac:cxnSpMk id="10" creationId="{C86C20EA-CF34-C47A-D89E-678C4E4C7C26}"/>
          </ac:cxnSpMkLst>
        </pc:cxnChg>
      </pc:sldChg>
      <pc:sldChg chg="addSp delSp modSp add mod">
        <pc:chgData name="Xuesu Xiao" userId="2da2dc19-76a6-42ca-a03e-a5becae5e7dc" providerId="ADAL" clId="{861D8F39-5C37-0F48-94E0-16FDDABA774A}" dt="2022-11-20T04:31:30.919" v="250" actId="14100"/>
        <pc:sldMkLst>
          <pc:docMk/>
          <pc:sldMk cId="647654334" sldId="465"/>
        </pc:sldMkLst>
        <pc:spChg chg="mod">
          <ac:chgData name="Xuesu Xiao" userId="2da2dc19-76a6-42ca-a03e-a5becae5e7dc" providerId="ADAL" clId="{861D8F39-5C37-0F48-94E0-16FDDABA774A}" dt="2022-11-20T04:31:30.919" v="250" actId="14100"/>
          <ac:spMkLst>
            <pc:docMk/>
            <pc:sldMk cId="647654334" sldId="465"/>
            <ac:spMk id="3" creationId="{7F4F6903-6537-78C3-9D1C-4C7CEDE8005F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47654334" sldId="465"/>
            <ac:spMk id="4" creationId="{B690D656-9539-03C4-1B85-0107259DF4C9}"/>
          </ac:spMkLst>
        </pc:spChg>
        <pc:picChg chg="del">
          <ac:chgData name="Xuesu Xiao" userId="2da2dc19-76a6-42ca-a03e-a5becae5e7dc" providerId="ADAL" clId="{861D8F39-5C37-0F48-94E0-16FDDABA774A}" dt="2022-11-20T04:30:08.941" v="204" actId="478"/>
          <ac:picMkLst>
            <pc:docMk/>
            <pc:sldMk cId="647654334" sldId="465"/>
            <ac:picMk id="6" creationId="{C84C95BE-2B98-4E44-F7DE-9E7EF378152B}"/>
          </ac:picMkLst>
        </pc:picChg>
        <pc:picChg chg="add mod">
          <ac:chgData name="Xuesu Xiao" userId="2da2dc19-76a6-42ca-a03e-a5becae5e7dc" providerId="ADAL" clId="{861D8F39-5C37-0F48-94E0-16FDDABA774A}" dt="2022-11-20T04:30:09.224" v="205"/>
          <ac:picMkLst>
            <pc:docMk/>
            <pc:sldMk cId="647654334" sldId="465"/>
            <ac:picMk id="7" creationId="{FBB54D39-482C-C77A-39F5-40A38B9185B5}"/>
          </ac:picMkLst>
        </pc:picChg>
        <pc:cxnChg chg="mod">
          <ac:chgData name="Xuesu Xiao" userId="2da2dc19-76a6-42ca-a03e-a5becae5e7dc" providerId="ADAL" clId="{861D8F39-5C37-0F48-94E0-16FDDABA774A}" dt="2022-11-20T04:30:08.941" v="204" actId="478"/>
          <ac:cxnSpMkLst>
            <pc:docMk/>
            <pc:sldMk cId="647654334" sldId="465"/>
            <ac:cxnSpMk id="10" creationId="{C86C20EA-CF34-C47A-D89E-678C4E4C7C26}"/>
          </ac:cxnSpMkLst>
        </pc:cxnChg>
      </pc:sldChg>
      <pc:sldChg chg="addSp delSp modSp add mod">
        <pc:chgData name="Xuesu Xiao" userId="2da2dc19-76a6-42ca-a03e-a5becae5e7dc" providerId="ADAL" clId="{861D8F39-5C37-0F48-94E0-16FDDABA774A}" dt="2022-11-20T04:31:38.708" v="252" actId="14100"/>
        <pc:sldMkLst>
          <pc:docMk/>
          <pc:sldMk cId="112665678" sldId="466"/>
        </pc:sldMkLst>
        <pc:spChg chg="mod">
          <ac:chgData name="Xuesu Xiao" userId="2da2dc19-76a6-42ca-a03e-a5becae5e7dc" providerId="ADAL" clId="{861D8F39-5C37-0F48-94E0-16FDDABA774A}" dt="2022-11-20T04:31:38.708" v="252" actId="14100"/>
          <ac:spMkLst>
            <pc:docMk/>
            <pc:sldMk cId="112665678" sldId="466"/>
            <ac:spMk id="3" creationId="{7F4F6903-6537-78C3-9D1C-4C7CEDE8005F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12665678" sldId="466"/>
            <ac:spMk id="4" creationId="{B690D656-9539-03C4-1B85-0107259DF4C9}"/>
          </ac:spMkLst>
        </pc:spChg>
        <pc:picChg chg="del">
          <ac:chgData name="Xuesu Xiao" userId="2da2dc19-76a6-42ca-a03e-a5becae5e7dc" providerId="ADAL" clId="{861D8F39-5C37-0F48-94E0-16FDDABA774A}" dt="2022-11-20T04:30:51.228" v="230" actId="478"/>
          <ac:picMkLst>
            <pc:docMk/>
            <pc:sldMk cId="112665678" sldId="466"/>
            <ac:picMk id="6" creationId="{C84C95BE-2B98-4E44-F7DE-9E7EF378152B}"/>
          </ac:picMkLst>
        </pc:picChg>
        <pc:picChg chg="add mod">
          <ac:chgData name="Xuesu Xiao" userId="2da2dc19-76a6-42ca-a03e-a5becae5e7dc" providerId="ADAL" clId="{861D8F39-5C37-0F48-94E0-16FDDABA774A}" dt="2022-11-20T04:30:51.507" v="231"/>
          <ac:picMkLst>
            <pc:docMk/>
            <pc:sldMk cId="112665678" sldId="466"/>
            <ac:picMk id="7" creationId="{CAEC7EBF-3991-BECC-DC57-277DF1BFD6BD}"/>
          </ac:picMkLst>
        </pc:picChg>
        <pc:cxnChg chg="mod">
          <ac:chgData name="Xuesu Xiao" userId="2da2dc19-76a6-42ca-a03e-a5becae5e7dc" providerId="ADAL" clId="{861D8F39-5C37-0F48-94E0-16FDDABA774A}" dt="2022-11-20T04:30:51.228" v="230" actId="478"/>
          <ac:cxnSpMkLst>
            <pc:docMk/>
            <pc:sldMk cId="112665678" sldId="466"/>
            <ac:cxnSpMk id="10" creationId="{C86C20EA-CF34-C47A-D89E-678C4E4C7C26}"/>
          </ac:cxnSpMkLst>
        </pc:cxnChg>
      </pc:sldChg>
      <pc:sldChg chg="del">
        <pc:chgData name="Xuesu Xiao" userId="2da2dc19-76a6-42ca-a03e-a5becae5e7dc" providerId="ADAL" clId="{861D8F39-5C37-0F48-94E0-16FDDABA774A}" dt="2022-11-20T04:06:26.577" v="74" actId="2696"/>
        <pc:sldMkLst>
          <pc:docMk/>
          <pc:sldMk cId="1019163237" sldId="466"/>
        </pc:sldMkLst>
      </pc:sldChg>
      <pc:sldChg chg="addSp delSp modSp add mod">
        <pc:chgData name="Xuesu Xiao" userId="2da2dc19-76a6-42ca-a03e-a5becae5e7dc" providerId="ADAL" clId="{861D8F39-5C37-0F48-94E0-16FDDABA774A}" dt="2022-11-20T04:27:08.630" v="177"/>
        <pc:sldMkLst>
          <pc:docMk/>
          <pc:sldMk cId="3396521039" sldId="467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396521039" sldId="467"/>
            <ac:spMk id="4" creationId="{B690D656-9539-03C4-1B85-0107259DF4C9}"/>
          </ac:spMkLst>
        </pc:spChg>
        <pc:picChg chg="del">
          <ac:chgData name="Xuesu Xiao" userId="2da2dc19-76a6-42ca-a03e-a5becae5e7dc" providerId="ADAL" clId="{861D8F39-5C37-0F48-94E0-16FDDABA774A}" dt="2022-11-20T04:27:08.238" v="176" actId="478"/>
          <ac:picMkLst>
            <pc:docMk/>
            <pc:sldMk cId="3396521039" sldId="467"/>
            <ac:picMk id="6" creationId="{C84C95BE-2B98-4E44-F7DE-9E7EF378152B}"/>
          </ac:picMkLst>
        </pc:picChg>
        <pc:picChg chg="add mod">
          <ac:chgData name="Xuesu Xiao" userId="2da2dc19-76a6-42ca-a03e-a5becae5e7dc" providerId="ADAL" clId="{861D8F39-5C37-0F48-94E0-16FDDABA774A}" dt="2022-11-20T04:27:08.630" v="177"/>
          <ac:picMkLst>
            <pc:docMk/>
            <pc:sldMk cId="3396521039" sldId="467"/>
            <ac:picMk id="7" creationId="{52979CDD-1B7A-ADFE-FDB7-29B6905295BD}"/>
          </ac:picMkLst>
        </pc:picChg>
        <pc:cxnChg chg="mod">
          <ac:chgData name="Xuesu Xiao" userId="2da2dc19-76a6-42ca-a03e-a5becae5e7dc" providerId="ADAL" clId="{861D8F39-5C37-0F48-94E0-16FDDABA774A}" dt="2022-11-20T04:27:08.238" v="176" actId="478"/>
          <ac:cxnSpMkLst>
            <pc:docMk/>
            <pc:sldMk cId="3396521039" sldId="467"/>
            <ac:cxnSpMk id="10" creationId="{C86C20EA-CF34-C47A-D89E-678C4E4C7C26}"/>
          </ac:cxnSpMkLst>
        </pc:cxnChg>
      </pc:sldChg>
      <pc:sldChg chg="addSp delSp modSp add mod">
        <pc:chgData name="Xuesu Xiao" userId="2da2dc19-76a6-42ca-a03e-a5becae5e7dc" providerId="ADAL" clId="{861D8F39-5C37-0F48-94E0-16FDDABA774A}" dt="2022-11-20T04:28:53.877" v="194" actId="14100"/>
        <pc:sldMkLst>
          <pc:docMk/>
          <pc:sldMk cId="3059173850" sldId="468"/>
        </pc:sldMkLst>
        <pc:spChg chg="mod">
          <ac:chgData name="Xuesu Xiao" userId="2da2dc19-76a6-42ca-a03e-a5becae5e7dc" providerId="ADAL" clId="{861D8F39-5C37-0F48-94E0-16FDDABA774A}" dt="2022-11-20T04:28:53.877" v="194" actId="14100"/>
          <ac:spMkLst>
            <pc:docMk/>
            <pc:sldMk cId="3059173850" sldId="468"/>
            <ac:spMk id="3" creationId="{7F4F6903-6537-78C3-9D1C-4C7CEDE8005F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059173850" sldId="468"/>
            <ac:spMk id="4" creationId="{B690D656-9539-03C4-1B85-0107259DF4C9}"/>
          </ac:spMkLst>
        </pc:spChg>
        <pc:picChg chg="del">
          <ac:chgData name="Xuesu Xiao" userId="2da2dc19-76a6-42ca-a03e-a5becae5e7dc" providerId="ADAL" clId="{861D8F39-5C37-0F48-94E0-16FDDABA774A}" dt="2022-11-20T04:27:11.270" v="178" actId="478"/>
          <ac:picMkLst>
            <pc:docMk/>
            <pc:sldMk cId="3059173850" sldId="468"/>
            <ac:picMk id="6" creationId="{C84C95BE-2B98-4E44-F7DE-9E7EF378152B}"/>
          </ac:picMkLst>
        </pc:picChg>
        <pc:picChg chg="add mod">
          <ac:chgData name="Xuesu Xiao" userId="2da2dc19-76a6-42ca-a03e-a5becae5e7dc" providerId="ADAL" clId="{861D8F39-5C37-0F48-94E0-16FDDABA774A}" dt="2022-11-20T04:27:11.733" v="179"/>
          <ac:picMkLst>
            <pc:docMk/>
            <pc:sldMk cId="3059173850" sldId="468"/>
            <ac:picMk id="7" creationId="{AF378854-49DC-4AB0-6ACB-C00C72B9AB81}"/>
          </ac:picMkLst>
        </pc:picChg>
        <pc:cxnChg chg="mod">
          <ac:chgData name="Xuesu Xiao" userId="2da2dc19-76a6-42ca-a03e-a5becae5e7dc" providerId="ADAL" clId="{861D8F39-5C37-0F48-94E0-16FDDABA774A}" dt="2022-11-20T04:27:11.270" v="178" actId="478"/>
          <ac:cxnSpMkLst>
            <pc:docMk/>
            <pc:sldMk cId="3059173850" sldId="468"/>
            <ac:cxnSpMk id="10" creationId="{C86C20EA-CF34-C47A-D89E-678C4E4C7C26}"/>
          </ac:cxnSpMkLst>
        </pc:cxnChg>
      </pc:sldChg>
      <pc:sldChg chg="addSp delSp modSp add del mod">
        <pc:chgData name="Xuesu Xiao" userId="2da2dc19-76a6-42ca-a03e-a5becae5e7dc" providerId="ADAL" clId="{861D8F39-5C37-0F48-94E0-16FDDABA774A}" dt="2022-11-20T04:29:18.582" v="199" actId="2696"/>
        <pc:sldMkLst>
          <pc:docMk/>
          <pc:sldMk cId="3202980992" sldId="469"/>
        </pc:sldMkLst>
        <pc:spChg chg="mod">
          <ac:chgData name="Xuesu Xiao" userId="2da2dc19-76a6-42ca-a03e-a5becae5e7dc" providerId="ADAL" clId="{861D8F39-5C37-0F48-94E0-16FDDABA774A}" dt="2022-11-20T04:28:45.569" v="192" actId="20577"/>
          <ac:spMkLst>
            <pc:docMk/>
            <pc:sldMk cId="3202980992" sldId="469"/>
            <ac:spMk id="3" creationId="{7F4F6903-6537-78C3-9D1C-4C7CEDE8005F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202980992" sldId="469"/>
            <ac:spMk id="4" creationId="{B690D656-9539-03C4-1B85-0107259DF4C9}"/>
          </ac:spMkLst>
        </pc:spChg>
        <pc:spChg chg="mod">
          <ac:chgData name="Xuesu Xiao" userId="2da2dc19-76a6-42ca-a03e-a5becae5e7dc" providerId="ADAL" clId="{861D8F39-5C37-0F48-94E0-16FDDABA774A}" dt="2022-11-20T04:27:37.010" v="182" actId="1076"/>
          <ac:spMkLst>
            <pc:docMk/>
            <pc:sldMk cId="3202980992" sldId="469"/>
            <ac:spMk id="7" creationId="{FE351789-FB9C-1E64-17C5-59FAD6CEAC41}"/>
          </ac:spMkLst>
        </pc:spChg>
        <pc:picChg chg="del">
          <ac:chgData name="Xuesu Xiao" userId="2da2dc19-76a6-42ca-a03e-a5becae5e7dc" providerId="ADAL" clId="{861D8F39-5C37-0F48-94E0-16FDDABA774A}" dt="2022-11-20T04:27:14.877" v="180" actId="478"/>
          <ac:picMkLst>
            <pc:docMk/>
            <pc:sldMk cId="3202980992" sldId="469"/>
            <ac:picMk id="6" creationId="{C84C95BE-2B98-4E44-F7DE-9E7EF378152B}"/>
          </ac:picMkLst>
        </pc:picChg>
        <pc:picChg chg="add mod">
          <ac:chgData name="Xuesu Xiao" userId="2da2dc19-76a6-42ca-a03e-a5becae5e7dc" providerId="ADAL" clId="{861D8F39-5C37-0F48-94E0-16FDDABA774A}" dt="2022-11-20T04:27:17.822" v="181"/>
          <ac:picMkLst>
            <pc:docMk/>
            <pc:sldMk cId="3202980992" sldId="469"/>
            <ac:picMk id="9" creationId="{264D194E-00C2-C745-7031-D52ADE43E5ED}"/>
          </ac:picMkLst>
        </pc:picChg>
        <pc:cxnChg chg="mod">
          <ac:chgData name="Xuesu Xiao" userId="2da2dc19-76a6-42ca-a03e-a5becae5e7dc" providerId="ADAL" clId="{861D8F39-5C37-0F48-94E0-16FDDABA774A}" dt="2022-11-20T04:27:14.877" v="180" actId="478"/>
          <ac:cxnSpMkLst>
            <pc:docMk/>
            <pc:sldMk cId="3202980992" sldId="469"/>
            <ac:cxnSpMk id="10" creationId="{C86C20EA-CF34-C47A-D89E-678C4E4C7C26}"/>
          </ac:cxnSpMkLst>
        </pc:cxnChg>
      </pc:sldChg>
      <pc:sldChg chg="del">
        <pc:chgData name="Xuesu Xiao" userId="2da2dc19-76a6-42ca-a03e-a5becae5e7dc" providerId="ADAL" clId="{861D8F39-5C37-0F48-94E0-16FDDABA774A}" dt="2022-11-20T04:06:26.528" v="30" actId="2696"/>
        <pc:sldMkLst>
          <pc:docMk/>
          <pc:sldMk cId="415779629" sldId="470"/>
        </pc:sldMkLst>
      </pc:sldChg>
      <pc:sldChg chg="delSp modSp add mod">
        <pc:chgData name="Xuesu Xiao" userId="2da2dc19-76a6-42ca-a03e-a5becae5e7dc" providerId="ADAL" clId="{861D8F39-5C37-0F48-94E0-16FDDABA774A}" dt="2022-11-20T04:31:14.248" v="246" actId="1036"/>
        <pc:sldMkLst>
          <pc:docMk/>
          <pc:sldMk cId="1536123393" sldId="470"/>
        </pc:sldMkLst>
        <pc:spChg chg="mod">
          <ac:chgData name="Xuesu Xiao" userId="2da2dc19-76a6-42ca-a03e-a5becae5e7dc" providerId="ADAL" clId="{861D8F39-5C37-0F48-94E0-16FDDABA774A}" dt="2022-11-20T04:31:05.645" v="234" actId="20577"/>
          <ac:spMkLst>
            <pc:docMk/>
            <pc:sldMk cId="1536123393" sldId="470"/>
            <ac:spMk id="3" creationId="{1E72ACE8-E2CE-4B86-93E4-96BF4FA32B00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536123393" sldId="470"/>
            <ac:spMk id="4" creationId="{FA86CEEF-3538-EE00-0E75-7C0ED4B394B3}"/>
          </ac:spMkLst>
        </pc:spChg>
        <pc:spChg chg="mod">
          <ac:chgData name="Xuesu Xiao" userId="2da2dc19-76a6-42ca-a03e-a5becae5e7dc" providerId="ADAL" clId="{861D8F39-5C37-0F48-94E0-16FDDABA774A}" dt="2022-11-20T04:31:14.248" v="246" actId="1036"/>
          <ac:spMkLst>
            <pc:docMk/>
            <pc:sldMk cId="1536123393" sldId="470"/>
            <ac:spMk id="6" creationId="{FC908567-46FA-897B-1A55-49BDD68FCBBA}"/>
          </ac:spMkLst>
        </pc:spChg>
        <pc:spChg chg="mod">
          <ac:chgData name="Xuesu Xiao" userId="2da2dc19-76a6-42ca-a03e-a5becae5e7dc" providerId="ADAL" clId="{861D8F39-5C37-0F48-94E0-16FDDABA774A}" dt="2022-11-20T04:31:14.248" v="246" actId="1036"/>
          <ac:spMkLst>
            <pc:docMk/>
            <pc:sldMk cId="1536123393" sldId="470"/>
            <ac:spMk id="7" creationId="{54DD2A35-C97D-2282-FC86-34F106928AC5}"/>
          </ac:spMkLst>
        </pc:spChg>
        <pc:spChg chg="mod">
          <ac:chgData name="Xuesu Xiao" userId="2da2dc19-76a6-42ca-a03e-a5becae5e7dc" providerId="ADAL" clId="{861D8F39-5C37-0F48-94E0-16FDDABA774A}" dt="2022-11-20T04:31:14.248" v="246" actId="1036"/>
          <ac:spMkLst>
            <pc:docMk/>
            <pc:sldMk cId="1536123393" sldId="470"/>
            <ac:spMk id="8" creationId="{652079E0-8386-7D62-44F2-7E96C35D694F}"/>
          </ac:spMkLst>
        </pc:spChg>
        <pc:spChg chg="mod">
          <ac:chgData name="Xuesu Xiao" userId="2da2dc19-76a6-42ca-a03e-a5becae5e7dc" providerId="ADAL" clId="{861D8F39-5C37-0F48-94E0-16FDDABA774A}" dt="2022-11-20T04:31:14.248" v="246" actId="1036"/>
          <ac:spMkLst>
            <pc:docMk/>
            <pc:sldMk cId="1536123393" sldId="470"/>
            <ac:spMk id="9" creationId="{F6898197-F38B-DBAC-D118-C53ABC120CFC}"/>
          </ac:spMkLst>
        </pc:spChg>
        <pc:spChg chg="mod">
          <ac:chgData name="Xuesu Xiao" userId="2da2dc19-76a6-42ca-a03e-a5becae5e7dc" providerId="ADAL" clId="{861D8F39-5C37-0F48-94E0-16FDDABA774A}" dt="2022-11-20T04:31:14.248" v="246" actId="1036"/>
          <ac:spMkLst>
            <pc:docMk/>
            <pc:sldMk cId="1536123393" sldId="470"/>
            <ac:spMk id="13" creationId="{3FE8C012-282C-2E9A-471D-80D314533C14}"/>
          </ac:spMkLst>
        </pc:spChg>
        <pc:spChg chg="mod">
          <ac:chgData name="Xuesu Xiao" userId="2da2dc19-76a6-42ca-a03e-a5becae5e7dc" providerId="ADAL" clId="{861D8F39-5C37-0F48-94E0-16FDDABA774A}" dt="2022-11-20T04:31:14.248" v="246" actId="1036"/>
          <ac:spMkLst>
            <pc:docMk/>
            <pc:sldMk cId="1536123393" sldId="470"/>
            <ac:spMk id="27" creationId="{18C8A539-FEE5-8DED-E913-1DA1808D544F}"/>
          </ac:spMkLst>
        </pc:spChg>
        <pc:cxnChg chg="mod">
          <ac:chgData name="Xuesu Xiao" userId="2da2dc19-76a6-42ca-a03e-a5becae5e7dc" providerId="ADAL" clId="{861D8F39-5C37-0F48-94E0-16FDDABA774A}" dt="2022-11-20T04:31:14.248" v="246" actId="1036"/>
          <ac:cxnSpMkLst>
            <pc:docMk/>
            <pc:sldMk cId="1536123393" sldId="470"/>
            <ac:cxnSpMk id="10" creationId="{9AA5920C-33B3-6D91-DE3D-ECF3C8E5F701}"/>
          </ac:cxnSpMkLst>
        </pc:cxnChg>
        <pc:cxnChg chg="mod">
          <ac:chgData name="Xuesu Xiao" userId="2da2dc19-76a6-42ca-a03e-a5becae5e7dc" providerId="ADAL" clId="{861D8F39-5C37-0F48-94E0-16FDDABA774A}" dt="2022-11-20T04:31:14.248" v="246" actId="1036"/>
          <ac:cxnSpMkLst>
            <pc:docMk/>
            <pc:sldMk cId="1536123393" sldId="470"/>
            <ac:cxnSpMk id="11" creationId="{531069D2-0771-8E76-3509-4F9ED2B5347B}"/>
          </ac:cxnSpMkLst>
        </pc:cxnChg>
        <pc:cxnChg chg="mod">
          <ac:chgData name="Xuesu Xiao" userId="2da2dc19-76a6-42ca-a03e-a5becae5e7dc" providerId="ADAL" clId="{861D8F39-5C37-0F48-94E0-16FDDABA774A}" dt="2022-11-20T04:31:14.248" v="246" actId="1036"/>
          <ac:cxnSpMkLst>
            <pc:docMk/>
            <pc:sldMk cId="1536123393" sldId="470"/>
            <ac:cxnSpMk id="12" creationId="{ADA8E1AD-9F26-3D07-5C87-109BB3CB68A5}"/>
          </ac:cxnSpMkLst>
        </pc:cxnChg>
        <pc:cxnChg chg="mod">
          <ac:chgData name="Xuesu Xiao" userId="2da2dc19-76a6-42ca-a03e-a5becae5e7dc" providerId="ADAL" clId="{861D8F39-5C37-0F48-94E0-16FDDABA774A}" dt="2022-11-20T04:31:14.248" v="246" actId="1036"/>
          <ac:cxnSpMkLst>
            <pc:docMk/>
            <pc:sldMk cId="1536123393" sldId="470"/>
            <ac:cxnSpMk id="14" creationId="{452AF574-E43D-ADFE-1492-19E292EAABA1}"/>
          </ac:cxnSpMkLst>
        </pc:cxnChg>
        <pc:cxnChg chg="mod">
          <ac:chgData name="Xuesu Xiao" userId="2da2dc19-76a6-42ca-a03e-a5becae5e7dc" providerId="ADAL" clId="{861D8F39-5C37-0F48-94E0-16FDDABA774A}" dt="2022-11-20T04:31:14.248" v="246" actId="1036"/>
          <ac:cxnSpMkLst>
            <pc:docMk/>
            <pc:sldMk cId="1536123393" sldId="470"/>
            <ac:cxnSpMk id="15" creationId="{FD87179E-BDD7-ED87-D8F3-48A0938599EA}"/>
          </ac:cxnSpMkLst>
        </pc:cxnChg>
        <pc:cxnChg chg="mod">
          <ac:chgData name="Xuesu Xiao" userId="2da2dc19-76a6-42ca-a03e-a5becae5e7dc" providerId="ADAL" clId="{861D8F39-5C37-0F48-94E0-16FDDABA774A}" dt="2022-11-20T04:31:14.248" v="246" actId="1036"/>
          <ac:cxnSpMkLst>
            <pc:docMk/>
            <pc:sldMk cId="1536123393" sldId="470"/>
            <ac:cxnSpMk id="17" creationId="{9226417C-9413-DB1A-44BE-8202ADF485A5}"/>
          </ac:cxnSpMkLst>
        </pc:cxnChg>
        <pc:cxnChg chg="mod">
          <ac:chgData name="Xuesu Xiao" userId="2da2dc19-76a6-42ca-a03e-a5becae5e7dc" providerId="ADAL" clId="{861D8F39-5C37-0F48-94E0-16FDDABA774A}" dt="2022-11-20T04:31:14.248" v="246" actId="1036"/>
          <ac:cxnSpMkLst>
            <pc:docMk/>
            <pc:sldMk cId="1536123393" sldId="470"/>
            <ac:cxnSpMk id="20" creationId="{9A78896B-F4DC-52A0-097D-105CF5838F0C}"/>
          </ac:cxnSpMkLst>
        </pc:cxn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4005189508" sldId="47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005189508" sldId="471"/>
            <ac:spMk id="4" creationId="{CBC30F79-AAC8-FC46-A23E-C0B1033F3E59}"/>
          </ac:spMkLst>
        </pc:spChg>
      </pc:sldChg>
      <pc:sldChg chg="delSp modSp add mod">
        <pc:chgData name="Xuesu Xiao" userId="2da2dc19-76a6-42ca-a03e-a5becae5e7dc" providerId="ADAL" clId="{861D8F39-5C37-0F48-94E0-16FDDABA774A}" dt="2022-11-20T04:16:03.801" v="166" actId="12"/>
        <pc:sldMkLst>
          <pc:docMk/>
          <pc:sldMk cId="28666100" sldId="472"/>
        </pc:sldMkLst>
        <pc:spChg chg="mod">
          <ac:chgData name="Xuesu Xiao" userId="2da2dc19-76a6-42ca-a03e-a5becae5e7dc" providerId="ADAL" clId="{861D8F39-5C37-0F48-94E0-16FDDABA774A}" dt="2022-11-20T04:16:03.801" v="166" actId="12"/>
          <ac:spMkLst>
            <pc:docMk/>
            <pc:sldMk cId="28666100" sldId="472"/>
            <ac:spMk id="3" creationId="{EE2894F3-B60A-713E-C793-3D817D8DE8A5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8666100" sldId="472"/>
            <ac:spMk id="4" creationId="{AC9F66D5-4E3D-A3B5-8DE4-1400E4567404}"/>
          </ac:spMkLst>
        </pc:spChg>
      </pc:sldChg>
      <pc:sldChg chg="del">
        <pc:chgData name="Xuesu Xiao" userId="2da2dc19-76a6-42ca-a03e-a5becae5e7dc" providerId="ADAL" clId="{861D8F39-5C37-0F48-94E0-16FDDABA774A}" dt="2022-11-20T04:06:26.531" v="31" actId="2696"/>
        <pc:sldMkLst>
          <pc:docMk/>
          <pc:sldMk cId="617063890" sldId="473"/>
        </pc:sldMkLst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2903724806" sldId="473"/>
        </pc:sldMkLst>
        <pc:spChg chg="mod">
          <ac:chgData name="Xuesu Xiao" userId="2da2dc19-76a6-42ca-a03e-a5becae5e7dc" providerId="ADAL" clId="{861D8F39-5C37-0F48-94E0-16FDDABA774A}" dt="2022-11-20T04:13:26.176" v="137" actId="27636"/>
          <ac:spMkLst>
            <pc:docMk/>
            <pc:sldMk cId="2903724806" sldId="473"/>
            <ac:spMk id="3" creationId="{F3C67146-C610-8B80-A28A-9EC3B9B822E4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903724806" sldId="473"/>
            <ac:spMk id="4" creationId="{3DB479DB-86E9-50AB-61A3-63EE352781CC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628996206" sldId="47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28996206" sldId="474"/>
            <ac:spMk id="4" creationId="{FA86CEEF-3538-EE00-0E75-7C0ED4B394B3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544702103" sldId="47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544702103" sldId="475"/>
            <ac:spMk id="4" creationId="{489B0BAE-7DB0-D245-AE77-46A252124D30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4115758268" sldId="476"/>
        </pc:sldMkLst>
        <pc:spChg chg="mod">
          <ac:chgData name="Xuesu Xiao" userId="2da2dc19-76a6-42ca-a03e-a5becae5e7dc" providerId="ADAL" clId="{861D8F39-5C37-0F48-94E0-16FDDABA774A}" dt="2022-11-20T04:13:24.644" v="82" actId="27636"/>
          <ac:spMkLst>
            <pc:docMk/>
            <pc:sldMk cId="4115758268" sldId="476"/>
            <ac:spMk id="3" creationId="{1E72ACE8-E2CE-4B86-93E4-96BF4FA32B00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115758268" sldId="476"/>
            <ac:spMk id="4" creationId="{FA86CEEF-3538-EE00-0E75-7C0ED4B394B3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489923300" sldId="477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489923300" sldId="477"/>
            <ac:spMk id="4" creationId="{FA86CEEF-3538-EE00-0E75-7C0ED4B394B3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324501855" sldId="47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324501855" sldId="478"/>
            <ac:spMk id="4" creationId="{D14D95CC-EDD4-3369-F95C-E28ADE154890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39395654" sldId="48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39395654" sldId="480"/>
            <ac:spMk id="4" creationId="{EFFA94A4-9858-A856-3B44-6EB73601B9C4}"/>
          </ac:spMkLst>
        </pc:spChg>
      </pc:sldChg>
      <pc:sldChg chg="delSp modSp add mod">
        <pc:chgData name="Xuesu Xiao" userId="2da2dc19-76a6-42ca-a03e-a5becae5e7dc" providerId="ADAL" clId="{861D8F39-5C37-0F48-94E0-16FDDABA774A}" dt="2022-11-20T04:34:45.181" v="279" actId="1036"/>
        <pc:sldMkLst>
          <pc:docMk/>
          <pc:sldMk cId="4258671434" sldId="481"/>
        </pc:sldMkLst>
        <pc:spChg chg="mod">
          <ac:chgData name="Xuesu Xiao" userId="2da2dc19-76a6-42ca-a03e-a5becae5e7dc" providerId="ADAL" clId="{861D8F39-5C37-0F48-94E0-16FDDABA774A}" dt="2022-11-20T04:34:45.181" v="279" actId="1036"/>
          <ac:spMkLst>
            <pc:docMk/>
            <pc:sldMk cId="4258671434" sldId="481"/>
            <ac:spMk id="3" creationId="{1EC72D9A-EAB1-A4E6-CC02-5F8B41EAC834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258671434" sldId="481"/>
            <ac:spMk id="4" creationId="{D14D95CC-EDD4-3369-F95C-E28ADE154890}"/>
          </ac:spMkLst>
        </pc:spChg>
        <pc:picChg chg="mod">
          <ac:chgData name="Xuesu Xiao" userId="2da2dc19-76a6-42ca-a03e-a5becae5e7dc" providerId="ADAL" clId="{861D8F39-5C37-0F48-94E0-16FDDABA774A}" dt="2022-11-20T04:32:02.118" v="254" actId="1076"/>
          <ac:picMkLst>
            <pc:docMk/>
            <pc:sldMk cId="4258671434" sldId="481"/>
            <ac:picMk id="6" creationId="{3C6F945F-4FAD-7CC4-23C0-7C4EBBD31FFF}"/>
          </ac:picMkLst>
        </pc:picChg>
      </pc:sldChg>
      <pc:sldChg chg="addSp delSp modSp add mod">
        <pc:chgData name="Xuesu Xiao" userId="2da2dc19-76a6-42ca-a03e-a5becae5e7dc" providerId="ADAL" clId="{861D8F39-5C37-0F48-94E0-16FDDABA774A}" dt="2022-11-20T04:32:49.165" v="258" actId="255"/>
        <pc:sldMkLst>
          <pc:docMk/>
          <pc:sldMk cId="2928016714" sldId="482"/>
        </pc:sldMkLst>
        <pc:spChg chg="mod">
          <ac:chgData name="Xuesu Xiao" userId="2da2dc19-76a6-42ca-a03e-a5becae5e7dc" providerId="ADAL" clId="{861D8F39-5C37-0F48-94E0-16FDDABA774A}" dt="2022-11-20T04:32:49.165" v="258" actId="255"/>
          <ac:spMkLst>
            <pc:docMk/>
            <pc:sldMk cId="2928016714" sldId="482"/>
            <ac:spMk id="3" creationId="{1EC72D9A-EAB1-A4E6-CC02-5F8B41EAC834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928016714" sldId="482"/>
            <ac:spMk id="4" creationId="{D14D95CC-EDD4-3369-F95C-E28ADE154890}"/>
          </ac:spMkLst>
        </pc:spChg>
        <pc:picChg chg="del">
          <ac:chgData name="Xuesu Xiao" userId="2da2dc19-76a6-42ca-a03e-a5becae5e7dc" providerId="ADAL" clId="{861D8F39-5C37-0F48-94E0-16FDDABA774A}" dt="2022-11-20T04:32:35.508" v="256" actId="478"/>
          <ac:picMkLst>
            <pc:docMk/>
            <pc:sldMk cId="2928016714" sldId="482"/>
            <ac:picMk id="6" creationId="{3C6F945F-4FAD-7CC4-23C0-7C4EBBD31FFF}"/>
          </ac:picMkLst>
        </pc:picChg>
        <pc:picChg chg="add mod">
          <ac:chgData name="Xuesu Xiao" userId="2da2dc19-76a6-42ca-a03e-a5becae5e7dc" providerId="ADAL" clId="{861D8F39-5C37-0F48-94E0-16FDDABA774A}" dt="2022-11-20T04:32:35.869" v="257"/>
          <ac:picMkLst>
            <pc:docMk/>
            <pc:sldMk cId="2928016714" sldId="482"/>
            <ac:picMk id="7" creationId="{E0308B91-2C1E-809A-F3FF-96D1EEFF3890}"/>
          </ac:picMkLst>
        </pc:picChg>
      </pc:sldChg>
      <pc:sldChg chg="delSp add del">
        <pc:chgData name="Xuesu Xiao" userId="2da2dc19-76a6-42ca-a03e-a5becae5e7dc" providerId="ADAL" clId="{861D8F39-5C37-0F48-94E0-16FDDABA774A}" dt="2022-11-20T04:34:48.938" v="282" actId="2696"/>
        <pc:sldMkLst>
          <pc:docMk/>
          <pc:sldMk cId="708861846" sldId="48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708861846" sldId="483"/>
            <ac:spMk id="4" creationId="{BE8BB206-DB06-03AD-E3FA-28EAABC1587F}"/>
          </ac:spMkLst>
        </pc:spChg>
      </pc:sldChg>
      <pc:sldChg chg="delSp add del">
        <pc:chgData name="Xuesu Xiao" userId="2da2dc19-76a6-42ca-a03e-a5becae5e7dc" providerId="ADAL" clId="{861D8F39-5C37-0F48-94E0-16FDDABA774A}" dt="2022-11-20T04:34:53.110" v="283" actId="2696"/>
        <pc:sldMkLst>
          <pc:docMk/>
          <pc:sldMk cId="78224016" sldId="48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78224016" sldId="484"/>
            <ac:spMk id="4" creationId="{BE8BB206-DB06-03AD-E3FA-28EAABC1587F}"/>
          </ac:spMkLst>
        </pc:spChg>
      </pc:sldChg>
      <pc:sldChg chg="delSp add del">
        <pc:chgData name="Xuesu Xiao" userId="2da2dc19-76a6-42ca-a03e-a5becae5e7dc" providerId="ADAL" clId="{861D8F39-5C37-0F48-94E0-16FDDABA774A}" dt="2022-11-20T04:34:54.853" v="284" actId="2696"/>
        <pc:sldMkLst>
          <pc:docMk/>
          <pc:sldMk cId="3150152679" sldId="48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150152679" sldId="485"/>
            <ac:spMk id="4" creationId="{9371B995-1AAE-CC38-3A5C-E74FDD1895DE}"/>
          </ac:spMkLst>
        </pc:spChg>
      </pc:sldChg>
      <pc:sldChg chg="delSp modSp add del mod">
        <pc:chgData name="Xuesu Xiao" userId="2da2dc19-76a6-42ca-a03e-a5becae5e7dc" providerId="ADAL" clId="{861D8F39-5C37-0F48-94E0-16FDDABA774A}" dt="2022-11-20T04:34:57.940" v="286" actId="2696"/>
        <pc:sldMkLst>
          <pc:docMk/>
          <pc:sldMk cId="2717112735" sldId="486"/>
        </pc:sldMkLst>
        <pc:spChg chg="mod">
          <ac:chgData name="Xuesu Xiao" userId="2da2dc19-76a6-42ca-a03e-a5becae5e7dc" providerId="ADAL" clId="{861D8F39-5C37-0F48-94E0-16FDDABA774A}" dt="2022-11-20T04:13:24.791" v="85" actId="27636"/>
          <ac:spMkLst>
            <pc:docMk/>
            <pc:sldMk cId="2717112735" sldId="486"/>
            <ac:spMk id="3" creationId="{C51D5123-3E32-6FCE-E9A9-7DC356C9B710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717112735" sldId="486"/>
            <ac:spMk id="4" creationId="{61F1B9E8-0F70-6937-0885-FDFEA052E20A}"/>
          </ac:spMkLst>
        </pc:spChg>
      </pc:sldChg>
      <pc:sldChg chg="delSp modSp add del mod">
        <pc:chgData name="Xuesu Xiao" userId="2da2dc19-76a6-42ca-a03e-a5becae5e7dc" providerId="ADAL" clId="{861D8F39-5C37-0F48-94E0-16FDDABA774A}" dt="2022-11-20T04:34:58.935" v="287" actId="2696"/>
        <pc:sldMkLst>
          <pc:docMk/>
          <pc:sldMk cId="1685435461" sldId="487"/>
        </pc:sldMkLst>
        <pc:spChg chg="mod">
          <ac:chgData name="Xuesu Xiao" userId="2da2dc19-76a6-42ca-a03e-a5becae5e7dc" providerId="ADAL" clId="{861D8F39-5C37-0F48-94E0-16FDDABA774A}" dt="2022-11-20T04:13:24.844" v="86" actId="27636"/>
          <ac:spMkLst>
            <pc:docMk/>
            <pc:sldMk cId="1685435461" sldId="487"/>
            <ac:spMk id="3" creationId="{C51D5123-3E32-6FCE-E9A9-7DC356C9B710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685435461" sldId="487"/>
            <ac:spMk id="4" creationId="{61F1B9E8-0F70-6937-0885-FDFEA052E20A}"/>
          </ac:spMkLst>
        </pc:spChg>
      </pc:sldChg>
      <pc:sldChg chg="delSp modSp add del mod">
        <pc:chgData name="Xuesu Xiao" userId="2da2dc19-76a6-42ca-a03e-a5becae5e7dc" providerId="ADAL" clId="{861D8F39-5C37-0F48-94E0-16FDDABA774A}" dt="2022-11-20T04:35:39.893" v="301" actId="20577"/>
        <pc:sldMkLst>
          <pc:docMk/>
          <pc:sldMk cId="3310608038" sldId="488"/>
        </pc:sldMkLst>
        <pc:spChg chg="mod">
          <ac:chgData name="Xuesu Xiao" userId="2da2dc19-76a6-42ca-a03e-a5becae5e7dc" providerId="ADAL" clId="{861D8F39-5C37-0F48-94E0-16FDDABA774A}" dt="2022-11-20T04:35:39.893" v="301" actId="20577"/>
          <ac:spMkLst>
            <pc:docMk/>
            <pc:sldMk cId="3310608038" sldId="488"/>
            <ac:spMk id="3" creationId="{C51D5123-3E32-6FCE-E9A9-7DC356C9B710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310608038" sldId="488"/>
            <ac:spMk id="4" creationId="{61F1B9E8-0F70-6937-0885-FDFEA052E20A}"/>
          </ac:spMkLst>
        </pc:spChg>
      </pc:sldChg>
      <pc:sldChg chg="delSp modSp add del mod">
        <pc:chgData name="Xuesu Xiao" userId="2da2dc19-76a6-42ca-a03e-a5becae5e7dc" providerId="ADAL" clId="{861D8F39-5C37-0F48-94E0-16FDDABA774A}" dt="2022-11-20T04:39:25.262" v="363" actId="1036"/>
        <pc:sldMkLst>
          <pc:docMk/>
          <pc:sldMk cId="4198181289" sldId="489"/>
        </pc:sldMkLst>
        <pc:spChg chg="mod">
          <ac:chgData name="Xuesu Xiao" userId="2da2dc19-76a6-42ca-a03e-a5becae5e7dc" providerId="ADAL" clId="{861D8F39-5C37-0F48-94E0-16FDDABA774A}" dt="2022-11-20T04:35:46.250" v="302"/>
          <ac:spMkLst>
            <pc:docMk/>
            <pc:sldMk cId="4198181289" sldId="489"/>
            <ac:spMk id="3" creationId="{C51D5123-3E32-6FCE-E9A9-7DC356C9B710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198181289" sldId="489"/>
            <ac:spMk id="4" creationId="{61F1B9E8-0F70-6937-0885-FDFEA052E20A}"/>
          </ac:spMkLst>
        </pc:spChg>
        <pc:picChg chg="mod">
          <ac:chgData name="Xuesu Xiao" userId="2da2dc19-76a6-42ca-a03e-a5becae5e7dc" providerId="ADAL" clId="{861D8F39-5C37-0F48-94E0-16FDDABA774A}" dt="2022-11-20T04:39:25.262" v="363" actId="1036"/>
          <ac:picMkLst>
            <pc:docMk/>
            <pc:sldMk cId="4198181289" sldId="489"/>
            <ac:picMk id="1026" creationId="{0155D6DE-D092-CF39-5766-06B049D08637}"/>
          </ac:picMkLst>
        </pc:picChg>
      </pc:sldChg>
      <pc:sldChg chg="delSp modSp add mod">
        <pc:chgData name="Xuesu Xiao" userId="2da2dc19-76a6-42ca-a03e-a5becae5e7dc" providerId="ADAL" clId="{861D8F39-5C37-0F48-94E0-16FDDABA774A}" dt="2022-11-20T04:35:59.780" v="322" actId="1036"/>
        <pc:sldMkLst>
          <pc:docMk/>
          <pc:sldMk cId="656616517" sldId="49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56616517" sldId="490"/>
            <ac:spMk id="4" creationId="{E1D712CB-AE85-6390-02F2-987D78D19815}"/>
          </ac:spMkLst>
        </pc:spChg>
        <pc:picChg chg="mod">
          <ac:chgData name="Xuesu Xiao" userId="2da2dc19-76a6-42ca-a03e-a5becae5e7dc" providerId="ADAL" clId="{861D8F39-5C37-0F48-94E0-16FDDABA774A}" dt="2022-11-20T04:35:59.780" v="322" actId="1036"/>
          <ac:picMkLst>
            <pc:docMk/>
            <pc:sldMk cId="656616517" sldId="490"/>
            <ac:picMk id="6" creationId="{549F0E59-689C-7784-0957-D7E289E81119}"/>
          </ac:picMkLst>
        </pc:picChg>
      </pc:sldChg>
      <pc:sldChg chg="addSp delSp modSp add mod">
        <pc:chgData name="Xuesu Xiao" userId="2da2dc19-76a6-42ca-a03e-a5becae5e7dc" providerId="ADAL" clId="{861D8F39-5C37-0F48-94E0-16FDDABA774A}" dt="2022-11-20T04:41:28.957" v="382" actId="1076"/>
        <pc:sldMkLst>
          <pc:docMk/>
          <pc:sldMk cId="1428632584" sldId="491"/>
        </pc:sldMkLst>
        <pc:spChg chg="mod">
          <ac:chgData name="Xuesu Xiao" userId="2da2dc19-76a6-42ca-a03e-a5becae5e7dc" providerId="ADAL" clId="{861D8F39-5C37-0F48-94E0-16FDDABA774A}" dt="2022-11-20T04:36:54.575" v="342" actId="167"/>
          <ac:spMkLst>
            <pc:docMk/>
            <pc:sldMk cId="1428632584" sldId="491"/>
            <ac:spMk id="3" creationId="{A31C962F-32CC-057E-6FFC-C586330FAC07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428632584" sldId="491"/>
            <ac:spMk id="4" creationId="{E1D712CB-AE85-6390-02F2-987D78D19815}"/>
          </ac:spMkLst>
        </pc:spChg>
        <pc:picChg chg="del">
          <ac:chgData name="Xuesu Xiao" userId="2da2dc19-76a6-42ca-a03e-a5becae5e7dc" providerId="ADAL" clId="{861D8F39-5C37-0F48-94E0-16FDDABA774A}" dt="2022-11-20T04:36:40.839" v="340" actId="478"/>
          <ac:picMkLst>
            <pc:docMk/>
            <pc:sldMk cId="1428632584" sldId="491"/>
            <ac:picMk id="6" creationId="{549F0E59-689C-7784-0957-D7E289E81119}"/>
          </ac:picMkLst>
        </pc:picChg>
        <pc:picChg chg="mod">
          <ac:chgData name="Xuesu Xiao" userId="2da2dc19-76a6-42ca-a03e-a5becae5e7dc" providerId="ADAL" clId="{861D8F39-5C37-0F48-94E0-16FDDABA774A}" dt="2022-11-20T04:41:28.957" v="382" actId="1076"/>
          <ac:picMkLst>
            <pc:docMk/>
            <pc:sldMk cId="1428632584" sldId="491"/>
            <ac:picMk id="7" creationId="{643171E8-997A-9C93-4037-EE43CF39BBAE}"/>
          </ac:picMkLst>
        </pc:picChg>
        <pc:picChg chg="add del mod">
          <ac:chgData name="Xuesu Xiao" userId="2da2dc19-76a6-42ca-a03e-a5becae5e7dc" providerId="ADAL" clId="{861D8F39-5C37-0F48-94E0-16FDDABA774A}" dt="2022-11-20T04:36:35.417" v="333"/>
          <ac:picMkLst>
            <pc:docMk/>
            <pc:sldMk cId="1428632584" sldId="491"/>
            <ac:picMk id="8" creationId="{3F765D4B-E513-E872-5B05-998D6125AAE0}"/>
          </ac:picMkLst>
        </pc:picChg>
        <pc:picChg chg="add del mod">
          <ac:chgData name="Xuesu Xiao" userId="2da2dc19-76a6-42ca-a03e-a5becae5e7dc" providerId="ADAL" clId="{861D8F39-5C37-0F48-94E0-16FDDABA774A}" dt="2022-11-20T04:36:39.578" v="339"/>
          <ac:picMkLst>
            <pc:docMk/>
            <pc:sldMk cId="1428632584" sldId="491"/>
            <ac:picMk id="9" creationId="{A60A4558-7510-9B76-4749-9EB2B07AF21B}"/>
          </ac:picMkLst>
        </pc:picChg>
        <pc:picChg chg="add mod">
          <ac:chgData name="Xuesu Xiao" userId="2da2dc19-76a6-42ca-a03e-a5becae5e7dc" providerId="ADAL" clId="{861D8F39-5C37-0F48-94E0-16FDDABA774A}" dt="2022-11-20T04:36:41.417" v="341"/>
          <ac:picMkLst>
            <pc:docMk/>
            <pc:sldMk cId="1428632584" sldId="491"/>
            <ac:picMk id="10" creationId="{5BC329AF-B7ED-C83A-AE3C-E50FA97FCD65}"/>
          </ac:picMkLst>
        </pc:picChg>
      </pc:sldChg>
      <pc:sldChg chg="addSp delSp modSp add del mod">
        <pc:chgData name="Xuesu Xiao" userId="2da2dc19-76a6-42ca-a03e-a5becae5e7dc" providerId="ADAL" clId="{861D8F39-5C37-0F48-94E0-16FDDABA774A}" dt="2022-11-20T04:42:03.102" v="383" actId="2696"/>
        <pc:sldMkLst>
          <pc:docMk/>
          <pc:sldMk cId="3767181291" sldId="492"/>
        </pc:sldMkLst>
        <pc:spChg chg="mod">
          <ac:chgData name="Xuesu Xiao" userId="2da2dc19-76a6-42ca-a03e-a5becae5e7dc" providerId="ADAL" clId="{861D8F39-5C37-0F48-94E0-16FDDABA774A}" dt="2022-11-20T04:37:13.560" v="346" actId="167"/>
          <ac:spMkLst>
            <pc:docMk/>
            <pc:sldMk cId="3767181291" sldId="492"/>
            <ac:spMk id="3" creationId="{A31C962F-32CC-057E-6FFC-C586330FAC07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767181291" sldId="492"/>
            <ac:spMk id="4" creationId="{E1D712CB-AE85-6390-02F2-987D78D19815}"/>
          </ac:spMkLst>
        </pc:spChg>
        <pc:picChg chg="add del">
          <ac:chgData name="Xuesu Xiao" userId="2da2dc19-76a6-42ca-a03e-a5becae5e7dc" providerId="ADAL" clId="{861D8F39-5C37-0F48-94E0-16FDDABA774A}" dt="2022-11-20T04:41:18.496" v="369" actId="478"/>
          <ac:picMkLst>
            <pc:docMk/>
            <pc:sldMk cId="3767181291" sldId="492"/>
            <ac:picMk id="6" creationId="{549F0E59-689C-7784-0957-D7E289E81119}"/>
          </ac:picMkLst>
        </pc:picChg>
        <pc:picChg chg="mod">
          <ac:chgData name="Xuesu Xiao" userId="2da2dc19-76a6-42ca-a03e-a5becae5e7dc" providerId="ADAL" clId="{861D8F39-5C37-0F48-94E0-16FDDABA774A}" dt="2022-11-20T04:41:13.522" v="368" actId="1076"/>
          <ac:picMkLst>
            <pc:docMk/>
            <pc:sldMk cId="3767181291" sldId="492"/>
            <ac:picMk id="7" creationId="{643171E8-997A-9C93-4037-EE43CF39BBAE}"/>
          </ac:picMkLst>
        </pc:picChg>
        <pc:picChg chg="add del mod">
          <ac:chgData name="Xuesu Xiao" userId="2da2dc19-76a6-42ca-a03e-a5becae5e7dc" providerId="ADAL" clId="{861D8F39-5C37-0F48-94E0-16FDDABA774A}" dt="2022-11-20T04:41:27.716" v="380"/>
          <ac:picMkLst>
            <pc:docMk/>
            <pc:sldMk cId="3767181291" sldId="492"/>
            <ac:picMk id="8" creationId="{397509C4-1E47-1B2C-12CB-6297BFA5FEBA}"/>
          </ac:picMkLst>
        </pc:picChg>
      </pc:sldChg>
      <pc:sldChg chg="delSp add del">
        <pc:chgData name="Xuesu Xiao" userId="2da2dc19-76a6-42ca-a03e-a5becae5e7dc" providerId="ADAL" clId="{861D8F39-5C37-0F48-94E0-16FDDABA774A}" dt="2022-11-20T04:34:55.974" v="285" actId="2696"/>
        <pc:sldMkLst>
          <pc:docMk/>
          <pc:sldMk cId="2564559647" sldId="49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564559647" sldId="493"/>
            <ac:spMk id="4" creationId="{9371B995-1AAE-CC38-3A5C-E74FDD1895DE}"/>
          </ac:spMkLst>
        </pc:spChg>
      </pc:sldChg>
      <pc:sldChg chg="delSp add del">
        <pc:chgData name="Xuesu Xiao" userId="2da2dc19-76a6-42ca-a03e-a5becae5e7dc" providerId="ADAL" clId="{861D8F39-5C37-0F48-94E0-16FDDABA774A}" dt="2022-11-20T04:42:04.234" v="384" actId="2696"/>
        <pc:sldMkLst>
          <pc:docMk/>
          <pc:sldMk cId="1194739694" sldId="49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194739694" sldId="494"/>
            <ac:spMk id="4" creationId="{E1D712CB-AE85-6390-02F2-987D78D19815}"/>
          </ac:spMkLst>
        </pc:spChg>
      </pc:sldChg>
      <pc:sldChg chg="delSp add del">
        <pc:chgData name="Xuesu Xiao" userId="2da2dc19-76a6-42ca-a03e-a5becae5e7dc" providerId="ADAL" clId="{861D8F39-5C37-0F48-94E0-16FDDABA774A}" dt="2022-11-20T04:42:04.820" v="385" actId="2696"/>
        <pc:sldMkLst>
          <pc:docMk/>
          <pc:sldMk cId="2736193622" sldId="49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736193622" sldId="495"/>
            <ac:spMk id="4" creationId="{E1D712CB-AE85-6390-02F2-987D78D19815}"/>
          </ac:spMkLst>
        </pc:spChg>
      </pc:sldChg>
      <pc:sldChg chg="delSp modSp add mod">
        <pc:chgData name="Xuesu Xiao" userId="2da2dc19-76a6-42ca-a03e-a5becae5e7dc" providerId="ADAL" clId="{861D8F39-5C37-0F48-94E0-16FDDABA774A}" dt="2022-11-20T04:42:20.947" v="403" actId="1035"/>
        <pc:sldMkLst>
          <pc:docMk/>
          <pc:sldMk cId="3529416636" sldId="496"/>
        </pc:sldMkLst>
        <pc:spChg chg="mod">
          <ac:chgData name="Xuesu Xiao" userId="2da2dc19-76a6-42ca-a03e-a5becae5e7dc" providerId="ADAL" clId="{861D8F39-5C37-0F48-94E0-16FDDABA774A}" dt="2022-11-20T04:13:25.002" v="90" actId="27636"/>
          <ac:spMkLst>
            <pc:docMk/>
            <pc:sldMk cId="3529416636" sldId="496"/>
            <ac:spMk id="3" creationId="{E9C09194-E3CE-BA18-A64E-34B153E334E8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529416636" sldId="496"/>
            <ac:spMk id="4" creationId="{EEF4159F-12F6-D369-EBCA-56BA0F9DD4D8}"/>
          </ac:spMkLst>
        </pc:spChg>
        <pc:picChg chg="mod">
          <ac:chgData name="Xuesu Xiao" userId="2da2dc19-76a6-42ca-a03e-a5becae5e7dc" providerId="ADAL" clId="{861D8F39-5C37-0F48-94E0-16FDDABA774A}" dt="2022-11-20T04:42:20.947" v="403" actId="1035"/>
          <ac:picMkLst>
            <pc:docMk/>
            <pc:sldMk cId="3529416636" sldId="496"/>
            <ac:picMk id="6" creationId="{A02083CD-1548-AFC5-1919-369E7C969C7F}"/>
          </ac:picMkLst>
        </pc:pic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2679248719" sldId="497"/>
        </pc:sldMkLst>
        <pc:spChg chg="mod">
          <ac:chgData name="Xuesu Xiao" userId="2da2dc19-76a6-42ca-a03e-a5becae5e7dc" providerId="ADAL" clId="{861D8F39-5C37-0F48-94E0-16FDDABA774A}" dt="2022-11-20T04:13:25.016" v="91" actId="27636"/>
          <ac:spMkLst>
            <pc:docMk/>
            <pc:sldMk cId="2679248719" sldId="497"/>
            <ac:spMk id="3" creationId="{3B3C59CB-2407-D5EC-1E0B-8C70967060F0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679248719" sldId="497"/>
            <ac:spMk id="4" creationId="{50F4E0E9-C6C5-D1D6-BE39-686D352F6833}"/>
          </ac:spMkLst>
        </pc:spChg>
      </pc:sldChg>
      <pc:sldChg chg="delSp modSp add mod">
        <pc:chgData name="Xuesu Xiao" userId="2da2dc19-76a6-42ca-a03e-a5becae5e7dc" providerId="ADAL" clId="{861D8F39-5C37-0F48-94E0-16FDDABA774A}" dt="2022-11-20T04:42:44.913" v="426" actId="1035"/>
        <pc:sldMkLst>
          <pc:docMk/>
          <pc:sldMk cId="1619102624" sldId="49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619102624" sldId="498"/>
            <ac:spMk id="4" creationId="{50F4E0E9-C6C5-D1D6-BE39-686D352F6833}"/>
          </ac:spMkLst>
        </pc:spChg>
        <pc:picChg chg="mod">
          <ac:chgData name="Xuesu Xiao" userId="2da2dc19-76a6-42ca-a03e-a5becae5e7dc" providerId="ADAL" clId="{861D8F39-5C37-0F48-94E0-16FDDABA774A}" dt="2022-11-20T04:42:44.913" v="426" actId="1035"/>
          <ac:picMkLst>
            <pc:docMk/>
            <pc:sldMk cId="1619102624" sldId="498"/>
            <ac:picMk id="6" creationId="{90F7A4CE-6053-6E4A-811C-9595712502C5}"/>
          </ac:picMkLst>
        </pc:pic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653161323" sldId="499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53161323" sldId="499"/>
            <ac:spMk id="4" creationId="{EFFA94A4-9858-A856-3B44-6EB73601B9C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4127809316" sldId="50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127809316" sldId="500"/>
            <ac:spMk id="4" creationId="{EFFA94A4-9858-A856-3B44-6EB73601B9C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6690597" sldId="50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6690597" sldId="501"/>
            <ac:spMk id="4" creationId="{EFFA94A4-9858-A856-3B44-6EB73601B9C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721239332" sldId="50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721239332" sldId="502"/>
            <ac:spMk id="4" creationId="{EFFA94A4-9858-A856-3B44-6EB73601B9C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204264808" sldId="50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204264808" sldId="503"/>
            <ac:spMk id="4" creationId="{EFFA94A4-9858-A856-3B44-6EB73601B9C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32227845" sldId="50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32227845" sldId="504"/>
            <ac:spMk id="4" creationId="{EFFA94A4-9858-A856-3B44-6EB73601B9C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419903596" sldId="50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419903596" sldId="505"/>
            <ac:spMk id="4" creationId="{EFFA94A4-9858-A856-3B44-6EB73601B9C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643898032" sldId="506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43898032" sldId="506"/>
            <ac:spMk id="4" creationId="{EFFA94A4-9858-A856-3B44-6EB73601B9C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5167481" sldId="507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5167481" sldId="507"/>
            <ac:spMk id="4" creationId="{EFFA94A4-9858-A856-3B44-6EB73601B9C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030911792" sldId="50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030911792" sldId="508"/>
            <ac:spMk id="4" creationId="{8181E33A-FA36-29EE-C607-DE4A332036B4}"/>
          </ac:spMkLst>
        </pc:spChg>
      </pc:sldChg>
      <pc:sldChg chg="delSp add del">
        <pc:chgData name="Xuesu Xiao" userId="2da2dc19-76a6-42ca-a03e-a5becae5e7dc" providerId="ADAL" clId="{861D8F39-5C37-0F48-94E0-16FDDABA774A}" dt="2022-11-20T04:43:02.871" v="427" actId="2696"/>
        <pc:sldMkLst>
          <pc:docMk/>
          <pc:sldMk cId="1873876803" sldId="509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873876803" sldId="509"/>
            <ac:spMk id="4" creationId="{CFD5344D-63D4-D0CD-DF17-1D9E78DD7F68}"/>
          </ac:spMkLst>
        </pc:spChg>
      </pc:sldChg>
      <pc:sldChg chg="delSp modSp add mod modAnim">
        <pc:chgData name="Xuesu Xiao" userId="2da2dc19-76a6-42ca-a03e-a5becae5e7dc" providerId="ADAL" clId="{861D8F39-5C37-0F48-94E0-16FDDABA774A}" dt="2022-11-20T04:43:24.685" v="429"/>
        <pc:sldMkLst>
          <pc:docMk/>
          <pc:sldMk cId="439518349" sldId="510"/>
        </pc:sldMkLst>
        <pc:spChg chg="mod">
          <ac:chgData name="Xuesu Xiao" userId="2da2dc19-76a6-42ca-a03e-a5becae5e7dc" providerId="ADAL" clId="{861D8F39-5C37-0F48-94E0-16FDDABA774A}" dt="2022-11-20T04:13:25.039" v="92" actId="27636"/>
          <ac:spMkLst>
            <pc:docMk/>
            <pc:sldMk cId="439518349" sldId="510"/>
            <ac:spMk id="3" creationId="{7C25F68E-4386-DB3A-FABD-F44F756D61B5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39518349" sldId="510"/>
            <ac:spMk id="4" creationId="{CFD5344D-63D4-D0CD-DF17-1D9E78DD7F68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704286767" sldId="51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704286767" sldId="511"/>
            <ac:spMk id="4" creationId="{95F3F0BC-E2B0-A1ED-FC5C-798F49E5B5CF}"/>
          </ac:spMkLst>
        </pc:spChg>
      </pc:sldChg>
      <pc:sldChg chg="delSp add del">
        <pc:chgData name="Xuesu Xiao" userId="2da2dc19-76a6-42ca-a03e-a5becae5e7dc" providerId="ADAL" clId="{861D8F39-5C37-0F48-94E0-16FDDABA774A}" dt="2022-11-20T04:53:07.295" v="483" actId="2696"/>
        <pc:sldMkLst>
          <pc:docMk/>
          <pc:sldMk cId="3698335073" sldId="51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698335073" sldId="512"/>
            <ac:spMk id="4" creationId="{90A359FE-AE39-7AC1-6840-BCA1B075420E}"/>
          </ac:spMkLst>
        </pc:spChg>
      </pc:sldChg>
      <pc:sldChg chg="delSp modSp add del mod">
        <pc:chgData name="Xuesu Xiao" userId="2da2dc19-76a6-42ca-a03e-a5becae5e7dc" providerId="ADAL" clId="{861D8F39-5C37-0F48-94E0-16FDDABA774A}" dt="2022-11-20T04:46:28.740" v="434" actId="2696"/>
        <pc:sldMkLst>
          <pc:docMk/>
          <pc:sldMk cId="3496646446" sldId="51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496646446" sldId="513"/>
            <ac:spMk id="4" creationId="{8181E33A-FA36-29EE-C607-DE4A332036B4}"/>
          </ac:spMkLst>
        </pc:spChg>
        <pc:spChg chg="del mod">
          <ac:chgData name="Xuesu Xiao" userId="2da2dc19-76a6-42ca-a03e-a5becae5e7dc" providerId="ADAL" clId="{861D8F39-5C37-0F48-94E0-16FDDABA774A}" dt="2022-11-20T04:46:19.665" v="432" actId="478"/>
          <ac:spMkLst>
            <pc:docMk/>
            <pc:sldMk cId="3496646446" sldId="513"/>
            <ac:spMk id="9" creationId="{85F8D7E0-5E61-267B-80D1-5BE2205318E6}"/>
          </ac:spMkLst>
        </pc:spChg>
        <pc:cxnChg chg="del">
          <ac:chgData name="Xuesu Xiao" userId="2da2dc19-76a6-42ca-a03e-a5becae5e7dc" providerId="ADAL" clId="{861D8F39-5C37-0F48-94E0-16FDDABA774A}" dt="2022-11-20T04:46:21.655" v="433" actId="478"/>
          <ac:cxnSpMkLst>
            <pc:docMk/>
            <pc:sldMk cId="3496646446" sldId="513"/>
            <ac:cxnSpMk id="8" creationId="{050A5375-6ED8-7A08-EE77-759D7C7195B4}"/>
          </ac:cxnSpMkLst>
        </pc:cxn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007683941" sldId="51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007683941" sldId="514"/>
            <ac:spMk id="4" creationId="{0EE2DCC5-6504-564E-8556-8CA627884D31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648508694" sldId="51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48508694" sldId="515"/>
            <ac:spMk id="4" creationId="{A6B83CA5-7C76-0B8D-B1B7-1BD130580A16}"/>
          </ac:spMkLst>
        </pc:spChg>
        <pc:spChg chg="mod">
          <ac:chgData name="Xuesu Xiao" userId="2da2dc19-76a6-42ca-a03e-a5becae5e7dc" providerId="ADAL" clId="{861D8F39-5C37-0F48-94E0-16FDDABA774A}" dt="2022-11-20T04:13:25.162" v="95" actId="27636"/>
          <ac:spMkLst>
            <pc:docMk/>
            <pc:sldMk cId="648508694" sldId="515"/>
            <ac:spMk id="9" creationId="{BB4F287E-FD9D-734E-205F-CCA2C32001E8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3223629307" sldId="516"/>
        </pc:sldMkLst>
        <pc:spChg chg="mod">
          <ac:chgData name="Xuesu Xiao" userId="2da2dc19-76a6-42ca-a03e-a5becae5e7dc" providerId="ADAL" clId="{861D8F39-5C37-0F48-94E0-16FDDABA774A}" dt="2022-11-20T04:13:25.096" v="93" actId="27636"/>
          <ac:spMkLst>
            <pc:docMk/>
            <pc:sldMk cId="3223629307" sldId="516"/>
            <ac:spMk id="3" creationId="{B687030A-9DC8-87F0-F309-4529D96539C0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223629307" sldId="516"/>
            <ac:spMk id="4" creationId="{873AAB19-A20D-A042-E437-3A56F812C68B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3787707273" sldId="517"/>
        </pc:sldMkLst>
        <pc:spChg chg="mod">
          <ac:chgData name="Xuesu Xiao" userId="2da2dc19-76a6-42ca-a03e-a5becae5e7dc" providerId="ADAL" clId="{861D8F39-5C37-0F48-94E0-16FDDABA774A}" dt="2022-11-20T04:13:25.144" v="94" actId="27636"/>
          <ac:spMkLst>
            <pc:docMk/>
            <pc:sldMk cId="3787707273" sldId="517"/>
            <ac:spMk id="3" creationId="{B687030A-9DC8-87F0-F309-4529D96539C0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787707273" sldId="517"/>
            <ac:spMk id="4" creationId="{873AAB19-A20D-A042-E437-3A56F812C68B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912952687" sldId="51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912952687" sldId="518"/>
            <ac:spMk id="4" creationId="{816B4CD8-0B36-424E-12BC-2FF492050C18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057166973" sldId="519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057166973" sldId="519"/>
            <ac:spMk id="4" creationId="{816B4CD8-0B36-424E-12BC-2FF492050C18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1719367939" sldId="520"/>
        </pc:sldMkLst>
        <pc:spChg chg="mod">
          <ac:chgData name="Xuesu Xiao" userId="2da2dc19-76a6-42ca-a03e-a5becae5e7dc" providerId="ADAL" clId="{861D8F39-5C37-0F48-94E0-16FDDABA774A}" dt="2022-11-20T04:13:25.207" v="96" actId="27636"/>
          <ac:spMkLst>
            <pc:docMk/>
            <pc:sldMk cId="1719367939" sldId="520"/>
            <ac:spMk id="3" creationId="{BE36A9DE-E094-10F1-5F3F-E1ACB2506769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719367939" sldId="520"/>
            <ac:spMk id="4" creationId="{04AA42C1-284C-4FE5-A666-02D699C1BC89}"/>
          </ac:spMkLst>
        </pc:spChg>
      </pc:sldChg>
      <pc:sldChg chg="del">
        <pc:chgData name="Xuesu Xiao" userId="2da2dc19-76a6-42ca-a03e-a5becae5e7dc" providerId="ADAL" clId="{861D8F39-5C37-0F48-94E0-16FDDABA774A}" dt="2022-11-20T04:06:26.542" v="39" actId="2696"/>
        <pc:sldMkLst>
          <pc:docMk/>
          <pc:sldMk cId="2118660206" sldId="521"/>
        </pc:sldMkLst>
      </pc:sldChg>
      <pc:sldChg chg="delSp modSp add del mod">
        <pc:chgData name="Xuesu Xiao" userId="2da2dc19-76a6-42ca-a03e-a5becae5e7dc" providerId="ADAL" clId="{861D8F39-5C37-0F48-94E0-16FDDABA774A}" dt="2022-11-20T04:47:39.896" v="435" actId="2696"/>
        <pc:sldMkLst>
          <pc:docMk/>
          <pc:sldMk cId="2779995206" sldId="521"/>
        </pc:sldMkLst>
        <pc:spChg chg="mod">
          <ac:chgData name="Xuesu Xiao" userId="2da2dc19-76a6-42ca-a03e-a5becae5e7dc" providerId="ADAL" clId="{861D8F39-5C37-0F48-94E0-16FDDABA774A}" dt="2022-11-20T04:13:25.221" v="97" actId="27636"/>
          <ac:spMkLst>
            <pc:docMk/>
            <pc:sldMk cId="2779995206" sldId="521"/>
            <ac:spMk id="3" creationId="{BE36A9DE-E094-10F1-5F3F-E1ACB2506769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779995206" sldId="521"/>
            <ac:spMk id="4" creationId="{04AA42C1-284C-4FE5-A666-02D699C1BC89}"/>
          </ac:spMkLst>
        </pc:spChg>
      </pc:sldChg>
      <pc:sldChg chg="del">
        <pc:chgData name="Xuesu Xiao" userId="2da2dc19-76a6-42ca-a03e-a5becae5e7dc" providerId="ADAL" clId="{861D8F39-5C37-0F48-94E0-16FDDABA774A}" dt="2022-11-20T04:06:26.573" v="70" actId="2696"/>
        <pc:sldMkLst>
          <pc:docMk/>
          <pc:sldMk cId="3024373490" sldId="522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374973549" sldId="52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374973549" sldId="522"/>
            <ac:spMk id="4" creationId="{55CF9333-FCDC-06A6-F0C2-36E1BBDF444A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315154482" sldId="52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15154482" sldId="523"/>
            <ac:spMk id="4" creationId="{55CF9333-FCDC-06A6-F0C2-36E1BBDF444A}"/>
          </ac:spMkLst>
        </pc:spChg>
        <pc:spChg chg="mod">
          <ac:chgData name="Xuesu Xiao" userId="2da2dc19-76a6-42ca-a03e-a5becae5e7dc" providerId="ADAL" clId="{861D8F39-5C37-0F48-94E0-16FDDABA774A}" dt="2022-11-20T04:13:25.586" v="107" actId="27636"/>
          <ac:spMkLst>
            <pc:docMk/>
            <pc:sldMk cId="315154482" sldId="523"/>
            <ac:spMk id="7" creationId="{97B58E01-FDA4-3283-9B23-BFEB068113DE}"/>
          </ac:spMkLst>
        </pc:spChg>
      </pc:sldChg>
      <pc:sldChg chg="del">
        <pc:chgData name="Xuesu Xiao" userId="2da2dc19-76a6-42ca-a03e-a5becae5e7dc" providerId="ADAL" clId="{861D8F39-5C37-0F48-94E0-16FDDABA774A}" dt="2022-11-20T04:06:26.567" v="65" actId="2696"/>
        <pc:sldMkLst>
          <pc:docMk/>
          <pc:sldMk cId="3047866080" sldId="523"/>
        </pc:sldMkLst>
      </pc:sldChg>
      <pc:sldChg chg="del">
        <pc:chgData name="Xuesu Xiao" userId="2da2dc19-76a6-42ca-a03e-a5becae5e7dc" providerId="ADAL" clId="{861D8F39-5C37-0F48-94E0-16FDDABA774A}" dt="2022-11-20T04:06:26.566" v="63" actId="2696"/>
        <pc:sldMkLst>
          <pc:docMk/>
          <pc:sldMk cId="1388062194" sldId="524"/>
        </pc:sldMkLst>
      </pc:sldChg>
      <pc:sldChg chg="delSp modSp add mod">
        <pc:chgData name="Xuesu Xiao" userId="2da2dc19-76a6-42ca-a03e-a5becae5e7dc" providerId="ADAL" clId="{861D8F39-5C37-0F48-94E0-16FDDABA774A}" dt="2022-11-20T04:48:18.670" v="439" actId="20577"/>
        <pc:sldMkLst>
          <pc:docMk/>
          <pc:sldMk cId="2133192180" sldId="524"/>
        </pc:sldMkLst>
        <pc:spChg chg="mod">
          <ac:chgData name="Xuesu Xiao" userId="2da2dc19-76a6-42ca-a03e-a5becae5e7dc" providerId="ADAL" clId="{861D8F39-5C37-0F48-94E0-16FDDABA774A}" dt="2022-11-20T04:48:18.670" v="439" actId="20577"/>
          <ac:spMkLst>
            <pc:docMk/>
            <pc:sldMk cId="2133192180" sldId="524"/>
            <ac:spMk id="3" creationId="{6F587C0E-B1C0-5FFA-CF29-95D5D0E9E48C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133192180" sldId="524"/>
            <ac:spMk id="4" creationId="{9A325E96-000B-6C79-A68B-CE4ABA5C8C97}"/>
          </ac:spMkLst>
        </pc:spChg>
      </pc:sldChg>
      <pc:sldChg chg="del">
        <pc:chgData name="Xuesu Xiao" userId="2da2dc19-76a6-42ca-a03e-a5becae5e7dc" providerId="ADAL" clId="{861D8F39-5C37-0F48-94E0-16FDDABA774A}" dt="2022-11-20T04:06:26.558" v="51" actId="2696"/>
        <pc:sldMkLst>
          <pc:docMk/>
          <pc:sldMk cId="499620237" sldId="525"/>
        </pc:sldMkLst>
      </pc:sldChg>
      <pc:sldChg chg="addSp delSp modSp add mod delAnim">
        <pc:chgData name="Xuesu Xiao" userId="2da2dc19-76a6-42ca-a03e-a5becae5e7dc" providerId="ADAL" clId="{861D8F39-5C37-0F48-94E0-16FDDABA774A}" dt="2022-11-20T04:51:45.565" v="457" actId="1076"/>
        <pc:sldMkLst>
          <pc:docMk/>
          <pc:sldMk cId="2122376183" sldId="525"/>
        </pc:sldMkLst>
        <pc:spChg chg="mod">
          <ac:chgData name="Xuesu Xiao" userId="2da2dc19-76a6-42ca-a03e-a5becae5e7dc" providerId="ADAL" clId="{861D8F39-5C37-0F48-94E0-16FDDABA774A}" dt="2022-11-20T04:49:17.657" v="440" actId="20577"/>
          <ac:spMkLst>
            <pc:docMk/>
            <pc:sldMk cId="2122376183" sldId="525"/>
            <ac:spMk id="3" creationId="{6F587C0E-B1C0-5FFA-CF29-95D5D0E9E48C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122376183" sldId="525"/>
            <ac:spMk id="4" creationId="{9A325E96-000B-6C79-A68B-CE4ABA5C8C97}"/>
          </ac:spMkLst>
        </pc:spChg>
        <pc:spChg chg="add del">
          <ac:chgData name="Xuesu Xiao" userId="2da2dc19-76a6-42ca-a03e-a5becae5e7dc" providerId="ADAL" clId="{861D8F39-5C37-0F48-94E0-16FDDABA774A}" dt="2022-11-20T04:49:41.772" v="447" actId="478"/>
          <ac:spMkLst>
            <pc:docMk/>
            <pc:sldMk cId="2122376183" sldId="525"/>
            <ac:spMk id="10" creationId="{DF4564BD-C82C-C40D-E64D-807D78E58CEE}"/>
          </ac:spMkLst>
        </pc:spChg>
        <pc:spChg chg="del">
          <ac:chgData name="Xuesu Xiao" userId="2da2dc19-76a6-42ca-a03e-a5becae5e7dc" providerId="ADAL" clId="{861D8F39-5C37-0F48-94E0-16FDDABA774A}" dt="2022-11-20T04:50:02.070" v="450" actId="478"/>
          <ac:spMkLst>
            <pc:docMk/>
            <pc:sldMk cId="2122376183" sldId="525"/>
            <ac:spMk id="11" creationId="{4B00283D-71BA-8128-63AA-DDE7492ECA03}"/>
          </ac:spMkLst>
        </pc:spChg>
        <pc:picChg chg="mod">
          <ac:chgData name="Xuesu Xiao" userId="2da2dc19-76a6-42ca-a03e-a5becae5e7dc" providerId="ADAL" clId="{861D8F39-5C37-0F48-94E0-16FDDABA774A}" dt="2022-11-20T04:51:45.565" v="457" actId="1076"/>
          <ac:picMkLst>
            <pc:docMk/>
            <pc:sldMk cId="2122376183" sldId="525"/>
            <ac:picMk id="8" creationId="{91973264-7088-23C2-70CE-FCD7E06519FE}"/>
          </ac:picMkLst>
        </pc:picChg>
        <pc:picChg chg="del mod">
          <ac:chgData name="Xuesu Xiao" userId="2da2dc19-76a6-42ca-a03e-a5becae5e7dc" providerId="ADAL" clId="{861D8F39-5C37-0F48-94E0-16FDDABA774A}" dt="2022-11-20T04:50:02.070" v="450" actId="478"/>
          <ac:picMkLst>
            <pc:docMk/>
            <pc:sldMk cId="2122376183" sldId="525"/>
            <ac:picMk id="9" creationId="{6CD698D8-A282-6B4C-D6EB-7031EB61D4EF}"/>
          </ac:picMkLst>
        </pc:picChg>
      </pc:sldChg>
      <pc:sldChg chg="del">
        <pc:chgData name="Xuesu Xiao" userId="2da2dc19-76a6-42ca-a03e-a5becae5e7dc" providerId="ADAL" clId="{861D8F39-5C37-0F48-94E0-16FDDABA774A}" dt="2022-11-20T04:06:26.565" v="62" actId="2696"/>
        <pc:sldMkLst>
          <pc:docMk/>
          <pc:sldMk cId="854659173" sldId="526"/>
        </pc:sldMkLst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1048590421" sldId="526"/>
        </pc:sldMkLst>
        <pc:spChg chg="mod">
          <ac:chgData name="Xuesu Xiao" userId="2da2dc19-76a6-42ca-a03e-a5becae5e7dc" providerId="ADAL" clId="{861D8F39-5C37-0F48-94E0-16FDDABA774A}" dt="2022-11-20T04:13:25.230" v="98" actId="27636"/>
          <ac:spMkLst>
            <pc:docMk/>
            <pc:sldMk cId="1048590421" sldId="526"/>
            <ac:spMk id="2" creationId="{DDDF95CC-A2DF-95E4-C076-4C1014218364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048590421" sldId="526"/>
            <ac:spMk id="4" creationId="{1091D37A-93FC-0FA2-1E34-37BECA4345F6}"/>
          </ac:spMkLst>
        </pc:spChg>
      </pc:sldChg>
      <pc:sldChg chg="del">
        <pc:chgData name="Xuesu Xiao" userId="2da2dc19-76a6-42ca-a03e-a5becae5e7dc" providerId="ADAL" clId="{861D8F39-5C37-0F48-94E0-16FDDABA774A}" dt="2022-11-20T04:06:26.562" v="57" actId="2696"/>
        <pc:sldMkLst>
          <pc:docMk/>
          <pc:sldMk cId="1873024031" sldId="527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412778936" sldId="527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412778936" sldId="527"/>
            <ac:spMk id="4" creationId="{1091D37A-93FC-0FA2-1E34-37BECA4345F6}"/>
          </ac:spMkLst>
        </pc:spChg>
      </pc:sldChg>
      <pc:sldChg chg="del">
        <pc:chgData name="Xuesu Xiao" userId="2da2dc19-76a6-42ca-a03e-a5becae5e7dc" providerId="ADAL" clId="{861D8F39-5C37-0F48-94E0-16FDDABA774A}" dt="2022-11-20T04:06:26.541" v="38" actId="2696"/>
        <pc:sldMkLst>
          <pc:docMk/>
          <pc:sldMk cId="2269864000" sldId="528"/>
        </pc:sldMkLst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2964937778" sldId="528"/>
        </pc:sldMkLst>
        <pc:spChg chg="mod">
          <ac:chgData name="Xuesu Xiao" userId="2da2dc19-76a6-42ca-a03e-a5becae5e7dc" providerId="ADAL" clId="{861D8F39-5C37-0F48-94E0-16FDDABA774A}" dt="2022-11-20T04:13:25.250" v="99" actId="27636"/>
          <ac:spMkLst>
            <pc:docMk/>
            <pc:sldMk cId="2964937778" sldId="528"/>
            <ac:spMk id="3" creationId="{E20F3DB6-2593-1250-57CE-13C0A2C31194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964937778" sldId="528"/>
            <ac:spMk id="4" creationId="{5591795E-FFC2-9DA9-B327-67D141AD791C}"/>
          </ac:spMkLst>
        </pc:spChg>
      </pc:sldChg>
      <pc:sldChg chg="delSp modSp add mod">
        <pc:chgData name="Xuesu Xiao" userId="2da2dc19-76a6-42ca-a03e-a5becae5e7dc" providerId="ADAL" clId="{861D8F39-5C37-0F48-94E0-16FDDABA774A}" dt="2022-11-20T04:52:14.054" v="480" actId="1036"/>
        <pc:sldMkLst>
          <pc:docMk/>
          <pc:sldMk cId="3809500417" sldId="529"/>
        </pc:sldMkLst>
        <pc:spChg chg="mod">
          <ac:chgData name="Xuesu Xiao" userId="2da2dc19-76a6-42ca-a03e-a5becae5e7dc" providerId="ADAL" clId="{861D8F39-5C37-0F48-94E0-16FDDABA774A}" dt="2022-11-20T04:52:14.054" v="480" actId="1036"/>
          <ac:spMkLst>
            <pc:docMk/>
            <pc:sldMk cId="3809500417" sldId="529"/>
            <ac:spMk id="3" creationId="{0A155E4C-3A75-A183-3835-EBCB6718F2F9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809500417" sldId="529"/>
            <ac:spMk id="4" creationId="{5EBD5358-5E1A-A30E-9621-F07213386368}"/>
          </ac:spMkLst>
        </pc:spChg>
        <pc:spChg chg="mod">
          <ac:chgData name="Xuesu Xiao" userId="2da2dc19-76a6-42ca-a03e-a5becae5e7dc" providerId="ADAL" clId="{861D8F39-5C37-0F48-94E0-16FDDABA774A}" dt="2022-11-20T04:52:10.236" v="469" actId="1076"/>
          <ac:spMkLst>
            <pc:docMk/>
            <pc:sldMk cId="3809500417" sldId="529"/>
            <ac:spMk id="7" creationId="{9A3CDE23-5FF3-E8A4-3851-54509DF07B98}"/>
          </ac:spMkLst>
        </pc:spChg>
        <pc:picChg chg="mod">
          <ac:chgData name="Xuesu Xiao" userId="2da2dc19-76a6-42ca-a03e-a5becae5e7dc" providerId="ADAL" clId="{861D8F39-5C37-0F48-94E0-16FDDABA774A}" dt="2022-11-20T04:52:14.054" v="480" actId="1036"/>
          <ac:picMkLst>
            <pc:docMk/>
            <pc:sldMk cId="3809500417" sldId="529"/>
            <ac:picMk id="6" creationId="{47A2E109-54DA-3CE0-A4A9-BB3ADF60114E}"/>
          </ac:picMkLst>
        </pc:picChg>
      </pc:sldChg>
      <pc:sldChg chg="del">
        <pc:chgData name="Xuesu Xiao" userId="2da2dc19-76a6-42ca-a03e-a5becae5e7dc" providerId="ADAL" clId="{861D8F39-5C37-0F48-94E0-16FDDABA774A}" dt="2022-11-20T04:06:26.550" v="43" actId="2696"/>
        <pc:sldMkLst>
          <pc:docMk/>
          <pc:sldMk cId="4181181105" sldId="529"/>
        </pc:sldMkLst>
      </pc:sldChg>
      <pc:sldChg chg="del">
        <pc:chgData name="Xuesu Xiao" userId="2da2dc19-76a6-42ca-a03e-a5becae5e7dc" providerId="ADAL" clId="{861D8F39-5C37-0F48-94E0-16FDDABA774A}" dt="2022-11-20T04:06:26.567" v="64" actId="2696"/>
        <pc:sldMkLst>
          <pc:docMk/>
          <pc:sldMk cId="1978960568" sldId="530"/>
        </pc:sldMkLst>
      </pc:sldChg>
      <pc:sldChg chg="delSp add del">
        <pc:chgData name="Xuesu Xiao" userId="2da2dc19-76a6-42ca-a03e-a5becae5e7dc" providerId="ADAL" clId="{861D8F39-5C37-0F48-94E0-16FDDABA774A}" dt="2022-11-20T04:52:33.264" v="481" actId="2696"/>
        <pc:sldMkLst>
          <pc:docMk/>
          <pc:sldMk cId="2510540986" sldId="53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510540986" sldId="530"/>
            <ac:spMk id="4" creationId="{69A87057-B65B-0AA8-9462-34CB225C9D35}"/>
          </ac:spMkLst>
        </pc:spChg>
      </pc:sldChg>
      <pc:sldChg chg="del">
        <pc:chgData name="Xuesu Xiao" userId="2da2dc19-76a6-42ca-a03e-a5becae5e7dc" providerId="ADAL" clId="{861D8F39-5C37-0F48-94E0-16FDDABA774A}" dt="2022-11-20T04:06:26.574" v="71" actId="2696"/>
        <pc:sldMkLst>
          <pc:docMk/>
          <pc:sldMk cId="442529977" sldId="531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144213272" sldId="53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144213272" sldId="531"/>
            <ac:spMk id="4" creationId="{320FF8BE-4469-F1A8-8ED5-C7C1C1D2C101}"/>
          </ac:spMkLst>
        </pc:spChg>
      </pc:sldChg>
      <pc:sldChg chg="del">
        <pc:chgData name="Xuesu Xiao" userId="2da2dc19-76a6-42ca-a03e-a5becae5e7dc" providerId="ADAL" clId="{861D8F39-5C37-0F48-94E0-16FDDABA774A}" dt="2022-11-20T04:06:26.559" v="53" actId="2696"/>
        <pc:sldMkLst>
          <pc:docMk/>
          <pc:sldMk cId="1015582044" sldId="532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239477948" sldId="53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239477948" sldId="532"/>
            <ac:spMk id="4" creationId="{80342081-CD83-0C12-01F5-4C22B455C8DF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153472613" sldId="53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53472613" sldId="533"/>
            <ac:spMk id="4" creationId="{FF66C2E5-815B-6A28-C28F-134AFF457F65}"/>
          </ac:spMkLst>
        </pc:spChg>
        <pc:spChg chg="mod">
          <ac:chgData name="Xuesu Xiao" userId="2da2dc19-76a6-42ca-a03e-a5becae5e7dc" providerId="ADAL" clId="{861D8F39-5C37-0F48-94E0-16FDDABA774A}" dt="2022-11-20T04:13:25.338" v="102" actId="27636"/>
          <ac:spMkLst>
            <pc:docMk/>
            <pc:sldMk cId="153472613" sldId="533"/>
            <ac:spMk id="7" creationId="{C4915017-1758-450F-FCE7-3669F4D7603B}"/>
          </ac:spMkLst>
        </pc:spChg>
      </pc:sldChg>
      <pc:sldChg chg="delSp modSp add del mod">
        <pc:chgData name="Xuesu Xiao" userId="2da2dc19-76a6-42ca-a03e-a5becae5e7dc" providerId="ADAL" clId="{861D8F39-5C37-0F48-94E0-16FDDABA774A}" dt="2022-11-20T04:59:11.797" v="555" actId="2696"/>
        <pc:sldMkLst>
          <pc:docMk/>
          <pc:sldMk cId="240128565" sldId="534"/>
        </pc:sldMkLst>
        <pc:spChg chg="mod">
          <ac:chgData name="Xuesu Xiao" userId="2da2dc19-76a6-42ca-a03e-a5becae5e7dc" providerId="ADAL" clId="{861D8F39-5C37-0F48-94E0-16FDDABA774A}" dt="2022-11-20T04:57:34.870" v="547" actId="14100"/>
          <ac:spMkLst>
            <pc:docMk/>
            <pc:sldMk cId="240128565" sldId="534"/>
            <ac:spMk id="3" creationId="{4442275E-16B7-5DD9-FAA0-483FE404B2A9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40128565" sldId="534"/>
            <ac:spMk id="4" creationId="{3DD73991-E708-AC6A-B44D-94C86DE20F72}"/>
          </ac:spMkLst>
        </pc:spChg>
        <pc:picChg chg="mod">
          <ac:chgData name="Xuesu Xiao" userId="2da2dc19-76a6-42ca-a03e-a5becae5e7dc" providerId="ADAL" clId="{861D8F39-5C37-0F48-94E0-16FDDABA774A}" dt="2022-11-20T04:57:37.658" v="548" actId="1076"/>
          <ac:picMkLst>
            <pc:docMk/>
            <pc:sldMk cId="240128565" sldId="534"/>
            <ac:picMk id="9" creationId="{0A5B8492-EDAC-26C3-2AB9-6C9C2B3D81AF}"/>
          </ac:picMkLst>
        </pc:picChg>
      </pc:sldChg>
      <pc:sldChg chg="delSp modSp add mod modAnim">
        <pc:chgData name="Xuesu Xiao" userId="2da2dc19-76a6-42ca-a03e-a5becae5e7dc" providerId="ADAL" clId="{861D8F39-5C37-0F48-94E0-16FDDABA774A}" dt="2022-11-20T04:58:54.745" v="554"/>
        <pc:sldMkLst>
          <pc:docMk/>
          <pc:sldMk cId="680043796" sldId="535"/>
        </pc:sldMkLst>
        <pc:spChg chg="mod">
          <ac:chgData name="Xuesu Xiao" userId="2da2dc19-76a6-42ca-a03e-a5becae5e7dc" providerId="ADAL" clId="{861D8F39-5C37-0F48-94E0-16FDDABA774A}" dt="2022-11-20T04:58:42.215" v="553" actId="20577"/>
          <ac:spMkLst>
            <pc:docMk/>
            <pc:sldMk cId="680043796" sldId="535"/>
            <ac:spMk id="3" creationId="{4442275E-16B7-5DD9-FAA0-483FE404B2A9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80043796" sldId="535"/>
            <ac:spMk id="4" creationId="{3DD73991-E708-AC6A-B44D-94C86DE20F72}"/>
          </ac:spMkLst>
        </pc:spChg>
        <pc:picChg chg="mod">
          <ac:chgData name="Xuesu Xiao" userId="2da2dc19-76a6-42ca-a03e-a5becae5e7dc" providerId="ADAL" clId="{861D8F39-5C37-0F48-94E0-16FDDABA774A}" dt="2022-11-20T04:58:32.998" v="550" actId="1076"/>
          <ac:picMkLst>
            <pc:docMk/>
            <pc:sldMk cId="680043796" sldId="535"/>
            <ac:picMk id="9" creationId="{0A5B8492-EDAC-26C3-2AB9-6C9C2B3D81AF}"/>
          </ac:picMkLst>
        </pc:picChg>
      </pc:sldChg>
      <pc:sldChg chg="delSp modSp add del mod">
        <pc:chgData name="Xuesu Xiao" userId="2da2dc19-76a6-42ca-a03e-a5becae5e7dc" providerId="ADAL" clId="{861D8F39-5C37-0F48-94E0-16FDDABA774A}" dt="2022-11-20T04:59:33.772" v="560" actId="2696"/>
        <pc:sldMkLst>
          <pc:docMk/>
          <pc:sldMk cId="2670338935" sldId="537"/>
        </pc:sldMkLst>
        <pc:spChg chg="mod">
          <ac:chgData name="Xuesu Xiao" userId="2da2dc19-76a6-42ca-a03e-a5becae5e7dc" providerId="ADAL" clId="{861D8F39-5C37-0F48-94E0-16FDDABA774A}" dt="2022-11-20T04:13:25.449" v="104" actId="27636"/>
          <ac:spMkLst>
            <pc:docMk/>
            <pc:sldMk cId="2670338935" sldId="537"/>
            <ac:spMk id="3" creationId="{4442275E-16B7-5DD9-FAA0-483FE404B2A9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670338935" sldId="537"/>
            <ac:spMk id="4" creationId="{3DD73991-E708-AC6A-B44D-94C86DE20F72}"/>
          </ac:spMkLst>
        </pc:spChg>
      </pc:sldChg>
      <pc:sldChg chg="delSp modSp add mod">
        <pc:chgData name="Xuesu Xiao" userId="2da2dc19-76a6-42ca-a03e-a5becae5e7dc" providerId="ADAL" clId="{861D8F39-5C37-0F48-94E0-16FDDABA774A}" dt="2022-11-20T05:00:12.177" v="567" actId="20577"/>
        <pc:sldMkLst>
          <pc:docMk/>
          <pc:sldMk cId="3664673882" sldId="538"/>
        </pc:sldMkLst>
        <pc:spChg chg="mod">
          <ac:chgData name="Xuesu Xiao" userId="2da2dc19-76a6-42ca-a03e-a5becae5e7dc" providerId="ADAL" clId="{861D8F39-5C37-0F48-94E0-16FDDABA774A}" dt="2022-11-20T05:00:12.177" v="567" actId="20577"/>
          <ac:spMkLst>
            <pc:docMk/>
            <pc:sldMk cId="3664673882" sldId="538"/>
            <ac:spMk id="3" creationId="{4442275E-16B7-5DD9-FAA0-483FE404B2A9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664673882" sldId="538"/>
            <ac:spMk id="4" creationId="{3DD73991-E708-AC6A-B44D-94C86DE20F72}"/>
          </ac:spMkLst>
        </pc:spChg>
        <pc:picChg chg="mod">
          <ac:chgData name="Xuesu Xiao" userId="2da2dc19-76a6-42ca-a03e-a5becae5e7dc" providerId="ADAL" clId="{861D8F39-5C37-0F48-94E0-16FDDABA774A}" dt="2022-11-20T04:59:50.268" v="562" actId="1076"/>
          <ac:picMkLst>
            <pc:docMk/>
            <pc:sldMk cId="3664673882" sldId="538"/>
            <ac:picMk id="10" creationId="{CAFF418C-BAC5-B48C-496F-712E95434EED}"/>
          </ac:picMkLst>
        </pc:picChg>
      </pc:sldChg>
      <pc:sldChg chg="delSp modSp add mod">
        <pc:chgData name="Xuesu Xiao" userId="2da2dc19-76a6-42ca-a03e-a5becae5e7dc" providerId="ADAL" clId="{861D8F39-5C37-0F48-94E0-16FDDABA774A}" dt="2022-11-20T04:59:57.546" v="563" actId="14100"/>
        <pc:sldMkLst>
          <pc:docMk/>
          <pc:sldMk cId="3662808779" sldId="539"/>
        </pc:sldMkLst>
        <pc:spChg chg="mod">
          <ac:chgData name="Xuesu Xiao" userId="2da2dc19-76a6-42ca-a03e-a5becae5e7dc" providerId="ADAL" clId="{861D8F39-5C37-0F48-94E0-16FDDABA774A}" dt="2022-11-20T04:59:57.546" v="563" actId="14100"/>
          <ac:spMkLst>
            <pc:docMk/>
            <pc:sldMk cId="3662808779" sldId="539"/>
            <ac:spMk id="3" creationId="{4442275E-16B7-5DD9-FAA0-483FE404B2A9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662808779" sldId="539"/>
            <ac:spMk id="4" creationId="{3DD73991-E708-AC6A-B44D-94C86DE20F72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4154373762" sldId="540"/>
        </pc:sldMkLst>
        <pc:spChg chg="mod">
          <ac:chgData name="Xuesu Xiao" userId="2da2dc19-76a6-42ca-a03e-a5becae5e7dc" providerId="ADAL" clId="{861D8F39-5C37-0F48-94E0-16FDDABA774A}" dt="2022-11-20T04:13:25.525" v="106" actId="27636"/>
          <ac:spMkLst>
            <pc:docMk/>
            <pc:sldMk cId="4154373762" sldId="540"/>
            <ac:spMk id="3" creationId="{0BB2BCDA-C4F2-6739-8483-E1EF9B60CAA2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154373762" sldId="540"/>
            <ac:spMk id="4" creationId="{DBCA4E64-23A3-6510-C4AE-6D5A460BE0DF}"/>
          </ac:spMkLst>
        </pc:spChg>
      </pc:sldChg>
      <pc:sldChg chg="delSp modSp add mod">
        <pc:chgData name="Xuesu Xiao" userId="2da2dc19-76a6-42ca-a03e-a5becae5e7dc" providerId="ADAL" clId="{861D8F39-5C37-0F48-94E0-16FDDABA774A}" dt="2022-11-20T05:00:24.904" v="568" actId="14100"/>
        <pc:sldMkLst>
          <pc:docMk/>
          <pc:sldMk cId="258991690" sldId="541"/>
        </pc:sldMkLst>
        <pc:spChg chg="mod">
          <ac:chgData name="Xuesu Xiao" userId="2da2dc19-76a6-42ca-a03e-a5becae5e7dc" providerId="ADAL" clId="{861D8F39-5C37-0F48-94E0-16FDDABA774A}" dt="2022-11-20T05:00:24.904" v="568" actId="14100"/>
          <ac:spMkLst>
            <pc:docMk/>
            <pc:sldMk cId="258991690" sldId="541"/>
            <ac:spMk id="3" creationId="{4442275E-16B7-5DD9-FAA0-483FE404B2A9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58991690" sldId="541"/>
            <ac:spMk id="4" creationId="{3DD73991-E708-AC6A-B44D-94C86DE20F72}"/>
          </ac:spMkLst>
        </pc:spChg>
      </pc:sldChg>
      <pc:sldChg chg="delSp modSp add mod">
        <pc:chgData name="Xuesu Xiao" userId="2da2dc19-76a6-42ca-a03e-a5becae5e7dc" providerId="ADAL" clId="{861D8F39-5C37-0F48-94E0-16FDDABA774A}" dt="2022-11-20T05:00:41.032" v="570" actId="1076"/>
        <pc:sldMkLst>
          <pc:docMk/>
          <pc:sldMk cId="3504695865" sldId="542"/>
        </pc:sldMkLst>
        <pc:spChg chg="mod">
          <ac:chgData name="Xuesu Xiao" userId="2da2dc19-76a6-42ca-a03e-a5becae5e7dc" providerId="ADAL" clId="{861D8F39-5C37-0F48-94E0-16FDDABA774A}" dt="2022-11-20T04:13:25.501" v="105" actId="27636"/>
          <ac:spMkLst>
            <pc:docMk/>
            <pc:sldMk cId="3504695865" sldId="542"/>
            <ac:spMk id="3" creationId="{A4557897-A319-1D84-4461-E9AF7A9FCAAC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504695865" sldId="542"/>
            <ac:spMk id="4" creationId="{FF91B8C7-AB46-D869-98E2-21BC153EC000}"/>
          </ac:spMkLst>
        </pc:spChg>
        <pc:picChg chg="mod">
          <ac:chgData name="Xuesu Xiao" userId="2da2dc19-76a6-42ca-a03e-a5becae5e7dc" providerId="ADAL" clId="{861D8F39-5C37-0F48-94E0-16FDDABA774A}" dt="2022-11-20T05:00:41.032" v="570" actId="1076"/>
          <ac:picMkLst>
            <pc:docMk/>
            <pc:sldMk cId="3504695865" sldId="542"/>
            <ac:picMk id="6" creationId="{4214FA31-6364-271D-A8E0-164BA2A999E8}"/>
          </ac:picMkLst>
        </pc:pic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901534414" sldId="54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901534414" sldId="543"/>
            <ac:spMk id="4" creationId="{746F49AD-3411-B362-9316-57326F712959}"/>
          </ac:spMkLst>
        </pc:spChg>
      </pc:sldChg>
      <pc:sldChg chg="del">
        <pc:chgData name="Xuesu Xiao" userId="2da2dc19-76a6-42ca-a03e-a5becae5e7dc" providerId="ADAL" clId="{861D8F39-5C37-0F48-94E0-16FDDABA774A}" dt="2022-11-20T04:06:26.573" v="69" actId="2696"/>
        <pc:sldMkLst>
          <pc:docMk/>
          <pc:sldMk cId="906586153" sldId="550"/>
        </pc:sldMkLst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1187179596" sldId="551"/>
        </pc:sldMkLst>
        <pc:spChg chg="mod">
          <ac:chgData name="Xuesu Xiao" userId="2da2dc19-76a6-42ca-a03e-a5becae5e7dc" providerId="ADAL" clId="{861D8F39-5C37-0F48-94E0-16FDDABA774A}" dt="2022-11-20T04:13:25.643" v="109" actId="27636"/>
          <ac:spMkLst>
            <pc:docMk/>
            <pc:sldMk cId="1187179596" sldId="551"/>
            <ac:spMk id="3" creationId="{DDBB0681-C8C4-DD4C-82BF-60048B6B977F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187179596" sldId="551"/>
            <ac:spMk id="4" creationId="{CBC30F79-AAC8-FC46-A23E-C0B1033F3E59}"/>
          </ac:spMkLst>
        </pc:spChg>
      </pc:sldChg>
      <pc:sldChg chg="del">
        <pc:chgData name="Xuesu Xiao" userId="2da2dc19-76a6-42ca-a03e-a5becae5e7dc" providerId="ADAL" clId="{861D8F39-5C37-0F48-94E0-16FDDABA774A}" dt="2022-11-20T04:06:26.538" v="36" actId="2696"/>
        <pc:sldMkLst>
          <pc:docMk/>
          <pc:sldMk cId="1825099269" sldId="551"/>
        </pc:sldMkLst>
      </pc:sldChg>
      <pc:sldChg chg="del">
        <pc:chgData name="Xuesu Xiao" userId="2da2dc19-76a6-42ca-a03e-a5becae5e7dc" providerId="ADAL" clId="{861D8F39-5C37-0F48-94E0-16FDDABA774A}" dt="2022-11-20T04:06:26.577" v="73" actId="2696"/>
        <pc:sldMkLst>
          <pc:docMk/>
          <pc:sldMk cId="2186420898" sldId="552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115449360" sldId="55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115449360" sldId="552"/>
            <ac:spMk id="4" creationId="{CBC30F79-AAC8-FC46-A23E-C0B1033F3E59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574793329" sldId="55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574793329" sldId="553"/>
            <ac:spMk id="4" creationId="{CBC30F79-AAC8-FC46-A23E-C0B1033F3E59}"/>
          </ac:spMkLst>
        </pc:spChg>
      </pc:sldChg>
      <pc:sldChg chg="del">
        <pc:chgData name="Xuesu Xiao" userId="2da2dc19-76a6-42ca-a03e-a5becae5e7dc" providerId="ADAL" clId="{861D8F39-5C37-0F48-94E0-16FDDABA774A}" dt="2022-11-20T04:06:26.581" v="78" actId="2696"/>
        <pc:sldMkLst>
          <pc:docMk/>
          <pc:sldMk cId="3764514349" sldId="553"/>
        </pc:sldMkLst>
      </pc:sldChg>
      <pc:sldChg chg="del">
        <pc:chgData name="Xuesu Xiao" userId="2da2dc19-76a6-42ca-a03e-a5becae5e7dc" providerId="ADAL" clId="{861D8F39-5C37-0F48-94E0-16FDDABA774A}" dt="2022-11-20T04:06:26.534" v="33" actId="2696"/>
        <pc:sldMkLst>
          <pc:docMk/>
          <pc:sldMk cId="2462347418" sldId="554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607561481" sldId="55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607561481" sldId="554"/>
            <ac:spMk id="4" creationId="{CBC30F79-AAC8-FC46-A23E-C0B1033F3E59}"/>
          </ac:spMkLst>
        </pc:spChg>
      </pc:sldChg>
      <pc:sldChg chg="del">
        <pc:chgData name="Xuesu Xiao" userId="2da2dc19-76a6-42ca-a03e-a5becae5e7dc" providerId="ADAL" clId="{861D8F39-5C37-0F48-94E0-16FDDABA774A}" dt="2022-11-20T04:06:26.540" v="37" actId="2696"/>
        <pc:sldMkLst>
          <pc:docMk/>
          <pc:sldMk cId="1829646673" sldId="555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111647405" sldId="55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111647405" sldId="555"/>
            <ac:spMk id="4" creationId="{955DCE7C-6DAA-8C47-9AB7-21700267E739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1846932586" sldId="556"/>
        </pc:sldMkLst>
        <pc:spChg chg="mod">
          <ac:chgData name="Xuesu Xiao" userId="2da2dc19-76a6-42ca-a03e-a5becae5e7dc" providerId="ADAL" clId="{861D8F39-5C37-0F48-94E0-16FDDABA774A}" dt="2022-11-20T04:13:25.680" v="110" actId="27636"/>
          <ac:spMkLst>
            <pc:docMk/>
            <pc:sldMk cId="1846932586" sldId="556"/>
            <ac:spMk id="3" creationId="{5BD968C2-B9B5-FA41-87BB-65E8D4D5D1DD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846932586" sldId="556"/>
            <ac:spMk id="4" creationId="{23F7FAC5-C9F6-8648-A46F-0E36160985E3}"/>
          </ac:spMkLst>
        </pc:spChg>
      </pc:sldChg>
      <pc:sldChg chg="del">
        <pc:chgData name="Xuesu Xiao" userId="2da2dc19-76a6-42ca-a03e-a5becae5e7dc" providerId="ADAL" clId="{861D8F39-5C37-0F48-94E0-16FDDABA774A}" dt="2022-11-20T04:06:26.568" v="67" actId="2696"/>
        <pc:sldMkLst>
          <pc:docMk/>
          <pc:sldMk cId="3719156662" sldId="556"/>
        </pc:sldMkLst>
      </pc:sldChg>
      <pc:sldChg chg="del">
        <pc:chgData name="Xuesu Xiao" userId="2da2dc19-76a6-42ca-a03e-a5becae5e7dc" providerId="ADAL" clId="{861D8F39-5C37-0F48-94E0-16FDDABA774A}" dt="2022-11-20T04:06:26.564" v="60" actId="2696"/>
        <pc:sldMkLst>
          <pc:docMk/>
          <pc:sldMk cId="2284345746" sldId="557"/>
        </pc:sldMkLst>
      </pc:sldChg>
      <pc:sldChg chg="del">
        <pc:chgData name="Xuesu Xiao" userId="2da2dc19-76a6-42ca-a03e-a5becae5e7dc" providerId="ADAL" clId="{861D8F39-5C37-0F48-94E0-16FDDABA774A}" dt="2022-11-20T04:06:26.556" v="49" actId="2696"/>
        <pc:sldMkLst>
          <pc:docMk/>
          <pc:sldMk cId="2552631947" sldId="558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764398760" sldId="55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764398760" sldId="558"/>
            <ac:spMk id="4" creationId="{1BB74980-2C7C-A443-A28B-5E53B387D86C}"/>
          </ac:spMkLst>
        </pc:spChg>
      </pc:sldChg>
      <pc:sldChg chg="del">
        <pc:chgData name="Xuesu Xiao" userId="2da2dc19-76a6-42ca-a03e-a5becae5e7dc" providerId="ADAL" clId="{861D8F39-5C37-0F48-94E0-16FDDABA774A}" dt="2022-11-20T04:06:26.579" v="77" actId="2696"/>
        <pc:sldMkLst>
          <pc:docMk/>
          <pc:sldMk cId="254068852" sldId="559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4101754803" sldId="559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101754803" sldId="559"/>
            <ac:spMk id="4" creationId="{25ECF366-CBC2-534B-84D7-2B44F01BCDCA}"/>
          </ac:spMkLst>
        </pc:spChg>
      </pc:sldChg>
      <pc:sldChg chg="del">
        <pc:chgData name="Xuesu Xiao" userId="2da2dc19-76a6-42ca-a03e-a5becae5e7dc" providerId="ADAL" clId="{861D8F39-5C37-0F48-94E0-16FDDABA774A}" dt="2022-11-20T04:06:26.532" v="32" actId="2696"/>
        <pc:sldMkLst>
          <pc:docMk/>
          <pc:sldMk cId="2050445415" sldId="560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840762746" sldId="56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840762746" sldId="560"/>
            <ac:spMk id="4" creationId="{F74F886C-B55F-0345-9CFA-B2A8C9B8690F}"/>
          </ac:spMkLst>
        </pc:spChg>
      </pc:sldChg>
      <pc:sldChg chg="delSp modSp add mod">
        <pc:chgData name="Xuesu Xiao" userId="2da2dc19-76a6-42ca-a03e-a5becae5e7dc" providerId="ADAL" clId="{861D8F39-5C37-0F48-94E0-16FDDABA774A}" dt="2022-11-20T05:03:02.177" v="607" actId="1036"/>
        <pc:sldMkLst>
          <pc:docMk/>
          <pc:sldMk cId="3259795678" sldId="561"/>
        </pc:sldMkLst>
        <pc:spChg chg="mod">
          <ac:chgData name="Xuesu Xiao" userId="2da2dc19-76a6-42ca-a03e-a5becae5e7dc" providerId="ADAL" clId="{861D8F39-5C37-0F48-94E0-16FDDABA774A}" dt="2022-11-20T04:13:25.701" v="111" actId="27636"/>
          <ac:spMkLst>
            <pc:docMk/>
            <pc:sldMk cId="3259795678" sldId="561"/>
            <ac:spMk id="3" creationId="{6C41D748-47EB-E045-95FE-0D891ED29AD3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259795678" sldId="561"/>
            <ac:spMk id="4" creationId="{F74F886C-B55F-0345-9CFA-B2A8C9B8690F}"/>
          </ac:spMkLst>
        </pc:spChg>
        <pc:picChg chg="mod">
          <ac:chgData name="Xuesu Xiao" userId="2da2dc19-76a6-42ca-a03e-a5becae5e7dc" providerId="ADAL" clId="{861D8F39-5C37-0F48-94E0-16FDDABA774A}" dt="2022-11-20T05:03:02.177" v="607" actId="1036"/>
          <ac:picMkLst>
            <pc:docMk/>
            <pc:sldMk cId="3259795678" sldId="561"/>
            <ac:picMk id="6" creationId="{368FA638-68C3-9642-A8A0-BFE13BA4BA25}"/>
          </ac:picMkLst>
        </pc:picChg>
      </pc:sldChg>
      <pc:sldChg chg="del">
        <pc:chgData name="Xuesu Xiao" userId="2da2dc19-76a6-42ca-a03e-a5becae5e7dc" providerId="ADAL" clId="{861D8F39-5C37-0F48-94E0-16FDDABA774A}" dt="2022-11-20T04:06:26.555" v="48" actId="2696"/>
        <pc:sldMkLst>
          <pc:docMk/>
          <pc:sldMk cId="3847747662" sldId="561"/>
        </pc:sldMkLst>
      </pc:sldChg>
      <pc:sldChg chg="del">
        <pc:chgData name="Xuesu Xiao" userId="2da2dc19-76a6-42ca-a03e-a5becae5e7dc" providerId="ADAL" clId="{861D8F39-5C37-0F48-94E0-16FDDABA774A}" dt="2022-11-20T04:06:26.554" v="47" actId="2696"/>
        <pc:sldMkLst>
          <pc:docMk/>
          <pc:sldMk cId="2885830857" sldId="562"/>
        </pc:sldMkLst>
      </pc:sldChg>
      <pc:sldChg chg="delSp modSp add mod">
        <pc:chgData name="Xuesu Xiao" userId="2da2dc19-76a6-42ca-a03e-a5becae5e7dc" providerId="ADAL" clId="{861D8F39-5C37-0F48-94E0-16FDDABA774A}" dt="2022-11-20T05:02:02.059" v="578" actId="20577"/>
        <pc:sldMkLst>
          <pc:docMk/>
          <pc:sldMk cId="3773831647" sldId="562"/>
        </pc:sldMkLst>
        <pc:spChg chg="mod">
          <ac:chgData name="Xuesu Xiao" userId="2da2dc19-76a6-42ca-a03e-a5becae5e7dc" providerId="ADAL" clId="{861D8F39-5C37-0F48-94E0-16FDDABA774A}" dt="2022-11-20T05:02:02.059" v="578" actId="20577"/>
          <ac:spMkLst>
            <pc:docMk/>
            <pc:sldMk cId="3773831647" sldId="562"/>
            <ac:spMk id="3" creationId="{8EE1247F-8CAB-AA46-9B50-C708670F3061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773831647" sldId="562"/>
            <ac:spMk id="4" creationId="{25ECF366-CBC2-534B-84D7-2B44F01BCDCA}"/>
          </ac:spMkLst>
        </pc:spChg>
        <pc:picChg chg="mod">
          <ac:chgData name="Xuesu Xiao" userId="2da2dc19-76a6-42ca-a03e-a5becae5e7dc" providerId="ADAL" clId="{861D8F39-5C37-0F48-94E0-16FDDABA774A}" dt="2022-11-20T05:02:00.868" v="577" actId="1036"/>
          <ac:picMkLst>
            <pc:docMk/>
            <pc:sldMk cId="3773831647" sldId="562"/>
            <ac:picMk id="6" creationId="{993281D2-42CD-B447-BF14-DB2E2D19F8D7}"/>
          </ac:picMkLst>
        </pc:picChg>
      </pc:sldChg>
      <pc:sldChg chg="del">
        <pc:chgData name="Xuesu Xiao" userId="2da2dc19-76a6-42ca-a03e-a5becae5e7dc" providerId="ADAL" clId="{861D8F39-5C37-0F48-94E0-16FDDABA774A}" dt="2022-11-20T04:06:26.578" v="76" actId="2696"/>
        <pc:sldMkLst>
          <pc:docMk/>
          <pc:sldMk cId="869157005" sldId="563"/>
        </pc:sldMkLst>
      </pc:sldChg>
      <pc:sldChg chg="delSp add del">
        <pc:chgData name="Xuesu Xiao" userId="2da2dc19-76a6-42ca-a03e-a5becae5e7dc" providerId="ADAL" clId="{861D8F39-5C37-0F48-94E0-16FDDABA774A}" dt="2022-11-20T05:02:25.588" v="580" actId="2696"/>
        <pc:sldMkLst>
          <pc:docMk/>
          <pc:sldMk cId="2094404739" sldId="56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094404739" sldId="563"/>
            <ac:spMk id="4" creationId="{0659743A-C536-F544-B48C-B41D0C28626E}"/>
          </ac:spMkLst>
        </pc:spChg>
      </pc:sldChg>
      <pc:sldChg chg="delSp modSp add mod modAnim">
        <pc:chgData name="Xuesu Xiao" userId="2da2dc19-76a6-42ca-a03e-a5becae5e7dc" providerId="ADAL" clId="{861D8F39-5C37-0F48-94E0-16FDDABA774A}" dt="2022-11-20T05:02:20.828" v="579"/>
        <pc:sldMkLst>
          <pc:docMk/>
          <pc:sldMk cId="3603279904" sldId="564"/>
        </pc:sldMkLst>
        <pc:spChg chg="mod">
          <ac:chgData name="Xuesu Xiao" userId="2da2dc19-76a6-42ca-a03e-a5becae5e7dc" providerId="ADAL" clId="{861D8F39-5C37-0F48-94E0-16FDDABA774A}" dt="2022-11-20T04:13:25.711" v="112" actId="27636"/>
          <ac:spMkLst>
            <pc:docMk/>
            <pc:sldMk cId="3603279904" sldId="564"/>
            <ac:spMk id="3" creationId="{29353BA1-7DD3-8548-B640-DD30FF515E1D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603279904" sldId="564"/>
            <ac:spMk id="4" creationId="{0659743A-C536-F544-B48C-B41D0C28626E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596148285" sldId="56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596148285" sldId="565"/>
            <ac:spMk id="4" creationId="{3D08CC10-14BE-9644-ABD5-B620E0E845C8}"/>
          </ac:spMkLst>
        </pc:spChg>
      </pc:sldChg>
      <pc:sldChg chg="del">
        <pc:chgData name="Xuesu Xiao" userId="2da2dc19-76a6-42ca-a03e-a5becae5e7dc" providerId="ADAL" clId="{861D8F39-5C37-0F48-94E0-16FDDABA774A}" dt="2022-11-20T04:06:26.558" v="52" actId="2696"/>
        <pc:sldMkLst>
          <pc:docMk/>
          <pc:sldMk cId="1822573885" sldId="565"/>
        </pc:sldMkLst>
      </pc:sldChg>
      <pc:sldChg chg="del">
        <pc:chgData name="Xuesu Xiao" userId="2da2dc19-76a6-42ca-a03e-a5becae5e7dc" providerId="ADAL" clId="{861D8F39-5C37-0F48-94E0-16FDDABA774A}" dt="2022-11-20T04:06:26.552" v="45" actId="2696"/>
        <pc:sldMkLst>
          <pc:docMk/>
          <pc:sldMk cId="1627664344" sldId="566"/>
        </pc:sldMkLst>
      </pc:sldChg>
      <pc:sldChg chg="del">
        <pc:chgData name="Xuesu Xiao" userId="2da2dc19-76a6-42ca-a03e-a5becae5e7dc" providerId="ADAL" clId="{861D8F39-5C37-0F48-94E0-16FDDABA774A}" dt="2022-11-20T04:06:26.563" v="59" actId="2696"/>
        <pc:sldMkLst>
          <pc:docMk/>
          <pc:sldMk cId="511523215" sldId="567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4260042503" sldId="56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260042503" sldId="568"/>
            <ac:spMk id="4" creationId="{AA256325-02DA-2F43-A4E8-5ED09DE1C053}"/>
          </ac:spMkLst>
        </pc:spChg>
      </pc:sldChg>
      <pc:sldChg chg="del">
        <pc:chgData name="Xuesu Xiao" userId="2da2dc19-76a6-42ca-a03e-a5becae5e7dc" providerId="ADAL" clId="{861D8F39-5C37-0F48-94E0-16FDDABA774A}" dt="2022-11-20T04:06:26.568" v="66" actId="2696"/>
        <pc:sldMkLst>
          <pc:docMk/>
          <pc:sldMk cId="3521333101" sldId="569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4062567460" sldId="569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062567460" sldId="569"/>
            <ac:spMk id="4" creationId="{AA256325-02DA-2F43-A4E8-5ED09DE1C053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470184505" sldId="57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70184505" sldId="570"/>
            <ac:spMk id="4" creationId="{AA256325-02DA-2F43-A4E8-5ED09DE1C053}"/>
          </ac:spMkLst>
        </pc:spChg>
      </pc:sldChg>
      <pc:sldChg chg="del">
        <pc:chgData name="Xuesu Xiao" userId="2da2dc19-76a6-42ca-a03e-a5becae5e7dc" providerId="ADAL" clId="{861D8F39-5C37-0F48-94E0-16FDDABA774A}" dt="2022-11-20T04:06:26.551" v="44" actId="2696"/>
        <pc:sldMkLst>
          <pc:docMk/>
          <pc:sldMk cId="1610729716" sldId="570"/>
        </pc:sldMkLst>
      </pc:sldChg>
      <pc:sldChg chg="del">
        <pc:chgData name="Xuesu Xiao" userId="2da2dc19-76a6-42ca-a03e-a5becae5e7dc" providerId="ADAL" clId="{861D8F39-5C37-0F48-94E0-16FDDABA774A}" dt="2022-11-20T04:06:26.560" v="54" actId="2696"/>
        <pc:sldMkLst>
          <pc:docMk/>
          <pc:sldMk cId="2210852587" sldId="571"/>
        </pc:sldMkLst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3955770251" sldId="571"/>
        </pc:sldMkLst>
        <pc:spChg chg="mod">
          <ac:chgData name="Xuesu Xiao" userId="2da2dc19-76a6-42ca-a03e-a5becae5e7dc" providerId="ADAL" clId="{861D8F39-5C37-0F48-94E0-16FDDABA774A}" dt="2022-11-20T04:13:25.727" v="113" actId="27636"/>
          <ac:spMkLst>
            <pc:docMk/>
            <pc:sldMk cId="3955770251" sldId="571"/>
            <ac:spMk id="3" creationId="{66FBE08B-7434-9A4F-91E2-D9DE54B817CD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955770251" sldId="571"/>
            <ac:spMk id="4" creationId="{AA256325-02DA-2F43-A4E8-5ED09DE1C053}"/>
          </ac:spMkLst>
        </pc:spChg>
      </pc:sldChg>
      <pc:sldChg chg="del">
        <pc:chgData name="Xuesu Xiao" userId="2da2dc19-76a6-42ca-a03e-a5becae5e7dc" providerId="ADAL" clId="{861D8F39-5C37-0F48-94E0-16FDDABA774A}" dt="2022-11-20T04:06:26.563" v="58" actId="2696"/>
        <pc:sldMkLst>
          <pc:docMk/>
          <pc:sldMk cId="300413120" sldId="572"/>
        </pc:sldMkLst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575985837" sldId="572"/>
        </pc:sldMkLst>
        <pc:spChg chg="mod">
          <ac:chgData name="Xuesu Xiao" userId="2da2dc19-76a6-42ca-a03e-a5becae5e7dc" providerId="ADAL" clId="{861D8F39-5C37-0F48-94E0-16FDDABA774A}" dt="2022-11-20T04:13:25.752" v="114" actId="27636"/>
          <ac:spMkLst>
            <pc:docMk/>
            <pc:sldMk cId="575985837" sldId="572"/>
            <ac:spMk id="3" creationId="{66FBE08B-7434-9A4F-91E2-D9DE54B817CD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575985837" sldId="572"/>
            <ac:spMk id="4" creationId="{AA256325-02DA-2F43-A4E8-5ED09DE1C053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38455881" sldId="57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38455881" sldId="573"/>
            <ac:spMk id="4" creationId="{C3958316-8389-E442-9034-DA96345A6E72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418782740" sldId="57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418782740" sldId="574"/>
            <ac:spMk id="4" creationId="{C3958316-8389-E442-9034-DA96345A6E72}"/>
          </ac:spMkLst>
        </pc:spChg>
      </pc:sldChg>
      <pc:sldChg chg="del">
        <pc:chgData name="Xuesu Xiao" userId="2da2dc19-76a6-42ca-a03e-a5becae5e7dc" providerId="ADAL" clId="{861D8F39-5C37-0F48-94E0-16FDDABA774A}" dt="2022-11-20T04:06:26.557" v="50" actId="2696"/>
        <pc:sldMkLst>
          <pc:docMk/>
          <pc:sldMk cId="4250606674" sldId="575"/>
        </pc:sldMkLst>
      </pc:sldChg>
      <pc:sldChg chg="del">
        <pc:chgData name="Xuesu Xiao" userId="2da2dc19-76a6-42ca-a03e-a5becae5e7dc" providerId="ADAL" clId="{861D8F39-5C37-0F48-94E0-16FDDABA774A}" dt="2022-11-20T04:06:26.569" v="68" actId="2696"/>
        <pc:sldMkLst>
          <pc:docMk/>
          <pc:sldMk cId="3170227208" sldId="576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340369385" sldId="576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340369385" sldId="576"/>
            <ac:spMk id="4" creationId="{0C43DB6E-11DB-9D41-905A-717FAA8A7EFE}"/>
          </ac:spMkLst>
        </pc:spChg>
      </pc:sldChg>
      <pc:sldChg chg="del">
        <pc:chgData name="Xuesu Xiao" userId="2da2dc19-76a6-42ca-a03e-a5becae5e7dc" providerId="ADAL" clId="{861D8F39-5C37-0F48-94E0-16FDDABA774A}" dt="2022-11-20T04:06:26.574" v="72" actId="2696"/>
        <pc:sldMkLst>
          <pc:docMk/>
          <pc:sldMk cId="2114030096" sldId="577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241536575" sldId="577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241536575" sldId="577"/>
            <ac:spMk id="4" creationId="{0C43DB6E-11DB-9D41-905A-717FAA8A7EFE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505435162" sldId="57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505435162" sldId="578"/>
            <ac:spMk id="4" creationId="{489B0BAE-7DB0-D245-AE77-46A252124D30}"/>
          </ac:spMkLst>
        </pc:spChg>
      </pc:sldChg>
      <pc:sldChg chg="del">
        <pc:chgData name="Xuesu Xiao" userId="2da2dc19-76a6-42ca-a03e-a5becae5e7dc" providerId="ADAL" clId="{861D8F39-5C37-0F48-94E0-16FDDABA774A}" dt="2022-11-20T04:06:26.550" v="42" actId="2696"/>
        <pc:sldMkLst>
          <pc:docMk/>
          <pc:sldMk cId="157026869" sldId="579"/>
        </pc:sldMkLst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1602085219" sldId="579"/>
        </pc:sldMkLst>
        <pc:spChg chg="mod">
          <ac:chgData name="Xuesu Xiao" userId="2da2dc19-76a6-42ca-a03e-a5becae5e7dc" providerId="ADAL" clId="{861D8F39-5C37-0F48-94E0-16FDDABA774A}" dt="2022-11-20T04:13:25.783" v="115" actId="27636"/>
          <ac:spMkLst>
            <pc:docMk/>
            <pc:sldMk cId="1602085219" sldId="579"/>
            <ac:spMk id="3" creationId="{5D096F56-C1CD-9F4F-947E-69DAC9BE03BB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602085219" sldId="579"/>
            <ac:spMk id="4" creationId="{489B0BAE-7DB0-D245-AE77-46A252124D30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450728088" sldId="58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450728088" sldId="580"/>
            <ac:spMk id="4" creationId="{E2CC3517-EF42-F34B-B36E-BD49E01AC72D}"/>
          </ac:spMkLst>
        </pc:spChg>
      </pc:sldChg>
      <pc:sldChg chg="del">
        <pc:chgData name="Xuesu Xiao" userId="2da2dc19-76a6-42ca-a03e-a5becae5e7dc" providerId="ADAL" clId="{861D8F39-5C37-0F48-94E0-16FDDABA774A}" dt="2022-11-20T04:06:26.561" v="56" actId="2696"/>
        <pc:sldMkLst>
          <pc:docMk/>
          <pc:sldMk cId="1768079579" sldId="581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418434937" sldId="58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418434937" sldId="581"/>
            <ac:spMk id="4" creationId="{489B0BAE-7DB0-D245-AE77-46A252124D30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944599857" sldId="58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944599857" sldId="582"/>
            <ac:spMk id="4" creationId="{489B0BAE-7DB0-D245-AE77-46A252124D30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902254666" sldId="58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902254666" sldId="583"/>
            <ac:spMk id="4" creationId="{489B0BAE-7DB0-D245-AE77-46A252124D30}"/>
          </ac:spMkLst>
        </pc:spChg>
      </pc:sldChg>
      <pc:sldChg chg="delSp add del">
        <pc:chgData name="Xuesu Xiao" userId="2da2dc19-76a6-42ca-a03e-a5becae5e7dc" providerId="ADAL" clId="{861D8F39-5C37-0F48-94E0-16FDDABA774A}" dt="2022-11-20T05:05:46.793" v="611" actId="2696"/>
        <pc:sldMkLst>
          <pc:docMk/>
          <pc:sldMk cId="3664629107" sldId="58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664629107" sldId="584"/>
            <ac:spMk id="4" creationId="{A7BCBD77-80E4-EB42-A9E7-07D77D490E8B}"/>
          </ac:spMkLst>
        </pc:spChg>
      </pc:sldChg>
      <pc:sldChg chg="delSp modSp add mod modAnim">
        <pc:chgData name="Xuesu Xiao" userId="2da2dc19-76a6-42ca-a03e-a5becae5e7dc" providerId="ADAL" clId="{861D8F39-5C37-0F48-94E0-16FDDABA774A}" dt="2022-11-20T05:05:12.941" v="610"/>
        <pc:sldMkLst>
          <pc:docMk/>
          <pc:sldMk cId="3929122740" sldId="585"/>
        </pc:sldMkLst>
        <pc:spChg chg="mod">
          <ac:chgData name="Xuesu Xiao" userId="2da2dc19-76a6-42ca-a03e-a5becae5e7dc" providerId="ADAL" clId="{861D8F39-5C37-0F48-94E0-16FDDABA774A}" dt="2022-11-20T04:13:25.817" v="116" actId="27636"/>
          <ac:spMkLst>
            <pc:docMk/>
            <pc:sldMk cId="3929122740" sldId="585"/>
            <ac:spMk id="3" creationId="{29AE9606-6870-6C4D-8F49-2EDC35FD7A2F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929122740" sldId="585"/>
            <ac:spMk id="4" creationId="{A7BCBD77-80E4-EB42-A9E7-07D77D490E8B}"/>
          </ac:spMkLst>
        </pc:spChg>
      </pc:sldChg>
      <pc:sldChg chg="del">
        <pc:chgData name="Xuesu Xiao" userId="2da2dc19-76a6-42ca-a03e-a5becae5e7dc" providerId="ADAL" clId="{861D8F39-5C37-0F48-94E0-16FDDABA774A}" dt="2022-11-20T04:06:26.543" v="40" actId="2696"/>
        <pc:sldMkLst>
          <pc:docMk/>
          <pc:sldMk cId="61520634" sldId="586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627899184" sldId="586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27899184" sldId="586"/>
            <ac:spMk id="4" creationId="{A7BCBD77-80E4-EB42-A9E7-07D77D490E8B}"/>
          </ac:spMkLst>
        </pc:spChg>
      </pc:sldChg>
      <pc:sldChg chg="delSp modSp add mod">
        <pc:chgData name="Xuesu Xiao" userId="2da2dc19-76a6-42ca-a03e-a5becae5e7dc" providerId="ADAL" clId="{861D8F39-5C37-0F48-94E0-16FDDABA774A}" dt="2022-11-20T05:08:03.918" v="708" actId="1076"/>
        <pc:sldMkLst>
          <pc:docMk/>
          <pc:sldMk cId="975939031" sldId="587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975939031" sldId="587"/>
            <ac:spMk id="4" creationId="{01F5B37C-4BD9-634C-97BF-67EBE1F3819C}"/>
          </ac:spMkLst>
        </pc:spChg>
        <pc:picChg chg="mod">
          <ac:chgData name="Xuesu Xiao" userId="2da2dc19-76a6-42ca-a03e-a5becae5e7dc" providerId="ADAL" clId="{861D8F39-5C37-0F48-94E0-16FDDABA774A}" dt="2022-11-20T05:06:27.633" v="633" actId="1076"/>
          <ac:picMkLst>
            <pc:docMk/>
            <pc:sldMk cId="975939031" sldId="587"/>
            <ac:picMk id="6" creationId="{C1AC223A-0283-B249-BBA2-C61A0D6F8F6B}"/>
          </ac:picMkLst>
        </pc:picChg>
        <pc:picChg chg="mod">
          <ac:chgData name="Xuesu Xiao" userId="2da2dc19-76a6-42ca-a03e-a5becae5e7dc" providerId="ADAL" clId="{861D8F39-5C37-0F48-94E0-16FDDABA774A}" dt="2022-11-20T05:06:32.096" v="638" actId="1038"/>
          <ac:picMkLst>
            <pc:docMk/>
            <pc:sldMk cId="975939031" sldId="587"/>
            <ac:picMk id="7" creationId="{27C26C6E-ED92-9C47-85EA-8B75E48EF6A4}"/>
          </ac:picMkLst>
        </pc:picChg>
        <pc:picChg chg="mod">
          <ac:chgData name="Xuesu Xiao" userId="2da2dc19-76a6-42ca-a03e-a5becae5e7dc" providerId="ADAL" clId="{861D8F39-5C37-0F48-94E0-16FDDABA774A}" dt="2022-11-20T05:06:35.658" v="639" actId="1076"/>
          <ac:picMkLst>
            <pc:docMk/>
            <pc:sldMk cId="975939031" sldId="587"/>
            <ac:picMk id="9" creationId="{412E3444-023B-8C46-98A6-D083DDCB6635}"/>
          </ac:picMkLst>
        </pc:picChg>
        <pc:picChg chg="mod">
          <ac:chgData name="Xuesu Xiao" userId="2da2dc19-76a6-42ca-a03e-a5becae5e7dc" providerId="ADAL" clId="{861D8F39-5C37-0F48-94E0-16FDDABA774A}" dt="2022-11-20T05:08:03.918" v="708" actId="1076"/>
          <ac:picMkLst>
            <pc:docMk/>
            <pc:sldMk cId="975939031" sldId="587"/>
            <ac:picMk id="10" creationId="{CA5D765B-6234-F340-A635-AE5A8512B0C1}"/>
          </ac:picMkLst>
        </pc:pic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839611139" sldId="58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839611139" sldId="588"/>
            <ac:spMk id="4" creationId="{0EE2DCC5-6504-564E-8556-8CA627884D31}"/>
          </ac:spMkLst>
        </pc:spChg>
      </pc:sldChg>
      <pc:sldChg chg="del">
        <pc:chgData name="Xuesu Xiao" userId="2da2dc19-76a6-42ca-a03e-a5becae5e7dc" providerId="ADAL" clId="{861D8F39-5C37-0F48-94E0-16FDDABA774A}" dt="2022-11-20T04:06:26.578" v="75" actId="2696"/>
        <pc:sldMkLst>
          <pc:docMk/>
          <pc:sldMk cId="34047299" sldId="589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03021500" sldId="589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03021500" sldId="589"/>
            <ac:spMk id="4" creationId="{0EE2DCC5-6504-564E-8556-8CA627884D31}"/>
          </ac:spMkLst>
        </pc:spChg>
      </pc:sldChg>
      <pc:sldChg chg="del">
        <pc:chgData name="Xuesu Xiao" userId="2da2dc19-76a6-42ca-a03e-a5becae5e7dc" providerId="ADAL" clId="{861D8F39-5C37-0F48-94E0-16FDDABA774A}" dt="2022-11-20T04:06:26.537" v="35" actId="2696"/>
        <pc:sldMkLst>
          <pc:docMk/>
          <pc:sldMk cId="1462603498" sldId="590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656873702" sldId="59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656873702" sldId="590"/>
            <ac:spMk id="4" creationId="{0EE2DCC5-6504-564E-8556-8CA627884D31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454210482" sldId="59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454210482" sldId="591"/>
            <ac:spMk id="4" creationId="{0EE2DCC5-6504-564E-8556-8CA627884D31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72932525" sldId="59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72932525" sldId="592"/>
            <ac:spMk id="4" creationId="{0EE2DCC5-6504-564E-8556-8CA627884D31}"/>
          </ac:spMkLst>
        </pc:spChg>
      </pc:sldChg>
      <pc:sldChg chg="del">
        <pc:chgData name="Xuesu Xiao" userId="2da2dc19-76a6-42ca-a03e-a5becae5e7dc" providerId="ADAL" clId="{861D8F39-5C37-0F48-94E0-16FDDABA774A}" dt="2022-11-20T04:06:26.561" v="55" actId="2696"/>
        <pc:sldMkLst>
          <pc:docMk/>
          <pc:sldMk cId="2653884021" sldId="592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229880861" sldId="59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229880861" sldId="593"/>
            <ac:spMk id="4" creationId="{0CE017F8-FE03-9841-A402-95B99C769298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728069650" sldId="59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728069650" sldId="594"/>
            <ac:spMk id="4" creationId="{0CE017F8-FE03-9841-A402-95B99C769298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329966976" sldId="59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329966976" sldId="595"/>
            <ac:spMk id="4" creationId="{EB241A9D-5A9B-C346-B2CB-A0BFDE8B684D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738866819" sldId="596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738866819" sldId="596"/>
            <ac:spMk id="4" creationId="{84BB10E7-B0F8-B042-BDF8-5080C20E4379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248046028" sldId="597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248046028" sldId="597"/>
            <ac:spMk id="4" creationId="{84BB10E7-B0F8-B042-BDF8-5080C20E4379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901145663" sldId="59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901145663" sldId="598"/>
            <ac:spMk id="4" creationId="{84BB10E7-B0F8-B042-BDF8-5080C20E4379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631122589" sldId="599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31122589" sldId="599"/>
            <ac:spMk id="4" creationId="{84BB10E7-B0F8-B042-BDF8-5080C20E4379}"/>
          </ac:spMkLst>
        </pc:spChg>
      </pc:sldChg>
      <pc:sldChg chg="delSp modSp add mod">
        <pc:chgData name="Xuesu Xiao" userId="2da2dc19-76a6-42ca-a03e-a5becae5e7dc" providerId="ADAL" clId="{861D8F39-5C37-0F48-94E0-16FDDABA774A}" dt="2022-11-20T05:08:19.102" v="717" actId="1035"/>
        <pc:sldMkLst>
          <pc:docMk/>
          <pc:sldMk cId="1087977116" sldId="600"/>
        </pc:sldMkLst>
        <pc:spChg chg="mod">
          <ac:chgData name="Xuesu Xiao" userId="2da2dc19-76a6-42ca-a03e-a5becae5e7dc" providerId="ADAL" clId="{861D8F39-5C37-0F48-94E0-16FDDABA774A}" dt="2022-11-20T05:08:19.102" v="717" actId="1035"/>
          <ac:spMkLst>
            <pc:docMk/>
            <pc:sldMk cId="1087977116" sldId="600"/>
            <ac:spMk id="3" creationId="{AB68123C-C652-FC49-B74D-E02083A76AB7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087977116" sldId="600"/>
            <ac:spMk id="4" creationId="{84BB10E7-B0F8-B042-BDF8-5080C20E4379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17" creationId="{DD48F340-90AE-9845-AD2D-8CCFD3CB87F2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18" creationId="{CEDA77B8-1E65-AD4C-9F2C-E8C9A5A6AD97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19" creationId="{404BEC51-B595-6D49-88DE-0BE91D5B14BE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20" creationId="{4E7ADDD2-FB3E-514E-B002-C2FF818BEDF4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21" creationId="{7F3F758C-E637-3042-8986-75ACB7C09620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22" creationId="{81B8038C-F88C-1C4D-90BD-66868AF34604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23" creationId="{CD86F982-8921-6A41-A207-5919D8EB10B2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24" creationId="{E0196981-9225-C24B-A452-25E846D75D10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25" creationId="{D1AA53FB-36B4-A14E-9766-E96760783B22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30" creationId="{73858B16-EBEF-8D49-89E2-B232C14BE4F5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31" creationId="{78DC9401-EFB6-B949-A011-AB6BA122977B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32" creationId="{BAEFF404-BB76-C349-BFE2-EF023ABAF60C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33" creationId="{4E153D84-3CAE-BE4D-B6B3-E73B426F672B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34" creationId="{9D5B1A86-5BE4-5C42-BE05-F48B06BEF2C7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35" creationId="{262948A9-8914-894D-BE2B-99F043995015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36" creationId="{786F42ED-BC94-104B-B8E7-B24F44490FA3}"/>
          </ac:spMkLst>
        </pc:spChg>
        <pc:picChg chg="mod">
          <ac:chgData name="Xuesu Xiao" userId="2da2dc19-76a6-42ca-a03e-a5becae5e7dc" providerId="ADAL" clId="{861D8F39-5C37-0F48-94E0-16FDDABA774A}" dt="2022-11-20T05:08:05.400" v="710" actId="1036"/>
          <ac:picMkLst>
            <pc:docMk/>
            <pc:sldMk cId="1087977116" sldId="600"/>
            <ac:picMk id="16" creationId="{4C6754E8-A6EA-6F4A-BE34-A3CC36CE89B3}"/>
          </ac:picMkLst>
        </pc:picChg>
        <pc:picChg chg="mod">
          <ac:chgData name="Xuesu Xiao" userId="2da2dc19-76a6-42ca-a03e-a5becae5e7dc" providerId="ADAL" clId="{861D8F39-5C37-0F48-94E0-16FDDABA774A}" dt="2022-11-20T05:08:05.400" v="710" actId="1036"/>
          <ac:picMkLst>
            <pc:docMk/>
            <pc:sldMk cId="1087977116" sldId="600"/>
            <ac:picMk id="29" creationId="{46F6C776-C247-4B40-8330-E22657B121D9}"/>
          </ac:picMkLst>
        </pc:picChg>
      </pc:sldChg>
      <pc:sldChg chg="addSp delSp modSp add mod">
        <pc:chgData name="Xuesu Xiao" userId="2da2dc19-76a6-42ca-a03e-a5becae5e7dc" providerId="ADAL" clId="{861D8F39-5C37-0F48-94E0-16FDDABA774A}" dt="2022-11-20T05:08:42.780" v="721"/>
        <pc:sldMkLst>
          <pc:docMk/>
          <pc:sldMk cId="1020903188" sldId="601"/>
        </pc:sldMkLst>
        <pc:spChg chg="del">
          <ac:chgData name="Xuesu Xiao" userId="2da2dc19-76a6-42ca-a03e-a5becae5e7dc" providerId="ADAL" clId="{861D8F39-5C37-0F48-94E0-16FDDABA774A}" dt="2022-11-20T05:08:39.091" v="718" actId="478"/>
          <ac:spMkLst>
            <pc:docMk/>
            <pc:sldMk cId="1020903188" sldId="601"/>
            <ac:spMk id="3" creationId="{AB68123C-C652-FC49-B74D-E02083A76AB7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020903188" sldId="601"/>
            <ac:spMk id="4" creationId="{84BB10E7-B0F8-B042-BDF8-5080C20E4379}"/>
          </ac:spMkLst>
        </pc:spChg>
        <pc:spChg chg="add del mod">
          <ac:chgData name="Xuesu Xiao" userId="2da2dc19-76a6-42ca-a03e-a5becae5e7dc" providerId="ADAL" clId="{861D8F39-5C37-0F48-94E0-16FDDABA774A}" dt="2022-11-20T05:08:42.332" v="720" actId="478"/>
          <ac:spMkLst>
            <pc:docMk/>
            <pc:sldMk cId="1020903188" sldId="601"/>
            <ac:spMk id="10" creationId="{95A6D750-E8A2-1FDA-ADE2-26308878C2A5}"/>
          </ac:spMkLst>
        </pc:spChg>
        <pc:spChg chg="add mod">
          <ac:chgData name="Xuesu Xiao" userId="2da2dc19-76a6-42ca-a03e-a5becae5e7dc" providerId="ADAL" clId="{861D8F39-5C37-0F48-94E0-16FDDABA774A}" dt="2022-11-20T05:08:42.780" v="721"/>
          <ac:spMkLst>
            <pc:docMk/>
            <pc:sldMk cId="1020903188" sldId="601"/>
            <ac:spMk id="11" creationId="{7AD5AF46-D3BF-2EA9-EB29-8EFB18589FB0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1853067093" sldId="602"/>
        </pc:sldMkLst>
        <pc:spChg chg="mod">
          <ac:chgData name="Xuesu Xiao" userId="2da2dc19-76a6-42ca-a03e-a5becae5e7dc" providerId="ADAL" clId="{861D8F39-5C37-0F48-94E0-16FDDABA774A}" dt="2022-11-20T04:13:25.847" v="117" actId="27636"/>
          <ac:spMkLst>
            <pc:docMk/>
            <pc:sldMk cId="1853067093" sldId="602"/>
            <ac:spMk id="3" creationId="{CA66A77E-2B70-A345-AA68-E48A80075BF6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853067093" sldId="602"/>
            <ac:spMk id="4" creationId="{649E7502-A835-954F-ACB4-47C07B1238B0}"/>
          </ac:spMkLst>
        </pc:spChg>
      </pc:sldChg>
      <pc:sldChg chg="delSp add del">
        <pc:chgData name="Xuesu Xiao" userId="2da2dc19-76a6-42ca-a03e-a5becae5e7dc" providerId="ADAL" clId="{861D8F39-5C37-0F48-94E0-16FDDABA774A}" dt="2022-11-20T05:18:24.820" v="784" actId="2696"/>
        <pc:sldMkLst>
          <pc:docMk/>
          <pc:sldMk cId="889080793" sldId="60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889080793" sldId="603"/>
            <ac:spMk id="4" creationId="{F7D5B622-8CD8-4F48-AE4F-31763E621EC3}"/>
          </ac:spMkLst>
        </pc:spChg>
      </pc:sldChg>
      <pc:sldChg chg="delSp add del">
        <pc:chgData name="Xuesu Xiao" userId="2da2dc19-76a6-42ca-a03e-a5becae5e7dc" providerId="ADAL" clId="{861D8F39-5C37-0F48-94E0-16FDDABA774A}" dt="2022-11-20T05:18:25.500" v="786" actId="2696"/>
        <pc:sldMkLst>
          <pc:docMk/>
          <pc:sldMk cId="3126203670" sldId="60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126203670" sldId="604"/>
            <ac:spMk id="4" creationId="{F7D5B622-8CD8-4F48-AE4F-31763E621EC3}"/>
          </ac:spMkLst>
        </pc:spChg>
      </pc:sldChg>
      <pc:sldChg chg="delSp add del">
        <pc:chgData name="Xuesu Xiao" userId="2da2dc19-76a6-42ca-a03e-a5becae5e7dc" providerId="ADAL" clId="{861D8F39-5C37-0F48-94E0-16FDDABA774A}" dt="2022-11-20T05:18:25.165" v="785" actId="2696"/>
        <pc:sldMkLst>
          <pc:docMk/>
          <pc:sldMk cId="2005859557" sldId="60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005859557" sldId="605"/>
            <ac:spMk id="4" creationId="{F7D5B622-8CD8-4F48-AE4F-31763E621EC3}"/>
          </ac:spMkLst>
        </pc:spChg>
      </pc:sldChg>
      <pc:sldChg chg="delSp add del">
        <pc:chgData name="Xuesu Xiao" userId="2da2dc19-76a6-42ca-a03e-a5becae5e7dc" providerId="ADAL" clId="{861D8F39-5C37-0F48-94E0-16FDDABA774A}" dt="2022-11-20T05:18:26.010" v="787" actId="2696"/>
        <pc:sldMkLst>
          <pc:docMk/>
          <pc:sldMk cId="2699941913" sldId="606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699941913" sldId="606"/>
            <ac:spMk id="4" creationId="{F7D5B622-8CD8-4F48-AE4F-31763E621EC3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1341022803" sldId="607"/>
        </pc:sldMkLst>
        <pc:spChg chg="mod">
          <ac:chgData name="Xuesu Xiao" userId="2da2dc19-76a6-42ca-a03e-a5becae5e7dc" providerId="ADAL" clId="{861D8F39-5C37-0F48-94E0-16FDDABA774A}" dt="2022-11-20T04:13:26.059" v="131" actId="27636"/>
          <ac:spMkLst>
            <pc:docMk/>
            <pc:sldMk cId="1341022803" sldId="607"/>
            <ac:spMk id="3" creationId="{8F556FD4-70EF-3341-83BA-B5E95F71BDD8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341022803" sldId="607"/>
            <ac:spMk id="4" creationId="{ED9A72F4-C947-8A4B-8823-9935BBF60C76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667106493" sldId="61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67106493" sldId="610"/>
            <ac:spMk id="4" creationId="{0239E077-8A98-7B41-A121-8C51FD00AB0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162960992" sldId="61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162960992" sldId="611"/>
            <ac:spMk id="4" creationId="{5E5E01A4-D12E-174F-9D05-8FA92A884073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542036777" sldId="61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542036777" sldId="612"/>
            <ac:spMk id="4" creationId="{87A2E678-42CA-434B-ABAE-9306F512579A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4044669008" sldId="61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044669008" sldId="613"/>
            <ac:spMk id="4" creationId="{3816F50D-D278-214C-9607-AAB76DB4BC07}"/>
          </ac:spMkLst>
        </pc:spChg>
      </pc:sldChg>
      <pc:sldChg chg="delSp add del">
        <pc:chgData name="Xuesu Xiao" userId="2da2dc19-76a6-42ca-a03e-a5becae5e7dc" providerId="ADAL" clId="{861D8F39-5C37-0F48-94E0-16FDDABA774A}" dt="2022-11-20T05:19:18.243" v="815" actId="2696"/>
        <pc:sldMkLst>
          <pc:docMk/>
          <pc:sldMk cId="333219929" sldId="61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33219929" sldId="614"/>
            <ac:spMk id="4" creationId="{86727294-36BE-6341-895A-9AD0A7D19DF2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711353472" sldId="616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711353472" sldId="616"/>
            <ac:spMk id="4" creationId="{4212E5FE-A901-8740-9DE3-872D51A484F5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544724943" sldId="617"/>
        </pc:sldMkLst>
        <pc:spChg chg="mod">
          <ac:chgData name="Xuesu Xiao" userId="2da2dc19-76a6-42ca-a03e-a5becae5e7dc" providerId="ADAL" clId="{861D8F39-5C37-0F48-94E0-16FDDABA774A}" dt="2022-11-20T04:13:26.069" v="132" actId="27636"/>
          <ac:spMkLst>
            <pc:docMk/>
            <pc:sldMk cId="544724943" sldId="617"/>
            <ac:spMk id="3" creationId="{5C5140D5-3017-4449-A3F7-DD42CB2170F6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544724943" sldId="617"/>
            <ac:spMk id="4" creationId="{4212E5FE-A901-8740-9DE3-872D51A484F5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1668479977" sldId="618"/>
        </pc:sldMkLst>
        <pc:spChg chg="mod">
          <ac:chgData name="Xuesu Xiao" userId="2da2dc19-76a6-42ca-a03e-a5becae5e7dc" providerId="ADAL" clId="{861D8F39-5C37-0F48-94E0-16FDDABA774A}" dt="2022-11-20T04:13:26.076" v="133" actId="27636"/>
          <ac:spMkLst>
            <pc:docMk/>
            <pc:sldMk cId="1668479977" sldId="618"/>
            <ac:spMk id="3" creationId="{5C5140D5-3017-4449-A3F7-DD42CB2170F6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668479977" sldId="618"/>
            <ac:spMk id="4" creationId="{4212E5FE-A901-8740-9DE3-872D51A484F5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849935815" sldId="619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849935815" sldId="619"/>
            <ac:spMk id="4" creationId="{0239E077-8A98-7B41-A121-8C51FD00AB0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307547678" sldId="62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307547678" sldId="620"/>
            <ac:spMk id="4" creationId="{0239E077-8A98-7B41-A121-8C51FD00AB0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4025269740" sldId="62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025269740" sldId="621"/>
            <ac:spMk id="4" creationId="{0239E077-8A98-7B41-A121-8C51FD00AB0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781514186" sldId="62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781514186" sldId="622"/>
            <ac:spMk id="4" creationId="{8F0D5828-89AC-0C49-8C3B-3863B07C2D5D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2461917139" sldId="631"/>
        </pc:sldMkLst>
        <pc:spChg chg="mod">
          <ac:chgData name="Xuesu Xiao" userId="2da2dc19-76a6-42ca-a03e-a5becae5e7dc" providerId="ADAL" clId="{861D8F39-5C37-0F48-94E0-16FDDABA774A}" dt="2022-11-20T04:13:25.866" v="118" actId="27636"/>
          <ac:spMkLst>
            <pc:docMk/>
            <pc:sldMk cId="2461917139" sldId="631"/>
            <ac:spMk id="3" creationId="{C59F6EDA-AA7D-E34D-9308-EBEC419C8BFA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461917139" sldId="631"/>
            <ac:spMk id="4" creationId="{EB345DC5-A058-0E47-A572-B39248FCAC7E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501825183" sldId="636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501825183" sldId="636"/>
            <ac:spMk id="4" creationId="{1EE7A26C-1FA0-3D4D-A1C4-425C542A31B5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632577557" sldId="637"/>
        </pc:sldMkLst>
        <pc:spChg chg="mod">
          <ac:chgData name="Xuesu Xiao" userId="2da2dc19-76a6-42ca-a03e-a5becae5e7dc" providerId="ADAL" clId="{861D8F39-5C37-0F48-94E0-16FDDABA774A}" dt="2022-11-20T04:13:25.878" v="119" actId="27636"/>
          <ac:spMkLst>
            <pc:docMk/>
            <pc:sldMk cId="632577557" sldId="637"/>
            <ac:spMk id="3" creationId="{5A54B201-68E9-5A44-AF51-D0918C0C5559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32577557" sldId="637"/>
            <ac:spMk id="4" creationId="{1EE7A26C-1FA0-3D4D-A1C4-425C542A31B5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40547363" sldId="64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40547363" sldId="644"/>
            <ac:spMk id="4" creationId="{1EE7A26C-1FA0-3D4D-A1C4-425C542A31B5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015404516" sldId="67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015404516" sldId="672"/>
            <ac:spMk id="4" creationId="{F86E22A7-B815-1240-B3A2-918032EEF61C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754768350" sldId="67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754768350" sldId="673"/>
            <ac:spMk id="4" creationId="{3B9CDAFB-AE87-B749-A43A-329D0D844C5F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437174548" sldId="67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437174548" sldId="674"/>
            <ac:spMk id="4" creationId="{3B9CDAFB-AE87-B749-A43A-329D0D844C5F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935123386" sldId="67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935123386" sldId="675"/>
            <ac:spMk id="4" creationId="{3B9CDAFB-AE87-B749-A43A-329D0D844C5F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578629246" sldId="676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578629246" sldId="676"/>
            <ac:spMk id="4" creationId="{3B9CDAFB-AE87-B749-A43A-329D0D844C5F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768960095" sldId="67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768960095" sldId="678"/>
            <ac:spMk id="4" creationId="{7085D253-150E-1D45-8C7E-E644BC6F65D1}"/>
          </ac:spMkLst>
        </pc:spChg>
      </pc:sldChg>
      <pc:sldChg chg="delSp modSp add mod">
        <pc:chgData name="Xuesu Xiao" userId="2da2dc19-76a6-42ca-a03e-a5becae5e7dc" providerId="ADAL" clId="{861D8F39-5C37-0F48-94E0-16FDDABA774A}" dt="2022-11-20T05:12:57.353" v="750" actId="1076"/>
        <pc:sldMkLst>
          <pc:docMk/>
          <pc:sldMk cId="1347543124" sldId="679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347543124" sldId="679"/>
            <ac:spMk id="4" creationId="{7D8B3688-1A1D-874B-A992-9C9DB4F406E0}"/>
          </ac:spMkLst>
        </pc:spChg>
        <pc:spChg chg="mod">
          <ac:chgData name="Xuesu Xiao" userId="2da2dc19-76a6-42ca-a03e-a5becae5e7dc" providerId="ADAL" clId="{861D8F39-5C37-0F48-94E0-16FDDABA774A}" dt="2022-11-20T05:12:32.112" v="747" actId="27636"/>
          <ac:spMkLst>
            <pc:docMk/>
            <pc:sldMk cId="1347543124" sldId="679"/>
            <ac:spMk id="6" creationId="{82E30BAB-443A-5445-8BAA-1BC8D57447D5}"/>
          </ac:spMkLst>
        </pc:spChg>
        <pc:spChg chg="mod">
          <ac:chgData name="Xuesu Xiao" userId="2da2dc19-76a6-42ca-a03e-a5becae5e7dc" providerId="ADAL" clId="{861D8F39-5C37-0F48-94E0-16FDDABA774A}" dt="2022-11-20T05:12:48.565" v="748" actId="167"/>
          <ac:spMkLst>
            <pc:docMk/>
            <pc:sldMk cId="1347543124" sldId="679"/>
            <ac:spMk id="7" creationId="{A171A0D9-F760-0045-B676-9F18A7FFAA53}"/>
          </ac:spMkLst>
        </pc:spChg>
        <pc:picChg chg="mod">
          <ac:chgData name="Xuesu Xiao" userId="2da2dc19-76a6-42ca-a03e-a5becae5e7dc" providerId="ADAL" clId="{861D8F39-5C37-0F48-94E0-16FDDABA774A}" dt="2022-11-20T05:12:28.262" v="745" actId="1076"/>
          <ac:picMkLst>
            <pc:docMk/>
            <pc:sldMk cId="1347543124" sldId="679"/>
            <ac:picMk id="8" creationId="{404ABF78-A812-BE43-BA8F-108489CEC218}"/>
          </ac:picMkLst>
        </pc:picChg>
        <pc:picChg chg="mod">
          <ac:chgData name="Xuesu Xiao" userId="2da2dc19-76a6-42ca-a03e-a5becae5e7dc" providerId="ADAL" clId="{861D8F39-5C37-0F48-94E0-16FDDABA774A}" dt="2022-11-20T05:12:57.353" v="750" actId="1076"/>
          <ac:picMkLst>
            <pc:docMk/>
            <pc:sldMk cId="1347543124" sldId="679"/>
            <ac:picMk id="10" creationId="{D72353D0-CE1B-A649-8DC3-32DE4E61F710}"/>
          </ac:picMkLst>
        </pc:picChg>
      </pc:sldChg>
      <pc:sldChg chg="delSp modSp add del mod">
        <pc:chgData name="Xuesu Xiao" userId="2da2dc19-76a6-42ca-a03e-a5becae5e7dc" providerId="ADAL" clId="{861D8F39-5C37-0F48-94E0-16FDDABA774A}" dt="2022-11-20T05:14:25.863" v="774" actId="2696"/>
        <pc:sldMkLst>
          <pc:docMk/>
          <pc:sldMk cId="445563148" sldId="68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45563148" sldId="680"/>
            <ac:spMk id="4" creationId="{7D8B3688-1A1D-874B-A992-9C9DB4F406E0}"/>
          </ac:spMkLst>
        </pc:spChg>
        <pc:picChg chg="mod">
          <ac:chgData name="Xuesu Xiao" userId="2da2dc19-76a6-42ca-a03e-a5becae5e7dc" providerId="ADAL" clId="{861D8F39-5C37-0F48-94E0-16FDDABA774A}" dt="2022-11-20T05:13:04.341" v="751" actId="1076"/>
          <ac:picMkLst>
            <pc:docMk/>
            <pc:sldMk cId="445563148" sldId="680"/>
            <ac:picMk id="9" creationId="{98008EF7-AA8A-E049-A118-95494620C6E2}"/>
          </ac:picMkLst>
        </pc:picChg>
      </pc:sldChg>
      <pc:sldChg chg="delSp modSp add del mod">
        <pc:chgData name="Xuesu Xiao" userId="2da2dc19-76a6-42ca-a03e-a5becae5e7dc" providerId="ADAL" clId="{861D8F39-5C37-0F48-94E0-16FDDABA774A}" dt="2022-11-20T05:14:45.136" v="776" actId="2696"/>
        <pc:sldMkLst>
          <pc:docMk/>
          <pc:sldMk cId="365554110" sldId="681"/>
        </pc:sldMkLst>
        <pc:spChg chg="mod">
          <ac:chgData name="Xuesu Xiao" userId="2da2dc19-76a6-42ca-a03e-a5becae5e7dc" providerId="ADAL" clId="{861D8F39-5C37-0F48-94E0-16FDDABA774A}" dt="2022-11-20T05:14:37.321" v="775" actId="1076"/>
          <ac:spMkLst>
            <pc:docMk/>
            <pc:sldMk cId="365554110" sldId="681"/>
            <ac:spMk id="3" creationId="{9A1FEAA0-9275-AE42-AF57-277D861F20A6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65554110" sldId="681"/>
            <ac:spMk id="4" creationId="{7D8B3688-1A1D-874B-A992-9C9DB4F406E0}"/>
          </ac:spMkLst>
        </pc:spChg>
      </pc:sldChg>
      <pc:sldChg chg="delSp add del">
        <pc:chgData name="Xuesu Xiao" userId="2da2dc19-76a6-42ca-a03e-a5becae5e7dc" providerId="ADAL" clId="{861D8F39-5C37-0F48-94E0-16FDDABA774A}" dt="2022-11-20T05:15:08.062" v="777" actId="2696"/>
        <pc:sldMkLst>
          <pc:docMk/>
          <pc:sldMk cId="2801810988" sldId="68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801810988" sldId="682"/>
            <ac:spMk id="4" creationId="{7D8B3688-1A1D-874B-A992-9C9DB4F406E0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081496584" sldId="68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081496584" sldId="683"/>
            <ac:spMk id="4" creationId="{7D8B3688-1A1D-874B-A992-9C9DB4F406E0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129389494" sldId="68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29389494" sldId="684"/>
            <ac:spMk id="4" creationId="{86137C84-2798-1E4B-AE3E-E813D33E9AA1}"/>
          </ac:spMkLst>
        </pc:spChg>
        <pc:spChg chg="mod">
          <ac:chgData name="Xuesu Xiao" userId="2da2dc19-76a6-42ca-a03e-a5becae5e7dc" providerId="ADAL" clId="{861D8F39-5C37-0F48-94E0-16FDDABA774A}" dt="2022-11-20T04:13:25.888" v="120" actId="27636"/>
          <ac:spMkLst>
            <pc:docMk/>
            <pc:sldMk cId="129389494" sldId="684"/>
            <ac:spMk id="7" creationId="{DF0D4EAA-BEE7-E54F-94E9-EBA22E1B48CD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85860571" sldId="68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85860571" sldId="685"/>
            <ac:spMk id="4" creationId="{86137C84-2798-1E4B-AE3E-E813D33E9AA1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3494423622" sldId="686"/>
        </pc:sldMkLst>
        <pc:spChg chg="mod">
          <ac:chgData name="Xuesu Xiao" userId="2da2dc19-76a6-42ca-a03e-a5becae5e7dc" providerId="ADAL" clId="{861D8F39-5C37-0F48-94E0-16FDDABA774A}" dt="2022-11-20T04:13:25.909" v="121" actId="27636"/>
          <ac:spMkLst>
            <pc:docMk/>
            <pc:sldMk cId="3494423622" sldId="686"/>
            <ac:spMk id="3" creationId="{73792B7B-5FA9-394A-BB7F-8AD713D75735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494423622" sldId="686"/>
            <ac:spMk id="4" creationId="{2D5E9561-B5CD-1243-BD8E-83E0E546BAD0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3785991771" sldId="687"/>
        </pc:sldMkLst>
        <pc:spChg chg="mod">
          <ac:chgData name="Xuesu Xiao" userId="2da2dc19-76a6-42ca-a03e-a5becae5e7dc" providerId="ADAL" clId="{861D8F39-5C37-0F48-94E0-16FDDABA774A}" dt="2022-11-20T04:13:25.928" v="122" actId="27636"/>
          <ac:spMkLst>
            <pc:docMk/>
            <pc:sldMk cId="3785991771" sldId="687"/>
            <ac:spMk id="3" creationId="{73792B7B-5FA9-394A-BB7F-8AD713D75735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785991771" sldId="687"/>
            <ac:spMk id="4" creationId="{2D5E9561-B5CD-1243-BD8E-83E0E546BAD0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82913130" sldId="688"/>
        </pc:sldMkLst>
        <pc:spChg chg="mod">
          <ac:chgData name="Xuesu Xiao" userId="2da2dc19-76a6-42ca-a03e-a5becae5e7dc" providerId="ADAL" clId="{861D8F39-5C37-0F48-94E0-16FDDABA774A}" dt="2022-11-20T04:13:25.971" v="123" actId="27636"/>
          <ac:spMkLst>
            <pc:docMk/>
            <pc:sldMk cId="82913130" sldId="688"/>
            <ac:spMk id="3" creationId="{2993CC8E-E4C3-CC44-930C-87EE78F2D4CF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82913130" sldId="688"/>
            <ac:spMk id="4" creationId="{F69D7542-0395-624A-94AE-83218085C0EA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360903140" sldId="689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360903140" sldId="689"/>
            <ac:spMk id="4" creationId="{E28D7B6C-5686-4949-96E8-0BDDE67C0282}"/>
          </ac:spMkLst>
        </pc:spChg>
      </pc:sldChg>
      <pc:sldChg chg="delSp modSp add mod">
        <pc:chgData name="Xuesu Xiao" userId="2da2dc19-76a6-42ca-a03e-a5becae5e7dc" providerId="ADAL" clId="{861D8F39-5C37-0F48-94E0-16FDDABA774A}" dt="2022-11-20T05:17:05.322" v="780" actId="20577"/>
        <pc:sldMkLst>
          <pc:docMk/>
          <pc:sldMk cId="3282667399" sldId="690"/>
        </pc:sldMkLst>
        <pc:spChg chg="mod">
          <ac:chgData name="Xuesu Xiao" userId="2da2dc19-76a6-42ca-a03e-a5becae5e7dc" providerId="ADAL" clId="{861D8F39-5C37-0F48-94E0-16FDDABA774A}" dt="2022-11-20T05:17:05.322" v="780" actId="20577"/>
          <ac:spMkLst>
            <pc:docMk/>
            <pc:sldMk cId="3282667399" sldId="690"/>
            <ac:spMk id="3" creationId="{B06157DF-2F52-8F41-B302-5155945386BB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282667399" sldId="690"/>
            <ac:spMk id="4" creationId="{E28D7B6C-5686-4949-96E8-0BDDE67C0282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772226775" sldId="69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772226775" sldId="691"/>
            <ac:spMk id="4" creationId="{E28D7B6C-5686-4949-96E8-0BDDE67C0282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3260193700" sldId="692"/>
        </pc:sldMkLst>
        <pc:spChg chg="mod">
          <ac:chgData name="Xuesu Xiao" userId="2da2dc19-76a6-42ca-a03e-a5becae5e7dc" providerId="ADAL" clId="{861D8F39-5C37-0F48-94E0-16FDDABA774A}" dt="2022-11-20T04:13:25.996" v="124" actId="27636"/>
          <ac:spMkLst>
            <pc:docMk/>
            <pc:sldMk cId="3260193700" sldId="692"/>
            <ac:spMk id="3" creationId="{B06157DF-2F52-8F41-B302-5155945386BB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260193700" sldId="692"/>
            <ac:spMk id="4" creationId="{E28D7B6C-5686-4949-96E8-0BDDE67C0282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1836788809" sldId="693"/>
        </pc:sldMkLst>
        <pc:spChg chg="mod">
          <ac:chgData name="Xuesu Xiao" userId="2da2dc19-76a6-42ca-a03e-a5becae5e7dc" providerId="ADAL" clId="{861D8F39-5C37-0F48-94E0-16FDDABA774A}" dt="2022-11-20T04:13:26.004" v="125" actId="27636"/>
          <ac:spMkLst>
            <pc:docMk/>
            <pc:sldMk cId="1836788809" sldId="693"/>
            <ac:spMk id="3" creationId="{B06157DF-2F52-8F41-B302-5155945386BB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836788809" sldId="693"/>
            <ac:spMk id="4" creationId="{E28D7B6C-5686-4949-96E8-0BDDE67C0282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961741475" sldId="69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961741475" sldId="694"/>
            <ac:spMk id="4" creationId="{48295D2B-4BB4-CC4F-B3AF-A62489E68348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347548226" sldId="69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347548226" sldId="695"/>
            <ac:spMk id="4" creationId="{48295D2B-4BB4-CC4F-B3AF-A62489E68348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420911502" sldId="696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20911502" sldId="696"/>
            <ac:spMk id="4" creationId="{48295D2B-4BB4-CC4F-B3AF-A62489E68348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125410821" sldId="697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125410821" sldId="697"/>
            <ac:spMk id="4" creationId="{48295D2B-4BB4-CC4F-B3AF-A62489E68348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106770756" sldId="69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106770756" sldId="698"/>
            <ac:spMk id="4" creationId="{EA8F5D3D-AC78-E74C-80B5-535A002E5B9F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446126016" sldId="699"/>
        </pc:sldMkLst>
        <pc:spChg chg="mod">
          <ac:chgData name="Xuesu Xiao" userId="2da2dc19-76a6-42ca-a03e-a5becae5e7dc" providerId="ADAL" clId="{861D8F39-5C37-0F48-94E0-16FDDABA774A}" dt="2022-11-20T04:13:26.014" v="126" actId="27636"/>
          <ac:spMkLst>
            <pc:docMk/>
            <pc:sldMk cId="446126016" sldId="699"/>
            <ac:spMk id="3" creationId="{26B57C93-62DA-5645-93F0-06AF1B304C44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46126016" sldId="699"/>
            <ac:spMk id="4" creationId="{EA8F5D3D-AC78-E74C-80B5-535A002E5B9F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3095994719" sldId="700"/>
        </pc:sldMkLst>
        <pc:spChg chg="mod">
          <ac:chgData name="Xuesu Xiao" userId="2da2dc19-76a6-42ca-a03e-a5becae5e7dc" providerId="ADAL" clId="{861D8F39-5C37-0F48-94E0-16FDDABA774A}" dt="2022-11-20T04:13:26.019" v="127" actId="27636"/>
          <ac:spMkLst>
            <pc:docMk/>
            <pc:sldMk cId="3095994719" sldId="700"/>
            <ac:spMk id="3" creationId="{B235743B-59B3-214B-836F-37D5A88130EC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095994719" sldId="700"/>
            <ac:spMk id="4" creationId="{170A98D1-8ED9-5A40-978B-760D6EF4391E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197960572" sldId="70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197960572" sldId="701"/>
            <ac:spMk id="4" creationId="{72C3B37B-4FE5-4641-A2FD-7BFC28A2FF7D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780172420" sldId="70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780172420" sldId="702"/>
            <ac:spMk id="4" creationId="{72C3B37B-4FE5-4641-A2FD-7BFC28A2FF7D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1436329181" sldId="703"/>
        </pc:sldMkLst>
        <pc:spChg chg="mod">
          <ac:chgData name="Xuesu Xiao" userId="2da2dc19-76a6-42ca-a03e-a5becae5e7dc" providerId="ADAL" clId="{861D8F39-5C37-0F48-94E0-16FDDABA774A}" dt="2022-11-20T04:13:26.027" v="128" actId="27636"/>
          <ac:spMkLst>
            <pc:docMk/>
            <pc:sldMk cId="1436329181" sldId="703"/>
            <ac:spMk id="3" creationId="{112B09F9-B672-6C43-8589-21409A556167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436329181" sldId="703"/>
            <ac:spMk id="4" creationId="{72C3B37B-4FE5-4641-A2FD-7BFC28A2FF7D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3335512224" sldId="704"/>
        </pc:sldMkLst>
        <pc:spChg chg="mod">
          <ac:chgData name="Xuesu Xiao" userId="2da2dc19-76a6-42ca-a03e-a5becae5e7dc" providerId="ADAL" clId="{861D8F39-5C37-0F48-94E0-16FDDABA774A}" dt="2022-11-20T04:13:26.035" v="129" actId="27636"/>
          <ac:spMkLst>
            <pc:docMk/>
            <pc:sldMk cId="3335512224" sldId="704"/>
            <ac:spMk id="3" creationId="{112B09F9-B672-6C43-8589-21409A556167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335512224" sldId="704"/>
            <ac:spMk id="4" creationId="{72C3B37B-4FE5-4641-A2FD-7BFC28A2FF7D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729826291" sldId="70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729826291" sldId="705"/>
            <ac:spMk id="4" creationId="{72C3B37B-4FE5-4641-A2FD-7BFC28A2FF7D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850081896" sldId="706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850081896" sldId="706"/>
            <ac:spMk id="4" creationId="{72C3B37B-4FE5-4641-A2FD-7BFC28A2FF7D}"/>
          </ac:spMkLst>
        </pc:spChg>
      </pc:sldChg>
      <pc:sldChg chg="delSp add del">
        <pc:chgData name="Xuesu Xiao" userId="2da2dc19-76a6-42ca-a03e-a5becae5e7dc" providerId="ADAL" clId="{861D8F39-5C37-0F48-94E0-16FDDABA774A}" dt="2022-11-20T05:18:23.565" v="781" actId="2696"/>
        <pc:sldMkLst>
          <pc:docMk/>
          <pc:sldMk cId="1226952961" sldId="707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226952961" sldId="707"/>
            <ac:spMk id="4" creationId="{F7D5B622-8CD8-4F48-AE4F-31763E621EC3}"/>
          </ac:spMkLst>
        </pc:spChg>
      </pc:sldChg>
      <pc:sldChg chg="delSp add del">
        <pc:chgData name="Xuesu Xiao" userId="2da2dc19-76a6-42ca-a03e-a5becae5e7dc" providerId="ADAL" clId="{861D8F39-5C37-0F48-94E0-16FDDABA774A}" dt="2022-11-20T05:18:24.047" v="782" actId="2696"/>
        <pc:sldMkLst>
          <pc:docMk/>
          <pc:sldMk cId="4235400824" sldId="70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235400824" sldId="708"/>
            <ac:spMk id="4" creationId="{F7D5B622-8CD8-4F48-AE4F-31763E621EC3}"/>
          </ac:spMkLst>
        </pc:spChg>
      </pc:sldChg>
      <pc:sldChg chg="delSp add del">
        <pc:chgData name="Xuesu Xiao" userId="2da2dc19-76a6-42ca-a03e-a5becae5e7dc" providerId="ADAL" clId="{861D8F39-5C37-0F48-94E0-16FDDABA774A}" dt="2022-11-20T05:18:24.397" v="783" actId="2696"/>
        <pc:sldMkLst>
          <pc:docMk/>
          <pc:sldMk cId="1499413427" sldId="709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499413427" sldId="709"/>
            <ac:spMk id="4" creationId="{F7D5B622-8CD8-4F48-AE4F-31763E621EC3}"/>
          </ac:spMkLst>
        </pc:spChg>
      </pc:sldChg>
      <pc:sldChg chg="delSp modSp add del mod">
        <pc:chgData name="Xuesu Xiao" userId="2da2dc19-76a6-42ca-a03e-a5becae5e7dc" providerId="ADAL" clId="{861D8F39-5C37-0F48-94E0-16FDDABA774A}" dt="2022-11-20T05:18:26.766" v="788" actId="2696"/>
        <pc:sldMkLst>
          <pc:docMk/>
          <pc:sldMk cId="313064021" sldId="710"/>
        </pc:sldMkLst>
        <pc:spChg chg="mod">
          <ac:chgData name="Xuesu Xiao" userId="2da2dc19-76a6-42ca-a03e-a5becae5e7dc" providerId="ADAL" clId="{861D8F39-5C37-0F48-94E0-16FDDABA774A}" dt="2022-11-20T04:13:26.045" v="130" actId="27636"/>
          <ac:spMkLst>
            <pc:docMk/>
            <pc:sldMk cId="313064021" sldId="710"/>
            <ac:spMk id="3" creationId="{035F39D4-E26E-9A4F-81B7-30D7D68EAC24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13064021" sldId="710"/>
            <ac:spMk id="4" creationId="{F7D5B622-8CD8-4F48-AE4F-31763E621EC3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127122518" sldId="71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127122518" sldId="711"/>
            <ac:spMk id="4" creationId="{72C3B37B-4FE5-4641-A2FD-7BFC28A2FF7D}"/>
          </ac:spMkLst>
        </pc:spChg>
      </pc:sldChg>
      <pc:sldChg chg="delSp modSp add mod">
        <pc:chgData name="Xuesu Xiao" userId="2da2dc19-76a6-42ca-a03e-a5becae5e7dc" providerId="ADAL" clId="{861D8F39-5C37-0F48-94E0-16FDDABA774A}" dt="2022-11-20T05:18:48.218" v="814" actId="1076"/>
        <pc:sldMkLst>
          <pc:docMk/>
          <pc:sldMk cId="2704203769" sldId="712"/>
        </pc:sldMkLst>
        <pc:spChg chg="mod">
          <ac:chgData name="Xuesu Xiao" userId="2da2dc19-76a6-42ca-a03e-a5becae5e7dc" providerId="ADAL" clId="{861D8F39-5C37-0F48-94E0-16FDDABA774A}" dt="2022-11-20T05:18:40.023" v="790" actId="14100"/>
          <ac:spMkLst>
            <pc:docMk/>
            <pc:sldMk cId="2704203769" sldId="712"/>
            <ac:spMk id="3" creationId="{F0CCBD09-49AC-694E-ADEE-29FB3E9D6490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704203769" sldId="712"/>
            <ac:spMk id="4" creationId="{86727294-36BE-6341-895A-9AD0A7D19DF2}"/>
          </ac:spMkLst>
        </pc:spChg>
        <pc:spChg chg="mod">
          <ac:chgData name="Xuesu Xiao" userId="2da2dc19-76a6-42ca-a03e-a5becae5e7dc" providerId="ADAL" clId="{861D8F39-5C37-0F48-94E0-16FDDABA774A}" dt="2022-11-20T05:18:45.262" v="813" actId="1038"/>
          <ac:spMkLst>
            <pc:docMk/>
            <pc:sldMk cId="2704203769" sldId="712"/>
            <ac:spMk id="6" creationId="{BE87B8A3-74EC-CD40-8EBC-537736142C53}"/>
          </ac:spMkLst>
        </pc:spChg>
        <pc:picChg chg="mod">
          <ac:chgData name="Xuesu Xiao" userId="2da2dc19-76a6-42ca-a03e-a5becae5e7dc" providerId="ADAL" clId="{861D8F39-5C37-0F48-94E0-16FDDABA774A}" dt="2022-11-20T05:18:48.218" v="814" actId="1076"/>
          <ac:picMkLst>
            <pc:docMk/>
            <pc:sldMk cId="2704203769" sldId="712"/>
            <ac:picMk id="7" creationId="{1EB659BC-4356-B349-873C-D8ADE6B80D37}"/>
          </ac:picMkLst>
        </pc:picChg>
        <pc:picChg chg="mod">
          <ac:chgData name="Xuesu Xiao" userId="2da2dc19-76a6-42ca-a03e-a5becae5e7dc" providerId="ADAL" clId="{861D8F39-5C37-0F48-94E0-16FDDABA774A}" dt="2022-11-20T05:18:45.262" v="813" actId="1038"/>
          <ac:picMkLst>
            <pc:docMk/>
            <pc:sldMk cId="2704203769" sldId="712"/>
            <ac:picMk id="8" creationId="{AB61125D-B855-AB49-90CF-0A30DB759814}"/>
          </ac:picMkLst>
        </pc:pic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4282223815" sldId="713"/>
        </pc:sldMkLst>
        <pc:spChg chg="mod">
          <ac:chgData name="Xuesu Xiao" userId="2da2dc19-76a6-42ca-a03e-a5becae5e7dc" providerId="ADAL" clId="{861D8F39-5C37-0F48-94E0-16FDDABA774A}" dt="2022-11-20T04:13:26.092" v="134" actId="27636"/>
          <ac:spMkLst>
            <pc:docMk/>
            <pc:sldMk cId="4282223815" sldId="713"/>
            <ac:spMk id="3" creationId="{33BCAC12-F708-DF4A-BECC-26FCA733B75B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282223815" sldId="713"/>
            <ac:spMk id="4" creationId="{32506998-ED53-2843-86DA-18093AB975D6}"/>
          </ac:spMkLst>
        </pc:spChg>
      </pc:sldChg>
      <pc:sldChg chg="delSp add del">
        <pc:chgData name="Xuesu Xiao" userId="2da2dc19-76a6-42ca-a03e-a5becae5e7dc" providerId="ADAL" clId="{861D8F39-5C37-0F48-94E0-16FDDABA774A}" dt="2022-11-20T05:19:43.703" v="817" actId="2696"/>
        <pc:sldMkLst>
          <pc:docMk/>
          <pc:sldMk cId="3541193188" sldId="71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541193188" sldId="714"/>
            <ac:spMk id="4" creationId="{00E377FA-AEFA-B84D-A341-BC388936C828}"/>
          </ac:spMkLst>
        </pc:spChg>
      </pc:sldChg>
      <pc:sldChg chg="delSp add del">
        <pc:chgData name="Xuesu Xiao" userId="2da2dc19-76a6-42ca-a03e-a5becae5e7dc" providerId="ADAL" clId="{861D8F39-5C37-0F48-94E0-16FDDABA774A}" dt="2022-11-20T05:19:42.985" v="816" actId="2696"/>
        <pc:sldMkLst>
          <pc:docMk/>
          <pc:sldMk cId="747993572" sldId="71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747993572" sldId="715"/>
            <ac:spMk id="4" creationId="{68E3D827-B9E8-2943-818B-72067BB4FF39}"/>
          </ac:spMkLst>
        </pc:spChg>
      </pc:sldChg>
      <pc:sldChg chg="delSp add del">
        <pc:chgData name="Xuesu Xiao" userId="2da2dc19-76a6-42ca-a03e-a5becae5e7dc" providerId="ADAL" clId="{861D8F39-5C37-0F48-94E0-16FDDABA774A}" dt="2022-11-20T05:09:23.996" v="722" actId="2696"/>
        <pc:sldMkLst>
          <pc:docMk/>
          <pc:sldMk cId="3105977531" sldId="72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105977531" sldId="720"/>
            <ac:spMk id="4" creationId="{26B163E4-9D0E-648C-1659-93CB7D095901}"/>
          </ac:spMkLst>
        </pc:spChg>
      </pc:sldChg>
      <pc:sldChg chg="delSp add del">
        <pc:chgData name="Xuesu Xiao" userId="2da2dc19-76a6-42ca-a03e-a5becae5e7dc" providerId="ADAL" clId="{861D8F39-5C37-0F48-94E0-16FDDABA774A}" dt="2022-11-20T05:02:00.049" v="575" actId="2696"/>
        <pc:sldMkLst>
          <pc:docMk/>
          <pc:sldMk cId="2382975269" sldId="72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382975269" sldId="721"/>
            <ac:spMk id="4" creationId="{26B163E4-9D0E-648C-1659-93CB7D095901}"/>
          </ac:spMkLst>
        </pc:spChg>
      </pc:sldChg>
      <pc:sldChg chg="modSp add del mod">
        <pc:chgData name="Xuesu Xiao" userId="2da2dc19-76a6-42ca-a03e-a5becae5e7dc" providerId="ADAL" clId="{861D8F39-5C37-0F48-94E0-16FDDABA774A}" dt="2022-11-20T04:13:30.024" v="138" actId="2696"/>
        <pc:sldMkLst>
          <pc:docMk/>
          <pc:sldMk cId="1066114807" sldId="722"/>
        </pc:sldMkLst>
        <pc:spChg chg="mod">
          <ac:chgData name="Xuesu Xiao" userId="2da2dc19-76a6-42ca-a03e-a5becae5e7dc" providerId="ADAL" clId="{861D8F39-5C37-0F48-94E0-16FDDABA774A}" dt="2022-11-20T04:13:26.111" v="135" actId="27636"/>
          <ac:spMkLst>
            <pc:docMk/>
            <pc:sldMk cId="1066114807" sldId="722"/>
            <ac:spMk id="3" creationId="{E3D0201D-40F5-6408-57B9-EEC62D814149}"/>
          </ac:spMkLst>
        </pc:spChg>
      </pc:sldChg>
      <pc:sldChg chg="add del">
        <pc:chgData name="Xuesu Xiao" userId="2da2dc19-76a6-42ca-a03e-a5becae5e7dc" providerId="ADAL" clId="{861D8F39-5C37-0F48-94E0-16FDDABA774A}" dt="2022-11-20T04:13:31.061" v="139" actId="2696"/>
        <pc:sldMkLst>
          <pc:docMk/>
          <pc:sldMk cId="1861322685" sldId="723"/>
        </pc:sldMkLst>
      </pc:sldChg>
      <pc:sldChg chg="add del">
        <pc:chgData name="Xuesu Xiao" userId="2da2dc19-76a6-42ca-a03e-a5becae5e7dc" providerId="ADAL" clId="{861D8F39-5C37-0F48-94E0-16FDDABA774A}" dt="2022-11-20T04:13:57.730" v="160" actId="2696"/>
        <pc:sldMkLst>
          <pc:docMk/>
          <pc:sldMk cId="2969544125" sldId="724"/>
        </pc:sldMkLst>
      </pc:sldChg>
      <pc:sldChg chg="delSp add del">
        <pc:chgData name="Xuesu Xiao" userId="2da2dc19-76a6-42ca-a03e-a5becae5e7dc" providerId="ADAL" clId="{861D8F39-5C37-0F48-94E0-16FDDABA774A}" dt="2022-11-20T04:47:48.887" v="438" actId="2696"/>
        <pc:sldMkLst>
          <pc:docMk/>
          <pc:sldMk cId="2348658033" sldId="72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348658033" sldId="725"/>
            <ac:spMk id="4" creationId="{688D6FA1-3BA2-2902-CD7E-CAC2CAC70C3B}"/>
          </ac:spMkLst>
        </pc:spChg>
      </pc:sldChg>
      <pc:sldChg chg="delSp modSp add mod modAnim">
        <pc:chgData name="Xuesu Xiao" userId="2da2dc19-76a6-42ca-a03e-a5becae5e7dc" providerId="ADAL" clId="{861D8F39-5C37-0F48-94E0-16FDDABA774A}" dt="2022-11-20T04:52:47.376" v="482"/>
        <pc:sldMkLst>
          <pc:docMk/>
          <pc:sldMk cId="3753738643" sldId="726"/>
        </pc:sldMkLst>
        <pc:spChg chg="mod">
          <ac:chgData name="Xuesu Xiao" userId="2da2dc19-76a6-42ca-a03e-a5becae5e7dc" providerId="ADAL" clId="{861D8F39-5C37-0F48-94E0-16FDDABA774A}" dt="2022-11-20T04:13:25.302" v="101" actId="27636"/>
          <ac:spMkLst>
            <pc:docMk/>
            <pc:sldMk cId="3753738643" sldId="726"/>
            <ac:spMk id="3" creationId="{1891B2A7-FB80-A594-366A-07E476EA0FD7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753738643" sldId="726"/>
            <ac:spMk id="4" creationId="{69A87057-B65B-0AA8-9462-34CB225C9D35}"/>
          </ac:spMkLst>
        </pc:spChg>
      </pc:sldChg>
      <pc:sldChg chg="delSp add del">
        <pc:chgData name="Xuesu Xiao" userId="2da2dc19-76a6-42ca-a03e-a5becae5e7dc" providerId="ADAL" clId="{861D8F39-5C37-0F48-94E0-16FDDABA774A}" dt="2022-11-20T05:19:45.199" v="819" actId="2696"/>
        <pc:sldMkLst>
          <pc:docMk/>
          <pc:sldMk cId="1740663066" sldId="727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740663066" sldId="727"/>
            <ac:spMk id="4" creationId="{A9139CF5-2312-E033-32BA-DF8C2A0B79F0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2918958790" sldId="72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918958790" sldId="728"/>
            <ac:spMk id="4" creationId="{55CF9333-FCDC-06A6-F0C2-36E1BBDF444A}"/>
          </ac:spMkLst>
        </pc:spChg>
        <pc:spChg chg="mod">
          <ac:chgData name="Xuesu Xiao" userId="2da2dc19-76a6-42ca-a03e-a5becae5e7dc" providerId="ADAL" clId="{861D8F39-5C37-0F48-94E0-16FDDABA774A}" dt="2022-11-20T04:13:25.628" v="108" actId="27636"/>
          <ac:spMkLst>
            <pc:docMk/>
            <pc:sldMk cId="2918958790" sldId="728"/>
            <ac:spMk id="7" creationId="{97B58E01-FDA4-3283-9B23-BFEB068113DE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2809207500" sldId="731"/>
        </pc:sldMkLst>
        <pc:spChg chg="mod">
          <ac:chgData name="Xuesu Xiao" userId="2da2dc19-76a6-42ca-a03e-a5becae5e7dc" providerId="ADAL" clId="{861D8F39-5C37-0F48-94E0-16FDDABA774A}" dt="2022-11-20T04:13:24.689" v="83" actId="27636"/>
          <ac:spMkLst>
            <pc:docMk/>
            <pc:sldMk cId="2809207500" sldId="731"/>
            <ac:spMk id="3" creationId="{1E72ACE8-E2CE-4B86-93E4-96BF4FA32B00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809207500" sldId="731"/>
            <ac:spMk id="4" creationId="{FA86CEEF-3538-EE00-0E75-7C0ED4B394B3}"/>
          </ac:spMkLst>
        </pc:spChg>
      </pc:sldChg>
      <pc:sldChg chg="delSp add del">
        <pc:chgData name="Xuesu Xiao" userId="2da2dc19-76a6-42ca-a03e-a5becae5e7dc" providerId="ADAL" clId="{861D8F39-5C37-0F48-94E0-16FDDABA774A}" dt="2022-11-20T04:42:05.553" v="386" actId="2696"/>
        <pc:sldMkLst>
          <pc:docMk/>
          <pc:sldMk cId="2782707798" sldId="73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782707798" sldId="732"/>
            <ac:spMk id="4" creationId="{E1D712CB-AE85-6390-02F2-987D78D19815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226639660" sldId="73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226639660" sldId="733"/>
            <ac:spMk id="4" creationId="{A8B961B0-9CC7-2DDB-28A4-43EB2CFF14BB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487132830" sldId="73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487132830" sldId="734"/>
            <ac:spMk id="4" creationId="{68A8AF2C-22F6-1D1C-430F-75330A948339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952684842" sldId="73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952684842" sldId="735"/>
            <ac:spMk id="4" creationId="{68A8AF2C-22F6-1D1C-430F-75330A948339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511588277" sldId="736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511588277" sldId="736"/>
            <ac:spMk id="4" creationId="{1A31A939-2AB4-3F53-D221-4339AD662CCD}"/>
          </ac:spMkLst>
        </pc:spChg>
      </pc:sldChg>
      <pc:sldChg chg="delSp add del">
        <pc:chgData name="Xuesu Xiao" userId="2da2dc19-76a6-42ca-a03e-a5becae5e7dc" providerId="ADAL" clId="{861D8F39-5C37-0F48-94E0-16FDDABA774A}" dt="2022-11-20T05:19:44.248" v="818" actId="2696"/>
        <pc:sldMkLst>
          <pc:docMk/>
          <pc:sldMk cId="39595160" sldId="737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9595160" sldId="737"/>
            <ac:spMk id="4" creationId="{C7FA964B-0AAF-585E-9626-6D788BE4747D}"/>
          </ac:spMkLst>
        </pc:spChg>
      </pc:sldChg>
      <pc:sldChg chg="addSp modSp add mod">
        <pc:chgData name="Xuesu Xiao" userId="2da2dc19-76a6-42ca-a03e-a5becae5e7dc" providerId="ADAL" clId="{861D8F39-5C37-0F48-94E0-16FDDABA774A}" dt="2022-11-20T04:29:15.139" v="198" actId="1076"/>
        <pc:sldMkLst>
          <pc:docMk/>
          <pc:sldMk cId="3234864020" sldId="738"/>
        </pc:sldMkLst>
        <pc:spChg chg="add mod">
          <ac:chgData name="Xuesu Xiao" userId="2da2dc19-76a6-42ca-a03e-a5becae5e7dc" providerId="ADAL" clId="{861D8F39-5C37-0F48-94E0-16FDDABA774A}" dt="2022-11-20T04:29:15.139" v="198" actId="1076"/>
          <ac:spMkLst>
            <pc:docMk/>
            <pc:sldMk cId="3234864020" sldId="738"/>
            <ac:spMk id="4" creationId="{350023DC-E00D-3D38-5722-8EE828DAE775}"/>
          </ac:spMkLst>
        </pc:spChg>
      </pc:sldChg>
      <pc:sldChg chg="addSp delSp modSp new mod">
        <pc:chgData name="Xuesu Xiao" userId="2da2dc19-76a6-42ca-a03e-a5becae5e7dc" providerId="ADAL" clId="{861D8F39-5C37-0F48-94E0-16FDDABA774A}" dt="2022-11-20T04:57:29.853" v="543" actId="692"/>
        <pc:sldMkLst>
          <pc:docMk/>
          <pc:sldMk cId="707204639" sldId="739"/>
        </pc:sldMkLst>
        <pc:spChg chg="mod">
          <ac:chgData name="Xuesu Xiao" userId="2da2dc19-76a6-42ca-a03e-a5becae5e7dc" providerId="ADAL" clId="{861D8F39-5C37-0F48-94E0-16FDDABA774A}" dt="2022-11-20T04:55:25.447" v="519" actId="5793"/>
          <ac:spMkLst>
            <pc:docMk/>
            <pc:sldMk cId="707204639" sldId="739"/>
            <ac:spMk id="2" creationId="{DFEB7237-CCC2-E093-AE08-5C72F35D45FD}"/>
          </ac:spMkLst>
        </pc:spChg>
        <pc:spChg chg="del">
          <ac:chgData name="Xuesu Xiao" userId="2da2dc19-76a6-42ca-a03e-a5becae5e7dc" providerId="ADAL" clId="{861D8F39-5C37-0F48-94E0-16FDDABA774A}" dt="2022-11-20T04:55:08.410" v="513"/>
          <ac:spMkLst>
            <pc:docMk/>
            <pc:sldMk cId="707204639" sldId="739"/>
            <ac:spMk id="3" creationId="{17DED2FA-77AF-618F-D0F7-AD1174118711}"/>
          </ac:spMkLst>
        </pc:spChg>
        <pc:picChg chg="add mod">
          <ac:chgData name="Xuesu Xiao" userId="2da2dc19-76a6-42ca-a03e-a5becae5e7dc" providerId="ADAL" clId="{861D8F39-5C37-0F48-94E0-16FDDABA774A}" dt="2022-11-20T04:55:48.975" v="525" actId="1076"/>
          <ac:picMkLst>
            <pc:docMk/>
            <pc:sldMk cId="707204639" sldId="739"/>
            <ac:picMk id="5" creationId="{1FE9D187-22FC-6978-F624-5E9A940D6173}"/>
          </ac:picMkLst>
        </pc:picChg>
        <pc:picChg chg="add mod">
          <ac:chgData name="Xuesu Xiao" userId="2da2dc19-76a6-42ca-a03e-a5becae5e7dc" providerId="ADAL" clId="{861D8F39-5C37-0F48-94E0-16FDDABA774A}" dt="2022-11-20T04:55:51.476" v="526" actId="1076"/>
          <ac:picMkLst>
            <pc:docMk/>
            <pc:sldMk cId="707204639" sldId="739"/>
            <ac:picMk id="6" creationId="{3B6BE430-9D8F-03BD-5144-C35D13697743}"/>
          </ac:picMkLst>
        </pc:picChg>
        <pc:cxnChg chg="add mod">
          <ac:chgData name="Xuesu Xiao" userId="2da2dc19-76a6-42ca-a03e-a5becae5e7dc" providerId="ADAL" clId="{861D8F39-5C37-0F48-94E0-16FDDABA774A}" dt="2022-11-20T04:57:29.853" v="543" actId="692"/>
          <ac:cxnSpMkLst>
            <pc:docMk/>
            <pc:sldMk cId="707204639" sldId="739"/>
            <ac:cxnSpMk id="8" creationId="{573068A5-4C1A-BE6E-0D5D-5FC0CE252F17}"/>
          </ac:cxnSpMkLst>
        </pc:cxnChg>
      </pc:sldChg>
      <pc:sldChg chg="addSp modSp add modAnim">
        <pc:chgData name="Xuesu Xiao" userId="2da2dc19-76a6-42ca-a03e-a5becae5e7dc" providerId="ADAL" clId="{861D8F39-5C37-0F48-94E0-16FDDABA774A}" dt="2022-11-20T04:59:31.934" v="559"/>
        <pc:sldMkLst>
          <pc:docMk/>
          <pc:sldMk cId="2490905786" sldId="740"/>
        </pc:sldMkLst>
        <pc:spChg chg="add mod">
          <ac:chgData name="Xuesu Xiao" userId="2da2dc19-76a6-42ca-a03e-a5becae5e7dc" providerId="ADAL" clId="{861D8F39-5C37-0F48-94E0-16FDDABA774A}" dt="2022-11-20T04:59:22.679" v="557"/>
          <ac:spMkLst>
            <pc:docMk/>
            <pc:sldMk cId="2490905786" sldId="740"/>
            <ac:spMk id="4" creationId="{D5E798D0-5BD8-2D98-85CC-2E7A68BD7827}"/>
          </ac:spMkLst>
        </pc:spChg>
      </pc:sldChg>
      <pc:sldChg chg="addSp delSp modSp add mod">
        <pc:chgData name="Xuesu Xiao" userId="2da2dc19-76a6-42ca-a03e-a5becae5e7dc" providerId="ADAL" clId="{861D8F39-5C37-0F48-94E0-16FDDABA774A}" dt="2022-11-20T05:14:23.020" v="773" actId="1076"/>
        <pc:sldMkLst>
          <pc:docMk/>
          <pc:sldMk cId="2248535624" sldId="741"/>
        </pc:sldMkLst>
        <pc:spChg chg="add mod">
          <ac:chgData name="Xuesu Xiao" userId="2da2dc19-76a6-42ca-a03e-a5becae5e7dc" providerId="ADAL" clId="{861D8F39-5C37-0F48-94E0-16FDDABA774A}" dt="2022-11-20T05:14:23.020" v="773" actId="1076"/>
          <ac:spMkLst>
            <pc:docMk/>
            <pc:sldMk cId="2248535624" sldId="741"/>
            <ac:spMk id="3" creationId="{45A50BBD-F1EB-EF96-9E5E-D2DF3FF015E5}"/>
          </ac:spMkLst>
        </pc:spChg>
        <pc:spChg chg="mod">
          <ac:chgData name="Xuesu Xiao" userId="2da2dc19-76a6-42ca-a03e-a5becae5e7dc" providerId="ADAL" clId="{861D8F39-5C37-0F48-94E0-16FDDABA774A}" dt="2022-11-20T05:13:34.527" v="763" actId="20577"/>
          <ac:spMkLst>
            <pc:docMk/>
            <pc:sldMk cId="2248535624" sldId="741"/>
            <ac:spMk id="7" creationId="{A171A0D9-F760-0045-B676-9F18A7FFAA53}"/>
          </ac:spMkLst>
        </pc:spChg>
        <pc:spChg chg="del">
          <ac:chgData name="Xuesu Xiao" userId="2da2dc19-76a6-42ca-a03e-a5becae5e7dc" providerId="ADAL" clId="{861D8F39-5C37-0F48-94E0-16FDDABA774A}" dt="2022-11-20T05:13:41.954" v="764" actId="478"/>
          <ac:spMkLst>
            <pc:docMk/>
            <pc:sldMk cId="2248535624" sldId="741"/>
            <ac:spMk id="9" creationId="{81A40E8A-DE6E-904A-B21C-DEC4C691D2DF}"/>
          </ac:spMkLst>
        </pc:spChg>
        <pc:picChg chg="add mod">
          <ac:chgData name="Xuesu Xiao" userId="2da2dc19-76a6-42ca-a03e-a5becae5e7dc" providerId="ADAL" clId="{861D8F39-5C37-0F48-94E0-16FDDABA774A}" dt="2022-11-20T05:14:20.354" v="772" actId="1076"/>
          <ac:picMkLst>
            <pc:docMk/>
            <pc:sldMk cId="2248535624" sldId="741"/>
            <ac:picMk id="2" creationId="{669BB6CD-0A1E-BC7E-5842-87B43026B641}"/>
          </ac:picMkLst>
        </pc:picChg>
        <pc:picChg chg="del">
          <ac:chgData name="Xuesu Xiao" userId="2da2dc19-76a6-42ca-a03e-a5becae5e7dc" providerId="ADAL" clId="{861D8F39-5C37-0F48-94E0-16FDDABA774A}" dt="2022-11-20T05:13:41.954" v="764" actId="478"/>
          <ac:picMkLst>
            <pc:docMk/>
            <pc:sldMk cId="2248535624" sldId="741"/>
            <ac:picMk id="8" creationId="{404ABF78-A812-BE43-BA8F-108489CEC218}"/>
          </ac:picMkLst>
        </pc:picChg>
        <pc:picChg chg="del">
          <ac:chgData name="Xuesu Xiao" userId="2da2dc19-76a6-42ca-a03e-a5becae5e7dc" providerId="ADAL" clId="{861D8F39-5C37-0F48-94E0-16FDDABA774A}" dt="2022-11-20T05:13:41.954" v="764" actId="478"/>
          <ac:picMkLst>
            <pc:docMk/>
            <pc:sldMk cId="2248535624" sldId="741"/>
            <ac:picMk id="10" creationId="{D72353D0-CE1B-A649-8DC3-32DE4E61F710}"/>
          </ac:picMkLst>
        </pc:picChg>
      </pc:sldChg>
      <pc:sldChg chg="add del">
        <pc:chgData name="Xuesu Xiao" userId="2da2dc19-76a6-42ca-a03e-a5becae5e7dc" providerId="ADAL" clId="{861D8F39-5C37-0F48-94E0-16FDDABA774A}" dt="2022-11-20T05:15:18.362" v="779"/>
        <pc:sldMkLst>
          <pc:docMk/>
          <pc:sldMk cId="3959372020" sldId="742"/>
        </pc:sldMkLst>
      </pc:sldChg>
    </pc:docChg>
  </pc:docChgLst>
  <pc:docChgLst>
    <pc:chgData name="Xuesu Xiao" userId="2da2dc19-76a6-42ca-a03e-a5becae5e7dc" providerId="ADAL" clId="{1318541B-57BF-174E-B2D9-F255CAFE92E6}"/>
    <pc:docChg chg="custSel delSld modSld modSection">
      <pc:chgData name="Xuesu Xiao" userId="2da2dc19-76a6-42ca-a03e-a5becae5e7dc" providerId="ADAL" clId="{1318541B-57BF-174E-B2D9-F255CAFE92E6}" dt="2022-11-21T00:01:02.860" v="65" actId="2696"/>
      <pc:docMkLst>
        <pc:docMk/>
      </pc:docMkLst>
      <pc:sldChg chg="modSp mod">
        <pc:chgData name="Xuesu Xiao" userId="2da2dc19-76a6-42ca-a03e-a5becae5e7dc" providerId="ADAL" clId="{1318541B-57BF-174E-B2D9-F255CAFE92E6}" dt="2022-11-21T00:00:57.293" v="14" actId="20577"/>
        <pc:sldMkLst>
          <pc:docMk/>
          <pc:sldMk cId="2969206148" sldId="256"/>
        </pc:sldMkLst>
        <pc:spChg chg="mod">
          <ac:chgData name="Xuesu Xiao" userId="2da2dc19-76a6-42ca-a03e-a5becae5e7dc" providerId="ADAL" clId="{1318541B-57BF-174E-B2D9-F255CAFE92E6}" dt="2022-11-21T00:00:57.293" v="14" actId="20577"/>
          <ac:spMkLst>
            <pc:docMk/>
            <pc:sldMk cId="2969206148" sldId="256"/>
            <ac:spMk id="2" creationId="{A600D3CE-C200-DF17-E8F3-428208355F41}"/>
          </ac:spMkLst>
        </pc:spChg>
      </pc:sldChg>
      <pc:sldChg chg="del">
        <pc:chgData name="Xuesu Xiao" userId="2da2dc19-76a6-42ca-a03e-a5becae5e7dc" providerId="ADAL" clId="{1318541B-57BF-174E-B2D9-F255CAFE92E6}" dt="2022-11-21T00:01:02.674" v="15" actId="2696"/>
        <pc:sldMkLst>
          <pc:docMk/>
          <pc:sldMk cId="1594201167" sldId="489"/>
        </pc:sldMkLst>
      </pc:sldChg>
      <pc:sldChg chg="del">
        <pc:chgData name="Xuesu Xiao" userId="2da2dc19-76a6-42ca-a03e-a5becae5e7dc" providerId="ADAL" clId="{1318541B-57BF-174E-B2D9-F255CAFE92E6}" dt="2022-11-21T00:01:02.838" v="57" actId="2696"/>
        <pc:sldMkLst>
          <pc:docMk/>
          <pc:sldMk cId="1995931197" sldId="490"/>
        </pc:sldMkLst>
      </pc:sldChg>
      <pc:sldChg chg="del">
        <pc:chgData name="Xuesu Xiao" userId="2da2dc19-76a6-42ca-a03e-a5becae5e7dc" providerId="ADAL" clId="{1318541B-57BF-174E-B2D9-F255CAFE92E6}" dt="2022-11-21T00:01:02.723" v="31" actId="2696"/>
        <pc:sldMkLst>
          <pc:docMk/>
          <pc:sldMk cId="62438315" sldId="491"/>
        </pc:sldMkLst>
      </pc:sldChg>
      <pc:sldChg chg="del">
        <pc:chgData name="Xuesu Xiao" userId="2da2dc19-76a6-42ca-a03e-a5becae5e7dc" providerId="ADAL" clId="{1318541B-57BF-174E-B2D9-F255CAFE92E6}" dt="2022-11-21T00:01:02.735" v="34" actId="2696"/>
        <pc:sldMkLst>
          <pc:docMk/>
          <pc:sldMk cId="2461044923" sldId="514"/>
        </pc:sldMkLst>
      </pc:sldChg>
      <pc:sldChg chg="del">
        <pc:chgData name="Xuesu Xiao" userId="2da2dc19-76a6-42ca-a03e-a5becae5e7dc" providerId="ADAL" clId="{1318541B-57BF-174E-B2D9-F255CAFE92E6}" dt="2022-11-21T00:01:02.679" v="20" actId="2696"/>
        <pc:sldMkLst>
          <pc:docMk/>
          <pc:sldMk cId="3544689079" sldId="544"/>
        </pc:sldMkLst>
      </pc:sldChg>
      <pc:sldChg chg="del">
        <pc:chgData name="Xuesu Xiao" userId="2da2dc19-76a6-42ca-a03e-a5becae5e7dc" providerId="ADAL" clId="{1318541B-57BF-174E-B2D9-F255CAFE92E6}" dt="2022-11-21T00:01:02.734" v="33" actId="2696"/>
        <pc:sldMkLst>
          <pc:docMk/>
          <pc:sldMk cId="3351693525" sldId="545"/>
        </pc:sldMkLst>
      </pc:sldChg>
      <pc:sldChg chg="del">
        <pc:chgData name="Xuesu Xiao" userId="2da2dc19-76a6-42ca-a03e-a5becae5e7dc" providerId="ADAL" clId="{1318541B-57BF-174E-B2D9-F255CAFE92E6}" dt="2022-11-21T00:01:02.712" v="28" actId="2696"/>
        <pc:sldMkLst>
          <pc:docMk/>
          <pc:sldMk cId="1277913524" sldId="546"/>
        </pc:sldMkLst>
      </pc:sldChg>
      <pc:sldChg chg="del">
        <pc:chgData name="Xuesu Xiao" userId="2da2dc19-76a6-42ca-a03e-a5becae5e7dc" providerId="ADAL" clId="{1318541B-57BF-174E-B2D9-F255CAFE92E6}" dt="2022-11-21T00:01:02.857" v="64" actId="2696"/>
        <pc:sldMkLst>
          <pc:docMk/>
          <pc:sldMk cId="3792241380" sldId="729"/>
        </pc:sldMkLst>
      </pc:sldChg>
      <pc:sldChg chg="del">
        <pc:chgData name="Xuesu Xiao" userId="2da2dc19-76a6-42ca-a03e-a5becae5e7dc" providerId="ADAL" clId="{1318541B-57BF-174E-B2D9-F255CAFE92E6}" dt="2022-11-21T00:01:02.860" v="65" actId="2696"/>
        <pc:sldMkLst>
          <pc:docMk/>
          <pc:sldMk cId="3220865088" sldId="906"/>
        </pc:sldMkLst>
      </pc:sldChg>
      <pc:sldChg chg="del">
        <pc:chgData name="Xuesu Xiao" userId="2da2dc19-76a6-42ca-a03e-a5becae5e7dc" providerId="ADAL" clId="{1318541B-57BF-174E-B2D9-F255CAFE92E6}" dt="2022-11-21T00:01:02.840" v="62" actId="2696"/>
        <pc:sldMkLst>
          <pc:docMk/>
          <pc:sldMk cId="2789349317" sldId="907"/>
        </pc:sldMkLst>
      </pc:sldChg>
      <pc:sldChg chg="del">
        <pc:chgData name="Xuesu Xiao" userId="2da2dc19-76a6-42ca-a03e-a5becae5e7dc" providerId="ADAL" clId="{1318541B-57BF-174E-B2D9-F255CAFE92E6}" dt="2022-11-21T00:01:02.839" v="60" actId="2696"/>
        <pc:sldMkLst>
          <pc:docMk/>
          <pc:sldMk cId="3704937832" sldId="908"/>
        </pc:sldMkLst>
      </pc:sldChg>
      <pc:sldChg chg="del">
        <pc:chgData name="Xuesu Xiao" userId="2da2dc19-76a6-42ca-a03e-a5becae5e7dc" providerId="ADAL" clId="{1318541B-57BF-174E-B2D9-F255CAFE92E6}" dt="2022-11-21T00:01:02.744" v="37" actId="2696"/>
        <pc:sldMkLst>
          <pc:docMk/>
          <pc:sldMk cId="1778293089" sldId="909"/>
        </pc:sldMkLst>
      </pc:sldChg>
      <pc:sldChg chg="del">
        <pc:chgData name="Xuesu Xiao" userId="2da2dc19-76a6-42ca-a03e-a5becae5e7dc" providerId="ADAL" clId="{1318541B-57BF-174E-B2D9-F255CAFE92E6}" dt="2022-11-21T00:01:02.708" v="23" actId="2696"/>
        <pc:sldMkLst>
          <pc:docMk/>
          <pc:sldMk cId="17080852" sldId="929"/>
        </pc:sldMkLst>
      </pc:sldChg>
      <pc:sldChg chg="del">
        <pc:chgData name="Xuesu Xiao" userId="2da2dc19-76a6-42ca-a03e-a5becae5e7dc" providerId="ADAL" clId="{1318541B-57BF-174E-B2D9-F255CAFE92E6}" dt="2022-11-21T00:01:02.765" v="40" actId="2696"/>
        <pc:sldMkLst>
          <pc:docMk/>
          <pc:sldMk cId="3579022216" sldId="930"/>
        </pc:sldMkLst>
      </pc:sldChg>
      <pc:sldChg chg="del">
        <pc:chgData name="Xuesu Xiao" userId="2da2dc19-76a6-42ca-a03e-a5becae5e7dc" providerId="ADAL" clId="{1318541B-57BF-174E-B2D9-F255CAFE92E6}" dt="2022-11-21T00:01:02.836" v="55" actId="2696"/>
        <pc:sldMkLst>
          <pc:docMk/>
          <pc:sldMk cId="2578844308" sldId="931"/>
        </pc:sldMkLst>
      </pc:sldChg>
      <pc:sldChg chg="del">
        <pc:chgData name="Xuesu Xiao" userId="2da2dc19-76a6-42ca-a03e-a5becae5e7dc" providerId="ADAL" clId="{1318541B-57BF-174E-B2D9-F255CAFE92E6}" dt="2022-11-21T00:01:02.788" v="47" actId="2696"/>
        <pc:sldMkLst>
          <pc:docMk/>
          <pc:sldMk cId="3157884774" sldId="932"/>
        </pc:sldMkLst>
      </pc:sldChg>
      <pc:sldChg chg="del">
        <pc:chgData name="Xuesu Xiao" userId="2da2dc19-76a6-42ca-a03e-a5becae5e7dc" providerId="ADAL" clId="{1318541B-57BF-174E-B2D9-F255CAFE92E6}" dt="2022-11-21T00:01:02.734" v="32" actId="2696"/>
        <pc:sldMkLst>
          <pc:docMk/>
          <pc:sldMk cId="1576681766" sldId="933"/>
        </pc:sldMkLst>
      </pc:sldChg>
      <pc:sldChg chg="del">
        <pc:chgData name="Xuesu Xiao" userId="2da2dc19-76a6-42ca-a03e-a5becae5e7dc" providerId="ADAL" clId="{1318541B-57BF-174E-B2D9-F255CAFE92E6}" dt="2022-11-21T00:01:02.839" v="59" actId="2696"/>
        <pc:sldMkLst>
          <pc:docMk/>
          <pc:sldMk cId="1775284187" sldId="935"/>
        </pc:sldMkLst>
      </pc:sldChg>
      <pc:sldChg chg="del">
        <pc:chgData name="Xuesu Xiao" userId="2da2dc19-76a6-42ca-a03e-a5becae5e7dc" providerId="ADAL" clId="{1318541B-57BF-174E-B2D9-F255CAFE92E6}" dt="2022-11-21T00:01:02.687" v="21" actId="2696"/>
        <pc:sldMkLst>
          <pc:docMk/>
          <pc:sldMk cId="3140009731" sldId="978"/>
        </pc:sldMkLst>
      </pc:sldChg>
      <pc:sldChg chg="del">
        <pc:chgData name="Xuesu Xiao" userId="2da2dc19-76a6-42ca-a03e-a5becae5e7dc" providerId="ADAL" clId="{1318541B-57BF-174E-B2D9-F255CAFE92E6}" dt="2022-11-21T00:01:02.721" v="29" actId="2696"/>
        <pc:sldMkLst>
          <pc:docMk/>
          <pc:sldMk cId="3060215140" sldId="979"/>
        </pc:sldMkLst>
      </pc:sldChg>
      <pc:sldChg chg="del">
        <pc:chgData name="Xuesu Xiao" userId="2da2dc19-76a6-42ca-a03e-a5becae5e7dc" providerId="ADAL" clId="{1318541B-57BF-174E-B2D9-F255CAFE92E6}" dt="2022-11-21T00:01:02.793" v="52" actId="2696"/>
        <pc:sldMkLst>
          <pc:docMk/>
          <pc:sldMk cId="1382882215" sldId="980"/>
        </pc:sldMkLst>
      </pc:sldChg>
      <pc:sldChg chg="del">
        <pc:chgData name="Xuesu Xiao" userId="2da2dc19-76a6-42ca-a03e-a5becae5e7dc" providerId="ADAL" clId="{1318541B-57BF-174E-B2D9-F255CAFE92E6}" dt="2022-11-21T00:01:02.675" v="16" actId="2696"/>
        <pc:sldMkLst>
          <pc:docMk/>
          <pc:sldMk cId="2743628360" sldId="981"/>
        </pc:sldMkLst>
      </pc:sldChg>
      <pc:sldChg chg="del">
        <pc:chgData name="Xuesu Xiao" userId="2da2dc19-76a6-42ca-a03e-a5becae5e7dc" providerId="ADAL" clId="{1318541B-57BF-174E-B2D9-F255CAFE92E6}" dt="2022-11-21T00:01:02.676" v="17" actId="2696"/>
        <pc:sldMkLst>
          <pc:docMk/>
          <pc:sldMk cId="788397389" sldId="982"/>
        </pc:sldMkLst>
      </pc:sldChg>
      <pc:sldChg chg="del">
        <pc:chgData name="Xuesu Xiao" userId="2da2dc19-76a6-42ca-a03e-a5becae5e7dc" providerId="ADAL" clId="{1318541B-57BF-174E-B2D9-F255CAFE92E6}" dt="2022-11-21T00:01:02.769" v="45" actId="2696"/>
        <pc:sldMkLst>
          <pc:docMk/>
          <pc:sldMk cId="4062867954" sldId="983"/>
        </pc:sldMkLst>
      </pc:sldChg>
      <pc:sldChg chg="del">
        <pc:chgData name="Xuesu Xiao" userId="2da2dc19-76a6-42ca-a03e-a5becae5e7dc" providerId="ADAL" clId="{1318541B-57BF-174E-B2D9-F255CAFE92E6}" dt="2022-11-21T00:01:02.712" v="27" actId="2696"/>
        <pc:sldMkLst>
          <pc:docMk/>
          <pc:sldMk cId="1034110906" sldId="984"/>
        </pc:sldMkLst>
      </pc:sldChg>
      <pc:sldChg chg="del">
        <pc:chgData name="Xuesu Xiao" userId="2da2dc19-76a6-42ca-a03e-a5becae5e7dc" providerId="ADAL" clId="{1318541B-57BF-174E-B2D9-F255CAFE92E6}" dt="2022-11-21T00:01:02.736" v="35" actId="2696"/>
        <pc:sldMkLst>
          <pc:docMk/>
          <pc:sldMk cId="2081225839" sldId="985"/>
        </pc:sldMkLst>
      </pc:sldChg>
      <pc:sldChg chg="del">
        <pc:chgData name="Xuesu Xiao" userId="2da2dc19-76a6-42ca-a03e-a5becae5e7dc" providerId="ADAL" clId="{1318541B-57BF-174E-B2D9-F255CAFE92E6}" dt="2022-11-21T00:01:02.722" v="30" actId="2696"/>
        <pc:sldMkLst>
          <pc:docMk/>
          <pc:sldMk cId="3587854383" sldId="986"/>
        </pc:sldMkLst>
      </pc:sldChg>
      <pc:sldChg chg="del">
        <pc:chgData name="Xuesu Xiao" userId="2da2dc19-76a6-42ca-a03e-a5becae5e7dc" providerId="ADAL" clId="{1318541B-57BF-174E-B2D9-F255CAFE92E6}" dt="2022-11-21T00:01:02.709" v="24" actId="2696"/>
        <pc:sldMkLst>
          <pc:docMk/>
          <pc:sldMk cId="1163805647" sldId="987"/>
        </pc:sldMkLst>
      </pc:sldChg>
      <pc:sldChg chg="del">
        <pc:chgData name="Xuesu Xiao" userId="2da2dc19-76a6-42ca-a03e-a5becae5e7dc" providerId="ADAL" clId="{1318541B-57BF-174E-B2D9-F255CAFE92E6}" dt="2022-11-21T00:01:02.852" v="63" actId="2696"/>
        <pc:sldMkLst>
          <pc:docMk/>
          <pc:sldMk cId="108142015" sldId="988"/>
        </pc:sldMkLst>
      </pc:sldChg>
      <pc:sldChg chg="del">
        <pc:chgData name="Xuesu Xiao" userId="2da2dc19-76a6-42ca-a03e-a5becae5e7dc" providerId="ADAL" clId="{1318541B-57BF-174E-B2D9-F255CAFE92E6}" dt="2022-11-21T00:01:02.768" v="44" actId="2696"/>
        <pc:sldMkLst>
          <pc:docMk/>
          <pc:sldMk cId="2839604856" sldId="989"/>
        </pc:sldMkLst>
      </pc:sldChg>
      <pc:sldChg chg="del">
        <pc:chgData name="Xuesu Xiao" userId="2da2dc19-76a6-42ca-a03e-a5becae5e7dc" providerId="ADAL" clId="{1318541B-57BF-174E-B2D9-F255CAFE92E6}" dt="2022-11-21T00:01:02.794" v="53" actId="2696"/>
        <pc:sldMkLst>
          <pc:docMk/>
          <pc:sldMk cId="162788063" sldId="991"/>
        </pc:sldMkLst>
      </pc:sldChg>
      <pc:sldChg chg="del">
        <pc:chgData name="Xuesu Xiao" userId="2da2dc19-76a6-42ca-a03e-a5becae5e7dc" providerId="ADAL" clId="{1318541B-57BF-174E-B2D9-F255CAFE92E6}" dt="2022-11-21T00:01:02.766" v="41" actId="2696"/>
        <pc:sldMkLst>
          <pc:docMk/>
          <pc:sldMk cId="3892076936" sldId="992"/>
        </pc:sldMkLst>
      </pc:sldChg>
      <pc:sldChg chg="del">
        <pc:chgData name="Xuesu Xiao" userId="2da2dc19-76a6-42ca-a03e-a5becae5e7dc" providerId="ADAL" clId="{1318541B-57BF-174E-B2D9-F255CAFE92E6}" dt="2022-11-21T00:01:02.790" v="50" actId="2696"/>
        <pc:sldMkLst>
          <pc:docMk/>
          <pc:sldMk cId="1601430999" sldId="993"/>
        </pc:sldMkLst>
      </pc:sldChg>
      <pc:sldChg chg="del">
        <pc:chgData name="Xuesu Xiao" userId="2da2dc19-76a6-42ca-a03e-a5becae5e7dc" providerId="ADAL" clId="{1318541B-57BF-174E-B2D9-F255CAFE92E6}" dt="2022-11-21T00:01:02.737" v="36" actId="2696"/>
        <pc:sldMkLst>
          <pc:docMk/>
          <pc:sldMk cId="3059704088" sldId="994"/>
        </pc:sldMkLst>
      </pc:sldChg>
      <pc:sldChg chg="del">
        <pc:chgData name="Xuesu Xiao" userId="2da2dc19-76a6-42ca-a03e-a5becae5e7dc" providerId="ADAL" clId="{1318541B-57BF-174E-B2D9-F255CAFE92E6}" dt="2022-11-21T00:01:02.840" v="61" actId="2696"/>
        <pc:sldMkLst>
          <pc:docMk/>
          <pc:sldMk cId="3117068760" sldId="995"/>
        </pc:sldMkLst>
      </pc:sldChg>
      <pc:sldChg chg="del">
        <pc:chgData name="Xuesu Xiao" userId="2da2dc19-76a6-42ca-a03e-a5becae5e7dc" providerId="ADAL" clId="{1318541B-57BF-174E-B2D9-F255CAFE92E6}" dt="2022-11-21T00:01:02.710" v="25" actId="2696"/>
        <pc:sldMkLst>
          <pc:docMk/>
          <pc:sldMk cId="2322354956" sldId="996"/>
        </pc:sldMkLst>
      </pc:sldChg>
      <pc:sldChg chg="del">
        <pc:chgData name="Xuesu Xiao" userId="2da2dc19-76a6-42ca-a03e-a5becae5e7dc" providerId="ADAL" clId="{1318541B-57BF-174E-B2D9-F255CAFE92E6}" dt="2022-11-21T00:01:02.767" v="43" actId="2696"/>
        <pc:sldMkLst>
          <pc:docMk/>
          <pc:sldMk cId="4231575697" sldId="997"/>
        </pc:sldMkLst>
      </pc:sldChg>
      <pc:sldChg chg="del">
        <pc:chgData name="Xuesu Xiao" userId="2da2dc19-76a6-42ca-a03e-a5becae5e7dc" providerId="ADAL" clId="{1318541B-57BF-174E-B2D9-F255CAFE92E6}" dt="2022-11-21T00:01:02.789" v="48" actId="2696"/>
        <pc:sldMkLst>
          <pc:docMk/>
          <pc:sldMk cId="3779588804" sldId="998"/>
        </pc:sldMkLst>
      </pc:sldChg>
      <pc:sldChg chg="del">
        <pc:chgData name="Xuesu Xiao" userId="2da2dc19-76a6-42ca-a03e-a5becae5e7dc" providerId="ADAL" clId="{1318541B-57BF-174E-B2D9-F255CAFE92E6}" dt="2022-11-21T00:01:02.770" v="46" actId="2696"/>
        <pc:sldMkLst>
          <pc:docMk/>
          <pc:sldMk cId="3401026872" sldId="999"/>
        </pc:sldMkLst>
      </pc:sldChg>
      <pc:sldChg chg="del">
        <pc:chgData name="Xuesu Xiao" userId="2da2dc19-76a6-42ca-a03e-a5becae5e7dc" providerId="ADAL" clId="{1318541B-57BF-174E-B2D9-F255CAFE92E6}" dt="2022-11-21T00:01:02.838" v="58" actId="2696"/>
        <pc:sldMkLst>
          <pc:docMk/>
          <pc:sldMk cId="2493230290" sldId="1000"/>
        </pc:sldMkLst>
      </pc:sldChg>
      <pc:sldChg chg="del">
        <pc:chgData name="Xuesu Xiao" userId="2da2dc19-76a6-42ca-a03e-a5becae5e7dc" providerId="ADAL" clId="{1318541B-57BF-174E-B2D9-F255CAFE92E6}" dt="2022-11-21T00:01:02.677" v="18" actId="2696"/>
        <pc:sldMkLst>
          <pc:docMk/>
          <pc:sldMk cId="3917504758" sldId="1002"/>
        </pc:sldMkLst>
      </pc:sldChg>
      <pc:sldChg chg="del">
        <pc:chgData name="Xuesu Xiao" userId="2da2dc19-76a6-42ca-a03e-a5becae5e7dc" providerId="ADAL" clId="{1318541B-57BF-174E-B2D9-F255CAFE92E6}" dt="2022-11-21T00:01:02.791" v="51" actId="2696"/>
        <pc:sldMkLst>
          <pc:docMk/>
          <pc:sldMk cId="1847485172" sldId="1003"/>
        </pc:sldMkLst>
      </pc:sldChg>
      <pc:sldChg chg="del">
        <pc:chgData name="Xuesu Xiao" userId="2da2dc19-76a6-42ca-a03e-a5becae5e7dc" providerId="ADAL" clId="{1318541B-57BF-174E-B2D9-F255CAFE92E6}" dt="2022-11-21T00:01:02.837" v="56" actId="2696"/>
        <pc:sldMkLst>
          <pc:docMk/>
          <pc:sldMk cId="299336798" sldId="1004"/>
        </pc:sldMkLst>
      </pc:sldChg>
      <pc:sldChg chg="del">
        <pc:chgData name="Xuesu Xiao" userId="2da2dc19-76a6-42ca-a03e-a5becae5e7dc" providerId="ADAL" clId="{1318541B-57BF-174E-B2D9-F255CAFE92E6}" dt="2022-11-21T00:01:02.711" v="26" actId="2696"/>
        <pc:sldMkLst>
          <pc:docMk/>
          <pc:sldMk cId="3365942999" sldId="1005"/>
        </pc:sldMkLst>
      </pc:sldChg>
      <pc:sldChg chg="del">
        <pc:chgData name="Xuesu Xiao" userId="2da2dc19-76a6-42ca-a03e-a5becae5e7dc" providerId="ADAL" clId="{1318541B-57BF-174E-B2D9-F255CAFE92E6}" dt="2022-11-21T00:01:02.745" v="39" actId="2696"/>
        <pc:sldMkLst>
          <pc:docMk/>
          <pc:sldMk cId="791364971" sldId="1006"/>
        </pc:sldMkLst>
      </pc:sldChg>
      <pc:sldChg chg="del">
        <pc:chgData name="Xuesu Xiao" userId="2da2dc19-76a6-42ca-a03e-a5becae5e7dc" providerId="ADAL" clId="{1318541B-57BF-174E-B2D9-F255CAFE92E6}" dt="2022-11-21T00:01:02.795" v="54" actId="2696"/>
        <pc:sldMkLst>
          <pc:docMk/>
          <pc:sldMk cId="2895420256" sldId="1009"/>
        </pc:sldMkLst>
      </pc:sldChg>
      <pc:sldChg chg="del">
        <pc:chgData name="Xuesu Xiao" userId="2da2dc19-76a6-42ca-a03e-a5becae5e7dc" providerId="ADAL" clId="{1318541B-57BF-174E-B2D9-F255CAFE92E6}" dt="2022-11-21T00:01:02.767" v="42" actId="2696"/>
        <pc:sldMkLst>
          <pc:docMk/>
          <pc:sldMk cId="2184310287" sldId="1010"/>
        </pc:sldMkLst>
      </pc:sldChg>
      <pc:sldChg chg="del">
        <pc:chgData name="Xuesu Xiao" userId="2da2dc19-76a6-42ca-a03e-a5becae5e7dc" providerId="ADAL" clId="{1318541B-57BF-174E-B2D9-F255CAFE92E6}" dt="2022-11-21T00:01:02.678" v="19" actId="2696"/>
        <pc:sldMkLst>
          <pc:docMk/>
          <pc:sldMk cId="3580128843" sldId="1011"/>
        </pc:sldMkLst>
      </pc:sldChg>
      <pc:sldChg chg="del">
        <pc:chgData name="Xuesu Xiao" userId="2da2dc19-76a6-42ca-a03e-a5becae5e7dc" providerId="ADAL" clId="{1318541B-57BF-174E-B2D9-F255CAFE92E6}" dt="2022-11-21T00:01:02.789" v="49" actId="2696"/>
        <pc:sldMkLst>
          <pc:docMk/>
          <pc:sldMk cId="3974288757" sldId="1015"/>
        </pc:sldMkLst>
      </pc:sldChg>
      <pc:sldChg chg="del">
        <pc:chgData name="Xuesu Xiao" userId="2da2dc19-76a6-42ca-a03e-a5becae5e7dc" providerId="ADAL" clId="{1318541B-57BF-174E-B2D9-F255CAFE92E6}" dt="2022-11-21T00:01:02.688" v="22" actId="2696"/>
        <pc:sldMkLst>
          <pc:docMk/>
          <pc:sldMk cId="1800163704" sldId="1016"/>
        </pc:sldMkLst>
      </pc:sldChg>
      <pc:sldChg chg="del">
        <pc:chgData name="Xuesu Xiao" userId="2da2dc19-76a6-42ca-a03e-a5becae5e7dc" providerId="ADAL" clId="{1318541B-57BF-174E-B2D9-F255CAFE92E6}" dt="2022-11-21T00:01:02.745" v="38" actId="2696"/>
        <pc:sldMkLst>
          <pc:docMk/>
          <pc:sldMk cId="316456471" sldId="1027"/>
        </pc:sldMkLst>
      </pc:sldChg>
    </pc:docChg>
  </pc:docChgLst>
  <pc:docChgLst>
    <pc:chgData name="Xuesu Xiao" userId="2da2dc19-76a6-42ca-a03e-a5becae5e7dc" providerId="ADAL" clId="{523628C2-A9A4-8145-BA34-1514A73B068E}"/>
    <pc:docChg chg="undo redo custSel addSld delSld modSld delSection modSection">
      <pc:chgData name="Xuesu Xiao" userId="2da2dc19-76a6-42ca-a03e-a5becae5e7dc" providerId="ADAL" clId="{523628C2-A9A4-8145-BA34-1514A73B068E}" dt="2022-11-21T03:30:37.116" v="271" actId="2696"/>
      <pc:docMkLst>
        <pc:docMk/>
      </pc:docMkLst>
      <pc:sldChg chg="modSp mod">
        <pc:chgData name="Xuesu Xiao" userId="2da2dc19-76a6-42ca-a03e-a5becae5e7dc" providerId="ADAL" clId="{523628C2-A9A4-8145-BA34-1514A73B068E}" dt="2022-11-21T03:03:40.534" v="170" actId="20577"/>
        <pc:sldMkLst>
          <pc:docMk/>
          <pc:sldMk cId="2969206148" sldId="256"/>
        </pc:sldMkLst>
        <pc:spChg chg="mod">
          <ac:chgData name="Xuesu Xiao" userId="2da2dc19-76a6-42ca-a03e-a5becae5e7dc" providerId="ADAL" clId="{523628C2-A9A4-8145-BA34-1514A73B068E}" dt="2022-11-21T03:03:40.534" v="170" actId="20577"/>
          <ac:spMkLst>
            <pc:docMk/>
            <pc:sldMk cId="2969206148" sldId="256"/>
            <ac:spMk id="2" creationId="{A600D3CE-C200-DF17-E8F3-428208355F41}"/>
          </ac:spMkLst>
        </pc:spChg>
      </pc:sldChg>
      <pc:sldChg chg="del">
        <pc:chgData name="Xuesu Xiao" userId="2da2dc19-76a6-42ca-a03e-a5becae5e7dc" providerId="ADAL" clId="{523628C2-A9A4-8145-BA34-1514A73B068E}" dt="2022-11-21T03:02:33.318" v="3" actId="2696"/>
        <pc:sldMkLst>
          <pc:docMk/>
          <pc:sldMk cId="1911100283" sldId="257"/>
        </pc:sldMkLst>
      </pc:sldChg>
      <pc:sldChg chg="del">
        <pc:chgData name="Xuesu Xiao" userId="2da2dc19-76a6-42ca-a03e-a5becae5e7dc" providerId="ADAL" clId="{523628C2-A9A4-8145-BA34-1514A73B068E}" dt="2022-11-21T03:02:34.105" v="96" actId="2696"/>
        <pc:sldMkLst>
          <pc:docMk/>
          <pc:sldMk cId="1784013883" sldId="259"/>
        </pc:sldMkLst>
      </pc:sldChg>
      <pc:sldChg chg="delSp add">
        <pc:chgData name="Xuesu Xiao" userId="2da2dc19-76a6-42ca-a03e-a5becae5e7dc" providerId="ADAL" clId="{523628C2-A9A4-8145-BA34-1514A73B068E}" dt="2022-11-21T03:03:28.100" v="168"/>
        <pc:sldMkLst>
          <pc:docMk/>
          <pc:sldMk cId="960634449" sldId="460"/>
        </pc:sldMkLst>
        <pc:spChg chg="del">
          <ac:chgData name="Xuesu Xiao" userId="2da2dc19-76a6-42ca-a03e-a5becae5e7dc" providerId="ADAL" clId="{523628C2-A9A4-8145-BA34-1514A73B068E}" dt="2022-11-21T03:03:28.100" v="168"/>
          <ac:spMkLst>
            <pc:docMk/>
            <pc:sldMk cId="960634449" sldId="460"/>
            <ac:spMk id="5" creationId="{E5505510-7E13-AE49-91DC-4573DFC116ED}"/>
          </ac:spMkLst>
        </pc:spChg>
      </pc:sldChg>
      <pc:sldChg chg="del">
        <pc:chgData name="Xuesu Xiao" userId="2da2dc19-76a6-42ca-a03e-a5becae5e7dc" providerId="ADAL" clId="{523628C2-A9A4-8145-BA34-1514A73B068E}" dt="2022-11-21T03:02:33.957" v="67" actId="2696"/>
        <pc:sldMkLst>
          <pc:docMk/>
          <pc:sldMk cId="35764796" sldId="461"/>
        </pc:sldMkLst>
      </pc:sldChg>
      <pc:sldChg chg="delSp add">
        <pc:chgData name="Xuesu Xiao" userId="2da2dc19-76a6-42ca-a03e-a5becae5e7dc" providerId="ADAL" clId="{523628C2-A9A4-8145-BA34-1514A73B068E}" dt="2022-11-21T03:03:28.100" v="168"/>
        <pc:sldMkLst>
          <pc:docMk/>
          <pc:sldMk cId="3115449360" sldId="497"/>
        </pc:sldMkLst>
        <pc:spChg chg="del">
          <ac:chgData name="Xuesu Xiao" userId="2da2dc19-76a6-42ca-a03e-a5becae5e7dc" providerId="ADAL" clId="{523628C2-A9A4-8145-BA34-1514A73B068E}" dt="2022-11-21T03:03:28.100" v="168"/>
          <ac:spMkLst>
            <pc:docMk/>
            <pc:sldMk cId="3115449360" sldId="497"/>
            <ac:spMk id="4" creationId="{CBC30F79-AAC8-FC46-A23E-C0B1033F3E59}"/>
          </ac:spMkLst>
        </pc:spChg>
      </pc:sldChg>
      <pc:sldChg chg="delSp add">
        <pc:chgData name="Xuesu Xiao" userId="2da2dc19-76a6-42ca-a03e-a5becae5e7dc" providerId="ADAL" clId="{523628C2-A9A4-8145-BA34-1514A73B068E}" dt="2022-11-21T03:03:28.100" v="168"/>
        <pc:sldMkLst>
          <pc:docMk/>
          <pc:sldMk cId="3574793329" sldId="498"/>
        </pc:sldMkLst>
        <pc:spChg chg="del">
          <ac:chgData name="Xuesu Xiao" userId="2da2dc19-76a6-42ca-a03e-a5becae5e7dc" providerId="ADAL" clId="{523628C2-A9A4-8145-BA34-1514A73B068E}" dt="2022-11-21T03:03:28.100" v="168"/>
          <ac:spMkLst>
            <pc:docMk/>
            <pc:sldMk cId="3574793329" sldId="498"/>
            <ac:spMk id="4" creationId="{CBC30F79-AAC8-FC46-A23E-C0B1033F3E59}"/>
          </ac:spMkLst>
        </pc:spChg>
      </pc:sldChg>
      <pc:sldChg chg="delSp modSp add mod">
        <pc:chgData name="Xuesu Xiao" userId="2da2dc19-76a6-42ca-a03e-a5becae5e7dc" providerId="ADAL" clId="{523628C2-A9A4-8145-BA34-1514A73B068E}" dt="2022-11-21T03:03:28.100" v="168"/>
        <pc:sldMkLst>
          <pc:docMk/>
          <pc:sldMk cId="1187179596" sldId="501"/>
        </pc:sldMkLst>
        <pc:spChg chg="mod">
          <ac:chgData name="Xuesu Xiao" userId="2da2dc19-76a6-42ca-a03e-a5becae5e7dc" providerId="ADAL" clId="{523628C2-A9A4-8145-BA34-1514A73B068E}" dt="2022-11-21T03:02:47.581" v="145" actId="27636"/>
          <ac:spMkLst>
            <pc:docMk/>
            <pc:sldMk cId="1187179596" sldId="501"/>
            <ac:spMk id="3" creationId="{DDBB0681-C8C4-DD4C-82BF-60048B6B977F}"/>
          </ac:spMkLst>
        </pc:spChg>
        <pc:spChg chg="del">
          <ac:chgData name="Xuesu Xiao" userId="2da2dc19-76a6-42ca-a03e-a5becae5e7dc" providerId="ADAL" clId="{523628C2-A9A4-8145-BA34-1514A73B068E}" dt="2022-11-21T03:03:28.100" v="168"/>
          <ac:spMkLst>
            <pc:docMk/>
            <pc:sldMk cId="1187179596" sldId="501"/>
            <ac:spMk id="4" creationId="{CBC30F79-AAC8-FC46-A23E-C0B1033F3E59}"/>
          </ac:spMkLst>
        </pc:spChg>
      </pc:sldChg>
      <pc:sldChg chg="delSp add">
        <pc:chgData name="Xuesu Xiao" userId="2da2dc19-76a6-42ca-a03e-a5becae5e7dc" providerId="ADAL" clId="{523628C2-A9A4-8145-BA34-1514A73B068E}" dt="2022-11-21T03:03:28.100" v="168"/>
        <pc:sldMkLst>
          <pc:docMk/>
          <pc:sldMk cId="3607561481" sldId="502"/>
        </pc:sldMkLst>
        <pc:spChg chg="del">
          <ac:chgData name="Xuesu Xiao" userId="2da2dc19-76a6-42ca-a03e-a5becae5e7dc" providerId="ADAL" clId="{523628C2-A9A4-8145-BA34-1514A73B068E}" dt="2022-11-21T03:03:28.100" v="168"/>
          <ac:spMkLst>
            <pc:docMk/>
            <pc:sldMk cId="3607561481" sldId="502"/>
            <ac:spMk id="4" creationId="{CBC30F79-AAC8-FC46-A23E-C0B1033F3E59}"/>
          </ac:spMkLst>
        </pc:spChg>
      </pc:sldChg>
      <pc:sldChg chg="delSp add del">
        <pc:chgData name="Xuesu Xiao" userId="2da2dc19-76a6-42ca-a03e-a5becae5e7dc" providerId="ADAL" clId="{523628C2-A9A4-8145-BA34-1514A73B068E}" dt="2022-11-21T03:07:57.200" v="216" actId="2696"/>
        <pc:sldMkLst>
          <pc:docMk/>
          <pc:sldMk cId="711757935" sldId="503"/>
        </pc:sldMkLst>
        <pc:spChg chg="del">
          <ac:chgData name="Xuesu Xiao" userId="2da2dc19-76a6-42ca-a03e-a5becae5e7dc" providerId="ADAL" clId="{523628C2-A9A4-8145-BA34-1514A73B068E}" dt="2022-11-21T03:03:28.100" v="168"/>
          <ac:spMkLst>
            <pc:docMk/>
            <pc:sldMk cId="711757935" sldId="503"/>
            <ac:spMk id="4" creationId="{65E8647E-96E1-274A-A895-EF745BCF88EB}"/>
          </ac:spMkLst>
        </pc:spChg>
      </pc:sldChg>
      <pc:sldChg chg="delSp add del">
        <pc:chgData name="Xuesu Xiao" userId="2da2dc19-76a6-42ca-a03e-a5becae5e7dc" providerId="ADAL" clId="{523628C2-A9A4-8145-BA34-1514A73B068E}" dt="2022-11-21T03:07:49.973" v="212" actId="2696"/>
        <pc:sldMkLst>
          <pc:docMk/>
          <pc:sldMk cId="647877393" sldId="504"/>
        </pc:sldMkLst>
        <pc:spChg chg="del">
          <ac:chgData name="Xuesu Xiao" userId="2da2dc19-76a6-42ca-a03e-a5becae5e7dc" providerId="ADAL" clId="{523628C2-A9A4-8145-BA34-1514A73B068E}" dt="2022-11-21T03:03:28.100" v="168"/>
          <ac:spMkLst>
            <pc:docMk/>
            <pc:sldMk cId="647877393" sldId="504"/>
            <ac:spMk id="4" creationId="{7A1B032A-04FE-9E49-A68E-FB625ECBFA51}"/>
          </ac:spMkLst>
        </pc:spChg>
      </pc:sldChg>
      <pc:sldChg chg="delSp add mod">
        <pc:chgData name="Xuesu Xiao" userId="2da2dc19-76a6-42ca-a03e-a5becae5e7dc" providerId="ADAL" clId="{523628C2-A9A4-8145-BA34-1514A73B068E}" dt="2022-11-21T03:09:24.049" v="218" actId="478"/>
        <pc:sldMkLst>
          <pc:docMk/>
          <pc:sldMk cId="1818374430" sldId="505"/>
        </pc:sldMkLst>
        <pc:spChg chg="del">
          <ac:chgData name="Xuesu Xiao" userId="2da2dc19-76a6-42ca-a03e-a5becae5e7dc" providerId="ADAL" clId="{523628C2-A9A4-8145-BA34-1514A73B068E}" dt="2022-11-21T03:09:24.049" v="218" actId="478"/>
          <ac:spMkLst>
            <pc:docMk/>
            <pc:sldMk cId="1818374430" sldId="505"/>
            <ac:spMk id="3" creationId="{D6733467-E8EA-BB49-966F-78D1A74FF31F}"/>
          </ac:spMkLst>
        </pc:spChg>
        <pc:spChg chg="del">
          <ac:chgData name="Xuesu Xiao" userId="2da2dc19-76a6-42ca-a03e-a5becae5e7dc" providerId="ADAL" clId="{523628C2-A9A4-8145-BA34-1514A73B068E}" dt="2022-11-21T03:03:28.100" v="168"/>
          <ac:spMkLst>
            <pc:docMk/>
            <pc:sldMk cId="1818374430" sldId="505"/>
            <ac:spMk id="4" creationId="{1A00AF10-3CEE-844E-9CCC-AFA9A8AB178D}"/>
          </ac:spMkLst>
        </pc:spChg>
      </pc:sldChg>
      <pc:sldChg chg="delSp modSp add mod">
        <pc:chgData name="Xuesu Xiao" userId="2da2dc19-76a6-42ca-a03e-a5becae5e7dc" providerId="ADAL" clId="{523628C2-A9A4-8145-BA34-1514A73B068E}" dt="2022-11-21T03:03:28.100" v="168"/>
        <pc:sldMkLst>
          <pc:docMk/>
          <pc:sldMk cId="2549607746" sldId="506"/>
        </pc:sldMkLst>
        <pc:spChg chg="mod">
          <ac:chgData name="Xuesu Xiao" userId="2da2dc19-76a6-42ca-a03e-a5becae5e7dc" providerId="ADAL" clId="{523628C2-A9A4-8145-BA34-1514A73B068E}" dt="2022-11-21T03:02:47.636" v="147" actId="27636"/>
          <ac:spMkLst>
            <pc:docMk/>
            <pc:sldMk cId="2549607746" sldId="506"/>
            <ac:spMk id="3" creationId="{877BC30A-E1AD-8A4B-A7ED-C110AF6170BB}"/>
          </ac:spMkLst>
        </pc:spChg>
        <pc:spChg chg="del">
          <ac:chgData name="Xuesu Xiao" userId="2da2dc19-76a6-42ca-a03e-a5becae5e7dc" providerId="ADAL" clId="{523628C2-A9A4-8145-BA34-1514A73B068E}" dt="2022-11-21T03:03:28.100" v="168"/>
          <ac:spMkLst>
            <pc:docMk/>
            <pc:sldMk cId="2549607746" sldId="506"/>
            <ac:spMk id="4" creationId="{44C2116F-32AC-3145-A47B-407F72D6AE71}"/>
          </ac:spMkLst>
        </pc:spChg>
      </pc:sldChg>
      <pc:sldChg chg="delSp add">
        <pc:chgData name="Xuesu Xiao" userId="2da2dc19-76a6-42ca-a03e-a5becae5e7dc" providerId="ADAL" clId="{523628C2-A9A4-8145-BA34-1514A73B068E}" dt="2022-11-21T03:03:28.100" v="168"/>
        <pc:sldMkLst>
          <pc:docMk/>
          <pc:sldMk cId="1751133069" sldId="508"/>
        </pc:sldMkLst>
        <pc:spChg chg="del">
          <ac:chgData name="Xuesu Xiao" userId="2da2dc19-76a6-42ca-a03e-a5becae5e7dc" providerId="ADAL" clId="{523628C2-A9A4-8145-BA34-1514A73B068E}" dt="2022-11-21T03:03:28.100" v="168"/>
          <ac:spMkLst>
            <pc:docMk/>
            <pc:sldMk cId="1751133069" sldId="508"/>
            <ac:spMk id="4" creationId="{D933B02C-EEA7-7F4E-A060-23974E465AF8}"/>
          </ac:spMkLst>
        </pc:spChg>
      </pc:sldChg>
      <pc:sldChg chg="delSp add del">
        <pc:chgData name="Xuesu Xiao" userId="2da2dc19-76a6-42ca-a03e-a5becae5e7dc" providerId="ADAL" clId="{523628C2-A9A4-8145-BA34-1514A73B068E}" dt="2022-11-21T03:07:51.635" v="214" actId="2696"/>
        <pc:sldMkLst>
          <pc:docMk/>
          <pc:sldMk cId="4096153872" sldId="509"/>
        </pc:sldMkLst>
        <pc:spChg chg="del">
          <ac:chgData name="Xuesu Xiao" userId="2da2dc19-76a6-42ca-a03e-a5becae5e7dc" providerId="ADAL" clId="{523628C2-A9A4-8145-BA34-1514A73B068E}" dt="2022-11-21T03:03:28.100" v="168"/>
          <ac:spMkLst>
            <pc:docMk/>
            <pc:sldMk cId="4096153872" sldId="509"/>
            <ac:spMk id="4" creationId="{7A1B032A-04FE-9E49-A68E-FB625ECBFA51}"/>
          </ac:spMkLst>
        </pc:spChg>
      </pc:sldChg>
      <pc:sldChg chg="delSp add del">
        <pc:chgData name="Xuesu Xiao" userId="2da2dc19-76a6-42ca-a03e-a5becae5e7dc" providerId="ADAL" clId="{523628C2-A9A4-8145-BA34-1514A73B068E}" dt="2022-11-21T03:07:51.020" v="213" actId="2696"/>
        <pc:sldMkLst>
          <pc:docMk/>
          <pc:sldMk cId="757921671" sldId="510"/>
        </pc:sldMkLst>
        <pc:spChg chg="del">
          <ac:chgData name="Xuesu Xiao" userId="2da2dc19-76a6-42ca-a03e-a5becae5e7dc" providerId="ADAL" clId="{523628C2-A9A4-8145-BA34-1514A73B068E}" dt="2022-11-21T03:03:28.100" v="168"/>
          <ac:spMkLst>
            <pc:docMk/>
            <pc:sldMk cId="757921671" sldId="510"/>
            <ac:spMk id="4" creationId="{7A1B032A-04FE-9E49-A68E-FB625ECBFA51}"/>
          </ac:spMkLst>
        </pc:spChg>
      </pc:sldChg>
      <pc:sldChg chg="delSp add del">
        <pc:chgData name="Xuesu Xiao" userId="2da2dc19-76a6-42ca-a03e-a5becae5e7dc" providerId="ADAL" clId="{523628C2-A9A4-8145-BA34-1514A73B068E}" dt="2022-11-21T03:07:52.743" v="215" actId="2696"/>
        <pc:sldMkLst>
          <pc:docMk/>
          <pc:sldMk cId="2914850396" sldId="511"/>
        </pc:sldMkLst>
        <pc:spChg chg="del">
          <ac:chgData name="Xuesu Xiao" userId="2da2dc19-76a6-42ca-a03e-a5becae5e7dc" providerId="ADAL" clId="{523628C2-A9A4-8145-BA34-1514A73B068E}" dt="2022-11-21T03:03:28.100" v="168"/>
          <ac:spMkLst>
            <pc:docMk/>
            <pc:sldMk cId="2914850396" sldId="511"/>
            <ac:spMk id="4" creationId="{7A1B032A-04FE-9E49-A68E-FB625ECBFA51}"/>
          </ac:spMkLst>
        </pc:spChg>
      </pc:sldChg>
      <pc:sldChg chg="delSp add del">
        <pc:chgData name="Xuesu Xiao" userId="2da2dc19-76a6-42ca-a03e-a5becae5e7dc" providerId="ADAL" clId="{523628C2-A9A4-8145-BA34-1514A73B068E}" dt="2022-11-21T03:14:09.937" v="222" actId="2696"/>
        <pc:sldMkLst>
          <pc:docMk/>
          <pc:sldMk cId="1802504893" sldId="512"/>
        </pc:sldMkLst>
        <pc:spChg chg="del">
          <ac:chgData name="Xuesu Xiao" userId="2da2dc19-76a6-42ca-a03e-a5becae5e7dc" providerId="ADAL" clId="{523628C2-A9A4-8145-BA34-1514A73B068E}" dt="2022-11-21T03:03:28.100" v="168"/>
          <ac:spMkLst>
            <pc:docMk/>
            <pc:sldMk cId="1802504893" sldId="512"/>
            <ac:spMk id="4" creationId="{7A1B032A-04FE-9E49-A68E-FB625ECBFA51}"/>
          </ac:spMkLst>
        </pc:spChg>
      </pc:sldChg>
      <pc:sldChg chg="delSp add">
        <pc:chgData name="Xuesu Xiao" userId="2da2dc19-76a6-42ca-a03e-a5becae5e7dc" providerId="ADAL" clId="{523628C2-A9A4-8145-BA34-1514A73B068E}" dt="2022-11-21T03:03:28.100" v="168"/>
        <pc:sldMkLst>
          <pc:docMk/>
          <pc:sldMk cId="2746256268" sldId="514"/>
        </pc:sldMkLst>
        <pc:spChg chg="del">
          <ac:chgData name="Xuesu Xiao" userId="2da2dc19-76a6-42ca-a03e-a5becae5e7dc" providerId="ADAL" clId="{523628C2-A9A4-8145-BA34-1514A73B068E}" dt="2022-11-21T03:03:28.100" v="168"/>
          <ac:spMkLst>
            <pc:docMk/>
            <pc:sldMk cId="2746256268" sldId="514"/>
            <ac:spMk id="4" creationId="{65E8647E-96E1-274A-A895-EF745BCF88EB}"/>
          </ac:spMkLst>
        </pc:spChg>
      </pc:sldChg>
      <pc:sldChg chg="delSp add">
        <pc:chgData name="Xuesu Xiao" userId="2da2dc19-76a6-42ca-a03e-a5becae5e7dc" providerId="ADAL" clId="{523628C2-A9A4-8145-BA34-1514A73B068E}" dt="2022-11-21T03:03:28.100" v="168"/>
        <pc:sldMkLst>
          <pc:docMk/>
          <pc:sldMk cId="4115630030" sldId="515"/>
        </pc:sldMkLst>
        <pc:spChg chg="del">
          <ac:chgData name="Xuesu Xiao" userId="2da2dc19-76a6-42ca-a03e-a5becae5e7dc" providerId="ADAL" clId="{523628C2-A9A4-8145-BA34-1514A73B068E}" dt="2022-11-21T03:03:28.100" v="168"/>
          <ac:spMkLst>
            <pc:docMk/>
            <pc:sldMk cId="4115630030" sldId="515"/>
            <ac:spMk id="4" creationId="{65E8647E-96E1-274A-A895-EF745BCF88EB}"/>
          </ac:spMkLst>
        </pc:spChg>
      </pc:sldChg>
      <pc:sldChg chg="delSp modSp add mod">
        <pc:chgData name="Xuesu Xiao" userId="2da2dc19-76a6-42ca-a03e-a5becae5e7dc" providerId="ADAL" clId="{523628C2-A9A4-8145-BA34-1514A73B068E}" dt="2022-11-21T03:03:28.100" v="168"/>
        <pc:sldMkLst>
          <pc:docMk/>
          <pc:sldMk cId="3760089998" sldId="516"/>
        </pc:sldMkLst>
        <pc:spChg chg="mod">
          <ac:chgData name="Xuesu Xiao" userId="2da2dc19-76a6-42ca-a03e-a5becae5e7dc" providerId="ADAL" clId="{523628C2-A9A4-8145-BA34-1514A73B068E}" dt="2022-11-21T03:02:47.608" v="146" actId="27636"/>
          <ac:spMkLst>
            <pc:docMk/>
            <pc:sldMk cId="3760089998" sldId="516"/>
            <ac:spMk id="3" creationId="{5BD968C2-B9B5-FA41-87BB-65E8D4D5D1DD}"/>
          </ac:spMkLst>
        </pc:spChg>
        <pc:spChg chg="del">
          <ac:chgData name="Xuesu Xiao" userId="2da2dc19-76a6-42ca-a03e-a5becae5e7dc" providerId="ADAL" clId="{523628C2-A9A4-8145-BA34-1514A73B068E}" dt="2022-11-21T03:03:28.100" v="168"/>
          <ac:spMkLst>
            <pc:docMk/>
            <pc:sldMk cId="3760089998" sldId="516"/>
            <ac:spMk id="4" creationId="{23F7FAC5-C9F6-8648-A46F-0E36160985E3}"/>
          </ac:spMkLst>
        </pc:spChg>
      </pc:sldChg>
      <pc:sldChg chg="delSp add">
        <pc:chgData name="Xuesu Xiao" userId="2da2dc19-76a6-42ca-a03e-a5becae5e7dc" providerId="ADAL" clId="{523628C2-A9A4-8145-BA34-1514A73B068E}" dt="2022-11-21T03:03:28.100" v="168"/>
        <pc:sldMkLst>
          <pc:docMk/>
          <pc:sldMk cId="2196420882" sldId="517"/>
        </pc:sldMkLst>
        <pc:spChg chg="del">
          <ac:chgData name="Xuesu Xiao" userId="2da2dc19-76a6-42ca-a03e-a5becae5e7dc" providerId="ADAL" clId="{523628C2-A9A4-8145-BA34-1514A73B068E}" dt="2022-11-21T03:03:28.100" v="168"/>
          <ac:spMkLst>
            <pc:docMk/>
            <pc:sldMk cId="2196420882" sldId="517"/>
            <ac:spMk id="4" creationId="{2F01E318-553B-6849-B5BB-FD48ADCBB04E}"/>
          </ac:spMkLst>
        </pc:spChg>
      </pc:sldChg>
      <pc:sldChg chg="delSp add">
        <pc:chgData name="Xuesu Xiao" userId="2da2dc19-76a6-42ca-a03e-a5becae5e7dc" providerId="ADAL" clId="{523628C2-A9A4-8145-BA34-1514A73B068E}" dt="2022-11-21T03:03:28.100" v="168"/>
        <pc:sldMkLst>
          <pc:docMk/>
          <pc:sldMk cId="2666375389" sldId="518"/>
        </pc:sldMkLst>
        <pc:spChg chg="del">
          <ac:chgData name="Xuesu Xiao" userId="2da2dc19-76a6-42ca-a03e-a5becae5e7dc" providerId="ADAL" clId="{523628C2-A9A4-8145-BA34-1514A73B068E}" dt="2022-11-21T03:03:28.100" v="168"/>
          <ac:spMkLst>
            <pc:docMk/>
            <pc:sldMk cId="2666375389" sldId="518"/>
            <ac:spMk id="4" creationId="{2F01E318-553B-6849-B5BB-FD48ADCBB04E}"/>
          </ac:spMkLst>
        </pc:spChg>
      </pc:sldChg>
      <pc:sldChg chg="delSp modSp add mod">
        <pc:chgData name="Xuesu Xiao" userId="2da2dc19-76a6-42ca-a03e-a5becae5e7dc" providerId="ADAL" clId="{523628C2-A9A4-8145-BA34-1514A73B068E}" dt="2022-11-21T03:10:25.687" v="220" actId="478"/>
        <pc:sldMkLst>
          <pc:docMk/>
          <pc:sldMk cId="1135471094" sldId="519"/>
        </pc:sldMkLst>
        <pc:spChg chg="del mod">
          <ac:chgData name="Xuesu Xiao" userId="2da2dc19-76a6-42ca-a03e-a5becae5e7dc" providerId="ADAL" clId="{523628C2-A9A4-8145-BA34-1514A73B068E}" dt="2022-11-21T03:10:25.687" v="220" actId="478"/>
          <ac:spMkLst>
            <pc:docMk/>
            <pc:sldMk cId="1135471094" sldId="519"/>
            <ac:spMk id="3" creationId="{D6733467-E8EA-BB49-966F-78D1A74FF31F}"/>
          </ac:spMkLst>
        </pc:spChg>
        <pc:spChg chg="del">
          <ac:chgData name="Xuesu Xiao" userId="2da2dc19-76a6-42ca-a03e-a5becae5e7dc" providerId="ADAL" clId="{523628C2-A9A4-8145-BA34-1514A73B068E}" dt="2022-11-21T03:03:28.100" v="168"/>
          <ac:spMkLst>
            <pc:docMk/>
            <pc:sldMk cId="1135471094" sldId="519"/>
            <ac:spMk id="4" creationId="{1A00AF10-3CEE-844E-9CCC-AFA9A8AB178D}"/>
          </ac:spMkLst>
        </pc:spChg>
      </pc:sldChg>
      <pc:sldChg chg="delSp add mod">
        <pc:chgData name="Xuesu Xiao" userId="2da2dc19-76a6-42ca-a03e-a5becae5e7dc" providerId="ADAL" clId="{523628C2-A9A4-8145-BA34-1514A73B068E}" dt="2022-11-21T03:11:04.616" v="221" actId="478"/>
        <pc:sldMkLst>
          <pc:docMk/>
          <pc:sldMk cId="338464831" sldId="520"/>
        </pc:sldMkLst>
        <pc:spChg chg="del">
          <ac:chgData name="Xuesu Xiao" userId="2da2dc19-76a6-42ca-a03e-a5becae5e7dc" providerId="ADAL" clId="{523628C2-A9A4-8145-BA34-1514A73B068E}" dt="2022-11-21T03:11:04.616" v="221" actId="478"/>
          <ac:spMkLst>
            <pc:docMk/>
            <pc:sldMk cId="338464831" sldId="520"/>
            <ac:spMk id="3" creationId="{D6733467-E8EA-BB49-966F-78D1A74FF31F}"/>
          </ac:spMkLst>
        </pc:spChg>
        <pc:spChg chg="del">
          <ac:chgData name="Xuesu Xiao" userId="2da2dc19-76a6-42ca-a03e-a5becae5e7dc" providerId="ADAL" clId="{523628C2-A9A4-8145-BA34-1514A73B068E}" dt="2022-11-21T03:03:28.100" v="168"/>
          <ac:spMkLst>
            <pc:docMk/>
            <pc:sldMk cId="338464831" sldId="520"/>
            <ac:spMk id="4" creationId="{1A00AF10-3CEE-844E-9CCC-AFA9A8AB178D}"/>
          </ac:spMkLst>
        </pc:spChg>
      </pc:sldChg>
      <pc:sldChg chg="delSp add">
        <pc:chgData name="Xuesu Xiao" userId="2da2dc19-76a6-42ca-a03e-a5becae5e7dc" providerId="ADAL" clId="{523628C2-A9A4-8145-BA34-1514A73B068E}" dt="2022-11-21T03:03:28.100" v="168"/>
        <pc:sldMkLst>
          <pc:docMk/>
          <pc:sldMk cId="537702410" sldId="521"/>
        </pc:sldMkLst>
        <pc:spChg chg="del">
          <ac:chgData name="Xuesu Xiao" userId="2da2dc19-76a6-42ca-a03e-a5becae5e7dc" providerId="ADAL" clId="{523628C2-A9A4-8145-BA34-1514A73B068E}" dt="2022-11-21T03:03:28.100" v="168"/>
          <ac:spMkLst>
            <pc:docMk/>
            <pc:sldMk cId="537702410" sldId="521"/>
            <ac:spMk id="4" creationId="{1A00AF10-3CEE-844E-9CCC-AFA9A8AB178D}"/>
          </ac:spMkLst>
        </pc:spChg>
      </pc:sldChg>
      <pc:sldChg chg="delSp modSp add mod">
        <pc:chgData name="Xuesu Xiao" userId="2da2dc19-76a6-42ca-a03e-a5becae5e7dc" providerId="ADAL" clId="{523628C2-A9A4-8145-BA34-1514A73B068E}" dt="2022-11-21T03:03:28.100" v="168"/>
        <pc:sldMkLst>
          <pc:docMk/>
          <pc:sldMk cId="4291573097" sldId="522"/>
        </pc:sldMkLst>
        <pc:spChg chg="mod">
          <ac:chgData name="Xuesu Xiao" userId="2da2dc19-76a6-42ca-a03e-a5becae5e7dc" providerId="ADAL" clId="{523628C2-A9A4-8145-BA34-1514A73B068E}" dt="2022-11-21T03:02:47.691" v="149" actId="27636"/>
          <ac:spMkLst>
            <pc:docMk/>
            <pc:sldMk cId="4291573097" sldId="522"/>
            <ac:spMk id="3" creationId="{877BC30A-E1AD-8A4B-A7ED-C110AF6170BB}"/>
          </ac:spMkLst>
        </pc:spChg>
        <pc:spChg chg="del">
          <ac:chgData name="Xuesu Xiao" userId="2da2dc19-76a6-42ca-a03e-a5becae5e7dc" providerId="ADAL" clId="{523628C2-A9A4-8145-BA34-1514A73B068E}" dt="2022-11-21T03:03:28.100" v="168"/>
          <ac:spMkLst>
            <pc:docMk/>
            <pc:sldMk cId="4291573097" sldId="522"/>
            <ac:spMk id="4" creationId="{44C2116F-32AC-3145-A47B-407F72D6AE71}"/>
          </ac:spMkLst>
        </pc:spChg>
      </pc:sldChg>
      <pc:sldChg chg="delSp add">
        <pc:chgData name="Xuesu Xiao" userId="2da2dc19-76a6-42ca-a03e-a5becae5e7dc" providerId="ADAL" clId="{523628C2-A9A4-8145-BA34-1514A73B068E}" dt="2022-11-21T03:03:28.100" v="168"/>
        <pc:sldMkLst>
          <pc:docMk/>
          <pc:sldMk cId="949774474" sldId="523"/>
        </pc:sldMkLst>
        <pc:spChg chg="del">
          <ac:chgData name="Xuesu Xiao" userId="2da2dc19-76a6-42ca-a03e-a5becae5e7dc" providerId="ADAL" clId="{523628C2-A9A4-8145-BA34-1514A73B068E}" dt="2022-11-21T03:03:28.100" v="168"/>
          <ac:spMkLst>
            <pc:docMk/>
            <pc:sldMk cId="949774474" sldId="523"/>
            <ac:spMk id="4" creationId="{44C2116F-32AC-3145-A47B-407F72D6AE71}"/>
          </ac:spMkLst>
        </pc:spChg>
      </pc:sldChg>
      <pc:sldChg chg="delSp modSp add mod">
        <pc:chgData name="Xuesu Xiao" userId="2da2dc19-76a6-42ca-a03e-a5becae5e7dc" providerId="ADAL" clId="{523628C2-A9A4-8145-BA34-1514A73B068E}" dt="2022-11-21T03:03:28.100" v="168"/>
        <pc:sldMkLst>
          <pc:docMk/>
          <pc:sldMk cId="104043975" sldId="524"/>
        </pc:sldMkLst>
        <pc:spChg chg="mod">
          <ac:chgData name="Xuesu Xiao" userId="2da2dc19-76a6-42ca-a03e-a5becae5e7dc" providerId="ADAL" clId="{523628C2-A9A4-8145-BA34-1514A73B068E}" dt="2022-11-21T03:02:47.702" v="150" actId="27636"/>
          <ac:spMkLst>
            <pc:docMk/>
            <pc:sldMk cId="104043975" sldId="524"/>
            <ac:spMk id="3" creationId="{877BC30A-E1AD-8A4B-A7ED-C110AF6170BB}"/>
          </ac:spMkLst>
        </pc:spChg>
        <pc:spChg chg="del">
          <ac:chgData name="Xuesu Xiao" userId="2da2dc19-76a6-42ca-a03e-a5becae5e7dc" providerId="ADAL" clId="{523628C2-A9A4-8145-BA34-1514A73B068E}" dt="2022-11-21T03:03:28.100" v="168"/>
          <ac:spMkLst>
            <pc:docMk/>
            <pc:sldMk cId="104043975" sldId="524"/>
            <ac:spMk id="4" creationId="{44C2116F-32AC-3145-A47B-407F72D6AE71}"/>
          </ac:spMkLst>
        </pc:spChg>
      </pc:sldChg>
      <pc:sldChg chg="delSp add">
        <pc:chgData name="Xuesu Xiao" userId="2da2dc19-76a6-42ca-a03e-a5becae5e7dc" providerId="ADAL" clId="{523628C2-A9A4-8145-BA34-1514A73B068E}" dt="2022-11-21T03:03:28.100" v="168"/>
        <pc:sldMkLst>
          <pc:docMk/>
          <pc:sldMk cId="2471529439" sldId="525"/>
        </pc:sldMkLst>
        <pc:spChg chg="del">
          <ac:chgData name="Xuesu Xiao" userId="2da2dc19-76a6-42ca-a03e-a5becae5e7dc" providerId="ADAL" clId="{523628C2-A9A4-8145-BA34-1514A73B068E}" dt="2022-11-21T03:03:28.100" v="168"/>
          <ac:spMkLst>
            <pc:docMk/>
            <pc:sldMk cId="2471529439" sldId="525"/>
            <ac:spMk id="4" creationId="{44C2116F-32AC-3145-A47B-407F72D6AE71}"/>
          </ac:spMkLst>
        </pc:spChg>
      </pc:sldChg>
      <pc:sldChg chg="delSp add">
        <pc:chgData name="Xuesu Xiao" userId="2da2dc19-76a6-42ca-a03e-a5becae5e7dc" providerId="ADAL" clId="{523628C2-A9A4-8145-BA34-1514A73B068E}" dt="2022-11-21T03:03:28.100" v="168"/>
        <pc:sldMkLst>
          <pc:docMk/>
          <pc:sldMk cId="3453069783" sldId="526"/>
        </pc:sldMkLst>
        <pc:spChg chg="del">
          <ac:chgData name="Xuesu Xiao" userId="2da2dc19-76a6-42ca-a03e-a5becae5e7dc" providerId="ADAL" clId="{523628C2-A9A4-8145-BA34-1514A73B068E}" dt="2022-11-21T03:03:28.100" v="168"/>
          <ac:spMkLst>
            <pc:docMk/>
            <pc:sldMk cId="3453069783" sldId="526"/>
            <ac:spMk id="4" creationId="{44C2116F-32AC-3145-A47B-407F72D6AE71}"/>
          </ac:spMkLst>
        </pc:spChg>
      </pc:sldChg>
      <pc:sldChg chg="delSp modSp add mod">
        <pc:chgData name="Xuesu Xiao" userId="2da2dc19-76a6-42ca-a03e-a5becae5e7dc" providerId="ADAL" clId="{523628C2-A9A4-8145-BA34-1514A73B068E}" dt="2022-11-21T03:03:28.100" v="168"/>
        <pc:sldMkLst>
          <pc:docMk/>
          <pc:sldMk cId="3684819820" sldId="527"/>
        </pc:sldMkLst>
        <pc:spChg chg="mod">
          <ac:chgData name="Xuesu Xiao" userId="2da2dc19-76a6-42ca-a03e-a5becae5e7dc" providerId="ADAL" clId="{523628C2-A9A4-8145-BA34-1514A73B068E}" dt="2022-11-21T03:02:47.678" v="148" actId="27636"/>
          <ac:spMkLst>
            <pc:docMk/>
            <pc:sldMk cId="3684819820" sldId="527"/>
            <ac:spMk id="3" creationId="{877BC30A-E1AD-8A4B-A7ED-C110AF6170BB}"/>
          </ac:spMkLst>
        </pc:spChg>
        <pc:spChg chg="del">
          <ac:chgData name="Xuesu Xiao" userId="2da2dc19-76a6-42ca-a03e-a5becae5e7dc" providerId="ADAL" clId="{523628C2-A9A4-8145-BA34-1514A73B068E}" dt="2022-11-21T03:03:28.100" v="168"/>
          <ac:spMkLst>
            <pc:docMk/>
            <pc:sldMk cId="3684819820" sldId="527"/>
            <ac:spMk id="4" creationId="{44C2116F-32AC-3145-A47B-407F72D6AE71}"/>
          </ac:spMkLst>
        </pc:spChg>
      </pc:sldChg>
      <pc:sldChg chg="delSp add">
        <pc:chgData name="Xuesu Xiao" userId="2da2dc19-76a6-42ca-a03e-a5becae5e7dc" providerId="ADAL" clId="{523628C2-A9A4-8145-BA34-1514A73B068E}" dt="2022-11-21T03:03:28.100" v="168"/>
        <pc:sldMkLst>
          <pc:docMk/>
          <pc:sldMk cId="3599424410" sldId="528"/>
        </pc:sldMkLst>
        <pc:spChg chg="del">
          <ac:chgData name="Xuesu Xiao" userId="2da2dc19-76a6-42ca-a03e-a5becae5e7dc" providerId="ADAL" clId="{523628C2-A9A4-8145-BA34-1514A73B068E}" dt="2022-11-21T03:03:28.100" v="168"/>
          <ac:spMkLst>
            <pc:docMk/>
            <pc:sldMk cId="3599424410" sldId="528"/>
            <ac:spMk id="4" creationId="{44C2116F-32AC-3145-A47B-407F72D6AE71}"/>
          </ac:spMkLst>
        </pc:spChg>
      </pc:sldChg>
      <pc:sldChg chg="delSp add">
        <pc:chgData name="Xuesu Xiao" userId="2da2dc19-76a6-42ca-a03e-a5becae5e7dc" providerId="ADAL" clId="{523628C2-A9A4-8145-BA34-1514A73B068E}" dt="2022-11-21T03:03:28.100" v="168"/>
        <pc:sldMkLst>
          <pc:docMk/>
          <pc:sldMk cId="1777954501" sldId="529"/>
        </pc:sldMkLst>
        <pc:spChg chg="del">
          <ac:chgData name="Xuesu Xiao" userId="2da2dc19-76a6-42ca-a03e-a5becae5e7dc" providerId="ADAL" clId="{523628C2-A9A4-8145-BA34-1514A73B068E}" dt="2022-11-21T03:03:28.100" v="168"/>
          <ac:spMkLst>
            <pc:docMk/>
            <pc:sldMk cId="1777954501" sldId="529"/>
            <ac:spMk id="4" creationId="{BF46EF87-838D-054A-B32E-D9D03F39E783}"/>
          </ac:spMkLst>
        </pc:spChg>
      </pc:sldChg>
      <pc:sldChg chg="delSp add">
        <pc:chgData name="Xuesu Xiao" userId="2da2dc19-76a6-42ca-a03e-a5becae5e7dc" providerId="ADAL" clId="{523628C2-A9A4-8145-BA34-1514A73B068E}" dt="2022-11-21T03:03:28.100" v="168"/>
        <pc:sldMkLst>
          <pc:docMk/>
          <pc:sldMk cId="3102904745" sldId="530"/>
        </pc:sldMkLst>
        <pc:spChg chg="del">
          <ac:chgData name="Xuesu Xiao" userId="2da2dc19-76a6-42ca-a03e-a5becae5e7dc" providerId="ADAL" clId="{523628C2-A9A4-8145-BA34-1514A73B068E}" dt="2022-11-21T03:03:28.100" v="168"/>
          <ac:spMkLst>
            <pc:docMk/>
            <pc:sldMk cId="3102904745" sldId="530"/>
            <ac:spMk id="4" creationId="{163F62B2-B135-A841-A836-51E6F482B496}"/>
          </ac:spMkLst>
        </pc:spChg>
      </pc:sldChg>
      <pc:sldChg chg="delSp add">
        <pc:chgData name="Xuesu Xiao" userId="2da2dc19-76a6-42ca-a03e-a5becae5e7dc" providerId="ADAL" clId="{523628C2-A9A4-8145-BA34-1514A73B068E}" dt="2022-11-21T03:03:28.100" v="168"/>
        <pc:sldMkLst>
          <pc:docMk/>
          <pc:sldMk cId="2645790631" sldId="531"/>
        </pc:sldMkLst>
        <pc:spChg chg="del">
          <ac:chgData name="Xuesu Xiao" userId="2da2dc19-76a6-42ca-a03e-a5becae5e7dc" providerId="ADAL" clId="{523628C2-A9A4-8145-BA34-1514A73B068E}" dt="2022-11-21T03:03:28.100" v="168"/>
          <ac:spMkLst>
            <pc:docMk/>
            <pc:sldMk cId="2645790631" sldId="531"/>
            <ac:spMk id="4" creationId="{97E5D3AA-618C-7142-B3F6-AA0E9DFFF1EE}"/>
          </ac:spMkLst>
        </pc:spChg>
      </pc:sldChg>
      <pc:sldChg chg="delSp add">
        <pc:chgData name="Xuesu Xiao" userId="2da2dc19-76a6-42ca-a03e-a5becae5e7dc" providerId="ADAL" clId="{523628C2-A9A4-8145-BA34-1514A73B068E}" dt="2022-11-21T03:03:28.100" v="168"/>
        <pc:sldMkLst>
          <pc:docMk/>
          <pc:sldMk cId="1844085051" sldId="533"/>
        </pc:sldMkLst>
        <pc:spChg chg="del">
          <ac:chgData name="Xuesu Xiao" userId="2da2dc19-76a6-42ca-a03e-a5becae5e7dc" providerId="ADAL" clId="{523628C2-A9A4-8145-BA34-1514A73B068E}" dt="2022-11-21T03:03:28.100" v="168"/>
          <ac:spMkLst>
            <pc:docMk/>
            <pc:sldMk cId="1844085051" sldId="533"/>
            <ac:spMk id="4" creationId="{BF46EF87-838D-054A-B32E-D9D03F39E783}"/>
          </ac:spMkLst>
        </pc:spChg>
      </pc:sldChg>
      <pc:sldChg chg="delSp add">
        <pc:chgData name="Xuesu Xiao" userId="2da2dc19-76a6-42ca-a03e-a5becae5e7dc" providerId="ADAL" clId="{523628C2-A9A4-8145-BA34-1514A73B068E}" dt="2022-11-21T03:03:28.100" v="168"/>
        <pc:sldMkLst>
          <pc:docMk/>
          <pc:sldMk cId="3326540615" sldId="534"/>
        </pc:sldMkLst>
        <pc:spChg chg="del">
          <ac:chgData name="Xuesu Xiao" userId="2da2dc19-76a6-42ca-a03e-a5becae5e7dc" providerId="ADAL" clId="{523628C2-A9A4-8145-BA34-1514A73B068E}" dt="2022-11-21T03:03:28.100" v="168"/>
          <ac:spMkLst>
            <pc:docMk/>
            <pc:sldMk cId="3326540615" sldId="534"/>
            <ac:spMk id="4" creationId="{BF46EF87-838D-054A-B32E-D9D03F39E783}"/>
          </ac:spMkLst>
        </pc:spChg>
      </pc:sldChg>
      <pc:sldChg chg="delSp modSp add mod">
        <pc:chgData name="Xuesu Xiao" userId="2da2dc19-76a6-42ca-a03e-a5becae5e7dc" providerId="ADAL" clId="{523628C2-A9A4-8145-BA34-1514A73B068E}" dt="2022-11-21T03:14:19.131" v="240" actId="1036"/>
        <pc:sldMkLst>
          <pc:docMk/>
          <pc:sldMk cId="700202354" sldId="535"/>
        </pc:sldMkLst>
        <pc:spChg chg="del">
          <ac:chgData name="Xuesu Xiao" userId="2da2dc19-76a6-42ca-a03e-a5becae5e7dc" providerId="ADAL" clId="{523628C2-A9A4-8145-BA34-1514A73B068E}" dt="2022-11-21T03:03:28.100" v="168"/>
          <ac:spMkLst>
            <pc:docMk/>
            <pc:sldMk cId="700202354" sldId="535"/>
            <ac:spMk id="4" creationId="{163F62B2-B135-A841-A836-51E6F482B496}"/>
          </ac:spMkLst>
        </pc:spChg>
        <pc:picChg chg="mod">
          <ac:chgData name="Xuesu Xiao" userId="2da2dc19-76a6-42ca-a03e-a5becae5e7dc" providerId="ADAL" clId="{523628C2-A9A4-8145-BA34-1514A73B068E}" dt="2022-11-21T03:14:19.131" v="240" actId="1036"/>
          <ac:picMkLst>
            <pc:docMk/>
            <pc:sldMk cId="700202354" sldId="535"/>
            <ac:picMk id="8" creationId="{177C6F45-B6B2-5F4E-9313-C2E072D84DD4}"/>
          </ac:picMkLst>
        </pc:picChg>
      </pc:sldChg>
      <pc:sldChg chg="delSp add">
        <pc:chgData name="Xuesu Xiao" userId="2da2dc19-76a6-42ca-a03e-a5becae5e7dc" providerId="ADAL" clId="{523628C2-A9A4-8145-BA34-1514A73B068E}" dt="2022-11-21T03:03:28.100" v="168"/>
        <pc:sldMkLst>
          <pc:docMk/>
          <pc:sldMk cId="2552497551" sldId="536"/>
        </pc:sldMkLst>
        <pc:spChg chg="del">
          <ac:chgData name="Xuesu Xiao" userId="2da2dc19-76a6-42ca-a03e-a5becae5e7dc" providerId="ADAL" clId="{523628C2-A9A4-8145-BA34-1514A73B068E}" dt="2022-11-21T03:03:28.100" v="168"/>
          <ac:spMkLst>
            <pc:docMk/>
            <pc:sldMk cId="2552497551" sldId="536"/>
            <ac:spMk id="4" creationId="{C64E8F36-7BF3-0942-93B3-DA782842AD6F}"/>
          </ac:spMkLst>
        </pc:spChg>
      </pc:sldChg>
      <pc:sldChg chg="delSp modSp add mod">
        <pc:chgData name="Xuesu Xiao" userId="2da2dc19-76a6-42ca-a03e-a5becae5e7dc" providerId="ADAL" clId="{523628C2-A9A4-8145-BA34-1514A73B068E}" dt="2022-11-21T03:03:28.100" v="168"/>
        <pc:sldMkLst>
          <pc:docMk/>
          <pc:sldMk cId="3364814201" sldId="537"/>
        </pc:sldMkLst>
        <pc:spChg chg="mod">
          <ac:chgData name="Xuesu Xiao" userId="2da2dc19-76a6-42ca-a03e-a5becae5e7dc" providerId="ADAL" clId="{523628C2-A9A4-8145-BA34-1514A73B068E}" dt="2022-11-21T03:02:47.823" v="154" actId="27636"/>
          <ac:spMkLst>
            <pc:docMk/>
            <pc:sldMk cId="3364814201" sldId="537"/>
            <ac:spMk id="3" creationId="{D79DA4F8-397A-BC43-B46D-2649B1B9A3AE}"/>
          </ac:spMkLst>
        </pc:spChg>
        <pc:spChg chg="del">
          <ac:chgData name="Xuesu Xiao" userId="2da2dc19-76a6-42ca-a03e-a5becae5e7dc" providerId="ADAL" clId="{523628C2-A9A4-8145-BA34-1514A73B068E}" dt="2022-11-21T03:03:28.100" v="168"/>
          <ac:spMkLst>
            <pc:docMk/>
            <pc:sldMk cId="3364814201" sldId="537"/>
            <ac:spMk id="4" creationId="{97E5D3AA-618C-7142-B3F6-AA0E9DFFF1EE}"/>
          </ac:spMkLst>
        </pc:spChg>
      </pc:sldChg>
      <pc:sldChg chg="delSp add">
        <pc:chgData name="Xuesu Xiao" userId="2da2dc19-76a6-42ca-a03e-a5becae5e7dc" providerId="ADAL" clId="{523628C2-A9A4-8145-BA34-1514A73B068E}" dt="2022-11-21T03:03:28.100" v="168"/>
        <pc:sldMkLst>
          <pc:docMk/>
          <pc:sldMk cId="1256215022" sldId="538"/>
        </pc:sldMkLst>
        <pc:spChg chg="del">
          <ac:chgData name="Xuesu Xiao" userId="2da2dc19-76a6-42ca-a03e-a5becae5e7dc" providerId="ADAL" clId="{523628C2-A9A4-8145-BA34-1514A73B068E}" dt="2022-11-21T03:03:28.100" v="168"/>
          <ac:spMkLst>
            <pc:docMk/>
            <pc:sldMk cId="1256215022" sldId="538"/>
            <ac:spMk id="4" creationId="{530EDDE4-9909-9049-9B64-303994AF5376}"/>
          </ac:spMkLst>
        </pc:spChg>
      </pc:sldChg>
      <pc:sldChg chg="delSp add">
        <pc:chgData name="Xuesu Xiao" userId="2da2dc19-76a6-42ca-a03e-a5becae5e7dc" providerId="ADAL" clId="{523628C2-A9A4-8145-BA34-1514A73B068E}" dt="2022-11-21T03:03:28.100" v="168"/>
        <pc:sldMkLst>
          <pc:docMk/>
          <pc:sldMk cId="3464087302" sldId="539"/>
        </pc:sldMkLst>
        <pc:spChg chg="del">
          <ac:chgData name="Xuesu Xiao" userId="2da2dc19-76a6-42ca-a03e-a5becae5e7dc" providerId="ADAL" clId="{523628C2-A9A4-8145-BA34-1514A73B068E}" dt="2022-11-21T03:03:28.100" v="168"/>
          <ac:spMkLst>
            <pc:docMk/>
            <pc:sldMk cId="3464087302" sldId="539"/>
            <ac:spMk id="4" creationId="{530EDDE4-9909-9049-9B64-303994AF5376}"/>
          </ac:spMkLst>
        </pc:spChg>
      </pc:sldChg>
      <pc:sldChg chg="delSp add">
        <pc:chgData name="Xuesu Xiao" userId="2da2dc19-76a6-42ca-a03e-a5becae5e7dc" providerId="ADAL" clId="{523628C2-A9A4-8145-BA34-1514A73B068E}" dt="2022-11-21T03:03:28.100" v="168"/>
        <pc:sldMkLst>
          <pc:docMk/>
          <pc:sldMk cId="3188147120" sldId="540"/>
        </pc:sldMkLst>
        <pc:spChg chg="del">
          <ac:chgData name="Xuesu Xiao" userId="2da2dc19-76a6-42ca-a03e-a5becae5e7dc" providerId="ADAL" clId="{523628C2-A9A4-8145-BA34-1514A73B068E}" dt="2022-11-21T03:03:28.100" v="168"/>
          <ac:spMkLst>
            <pc:docMk/>
            <pc:sldMk cId="3188147120" sldId="540"/>
            <ac:spMk id="4" creationId="{530EDDE4-9909-9049-9B64-303994AF5376}"/>
          </ac:spMkLst>
        </pc:spChg>
      </pc:sldChg>
      <pc:sldChg chg="delSp add">
        <pc:chgData name="Xuesu Xiao" userId="2da2dc19-76a6-42ca-a03e-a5becae5e7dc" providerId="ADAL" clId="{523628C2-A9A4-8145-BA34-1514A73B068E}" dt="2022-11-21T03:03:28.100" v="168"/>
        <pc:sldMkLst>
          <pc:docMk/>
          <pc:sldMk cId="2714349026" sldId="541"/>
        </pc:sldMkLst>
        <pc:spChg chg="del">
          <ac:chgData name="Xuesu Xiao" userId="2da2dc19-76a6-42ca-a03e-a5becae5e7dc" providerId="ADAL" clId="{523628C2-A9A4-8145-BA34-1514A73B068E}" dt="2022-11-21T03:03:28.100" v="168"/>
          <ac:spMkLst>
            <pc:docMk/>
            <pc:sldMk cId="2714349026" sldId="541"/>
            <ac:spMk id="4" creationId="{B1361CFB-CEDA-7749-9698-23D56103804D}"/>
          </ac:spMkLst>
        </pc:spChg>
      </pc:sldChg>
      <pc:sldChg chg="delSp add">
        <pc:chgData name="Xuesu Xiao" userId="2da2dc19-76a6-42ca-a03e-a5becae5e7dc" providerId="ADAL" clId="{523628C2-A9A4-8145-BA34-1514A73B068E}" dt="2022-11-21T03:03:28.100" v="168"/>
        <pc:sldMkLst>
          <pc:docMk/>
          <pc:sldMk cId="2568830094" sldId="542"/>
        </pc:sldMkLst>
        <pc:spChg chg="del">
          <ac:chgData name="Xuesu Xiao" userId="2da2dc19-76a6-42ca-a03e-a5becae5e7dc" providerId="ADAL" clId="{523628C2-A9A4-8145-BA34-1514A73B068E}" dt="2022-11-21T03:03:28.100" v="168"/>
          <ac:spMkLst>
            <pc:docMk/>
            <pc:sldMk cId="2568830094" sldId="542"/>
            <ac:spMk id="4" creationId="{B3D924C2-9E22-EF47-9932-9137FC412547}"/>
          </ac:spMkLst>
        </pc:spChg>
      </pc:sldChg>
      <pc:sldChg chg="delSp add">
        <pc:chgData name="Xuesu Xiao" userId="2da2dc19-76a6-42ca-a03e-a5becae5e7dc" providerId="ADAL" clId="{523628C2-A9A4-8145-BA34-1514A73B068E}" dt="2022-11-21T03:03:28.100" v="168"/>
        <pc:sldMkLst>
          <pc:docMk/>
          <pc:sldMk cId="2757466304" sldId="543"/>
        </pc:sldMkLst>
        <pc:spChg chg="del">
          <ac:chgData name="Xuesu Xiao" userId="2da2dc19-76a6-42ca-a03e-a5becae5e7dc" providerId="ADAL" clId="{523628C2-A9A4-8145-BA34-1514A73B068E}" dt="2022-11-21T03:03:28.100" v="168"/>
          <ac:spMkLst>
            <pc:docMk/>
            <pc:sldMk cId="2757466304" sldId="543"/>
            <ac:spMk id="4" creationId="{FD0E31D4-3846-2449-9EED-247DD36D689E}"/>
          </ac:spMkLst>
        </pc:spChg>
      </pc:sldChg>
      <pc:sldChg chg="delSp add">
        <pc:chgData name="Xuesu Xiao" userId="2da2dc19-76a6-42ca-a03e-a5becae5e7dc" providerId="ADAL" clId="{523628C2-A9A4-8145-BA34-1514A73B068E}" dt="2022-11-21T03:03:28.100" v="168"/>
        <pc:sldMkLst>
          <pc:docMk/>
          <pc:sldMk cId="1344623835" sldId="544"/>
        </pc:sldMkLst>
        <pc:spChg chg="del">
          <ac:chgData name="Xuesu Xiao" userId="2da2dc19-76a6-42ca-a03e-a5becae5e7dc" providerId="ADAL" clId="{523628C2-A9A4-8145-BA34-1514A73B068E}" dt="2022-11-21T03:03:28.100" v="168"/>
          <ac:spMkLst>
            <pc:docMk/>
            <pc:sldMk cId="1344623835" sldId="544"/>
            <ac:spMk id="4" creationId="{104437C5-44AD-3444-8079-EE4A1106DDFC}"/>
          </ac:spMkLst>
        </pc:spChg>
      </pc:sldChg>
      <pc:sldChg chg="delSp add">
        <pc:chgData name="Xuesu Xiao" userId="2da2dc19-76a6-42ca-a03e-a5becae5e7dc" providerId="ADAL" clId="{523628C2-A9A4-8145-BA34-1514A73B068E}" dt="2022-11-21T03:03:28.100" v="168"/>
        <pc:sldMkLst>
          <pc:docMk/>
          <pc:sldMk cId="1506917323" sldId="545"/>
        </pc:sldMkLst>
        <pc:spChg chg="del">
          <ac:chgData name="Xuesu Xiao" userId="2da2dc19-76a6-42ca-a03e-a5becae5e7dc" providerId="ADAL" clId="{523628C2-A9A4-8145-BA34-1514A73B068E}" dt="2022-11-21T03:03:28.100" v="168"/>
          <ac:spMkLst>
            <pc:docMk/>
            <pc:sldMk cId="1506917323" sldId="545"/>
            <ac:spMk id="4" creationId="{9E9894E7-B1E5-D643-B4DB-38A25FAB124F}"/>
          </ac:spMkLst>
        </pc:spChg>
      </pc:sldChg>
      <pc:sldChg chg="delSp add">
        <pc:chgData name="Xuesu Xiao" userId="2da2dc19-76a6-42ca-a03e-a5becae5e7dc" providerId="ADAL" clId="{523628C2-A9A4-8145-BA34-1514A73B068E}" dt="2022-11-21T03:03:28.100" v="168"/>
        <pc:sldMkLst>
          <pc:docMk/>
          <pc:sldMk cId="3660671021" sldId="546"/>
        </pc:sldMkLst>
        <pc:spChg chg="del">
          <ac:chgData name="Xuesu Xiao" userId="2da2dc19-76a6-42ca-a03e-a5becae5e7dc" providerId="ADAL" clId="{523628C2-A9A4-8145-BA34-1514A73B068E}" dt="2022-11-21T03:03:28.100" v="168"/>
          <ac:spMkLst>
            <pc:docMk/>
            <pc:sldMk cId="3660671021" sldId="546"/>
            <ac:spMk id="4" creationId="{91C753BD-12E7-7144-84C1-39CE4715C56B}"/>
          </ac:spMkLst>
        </pc:spChg>
      </pc:sldChg>
      <pc:sldChg chg="delSp add">
        <pc:chgData name="Xuesu Xiao" userId="2da2dc19-76a6-42ca-a03e-a5becae5e7dc" providerId="ADAL" clId="{523628C2-A9A4-8145-BA34-1514A73B068E}" dt="2022-11-21T03:03:28.100" v="168"/>
        <pc:sldMkLst>
          <pc:docMk/>
          <pc:sldMk cId="474829566" sldId="547"/>
        </pc:sldMkLst>
        <pc:spChg chg="del">
          <ac:chgData name="Xuesu Xiao" userId="2da2dc19-76a6-42ca-a03e-a5becae5e7dc" providerId="ADAL" clId="{523628C2-A9A4-8145-BA34-1514A73B068E}" dt="2022-11-21T03:03:28.100" v="168"/>
          <ac:spMkLst>
            <pc:docMk/>
            <pc:sldMk cId="474829566" sldId="547"/>
            <ac:spMk id="4" creationId="{2127361A-CD7E-2C45-812E-F5E88E6E2C68}"/>
          </ac:spMkLst>
        </pc:spChg>
      </pc:sldChg>
      <pc:sldChg chg="delSp add">
        <pc:chgData name="Xuesu Xiao" userId="2da2dc19-76a6-42ca-a03e-a5becae5e7dc" providerId="ADAL" clId="{523628C2-A9A4-8145-BA34-1514A73B068E}" dt="2022-11-21T03:03:28.100" v="168"/>
        <pc:sldMkLst>
          <pc:docMk/>
          <pc:sldMk cId="2439955799" sldId="548"/>
        </pc:sldMkLst>
        <pc:spChg chg="del">
          <ac:chgData name="Xuesu Xiao" userId="2da2dc19-76a6-42ca-a03e-a5becae5e7dc" providerId="ADAL" clId="{523628C2-A9A4-8145-BA34-1514A73B068E}" dt="2022-11-21T03:03:28.100" v="168"/>
          <ac:spMkLst>
            <pc:docMk/>
            <pc:sldMk cId="2439955799" sldId="548"/>
            <ac:spMk id="4" creationId="{2127361A-CD7E-2C45-812E-F5E88E6E2C68}"/>
          </ac:spMkLst>
        </pc:spChg>
      </pc:sldChg>
      <pc:sldChg chg="delSp modSp add mod">
        <pc:chgData name="Xuesu Xiao" userId="2da2dc19-76a6-42ca-a03e-a5becae5e7dc" providerId="ADAL" clId="{523628C2-A9A4-8145-BA34-1514A73B068E}" dt="2022-11-21T03:03:28.100" v="168"/>
        <pc:sldMkLst>
          <pc:docMk/>
          <pc:sldMk cId="2859365330" sldId="549"/>
        </pc:sldMkLst>
        <pc:spChg chg="mod">
          <ac:chgData name="Xuesu Xiao" userId="2da2dc19-76a6-42ca-a03e-a5becae5e7dc" providerId="ADAL" clId="{523628C2-A9A4-8145-BA34-1514A73B068E}" dt="2022-11-21T03:02:47.951" v="159" actId="27636"/>
          <ac:spMkLst>
            <pc:docMk/>
            <pc:sldMk cId="2859365330" sldId="549"/>
            <ac:spMk id="3" creationId="{F53AF23E-59BE-1A42-95B8-815C83D0200C}"/>
          </ac:spMkLst>
        </pc:spChg>
        <pc:spChg chg="del">
          <ac:chgData name="Xuesu Xiao" userId="2da2dc19-76a6-42ca-a03e-a5becae5e7dc" providerId="ADAL" clId="{523628C2-A9A4-8145-BA34-1514A73B068E}" dt="2022-11-21T03:03:28.100" v="168"/>
          <ac:spMkLst>
            <pc:docMk/>
            <pc:sldMk cId="2859365330" sldId="549"/>
            <ac:spMk id="4" creationId="{D0C55032-0C3E-014A-9CB8-B75CDC5C4B4D}"/>
          </ac:spMkLst>
        </pc:spChg>
      </pc:sldChg>
      <pc:sldChg chg="delSp modSp add del mod">
        <pc:chgData name="Xuesu Xiao" userId="2da2dc19-76a6-42ca-a03e-a5becae5e7dc" providerId="ADAL" clId="{523628C2-A9A4-8145-BA34-1514A73B068E}" dt="2022-11-21T03:22:21.361" v="241" actId="2696"/>
        <pc:sldMkLst>
          <pc:docMk/>
          <pc:sldMk cId="718835457" sldId="550"/>
        </pc:sldMkLst>
        <pc:spChg chg="mod">
          <ac:chgData name="Xuesu Xiao" userId="2da2dc19-76a6-42ca-a03e-a5becae5e7dc" providerId="ADAL" clId="{523628C2-A9A4-8145-BA34-1514A73B068E}" dt="2022-11-21T03:02:47.839" v="155" actId="27636"/>
          <ac:spMkLst>
            <pc:docMk/>
            <pc:sldMk cId="718835457" sldId="550"/>
            <ac:spMk id="3" creationId="{21A079CD-EE99-0D44-B63C-B16ADDCE14F2}"/>
          </ac:spMkLst>
        </pc:spChg>
        <pc:spChg chg="del">
          <ac:chgData name="Xuesu Xiao" userId="2da2dc19-76a6-42ca-a03e-a5becae5e7dc" providerId="ADAL" clId="{523628C2-A9A4-8145-BA34-1514A73B068E}" dt="2022-11-21T03:03:28.100" v="168"/>
          <ac:spMkLst>
            <pc:docMk/>
            <pc:sldMk cId="718835457" sldId="550"/>
            <ac:spMk id="4" creationId="{2C77E11A-53A2-734F-AB3D-3AEA55DFAF3A}"/>
          </ac:spMkLst>
        </pc:spChg>
      </pc:sldChg>
      <pc:sldChg chg="delSp modSp add del mod">
        <pc:chgData name="Xuesu Xiao" userId="2da2dc19-76a6-42ca-a03e-a5becae5e7dc" providerId="ADAL" clId="{523628C2-A9A4-8145-BA34-1514A73B068E}" dt="2022-11-21T03:22:22.018" v="242" actId="2696"/>
        <pc:sldMkLst>
          <pc:docMk/>
          <pc:sldMk cId="2824992478" sldId="551"/>
        </pc:sldMkLst>
        <pc:spChg chg="mod">
          <ac:chgData name="Xuesu Xiao" userId="2da2dc19-76a6-42ca-a03e-a5becae5e7dc" providerId="ADAL" clId="{523628C2-A9A4-8145-BA34-1514A73B068E}" dt="2022-11-21T03:02:47.855" v="156" actId="27636"/>
          <ac:spMkLst>
            <pc:docMk/>
            <pc:sldMk cId="2824992478" sldId="551"/>
            <ac:spMk id="3" creationId="{21A079CD-EE99-0D44-B63C-B16ADDCE14F2}"/>
          </ac:spMkLst>
        </pc:spChg>
        <pc:spChg chg="del">
          <ac:chgData name="Xuesu Xiao" userId="2da2dc19-76a6-42ca-a03e-a5becae5e7dc" providerId="ADAL" clId="{523628C2-A9A4-8145-BA34-1514A73B068E}" dt="2022-11-21T03:03:28.100" v="168"/>
          <ac:spMkLst>
            <pc:docMk/>
            <pc:sldMk cId="2824992478" sldId="551"/>
            <ac:spMk id="4" creationId="{2C77E11A-53A2-734F-AB3D-3AEA55DFAF3A}"/>
          </ac:spMkLst>
        </pc:spChg>
      </pc:sldChg>
      <pc:sldChg chg="delSp modSp add mod">
        <pc:chgData name="Xuesu Xiao" userId="2da2dc19-76a6-42ca-a03e-a5becae5e7dc" providerId="ADAL" clId="{523628C2-A9A4-8145-BA34-1514A73B068E}" dt="2022-11-21T03:22:28.004" v="245" actId="207"/>
        <pc:sldMkLst>
          <pc:docMk/>
          <pc:sldMk cId="2061933416" sldId="552"/>
        </pc:sldMkLst>
        <pc:spChg chg="mod">
          <ac:chgData name="Xuesu Xiao" userId="2da2dc19-76a6-42ca-a03e-a5becae5e7dc" providerId="ADAL" clId="{523628C2-A9A4-8145-BA34-1514A73B068E}" dt="2022-11-21T03:22:28.004" v="245" actId="207"/>
          <ac:spMkLst>
            <pc:docMk/>
            <pc:sldMk cId="2061933416" sldId="552"/>
            <ac:spMk id="3" creationId="{21A079CD-EE99-0D44-B63C-B16ADDCE14F2}"/>
          </ac:spMkLst>
        </pc:spChg>
        <pc:spChg chg="del">
          <ac:chgData name="Xuesu Xiao" userId="2da2dc19-76a6-42ca-a03e-a5becae5e7dc" providerId="ADAL" clId="{523628C2-A9A4-8145-BA34-1514A73B068E}" dt="2022-11-21T03:03:28.100" v="168"/>
          <ac:spMkLst>
            <pc:docMk/>
            <pc:sldMk cId="2061933416" sldId="552"/>
            <ac:spMk id="4" creationId="{2C77E11A-53A2-734F-AB3D-3AEA55DFAF3A}"/>
          </ac:spMkLst>
        </pc:spChg>
      </pc:sldChg>
      <pc:sldChg chg="delSp modSp add mod">
        <pc:chgData name="Xuesu Xiao" userId="2da2dc19-76a6-42ca-a03e-a5becae5e7dc" providerId="ADAL" clId="{523628C2-A9A4-8145-BA34-1514A73B068E}" dt="2022-11-21T03:03:28.100" v="168"/>
        <pc:sldMkLst>
          <pc:docMk/>
          <pc:sldMk cId="427398067" sldId="553"/>
        </pc:sldMkLst>
        <pc:spChg chg="mod">
          <ac:chgData name="Xuesu Xiao" userId="2da2dc19-76a6-42ca-a03e-a5becae5e7dc" providerId="ADAL" clId="{523628C2-A9A4-8145-BA34-1514A73B068E}" dt="2022-11-21T03:02:47.922" v="158" actId="27636"/>
          <ac:spMkLst>
            <pc:docMk/>
            <pc:sldMk cId="427398067" sldId="553"/>
            <ac:spMk id="3" creationId="{21A079CD-EE99-0D44-B63C-B16ADDCE14F2}"/>
          </ac:spMkLst>
        </pc:spChg>
        <pc:spChg chg="del">
          <ac:chgData name="Xuesu Xiao" userId="2da2dc19-76a6-42ca-a03e-a5becae5e7dc" providerId="ADAL" clId="{523628C2-A9A4-8145-BA34-1514A73B068E}" dt="2022-11-21T03:03:28.100" v="168"/>
          <ac:spMkLst>
            <pc:docMk/>
            <pc:sldMk cId="427398067" sldId="553"/>
            <ac:spMk id="4" creationId="{2C77E11A-53A2-734F-AB3D-3AEA55DFAF3A}"/>
          </ac:spMkLst>
        </pc:spChg>
      </pc:sldChg>
      <pc:sldChg chg="delSp add">
        <pc:chgData name="Xuesu Xiao" userId="2da2dc19-76a6-42ca-a03e-a5becae5e7dc" providerId="ADAL" clId="{523628C2-A9A4-8145-BA34-1514A73B068E}" dt="2022-11-21T03:03:28.100" v="168"/>
        <pc:sldMkLst>
          <pc:docMk/>
          <pc:sldMk cId="1931302297" sldId="555"/>
        </pc:sldMkLst>
        <pc:spChg chg="del">
          <ac:chgData name="Xuesu Xiao" userId="2da2dc19-76a6-42ca-a03e-a5becae5e7dc" providerId="ADAL" clId="{523628C2-A9A4-8145-BA34-1514A73B068E}" dt="2022-11-21T03:03:28.100" v="168"/>
          <ac:spMkLst>
            <pc:docMk/>
            <pc:sldMk cId="1931302297" sldId="555"/>
            <ac:spMk id="4" creationId="{0D450231-299D-1045-BAE0-AEBB48E16A73}"/>
          </ac:spMkLst>
        </pc:spChg>
      </pc:sldChg>
      <pc:sldChg chg="delSp add">
        <pc:chgData name="Xuesu Xiao" userId="2da2dc19-76a6-42ca-a03e-a5becae5e7dc" providerId="ADAL" clId="{523628C2-A9A4-8145-BA34-1514A73B068E}" dt="2022-11-21T03:03:28.100" v="168"/>
        <pc:sldMkLst>
          <pc:docMk/>
          <pc:sldMk cId="476804034" sldId="556"/>
        </pc:sldMkLst>
        <pc:spChg chg="del">
          <ac:chgData name="Xuesu Xiao" userId="2da2dc19-76a6-42ca-a03e-a5becae5e7dc" providerId="ADAL" clId="{523628C2-A9A4-8145-BA34-1514A73B068E}" dt="2022-11-21T03:03:28.100" v="168"/>
          <ac:spMkLst>
            <pc:docMk/>
            <pc:sldMk cId="476804034" sldId="556"/>
            <ac:spMk id="4" creationId="{0D450231-299D-1045-BAE0-AEBB48E16A73}"/>
          </ac:spMkLst>
        </pc:spChg>
      </pc:sldChg>
      <pc:sldChg chg="delSp add">
        <pc:chgData name="Xuesu Xiao" userId="2da2dc19-76a6-42ca-a03e-a5becae5e7dc" providerId="ADAL" clId="{523628C2-A9A4-8145-BA34-1514A73B068E}" dt="2022-11-21T03:03:28.100" v="168"/>
        <pc:sldMkLst>
          <pc:docMk/>
          <pc:sldMk cId="1114881922" sldId="557"/>
        </pc:sldMkLst>
        <pc:spChg chg="del">
          <ac:chgData name="Xuesu Xiao" userId="2da2dc19-76a6-42ca-a03e-a5becae5e7dc" providerId="ADAL" clId="{523628C2-A9A4-8145-BA34-1514A73B068E}" dt="2022-11-21T03:03:28.100" v="168"/>
          <ac:spMkLst>
            <pc:docMk/>
            <pc:sldMk cId="1114881922" sldId="557"/>
            <ac:spMk id="4" creationId="{0D450231-299D-1045-BAE0-AEBB48E16A73}"/>
          </ac:spMkLst>
        </pc:spChg>
      </pc:sldChg>
      <pc:sldChg chg="delSp add">
        <pc:chgData name="Xuesu Xiao" userId="2da2dc19-76a6-42ca-a03e-a5becae5e7dc" providerId="ADAL" clId="{523628C2-A9A4-8145-BA34-1514A73B068E}" dt="2022-11-21T03:03:28.100" v="168"/>
        <pc:sldMkLst>
          <pc:docMk/>
          <pc:sldMk cId="694574617" sldId="558"/>
        </pc:sldMkLst>
        <pc:spChg chg="del">
          <ac:chgData name="Xuesu Xiao" userId="2da2dc19-76a6-42ca-a03e-a5becae5e7dc" providerId="ADAL" clId="{523628C2-A9A4-8145-BA34-1514A73B068E}" dt="2022-11-21T03:03:28.100" v="168"/>
          <ac:spMkLst>
            <pc:docMk/>
            <pc:sldMk cId="694574617" sldId="558"/>
            <ac:spMk id="4" creationId="{0D450231-299D-1045-BAE0-AEBB48E16A73}"/>
          </ac:spMkLst>
        </pc:spChg>
      </pc:sldChg>
      <pc:sldChg chg="delSp add">
        <pc:chgData name="Xuesu Xiao" userId="2da2dc19-76a6-42ca-a03e-a5becae5e7dc" providerId="ADAL" clId="{523628C2-A9A4-8145-BA34-1514A73B068E}" dt="2022-11-21T03:03:28.100" v="168"/>
        <pc:sldMkLst>
          <pc:docMk/>
          <pc:sldMk cId="3070446177" sldId="559"/>
        </pc:sldMkLst>
        <pc:spChg chg="del">
          <ac:chgData name="Xuesu Xiao" userId="2da2dc19-76a6-42ca-a03e-a5becae5e7dc" providerId="ADAL" clId="{523628C2-A9A4-8145-BA34-1514A73B068E}" dt="2022-11-21T03:03:28.100" v="168"/>
          <ac:spMkLst>
            <pc:docMk/>
            <pc:sldMk cId="3070446177" sldId="559"/>
            <ac:spMk id="4" creationId="{0D450231-299D-1045-BAE0-AEBB48E16A73}"/>
          </ac:spMkLst>
        </pc:spChg>
      </pc:sldChg>
      <pc:sldChg chg="delSp add">
        <pc:chgData name="Xuesu Xiao" userId="2da2dc19-76a6-42ca-a03e-a5becae5e7dc" providerId="ADAL" clId="{523628C2-A9A4-8145-BA34-1514A73B068E}" dt="2022-11-21T03:03:28.100" v="168"/>
        <pc:sldMkLst>
          <pc:docMk/>
          <pc:sldMk cId="635617404" sldId="560"/>
        </pc:sldMkLst>
        <pc:spChg chg="del">
          <ac:chgData name="Xuesu Xiao" userId="2da2dc19-76a6-42ca-a03e-a5becae5e7dc" providerId="ADAL" clId="{523628C2-A9A4-8145-BA34-1514A73B068E}" dt="2022-11-21T03:03:28.100" v="168"/>
          <ac:spMkLst>
            <pc:docMk/>
            <pc:sldMk cId="635617404" sldId="560"/>
            <ac:spMk id="4" creationId="{0D450231-299D-1045-BAE0-AEBB48E16A73}"/>
          </ac:spMkLst>
        </pc:spChg>
      </pc:sldChg>
      <pc:sldChg chg="delSp add">
        <pc:chgData name="Xuesu Xiao" userId="2da2dc19-76a6-42ca-a03e-a5becae5e7dc" providerId="ADAL" clId="{523628C2-A9A4-8145-BA34-1514A73B068E}" dt="2022-11-21T03:03:28.100" v="168"/>
        <pc:sldMkLst>
          <pc:docMk/>
          <pc:sldMk cId="3884508260" sldId="561"/>
        </pc:sldMkLst>
        <pc:spChg chg="del">
          <ac:chgData name="Xuesu Xiao" userId="2da2dc19-76a6-42ca-a03e-a5becae5e7dc" providerId="ADAL" clId="{523628C2-A9A4-8145-BA34-1514A73B068E}" dt="2022-11-21T03:03:28.100" v="168"/>
          <ac:spMkLst>
            <pc:docMk/>
            <pc:sldMk cId="3884508260" sldId="561"/>
            <ac:spMk id="4" creationId="{F573886C-6820-524B-B358-114F3046E5CB}"/>
          </ac:spMkLst>
        </pc:spChg>
      </pc:sldChg>
      <pc:sldChg chg="delSp modSp add mod">
        <pc:chgData name="Xuesu Xiao" userId="2da2dc19-76a6-42ca-a03e-a5becae5e7dc" providerId="ADAL" clId="{523628C2-A9A4-8145-BA34-1514A73B068E}" dt="2022-11-21T03:03:28.100" v="168"/>
        <pc:sldMkLst>
          <pc:docMk/>
          <pc:sldMk cId="2018384592" sldId="562"/>
        </pc:sldMkLst>
        <pc:spChg chg="mod">
          <ac:chgData name="Xuesu Xiao" userId="2da2dc19-76a6-42ca-a03e-a5becae5e7dc" providerId="ADAL" clId="{523628C2-A9A4-8145-BA34-1514A73B068E}" dt="2022-11-21T03:02:48.267" v="166" actId="27636"/>
          <ac:spMkLst>
            <pc:docMk/>
            <pc:sldMk cId="2018384592" sldId="562"/>
            <ac:spMk id="3" creationId="{868ABBC7-C553-E342-97E8-3565D03BE23E}"/>
          </ac:spMkLst>
        </pc:spChg>
        <pc:spChg chg="del">
          <ac:chgData name="Xuesu Xiao" userId="2da2dc19-76a6-42ca-a03e-a5becae5e7dc" providerId="ADAL" clId="{523628C2-A9A4-8145-BA34-1514A73B068E}" dt="2022-11-21T03:03:28.100" v="168"/>
          <ac:spMkLst>
            <pc:docMk/>
            <pc:sldMk cId="2018384592" sldId="562"/>
            <ac:spMk id="4" creationId="{6418C18A-297A-1943-8727-F309AC7AA29C}"/>
          </ac:spMkLst>
        </pc:spChg>
      </pc:sldChg>
      <pc:sldChg chg="delSp modSp add del mod">
        <pc:chgData name="Xuesu Xiao" userId="2da2dc19-76a6-42ca-a03e-a5becae5e7dc" providerId="ADAL" clId="{523628C2-A9A4-8145-BA34-1514A73B068E}" dt="2022-11-21T03:25:32.122" v="264" actId="2696"/>
        <pc:sldMkLst>
          <pc:docMk/>
          <pc:sldMk cId="1243105605" sldId="563"/>
        </pc:sldMkLst>
        <pc:spChg chg="mod">
          <ac:chgData name="Xuesu Xiao" userId="2da2dc19-76a6-42ca-a03e-a5becae5e7dc" providerId="ADAL" clId="{523628C2-A9A4-8145-BA34-1514A73B068E}" dt="2022-11-21T03:02:48.034" v="160" actId="27636"/>
          <ac:spMkLst>
            <pc:docMk/>
            <pc:sldMk cId="1243105605" sldId="563"/>
            <ac:spMk id="3" creationId="{0C14309E-6393-2F4E-8B26-F5A9BA75C719}"/>
          </ac:spMkLst>
        </pc:spChg>
        <pc:spChg chg="del">
          <ac:chgData name="Xuesu Xiao" userId="2da2dc19-76a6-42ca-a03e-a5becae5e7dc" providerId="ADAL" clId="{523628C2-A9A4-8145-BA34-1514A73B068E}" dt="2022-11-21T03:03:28.100" v="168"/>
          <ac:spMkLst>
            <pc:docMk/>
            <pc:sldMk cId="1243105605" sldId="563"/>
            <ac:spMk id="4" creationId="{B6FAFF7E-D323-EB4A-ACB6-E52A6473B549}"/>
          </ac:spMkLst>
        </pc:spChg>
        <pc:spChg chg="mod">
          <ac:chgData name="Xuesu Xiao" userId="2da2dc19-76a6-42ca-a03e-a5becae5e7dc" providerId="ADAL" clId="{523628C2-A9A4-8145-BA34-1514A73B068E}" dt="2022-11-21T03:24:31.410" v="250" actId="1076"/>
          <ac:spMkLst>
            <pc:docMk/>
            <pc:sldMk cId="1243105605" sldId="563"/>
            <ac:spMk id="6" creationId="{63C43B5E-71EB-C641-AFBB-6CCB50A3D550}"/>
          </ac:spMkLst>
        </pc:spChg>
      </pc:sldChg>
      <pc:sldChg chg="delSp add">
        <pc:chgData name="Xuesu Xiao" userId="2da2dc19-76a6-42ca-a03e-a5becae5e7dc" providerId="ADAL" clId="{523628C2-A9A4-8145-BA34-1514A73B068E}" dt="2022-11-21T03:03:28.100" v="168"/>
        <pc:sldMkLst>
          <pc:docMk/>
          <pc:sldMk cId="3778082309" sldId="564"/>
        </pc:sldMkLst>
        <pc:spChg chg="del">
          <ac:chgData name="Xuesu Xiao" userId="2da2dc19-76a6-42ca-a03e-a5becae5e7dc" providerId="ADAL" clId="{523628C2-A9A4-8145-BA34-1514A73B068E}" dt="2022-11-21T03:03:28.100" v="168"/>
          <ac:spMkLst>
            <pc:docMk/>
            <pc:sldMk cId="3778082309" sldId="564"/>
            <ac:spMk id="4" creationId="{AA942127-DB9B-3945-BAF6-542897BC192A}"/>
          </ac:spMkLst>
        </pc:spChg>
      </pc:sldChg>
      <pc:sldChg chg="delSp modSp add del mod">
        <pc:chgData name="Xuesu Xiao" userId="2da2dc19-76a6-42ca-a03e-a5becae5e7dc" providerId="ADAL" clId="{523628C2-A9A4-8145-BA34-1514A73B068E}" dt="2022-11-21T03:25:33.121" v="265" actId="2696"/>
        <pc:sldMkLst>
          <pc:docMk/>
          <pc:sldMk cId="13918377" sldId="565"/>
        </pc:sldMkLst>
        <pc:spChg chg="mod">
          <ac:chgData name="Xuesu Xiao" userId="2da2dc19-76a6-42ca-a03e-a5becae5e7dc" providerId="ADAL" clId="{523628C2-A9A4-8145-BA34-1514A73B068E}" dt="2022-11-21T03:25:26.602" v="261" actId="1076"/>
          <ac:spMkLst>
            <pc:docMk/>
            <pc:sldMk cId="13918377" sldId="565"/>
            <ac:spMk id="3" creationId="{0C14309E-6393-2F4E-8B26-F5A9BA75C719}"/>
          </ac:spMkLst>
        </pc:spChg>
        <pc:spChg chg="del">
          <ac:chgData name="Xuesu Xiao" userId="2da2dc19-76a6-42ca-a03e-a5becae5e7dc" providerId="ADAL" clId="{523628C2-A9A4-8145-BA34-1514A73B068E}" dt="2022-11-21T03:03:28.100" v="168"/>
          <ac:spMkLst>
            <pc:docMk/>
            <pc:sldMk cId="13918377" sldId="565"/>
            <ac:spMk id="4" creationId="{B6FAFF7E-D323-EB4A-ACB6-E52A6473B549}"/>
          </ac:spMkLst>
        </pc:spChg>
      </pc:sldChg>
      <pc:sldChg chg="delSp modSp add mod">
        <pc:chgData name="Xuesu Xiao" userId="2da2dc19-76a6-42ca-a03e-a5becae5e7dc" providerId="ADAL" clId="{523628C2-A9A4-8145-BA34-1514A73B068E}" dt="2022-11-21T03:24:45.251" v="253" actId="207"/>
        <pc:sldMkLst>
          <pc:docMk/>
          <pc:sldMk cId="2684804365" sldId="566"/>
        </pc:sldMkLst>
        <pc:spChg chg="mod">
          <ac:chgData name="Xuesu Xiao" userId="2da2dc19-76a6-42ca-a03e-a5becae5e7dc" providerId="ADAL" clId="{523628C2-A9A4-8145-BA34-1514A73B068E}" dt="2022-11-21T03:24:45.251" v="253" actId="207"/>
          <ac:spMkLst>
            <pc:docMk/>
            <pc:sldMk cId="2684804365" sldId="566"/>
            <ac:spMk id="3" creationId="{0C14309E-6393-2F4E-8B26-F5A9BA75C719}"/>
          </ac:spMkLst>
        </pc:spChg>
        <pc:spChg chg="del">
          <ac:chgData name="Xuesu Xiao" userId="2da2dc19-76a6-42ca-a03e-a5becae5e7dc" providerId="ADAL" clId="{523628C2-A9A4-8145-BA34-1514A73B068E}" dt="2022-11-21T03:03:28.100" v="168"/>
          <ac:spMkLst>
            <pc:docMk/>
            <pc:sldMk cId="2684804365" sldId="566"/>
            <ac:spMk id="4" creationId="{B6FAFF7E-D323-EB4A-ACB6-E52A6473B549}"/>
          </ac:spMkLst>
        </pc:spChg>
      </pc:sldChg>
      <pc:sldChg chg="delSp add">
        <pc:chgData name="Xuesu Xiao" userId="2da2dc19-76a6-42ca-a03e-a5becae5e7dc" providerId="ADAL" clId="{523628C2-A9A4-8145-BA34-1514A73B068E}" dt="2022-11-21T03:03:28.100" v="168"/>
        <pc:sldMkLst>
          <pc:docMk/>
          <pc:sldMk cId="3572889254" sldId="567"/>
        </pc:sldMkLst>
        <pc:spChg chg="del">
          <ac:chgData name="Xuesu Xiao" userId="2da2dc19-76a6-42ca-a03e-a5becae5e7dc" providerId="ADAL" clId="{523628C2-A9A4-8145-BA34-1514A73B068E}" dt="2022-11-21T03:03:28.100" v="168"/>
          <ac:spMkLst>
            <pc:docMk/>
            <pc:sldMk cId="3572889254" sldId="567"/>
            <ac:spMk id="4" creationId="{6118B2A4-6FE3-6F41-81E3-BD0C6913081E}"/>
          </ac:spMkLst>
        </pc:spChg>
      </pc:sldChg>
      <pc:sldChg chg="delSp modSp add mod">
        <pc:chgData name="Xuesu Xiao" userId="2da2dc19-76a6-42ca-a03e-a5becae5e7dc" providerId="ADAL" clId="{523628C2-A9A4-8145-BA34-1514A73B068E}" dt="2022-11-21T03:03:28.100" v="168"/>
        <pc:sldMkLst>
          <pc:docMk/>
          <pc:sldMk cId="2040415400" sldId="568"/>
        </pc:sldMkLst>
        <pc:spChg chg="mod">
          <ac:chgData name="Xuesu Xiao" userId="2da2dc19-76a6-42ca-a03e-a5becae5e7dc" providerId="ADAL" clId="{523628C2-A9A4-8145-BA34-1514A73B068E}" dt="2022-11-21T03:02:47.742" v="151" actId="27636"/>
          <ac:spMkLst>
            <pc:docMk/>
            <pc:sldMk cId="2040415400" sldId="568"/>
            <ac:spMk id="3" creationId="{0AD58CB4-10DA-D54F-97D6-CC07A687032A}"/>
          </ac:spMkLst>
        </pc:spChg>
        <pc:spChg chg="del">
          <ac:chgData name="Xuesu Xiao" userId="2da2dc19-76a6-42ca-a03e-a5becae5e7dc" providerId="ADAL" clId="{523628C2-A9A4-8145-BA34-1514A73B068E}" dt="2022-11-21T03:03:28.100" v="168"/>
          <ac:spMkLst>
            <pc:docMk/>
            <pc:sldMk cId="2040415400" sldId="568"/>
            <ac:spMk id="4" creationId="{C8C299CA-F094-D948-BFCD-865ADF5C670D}"/>
          </ac:spMkLst>
        </pc:spChg>
      </pc:sldChg>
      <pc:sldChg chg="delSp add">
        <pc:chgData name="Xuesu Xiao" userId="2da2dc19-76a6-42ca-a03e-a5becae5e7dc" providerId="ADAL" clId="{523628C2-A9A4-8145-BA34-1514A73B068E}" dt="2022-11-21T03:03:28.100" v="168"/>
        <pc:sldMkLst>
          <pc:docMk/>
          <pc:sldMk cId="3134613645" sldId="569"/>
        </pc:sldMkLst>
        <pc:spChg chg="del">
          <ac:chgData name="Xuesu Xiao" userId="2da2dc19-76a6-42ca-a03e-a5becae5e7dc" providerId="ADAL" clId="{523628C2-A9A4-8145-BA34-1514A73B068E}" dt="2022-11-21T03:03:28.100" v="168"/>
          <ac:spMkLst>
            <pc:docMk/>
            <pc:sldMk cId="3134613645" sldId="569"/>
            <ac:spMk id="4" creationId="{562A72C6-D319-0040-9BD8-B7347CBED4E2}"/>
          </ac:spMkLst>
        </pc:spChg>
      </pc:sldChg>
      <pc:sldChg chg="delSp modSp add mod">
        <pc:chgData name="Xuesu Xiao" userId="2da2dc19-76a6-42ca-a03e-a5becae5e7dc" providerId="ADAL" clId="{523628C2-A9A4-8145-BA34-1514A73B068E}" dt="2022-11-21T03:03:28.100" v="168"/>
        <pc:sldMkLst>
          <pc:docMk/>
          <pc:sldMk cId="2549621000" sldId="570"/>
        </pc:sldMkLst>
        <pc:spChg chg="mod">
          <ac:chgData name="Xuesu Xiao" userId="2da2dc19-76a6-42ca-a03e-a5becae5e7dc" providerId="ADAL" clId="{523628C2-A9A4-8145-BA34-1514A73B068E}" dt="2022-11-21T03:02:47.098" v="136" actId="27636"/>
          <ac:spMkLst>
            <pc:docMk/>
            <pc:sldMk cId="2549621000" sldId="570"/>
            <ac:spMk id="3" creationId="{88D82600-A887-8043-9C70-791ED47A2423}"/>
          </ac:spMkLst>
        </pc:spChg>
        <pc:spChg chg="del">
          <ac:chgData name="Xuesu Xiao" userId="2da2dc19-76a6-42ca-a03e-a5becae5e7dc" providerId="ADAL" clId="{523628C2-A9A4-8145-BA34-1514A73B068E}" dt="2022-11-21T03:03:28.100" v="168"/>
          <ac:spMkLst>
            <pc:docMk/>
            <pc:sldMk cId="2549621000" sldId="570"/>
            <ac:spMk id="4" creationId="{D9F6E1C2-EA94-BB4C-A6F8-2A519823BC5B}"/>
          </ac:spMkLst>
        </pc:spChg>
      </pc:sldChg>
      <pc:sldChg chg="delSp add">
        <pc:chgData name="Xuesu Xiao" userId="2da2dc19-76a6-42ca-a03e-a5becae5e7dc" providerId="ADAL" clId="{523628C2-A9A4-8145-BA34-1514A73B068E}" dt="2022-11-21T03:03:28.100" v="168"/>
        <pc:sldMkLst>
          <pc:docMk/>
          <pc:sldMk cId="3006710073" sldId="571"/>
        </pc:sldMkLst>
        <pc:spChg chg="del">
          <ac:chgData name="Xuesu Xiao" userId="2da2dc19-76a6-42ca-a03e-a5becae5e7dc" providerId="ADAL" clId="{523628C2-A9A4-8145-BA34-1514A73B068E}" dt="2022-11-21T03:03:28.100" v="168"/>
          <ac:spMkLst>
            <pc:docMk/>
            <pc:sldMk cId="3006710073" sldId="571"/>
            <ac:spMk id="4" creationId="{158F6CAE-1DC2-E94E-BE8F-5D588A4D85CC}"/>
          </ac:spMkLst>
        </pc:spChg>
      </pc:sldChg>
      <pc:sldChg chg="delSp modSp add mod">
        <pc:chgData name="Xuesu Xiao" userId="2da2dc19-76a6-42ca-a03e-a5becae5e7dc" providerId="ADAL" clId="{523628C2-A9A4-8145-BA34-1514A73B068E}" dt="2022-11-21T03:25:41.631" v="266" actId="1076"/>
        <pc:sldMkLst>
          <pc:docMk/>
          <pc:sldMk cId="4039452763" sldId="572"/>
        </pc:sldMkLst>
        <pc:spChg chg="del">
          <ac:chgData name="Xuesu Xiao" userId="2da2dc19-76a6-42ca-a03e-a5becae5e7dc" providerId="ADAL" clId="{523628C2-A9A4-8145-BA34-1514A73B068E}" dt="2022-11-21T03:03:28.100" v="168"/>
          <ac:spMkLst>
            <pc:docMk/>
            <pc:sldMk cId="4039452763" sldId="572"/>
            <ac:spMk id="4" creationId="{24BAD281-4779-714C-B0F8-638C9F7A0913}"/>
          </ac:spMkLst>
        </pc:spChg>
        <pc:picChg chg="mod">
          <ac:chgData name="Xuesu Xiao" userId="2da2dc19-76a6-42ca-a03e-a5becae5e7dc" providerId="ADAL" clId="{523628C2-A9A4-8145-BA34-1514A73B068E}" dt="2022-11-21T03:25:41.631" v="266" actId="1076"/>
          <ac:picMkLst>
            <pc:docMk/>
            <pc:sldMk cId="4039452763" sldId="572"/>
            <ac:picMk id="7" creationId="{1685410A-6A69-7641-8540-8B2690C5CA9C}"/>
          </ac:picMkLst>
        </pc:picChg>
      </pc:sldChg>
      <pc:sldChg chg="delSp modSp add mod">
        <pc:chgData name="Xuesu Xiao" userId="2da2dc19-76a6-42ca-a03e-a5becae5e7dc" providerId="ADAL" clId="{523628C2-A9A4-8145-BA34-1514A73B068E}" dt="2022-11-21T03:03:28.100" v="168"/>
        <pc:sldMkLst>
          <pc:docMk/>
          <pc:sldMk cId="3091960688" sldId="573"/>
        </pc:sldMkLst>
        <pc:spChg chg="mod">
          <ac:chgData name="Xuesu Xiao" userId="2da2dc19-76a6-42ca-a03e-a5becae5e7dc" providerId="ADAL" clId="{523628C2-A9A4-8145-BA34-1514A73B068E}" dt="2022-11-21T03:02:48.168" v="163" actId="27636"/>
          <ac:spMkLst>
            <pc:docMk/>
            <pc:sldMk cId="3091960688" sldId="573"/>
            <ac:spMk id="3" creationId="{B5501D1D-E837-B34B-ABD2-D71D484B7663}"/>
          </ac:spMkLst>
        </pc:spChg>
        <pc:spChg chg="del">
          <ac:chgData name="Xuesu Xiao" userId="2da2dc19-76a6-42ca-a03e-a5becae5e7dc" providerId="ADAL" clId="{523628C2-A9A4-8145-BA34-1514A73B068E}" dt="2022-11-21T03:03:28.100" v="168"/>
          <ac:spMkLst>
            <pc:docMk/>
            <pc:sldMk cId="3091960688" sldId="573"/>
            <ac:spMk id="4" creationId="{24BAD281-4779-714C-B0F8-638C9F7A0913}"/>
          </ac:spMkLst>
        </pc:spChg>
      </pc:sldChg>
      <pc:sldChg chg="delSp modSp add mod">
        <pc:chgData name="Xuesu Xiao" userId="2da2dc19-76a6-42ca-a03e-a5becae5e7dc" providerId="ADAL" clId="{523628C2-A9A4-8145-BA34-1514A73B068E}" dt="2022-11-21T03:03:28.100" v="168"/>
        <pc:sldMkLst>
          <pc:docMk/>
          <pc:sldMk cId="1928649911" sldId="574"/>
        </pc:sldMkLst>
        <pc:spChg chg="mod">
          <ac:chgData name="Xuesu Xiao" userId="2da2dc19-76a6-42ca-a03e-a5becae5e7dc" providerId="ADAL" clId="{523628C2-A9A4-8145-BA34-1514A73B068E}" dt="2022-11-21T03:02:47.764" v="152" actId="27636"/>
          <ac:spMkLst>
            <pc:docMk/>
            <pc:sldMk cId="1928649911" sldId="574"/>
            <ac:spMk id="3" creationId="{20905D22-5097-A444-AB09-21807F9C2B48}"/>
          </ac:spMkLst>
        </pc:spChg>
        <pc:spChg chg="del">
          <ac:chgData name="Xuesu Xiao" userId="2da2dc19-76a6-42ca-a03e-a5becae5e7dc" providerId="ADAL" clId="{523628C2-A9A4-8145-BA34-1514A73B068E}" dt="2022-11-21T03:03:28.100" v="168"/>
          <ac:spMkLst>
            <pc:docMk/>
            <pc:sldMk cId="1928649911" sldId="574"/>
            <ac:spMk id="4" creationId="{450C5BA1-2304-454E-A6B5-93891144D874}"/>
          </ac:spMkLst>
        </pc:spChg>
      </pc:sldChg>
      <pc:sldChg chg="delSp add">
        <pc:chgData name="Xuesu Xiao" userId="2da2dc19-76a6-42ca-a03e-a5becae5e7dc" providerId="ADAL" clId="{523628C2-A9A4-8145-BA34-1514A73B068E}" dt="2022-11-21T03:03:28.100" v="168"/>
        <pc:sldMkLst>
          <pc:docMk/>
          <pc:sldMk cId="4015384867" sldId="575"/>
        </pc:sldMkLst>
        <pc:spChg chg="del">
          <ac:chgData name="Xuesu Xiao" userId="2da2dc19-76a6-42ca-a03e-a5becae5e7dc" providerId="ADAL" clId="{523628C2-A9A4-8145-BA34-1514A73B068E}" dt="2022-11-21T03:03:28.100" v="168"/>
          <ac:spMkLst>
            <pc:docMk/>
            <pc:sldMk cId="4015384867" sldId="575"/>
            <ac:spMk id="4" creationId="{93271B7B-7D39-2E4C-B707-2F1878357F93}"/>
          </ac:spMkLst>
        </pc:spChg>
      </pc:sldChg>
      <pc:sldChg chg="delSp add">
        <pc:chgData name="Xuesu Xiao" userId="2da2dc19-76a6-42ca-a03e-a5becae5e7dc" providerId="ADAL" clId="{523628C2-A9A4-8145-BA34-1514A73B068E}" dt="2022-11-21T03:03:28.100" v="168"/>
        <pc:sldMkLst>
          <pc:docMk/>
          <pc:sldMk cId="3853112281" sldId="576"/>
        </pc:sldMkLst>
        <pc:spChg chg="del">
          <ac:chgData name="Xuesu Xiao" userId="2da2dc19-76a6-42ca-a03e-a5becae5e7dc" providerId="ADAL" clId="{523628C2-A9A4-8145-BA34-1514A73B068E}" dt="2022-11-21T03:03:28.100" v="168"/>
          <ac:spMkLst>
            <pc:docMk/>
            <pc:sldMk cId="3853112281" sldId="576"/>
            <ac:spMk id="4" creationId="{E6E96AD7-FE70-CB40-AE6E-59199493DAF7}"/>
          </ac:spMkLst>
        </pc:spChg>
      </pc:sldChg>
      <pc:sldChg chg="delSp add">
        <pc:chgData name="Xuesu Xiao" userId="2da2dc19-76a6-42ca-a03e-a5becae5e7dc" providerId="ADAL" clId="{523628C2-A9A4-8145-BA34-1514A73B068E}" dt="2022-11-21T03:03:28.100" v="168"/>
        <pc:sldMkLst>
          <pc:docMk/>
          <pc:sldMk cId="3110172895" sldId="577"/>
        </pc:sldMkLst>
        <pc:spChg chg="del">
          <ac:chgData name="Xuesu Xiao" userId="2da2dc19-76a6-42ca-a03e-a5becae5e7dc" providerId="ADAL" clId="{523628C2-A9A4-8145-BA34-1514A73B068E}" dt="2022-11-21T03:03:28.100" v="168"/>
          <ac:spMkLst>
            <pc:docMk/>
            <pc:sldMk cId="3110172895" sldId="577"/>
            <ac:spMk id="4" creationId="{9890A94A-E702-1444-8CB0-936B1813211E}"/>
          </ac:spMkLst>
        </pc:spChg>
      </pc:sldChg>
      <pc:sldChg chg="delSp modSp add mod">
        <pc:chgData name="Xuesu Xiao" userId="2da2dc19-76a6-42ca-a03e-a5becae5e7dc" providerId="ADAL" clId="{523628C2-A9A4-8145-BA34-1514A73B068E}" dt="2022-11-21T03:03:28.100" v="168"/>
        <pc:sldMkLst>
          <pc:docMk/>
          <pc:sldMk cId="3094322347" sldId="578"/>
        </pc:sldMkLst>
        <pc:spChg chg="del">
          <ac:chgData name="Xuesu Xiao" userId="2da2dc19-76a6-42ca-a03e-a5becae5e7dc" providerId="ADAL" clId="{523628C2-A9A4-8145-BA34-1514A73B068E}" dt="2022-11-21T03:03:28.100" v="168"/>
          <ac:spMkLst>
            <pc:docMk/>
            <pc:sldMk cId="3094322347" sldId="578"/>
            <ac:spMk id="4" creationId="{9890A94A-E702-1444-8CB0-936B1813211E}"/>
          </ac:spMkLst>
        </pc:spChg>
        <pc:spChg chg="mod">
          <ac:chgData name="Xuesu Xiao" userId="2da2dc19-76a6-42ca-a03e-a5becae5e7dc" providerId="ADAL" clId="{523628C2-A9A4-8145-BA34-1514A73B068E}" dt="2022-11-21T03:02:47.786" v="153" actId="27636"/>
          <ac:spMkLst>
            <pc:docMk/>
            <pc:sldMk cId="3094322347" sldId="578"/>
            <ac:spMk id="11" creationId="{5F857CF1-CD79-3C44-9EC5-C0DA5324E55C}"/>
          </ac:spMkLst>
        </pc:spChg>
      </pc:sldChg>
      <pc:sldChg chg="delSp add">
        <pc:chgData name="Xuesu Xiao" userId="2da2dc19-76a6-42ca-a03e-a5becae5e7dc" providerId="ADAL" clId="{523628C2-A9A4-8145-BA34-1514A73B068E}" dt="2022-11-21T03:03:28.100" v="168"/>
        <pc:sldMkLst>
          <pc:docMk/>
          <pc:sldMk cId="992131405" sldId="580"/>
        </pc:sldMkLst>
        <pc:spChg chg="del">
          <ac:chgData name="Xuesu Xiao" userId="2da2dc19-76a6-42ca-a03e-a5becae5e7dc" providerId="ADAL" clId="{523628C2-A9A4-8145-BA34-1514A73B068E}" dt="2022-11-21T03:03:28.100" v="168"/>
          <ac:spMkLst>
            <pc:docMk/>
            <pc:sldMk cId="992131405" sldId="580"/>
            <ac:spMk id="4" creationId="{93271B7B-7D39-2E4C-B707-2F1878357F93}"/>
          </ac:spMkLst>
        </pc:spChg>
      </pc:sldChg>
      <pc:sldChg chg="delSp add">
        <pc:chgData name="Xuesu Xiao" userId="2da2dc19-76a6-42ca-a03e-a5becae5e7dc" providerId="ADAL" clId="{523628C2-A9A4-8145-BA34-1514A73B068E}" dt="2022-11-21T03:03:28.100" v="168"/>
        <pc:sldMkLst>
          <pc:docMk/>
          <pc:sldMk cId="3800311377" sldId="581"/>
        </pc:sldMkLst>
        <pc:spChg chg="del">
          <ac:chgData name="Xuesu Xiao" userId="2da2dc19-76a6-42ca-a03e-a5becae5e7dc" providerId="ADAL" clId="{523628C2-A9A4-8145-BA34-1514A73B068E}" dt="2022-11-21T03:03:28.100" v="168"/>
          <ac:spMkLst>
            <pc:docMk/>
            <pc:sldMk cId="3800311377" sldId="581"/>
            <ac:spMk id="4" creationId="{93271B7B-7D39-2E4C-B707-2F1878357F93}"/>
          </ac:spMkLst>
        </pc:spChg>
      </pc:sldChg>
      <pc:sldChg chg="delSp modSp add mod">
        <pc:chgData name="Xuesu Xiao" userId="2da2dc19-76a6-42ca-a03e-a5becae5e7dc" providerId="ADAL" clId="{523628C2-A9A4-8145-BA34-1514A73B068E}" dt="2022-11-21T03:03:28.100" v="168"/>
        <pc:sldMkLst>
          <pc:docMk/>
          <pc:sldMk cId="2591884390" sldId="582"/>
        </pc:sldMkLst>
        <pc:spChg chg="mod">
          <ac:chgData name="Xuesu Xiao" userId="2da2dc19-76a6-42ca-a03e-a5becae5e7dc" providerId="ADAL" clId="{523628C2-A9A4-8145-BA34-1514A73B068E}" dt="2022-11-21T03:02:47.188" v="137" actId="27636"/>
          <ac:spMkLst>
            <pc:docMk/>
            <pc:sldMk cId="2591884390" sldId="582"/>
            <ac:spMk id="3" creationId="{88D82600-A887-8043-9C70-791ED47A2423}"/>
          </ac:spMkLst>
        </pc:spChg>
        <pc:spChg chg="del">
          <ac:chgData name="Xuesu Xiao" userId="2da2dc19-76a6-42ca-a03e-a5becae5e7dc" providerId="ADAL" clId="{523628C2-A9A4-8145-BA34-1514A73B068E}" dt="2022-11-21T03:03:28.100" v="168"/>
          <ac:spMkLst>
            <pc:docMk/>
            <pc:sldMk cId="2591884390" sldId="582"/>
            <ac:spMk id="4" creationId="{D9F6E1C2-EA94-BB4C-A6F8-2A519823BC5B}"/>
          </ac:spMkLst>
        </pc:spChg>
      </pc:sldChg>
      <pc:sldChg chg="delSp modSp add mod">
        <pc:chgData name="Xuesu Xiao" userId="2da2dc19-76a6-42ca-a03e-a5becae5e7dc" providerId="ADAL" clId="{523628C2-A9A4-8145-BA34-1514A73B068E}" dt="2022-11-21T03:03:28.100" v="168"/>
        <pc:sldMkLst>
          <pc:docMk/>
          <pc:sldMk cId="2634162206" sldId="583"/>
        </pc:sldMkLst>
        <pc:spChg chg="mod">
          <ac:chgData name="Xuesu Xiao" userId="2da2dc19-76a6-42ca-a03e-a5becae5e7dc" providerId="ADAL" clId="{523628C2-A9A4-8145-BA34-1514A73B068E}" dt="2022-11-21T03:02:47.242" v="138" actId="27636"/>
          <ac:spMkLst>
            <pc:docMk/>
            <pc:sldMk cId="2634162206" sldId="583"/>
            <ac:spMk id="3" creationId="{88D82600-A887-8043-9C70-791ED47A2423}"/>
          </ac:spMkLst>
        </pc:spChg>
        <pc:spChg chg="del">
          <ac:chgData name="Xuesu Xiao" userId="2da2dc19-76a6-42ca-a03e-a5becae5e7dc" providerId="ADAL" clId="{523628C2-A9A4-8145-BA34-1514A73B068E}" dt="2022-11-21T03:03:28.100" v="168"/>
          <ac:spMkLst>
            <pc:docMk/>
            <pc:sldMk cId="2634162206" sldId="583"/>
            <ac:spMk id="4" creationId="{D9F6E1C2-EA94-BB4C-A6F8-2A519823BC5B}"/>
          </ac:spMkLst>
        </pc:spChg>
      </pc:sldChg>
      <pc:sldChg chg="delSp modSp add mod">
        <pc:chgData name="Xuesu Xiao" userId="2da2dc19-76a6-42ca-a03e-a5becae5e7dc" providerId="ADAL" clId="{523628C2-A9A4-8145-BA34-1514A73B068E}" dt="2022-11-21T03:03:28.100" v="168"/>
        <pc:sldMkLst>
          <pc:docMk/>
          <pc:sldMk cId="1637302785" sldId="584"/>
        </pc:sldMkLst>
        <pc:spChg chg="mod">
          <ac:chgData name="Xuesu Xiao" userId="2da2dc19-76a6-42ca-a03e-a5becae5e7dc" providerId="ADAL" clId="{523628C2-A9A4-8145-BA34-1514A73B068E}" dt="2022-11-21T03:02:47.300" v="139" actId="27636"/>
          <ac:spMkLst>
            <pc:docMk/>
            <pc:sldMk cId="1637302785" sldId="584"/>
            <ac:spMk id="3" creationId="{88D82600-A887-8043-9C70-791ED47A2423}"/>
          </ac:spMkLst>
        </pc:spChg>
        <pc:spChg chg="del">
          <ac:chgData name="Xuesu Xiao" userId="2da2dc19-76a6-42ca-a03e-a5becae5e7dc" providerId="ADAL" clId="{523628C2-A9A4-8145-BA34-1514A73B068E}" dt="2022-11-21T03:03:28.100" v="168"/>
          <ac:spMkLst>
            <pc:docMk/>
            <pc:sldMk cId="1637302785" sldId="584"/>
            <ac:spMk id="4" creationId="{D9F6E1C2-EA94-BB4C-A6F8-2A519823BC5B}"/>
          </ac:spMkLst>
        </pc:spChg>
      </pc:sldChg>
      <pc:sldChg chg="delSp modSp add mod">
        <pc:chgData name="Xuesu Xiao" userId="2da2dc19-76a6-42ca-a03e-a5becae5e7dc" providerId="ADAL" clId="{523628C2-A9A4-8145-BA34-1514A73B068E}" dt="2022-11-21T03:03:28.100" v="168"/>
        <pc:sldMkLst>
          <pc:docMk/>
          <pc:sldMk cId="3711770720" sldId="585"/>
        </pc:sldMkLst>
        <pc:spChg chg="mod">
          <ac:chgData name="Xuesu Xiao" userId="2da2dc19-76a6-42ca-a03e-a5becae5e7dc" providerId="ADAL" clId="{523628C2-A9A4-8145-BA34-1514A73B068E}" dt="2022-11-21T03:02:47.357" v="140" actId="27636"/>
          <ac:spMkLst>
            <pc:docMk/>
            <pc:sldMk cId="3711770720" sldId="585"/>
            <ac:spMk id="3" creationId="{88D82600-A887-8043-9C70-791ED47A2423}"/>
          </ac:spMkLst>
        </pc:spChg>
        <pc:spChg chg="del">
          <ac:chgData name="Xuesu Xiao" userId="2da2dc19-76a6-42ca-a03e-a5becae5e7dc" providerId="ADAL" clId="{523628C2-A9A4-8145-BA34-1514A73B068E}" dt="2022-11-21T03:03:28.100" v="168"/>
          <ac:spMkLst>
            <pc:docMk/>
            <pc:sldMk cId="3711770720" sldId="585"/>
            <ac:spMk id="4" creationId="{D9F6E1C2-EA94-BB4C-A6F8-2A519823BC5B}"/>
          </ac:spMkLst>
        </pc:spChg>
      </pc:sldChg>
      <pc:sldChg chg="delSp add">
        <pc:chgData name="Xuesu Xiao" userId="2da2dc19-76a6-42ca-a03e-a5becae5e7dc" providerId="ADAL" clId="{523628C2-A9A4-8145-BA34-1514A73B068E}" dt="2022-11-21T03:03:28.100" v="168"/>
        <pc:sldMkLst>
          <pc:docMk/>
          <pc:sldMk cId="2589472220" sldId="586"/>
        </pc:sldMkLst>
        <pc:spChg chg="del">
          <ac:chgData name="Xuesu Xiao" userId="2da2dc19-76a6-42ca-a03e-a5becae5e7dc" providerId="ADAL" clId="{523628C2-A9A4-8145-BA34-1514A73B068E}" dt="2022-11-21T03:03:28.100" v="168"/>
          <ac:spMkLst>
            <pc:docMk/>
            <pc:sldMk cId="2589472220" sldId="586"/>
            <ac:spMk id="4" creationId="{5E2F0661-A02E-F44F-98A0-FB87D23AECDF}"/>
          </ac:spMkLst>
        </pc:spChg>
      </pc:sldChg>
      <pc:sldChg chg="delSp add">
        <pc:chgData name="Xuesu Xiao" userId="2da2dc19-76a6-42ca-a03e-a5becae5e7dc" providerId="ADAL" clId="{523628C2-A9A4-8145-BA34-1514A73B068E}" dt="2022-11-21T03:03:28.100" v="168"/>
        <pc:sldMkLst>
          <pc:docMk/>
          <pc:sldMk cId="2224860193" sldId="587"/>
        </pc:sldMkLst>
        <pc:spChg chg="del">
          <ac:chgData name="Xuesu Xiao" userId="2da2dc19-76a6-42ca-a03e-a5becae5e7dc" providerId="ADAL" clId="{523628C2-A9A4-8145-BA34-1514A73B068E}" dt="2022-11-21T03:03:28.100" v="168"/>
          <ac:spMkLst>
            <pc:docMk/>
            <pc:sldMk cId="2224860193" sldId="587"/>
            <ac:spMk id="4" creationId="{89379C93-623C-EA4B-B440-0D377961E976}"/>
          </ac:spMkLst>
        </pc:spChg>
      </pc:sldChg>
      <pc:sldChg chg="delSp add">
        <pc:chgData name="Xuesu Xiao" userId="2da2dc19-76a6-42ca-a03e-a5becae5e7dc" providerId="ADAL" clId="{523628C2-A9A4-8145-BA34-1514A73B068E}" dt="2022-11-21T03:03:28.100" v="168"/>
        <pc:sldMkLst>
          <pc:docMk/>
          <pc:sldMk cId="2197975286" sldId="588"/>
        </pc:sldMkLst>
        <pc:spChg chg="del">
          <ac:chgData name="Xuesu Xiao" userId="2da2dc19-76a6-42ca-a03e-a5becae5e7dc" providerId="ADAL" clId="{523628C2-A9A4-8145-BA34-1514A73B068E}" dt="2022-11-21T03:03:28.100" v="168"/>
          <ac:spMkLst>
            <pc:docMk/>
            <pc:sldMk cId="2197975286" sldId="588"/>
            <ac:spMk id="4" creationId="{5E2F0661-A02E-F44F-98A0-FB87D23AECDF}"/>
          </ac:spMkLst>
        </pc:spChg>
      </pc:sldChg>
      <pc:sldChg chg="delSp add">
        <pc:chgData name="Xuesu Xiao" userId="2da2dc19-76a6-42ca-a03e-a5becae5e7dc" providerId="ADAL" clId="{523628C2-A9A4-8145-BA34-1514A73B068E}" dt="2022-11-21T03:03:28.100" v="168"/>
        <pc:sldMkLst>
          <pc:docMk/>
          <pc:sldMk cId="4280732790" sldId="589"/>
        </pc:sldMkLst>
        <pc:spChg chg="del">
          <ac:chgData name="Xuesu Xiao" userId="2da2dc19-76a6-42ca-a03e-a5becae5e7dc" providerId="ADAL" clId="{523628C2-A9A4-8145-BA34-1514A73B068E}" dt="2022-11-21T03:03:28.100" v="168"/>
          <ac:spMkLst>
            <pc:docMk/>
            <pc:sldMk cId="4280732790" sldId="589"/>
            <ac:spMk id="4" creationId="{5E2F0661-A02E-F44F-98A0-FB87D23AECDF}"/>
          </ac:spMkLst>
        </pc:spChg>
      </pc:sldChg>
      <pc:sldChg chg="delSp add">
        <pc:chgData name="Xuesu Xiao" userId="2da2dc19-76a6-42ca-a03e-a5becae5e7dc" providerId="ADAL" clId="{523628C2-A9A4-8145-BA34-1514A73B068E}" dt="2022-11-21T03:03:28.100" v="168"/>
        <pc:sldMkLst>
          <pc:docMk/>
          <pc:sldMk cId="364560320" sldId="590"/>
        </pc:sldMkLst>
        <pc:spChg chg="del">
          <ac:chgData name="Xuesu Xiao" userId="2da2dc19-76a6-42ca-a03e-a5becae5e7dc" providerId="ADAL" clId="{523628C2-A9A4-8145-BA34-1514A73B068E}" dt="2022-11-21T03:03:28.100" v="168"/>
          <ac:spMkLst>
            <pc:docMk/>
            <pc:sldMk cId="364560320" sldId="590"/>
            <ac:spMk id="4" creationId="{89379C93-623C-EA4B-B440-0D377961E976}"/>
          </ac:spMkLst>
        </pc:spChg>
      </pc:sldChg>
      <pc:sldChg chg="delSp add">
        <pc:chgData name="Xuesu Xiao" userId="2da2dc19-76a6-42ca-a03e-a5becae5e7dc" providerId="ADAL" clId="{523628C2-A9A4-8145-BA34-1514A73B068E}" dt="2022-11-21T03:03:28.100" v="168"/>
        <pc:sldMkLst>
          <pc:docMk/>
          <pc:sldMk cId="415461241" sldId="591"/>
        </pc:sldMkLst>
        <pc:spChg chg="del">
          <ac:chgData name="Xuesu Xiao" userId="2da2dc19-76a6-42ca-a03e-a5becae5e7dc" providerId="ADAL" clId="{523628C2-A9A4-8145-BA34-1514A73B068E}" dt="2022-11-21T03:03:28.100" v="168"/>
          <ac:spMkLst>
            <pc:docMk/>
            <pc:sldMk cId="415461241" sldId="591"/>
            <ac:spMk id="4" creationId="{89379C93-623C-EA4B-B440-0D377961E976}"/>
          </ac:spMkLst>
        </pc:spChg>
      </pc:sldChg>
      <pc:sldChg chg="delSp add">
        <pc:chgData name="Xuesu Xiao" userId="2da2dc19-76a6-42ca-a03e-a5becae5e7dc" providerId="ADAL" clId="{523628C2-A9A4-8145-BA34-1514A73B068E}" dt="2022-11-21T03:03:28.100" v="168"/>
        <pc:sldMkLst>
          <pc:docMk/>
          <pc:sldMk cId="1746080705" sldId="592"/>
        </pc:sldMkLst>
        <pc:spChg chg="del">
          <ac:chgData name="Xuesu Xiao" userId="2da2dc19-76a6-42ca-a03e-a5becae5e7dc" providerId="ADAL" clId="{523628C2-A9A4-8145-BA34-1514A73B068E}" dt="2022-11-21T03:03:28.100" v="168"/>
          <ac:spMkLst>
            <pc:docMk/>
            <pc:sldMk cId="1746080705" sldId="592"/>
            <ac:spMk id="4" creationId="{89379C93-623C-EA4B-B440-0D377961E976}"/>
          </ac:spMkLst>
        </pc:spChg>
      </pc:sldChg>
      <pc:sldChg chg="delSp add">
        <pc:chgData name="Xuesu Xiao" userId="2da2dc19-76a6-42ca-a03e-a5becae5e7dc" providerId="ADAL" clId="{523628C2-A9A4-8145-BA34-1514A73B068E}" dt="2022-11-21T03:03:28.100" v="168"/>
        <pc:sldMkLst>
          <pc:docMk/>
          <pc:sldMk cId="1383599620" sldId="593"/>
        </pc:sldMkLst>
        <pc:spChg chg="del">
          <ac:chgData name="Xuesu Xiao" userId="2da2dc19-76a6-42ca-a03e-a5becae5e7dc" providerId="ADAL" clId="{523628C2-A9A4-8145-BA34-1514A73B068E}" dt="2022-11-21T03:03:28.100" v="168"/>
          <ac:spMkLst>
            <pc:docMk/>
            <pc:sldMk cId="1383599620" sldId="593"/>
            <ac:spMk id="4" creationId="{C4712788-6851-DF46-9F13-0AD8C608146C}"/>
          </ac:spMkLst>
        </pc:spChg>
      </pc:sldChg>
      <pc:sldChg chg="delSp add">
        <pc:chgData name="Xuesu Xiao" userId="2da2dc19-76a6-42ca-a03e-a5becae5e7dc" providerId="ADAL" clId="{523628C2-A9A4-8145-BA34-1514A73B068E}" dt="2022-11-21T03:03:28.100" v="168"/>
        <pc:sldMkLst>
          <pc:docMk/>
          <pc:sldMk cId="2496596964" sldId="594"/>
        </pc:sldMkLst>
        <pc:spChg chg="del">
          <ac:chgData name="Xuesu Xiao" userId="2da2dc19-76a6-42ca-a03e-a5becae5e7dc" providerId="ADAL" clId="{523628C2-A9A4-8145-BA34-1514A73B068E}" dt="2022-11-21T03:03:28.100" v="168"/>
          <ac:spMkLst>
            <pc:docMk/>
            <pc:sldMk cId="2496596964" sldId="594"/>
            <ac:spMk id="4" creationId="{35125639-5A4F-B448-AC88-DCA19EC11958}"/>
          </ac:spMkLst>
        </pc:spChg>
      </pc:sldChg>
      <pc:sldChg chg="delSp add">
        <pc:chgData name="Xuesu Xiao" userId="2da2dc19-76a6-42ca-a03e-a5becae5e7dc" providerId="ADAL" clId="{523628C2-A9A4-8145-BA34-1514A73B068E}" dt="2022-11-21T03:03:28.100" v="168"/>
        <pc:sldMkLst>
          <pc:docMk/>
          <pc:sldMk cId="2869204624" sldId="595"/>
        </pc:sldMkLst>
        <pc:spChg chg="del">
          <ac:chgData name="Xuesu Xiao" userId="2da2dc19-76a6-42ca-a03e-a5becae5e7dc" providerId="ADAL" clId="{523628C2-A9A4-8145-BA34-1514A73B068E}" dt="2022-11-21T03:03:28.100" v="168"/>
          <ac:spMkLst>
            <pc:docMk/>
            <pc:sldMk cId="2869204624" sldId="595"/>
            <ac:spMk id="4" creationId="{D9F6E1C2-EA94-BB4C-A6F8-2A519823BC5B}"/>
          </ac:spMkLst>
        </pc:spChg>
      </pc:sldChg>
      <pc:sldChg chg="delSp add">
        <pc:chgData name="Xuesu Xiao" userId="2da2dc19-76a6-42ca-a03e-a5becae5e7dc" providerId="ADAL" clId="{523628C2-A9A4-8145-BA34-1514A73B068E}" dt="2022-11-21T03:03:28.100" v="168"/>
        <pc:sldMkLst>
          <pc:docMk/>
          <pc:sldMk cId="1404185834" sldId="596"/>
        </pc:sldMkLst>
        <pc:spChg chg="del">
          <ac:chgData name="Xuesu Xiao" userId="2da2dc19-76a6-42ca-a03e-a5becae5e7dc" providerId="ADAL" clId="{523628C2-A9A4-8145-BA34-1514A73B068E}" dt="2022-11-21T03:03:28.100" v="168"/>
          <ac:spMkLst>
            <pc:docMk/>
            <pc:sldMk cId="1404185834" sldId="596"/>
            <ac:spMk id="4" creationId="{9659AD92-6C96-A44B-B7B8-3884FE6B3B6B}"/>
          </ac:spMkLst>
        </pc:spChg>
      </pc:sldChg>
      <pc:sldChg chg="delSp add">
        <pc:chgData name="Xuesu Xiao" userId="2da2dc19-76a6-42ca-a03e-a5becae5e7dc" providerId="ADAL" clId="{523628C2-A9A4-8145-BA34-1514A73B068E}" dt="2022-11-21T03:03:28.100" v="168"/>
        <pc:sldMkLst>
          <pc:docMk/>
          <pc:sldMk cId="3029685588" sldId="597"/>
        </pc:sldMkLst>
        <pc:spChg chg="del">
          <ac:chgData name="Xuesu Xiao" userId="2da2dc19-76a6-42ca-a03e-a5becae5e7dc" providerId="ADAL" clId="{523628C2-A9A4-8145-BA34-1514A73B068E}" dt="2022-11-21T03:03:28.100" v="168"/>
          <ac:spMkLst>
            <pc:docMk/>
            <pc:sldMk cId="3029685588" sldId="597"/>
            <ac:spMk id="4" creationId="{9659AD92-6C96-A44B-B7B8-3884FE6B3B6B}"/>
          </ac:spMkLst>
        </pc:spChg>
      </pc:sldChg>
      <pc:sldChg chg="delSp add">
        <pc:chgData name="Xuesu Xiao" userId="2da2dc19-76a6-42ca-a03e-a5becae5e7dc" providerId="ADAL" clId="{523628C2-A9A4-8145-BA34-1514A73B068E}" dt="2022-11-21T03:03:28.100" v="168"/>
        <pc:sldMkLst>
          <pc:docMk/>
          <pc:sldMk cId="1234853135" sldId="601"/>
        </pc:sldMkLst>
        <pc:spChg chg="del">
          <ac:chgData name="Xuesu Xiao" userId="2da2dc19-76a6-42ca-a03e-a5becae5e7dc" providerId="ADAL" clId="{523628C2-A9A4-8145-BA34-1514A73B068E}" dt="2022-11-21T03:03:28.100" v="168"/>
          <ac:spMkLst>
            <pc:docMk/>
            <pc:sldMk cId="1234853135" sldId="601"/>
            <ac:spMk id="4" creationId="{C448FE4B-CA19-4944-B582-06003296BE6B}"/>
          </ac:spMkLst>
        </pc:spChg>
      </pc:sldChg>
      <pc:sldChg chg="delSp add">
        <pc:chgData name="Xuesu Xiao" userId="2da2dc19-76a6-42ca-a03e-a5becae5e7dc" providerId="ADAL" clId="{523628C2-A9A4-8145-BA34-1514A73B068E}" dt="2022-11-21T03:03:28.100" v="168"/>
        <pc:sldMkLst>
          <pc:docMk/>
          <pc:sldMk cId="392850284" sldId="603"/>
        </pc:sldMkLst>
        <pc:spChg chg="del">
          <ac:chgData name="Xuesu Xiao" userId="2da2dc19-76a6-42ca-a03e-a5becae5e7dc" providerId="ADAL" clId="{523628C2-A9A4-8145-BA34-1514A73B068E}" dt="2022-11-21T03:03:28.100" v="168"/>
          <ac:spMkLst>
            <pc:docMk/>
            <pc:sldMk cId="392850284" sldId="603"/>
            <ac:spMk id="4" creationId="{C448FE4B-CA19-4944-B582-06003296BE6B}"/>
          </ac:spMkLst>
        </pc:spChg>
      </pc:sldChg>
      <pc:sldChg chg="delSp add">
        <pc:chgData name="Xuesu Xiao" userId="2da2dc19-76a6-42ca-a03e-a5becae5e7dc" providerId="ADAL" clId="{523628C2-A9A4-8145-BA34-1514A73B068E}" dt="2022-11-21T03:03:28.100" v="168"/>
        <pc:sldMkLst>
          <pc:docMk/>
          <pc:sldMk cId="2779872320" sldId="604"/>
        </pc:sldMkLst>
        <pc:spChg chg="del">
          <ac:chgData name="Xuesu Xiao" userId="2da2dc19-76a6-42ca-a03e-a5becae5e7dc" providerId="ADAL" clId="{523628C2-A9A4-8145-BA34-1514A73B068E}" dt="2022-11-21T03:03:28.100" v="168"/>
          <ac:spMkLst>
            <pc:docMk/>
            <pc:sldMk cId="2779872320" sldId="604"/>
            <ac:spMk id="4" creationId="{19644A93-649C-3F4B-A1F3-2A1735ADCE63}"/>
          </ac:spMkLst>
        </pc:spChg>
      </pc:sldChg>
      <pc:sldChg chg="delSp add">
        <pc:chgData name="Xuesu Xiao" userId="2da2dc19-76a6-42ca-a03e-a5becae5e7dc" providerId="ADAL" clId="{523628C2-A9A4-8145-BA34-1514A73B068E}" dt="2022-11-21T03:03:28.100" v="168"/>
        <pc:sldMkLst>
          <pc:docMk/>
          <pc:sldMk cId="2873480721" sldId="605"/>
        </pc:sldMkLst>
        <pc:spChg chg="del">
          <ac:chgData name="Xuesu Xiao" userId="2da2dc19-76a6-42ca-a03e-a5becae5e7dc" providerId="ADAL" clId="{523628C2-A9A4-8145-BA34-1514A73B068E}" dt="2022-11-21T03:03:28.100" v="168"/>
          <ac:spMkLst>
            <pc:docMk/>
            <pc:sldMk cId="2873480721" sldId="605"/>
            <ac:spMk id="4" creationId="{19644A93-649C-3F4B-A1F3-2A1735ADCE63}"/>
          </ac:spMkLst>
        </pc:spChg>
      </pc:sldChg>
      <pc:sldChg chg="delSp add">
        <pc:chgData name="Xuesu Xiao" userId="2da2dc19-76a6-42ca-a03e-a5becae5e7dc" providerId="ADAL" clId="{523628C2-A9A4-8145-BA34-1514A73B068E}" dt="2022-11-21T03:03:28.100" v="168"/>
        <pc:sldMkLst>
          <pc:docMk/>
          <pc:sldMk cId="2530455781" sldId="606"/>
        </pc:sldMkLst>
        <pc:spChg chg="del">
          <ac:chgData name="Xuesu Xiao" userId="2da2dc19-76a6-42ca-a03e-a5becae5e7dc" providerId="ADAL" clId="{523628C2-A9A4-8145-BA34-1514A73B068E}" dt="2022-11-21T03:03:28.100" v="168"/>
          <ac:spMkLst>
            <pc:docMk/>
            <pc:sldMk cId="2530455781" sldId="606"/>
            <ac:spMk id="4" creationId="{C448FE4B-CA19-4944-B582-06003296BE6B}"/>
          </ac:spMkLst>
        </pc:spChg>
      </pc:sldChg>
      <pc:sldChg chg="delSp add">
        <pc:chgData name="Xuesu Xiao" userId="2da2dc19-76a6-42ca-a03e-a5becae5e7dc" providerId="ADAL" clId="{523628C2-A9A4-8145-BA34-1514A73B068E}" dt="2022-11-21T03:03:28.100" v="168"/>
        <pc:sldMkLst>
          <pc:docMk/>
          <pc:sldMk cId="3138041157" sldId="607"/>
        </pc:sldMkLst>
        <pc:spChg chg="del">
          <ac:chgData name="Xuesu Xiao" userId="2da2dc19-76a6-42ca-a03e-a5becae5e7dc" providerId="ADAL" clId="{523628C2-A9A4-8145-BA34-1514A73B068E}" dt="2022-11-21T03:03:28.100" v="168"/>
          <ac:spMkLst>
            <pc:docMk/>
            <pc:sldMk cId="3138041157" sldId="607"/>
            <ac:spMk id="4" creationId="{19644A93-649C-3F4B-A1F3-2A1735ADCE63}"/>
          </ac:spMkLst>
        </pc:spChg>
      </pc:sldChg>
      <pc:sldChg chg="delSp add">
        <pc:chgData name="Xuesu Xiao" userId="2da2dc19-76a6-42ca-a03e-a5becae5e7dc" providerId="ADAL" clId="{523628C2-A9A4-8145-BA34-1514A73B068E}" dt="2022-11-21T03:03:28.100" v="168"/>
        <pc:sldMkLst>
          <pc:docMk/>
          <pc:sldMk cId="3945988342" sldId="608"/>
        </pc:sldMkLst>
        <pc:spChg chg="del">
          <ac:chgData name="Xuesu Xiao" userId="2da2dc19-76a6-42ca-a03e-a5becae5e7dc" providerId="ADAL" clId="{523628C2-A9A4-8145-BA34-1514A73B068E}" dt="2022-11-21T03:03:28.100" v="168"/>
          <ac:spMkLst>
            <pc:docMk/>
            <pc:sldMk cId="3945988342" sldId="608"/>
            <ac:spMk id="4" creationId="{2DD37944-1F87-4B4D-BAD9-C3C6775A8AF7}"/>
          </ac:spMkLst>
        </pc:spChg>
      </pc:sldChg>
      <pc:sldChg chg="delSp modSp add mod">
        <pc:chgData name="Xuesu Xiao" userId="2da2dc19-76a6-42ca-a03e-a5becae5e7dc" providerId="ADAL" clId="{523628C2-A9A4-8145-BA34-1514A73B068E}" dt="2022-11-21T03:03:28.100" v="168"/>
        <pc:sldMkLst>
          <pc:docMk/>
          <pc:sldMk cId="3576410989" sldId="609"/>
        </pc:sldMkLst>
        <pc:spChg chg="mod">
          <ac:chgData name="Xuesu Xiao" userId="2da2dc19-76a6-42ca-a03e-a5becae5e7dc" providerId="ADAL" clId="{523628C2-A9A4-8145-BA34-1514A73B068E}" dt="2022-11-21T03:02:47.504" v="142" actId="27636"/>
          <ac:spMkLst>
            <pc:docMk/>
            <pc:sldMk cId="3576410989" sldId="609"/>
            <ac:spMk id="3" creationId="{340C7564-D551-F843-AB33-7B869776F759}"/>
          </ac:spMkLst>
        </pc:spChg>
        <pc:spChg chg="del">
          <ac:chgData name="Xuesu Xiao" userId="2da2dc19-76a6-42ca-a03e-a5becae5e7dc" providerId="ADAL" clId="{523628C2-A9A4-8145-BA34-1514A73B068E}" dt="2022-11-21T03:03:28.100" v="168"/>
          <ac:spMkLst>
            <pc:docMk/>
            <pc:sldMk cId="3576410989" sldId="609"/>
            <ac:spMk id="4" creationId="{02372EAB-E9C9-5B4F-B645-9F9E31BDB342}"/>
          </ac:spMkLst>
        </pc:spChg>
      </pc:sldChg>
      <pc:sldChg chg="delSp add">
        <pc:chgData name="Xuesu Xiao" userId="2da2dc19-76a6-42ca-a03e-a5becae5e7dc" providerId="ADAL" clId="{523628C2-A9A4-8145-BA34-1514A73B068E}" dt="2022-11-21T03:03:28.100" v="168"/>
        <pc:sldMkLst>
          <pc:docMk/>
          <pc:sldMk cId="4002654239" sldId="610"/>
        </pc:sldMkLst>
        <pc:spChg chg="del">
          <ac:chgData name="Xuesu Xiao" userId="2da2dc19-76a6-42ca-a03e-a5becae5e7dc" providerId="ADAL" clId="{523628C2-A9A4-8145-BA34-1514A73B068E}" dt="2022-11-21T03:03:28.100" v="168"/>
          <ac:spMkLst>
            <pc:docMk/>
            <pc:sldMk cId="4002654239" sldId="610"/>
            <ac:spMk id="4" creationId="{2DD37944-1F87-4B4D-BAD9-C3C6775A8AF7}"/>
          </ac:spMkLst>
        </pc:spChg>
      </pc:sldChg>
      <pc:sldChg chg="delSp add">
        <pc:chgData name="Xuesu Xiao" userId="2da2dc19-76a6-42ca-a03e-a5becae5e7dc" providerId="ADAL" clId="{523628C2-A9A4-8145-BA34-1514A73B068E}" dt="2022-11-21T03:03:28.100" v="168"/>
        <pc:sldMkLst>
          <pc:docMk/>
          <pc:sldMk cId="495022607" sldId="611"/>
        </pc:sldMkLst>
        <pc:spChg chg="del">
          <ac:chgData name="Xuesu Xiao" userId="2da2dc19-76a6-42ca-a03e-a5becae5e7dc" providerId="ADAL" clId="{523628C2-A9A4-8145-BA34-1514A73B068E}" dt="2022-11-21T03:03:28.100" v="168"/>
          <ac:spMkLst>
            <pc:docMk/>
            <pc:sldMk cId="495022607" sldId="611"/>
            <ac:spMk id="4" creationId="{C448FE4B-CA19-4944-B582-06003296BE6B}"/>
          </ac:spMkLst>
        </pc:spChg>
      </pc:sldChg>
      <pc:sldChg chg="delSp modSp add mod">
        <pc:chgData name="Xuesu Xiao" userId="2da2dc19-76a6-42ca-a03e-a5becae5e7dc" providerId="ADAL" clId="{523628C2-A9A4-8145-BA34-1514A73B068E}" dt="2022-11-21T03:26:50.265" v="270" actId="5793"/>
        <pc:sldMkLst>
          <pc:docMk/>
          <pc:sldMk cId="1588551150" sldId="612"/>
        </pc:sldMkLst>
        <pc:spChg chg="mod">
          <ac:chgData name="Xuesu Xiao" userId="2da2dc19-76a6-42ca-a03e-a5becae5e7dc" providerId="ADAL" clId="{523628C2-A9A4-8145-BA34-1514A73B068E}" dt="2022-11-21T03:26:50.265" v="270" actId="5793"/>
          <ac:spMkLst>
            <pc:docMk/>
            <pc:sldMk cId="1588551150" sldId="612"/>
            <ac:spMk id="3" creationId="{E35C54B4-9A14-364C-BA84-DED9EAF145AA}"/>
          </ac:spMkLst>
        </pc:spChg>
        <pc:spChg chg="del">
          <ac:chgData name="Xuesu Xiao" userId="2da2dc19-76a6-42ca-a03e-a5becae5e7dc" providerId="ADAL" clId="{523628C2-A9A4-8145-BA34-1514A73B068E}" dt="2022-11-21T03:03:28.100" v="168"/>
          <ac:spMkLst>
            <pc:docMk/>
            <pc:sldMk cId="1588551150" sldId="612"/>
            <ac:spMk id="4" creationId="{9B6A03C7-2313-6745-B310-A2A9A25D714C}"/>
          </ac:spMkLst>
        </pc:spChg>
      </pc:sldChg>
      <pc:sldChg chg="delSp add">
        <pc:chgData name="Xuesu Xiao" userId="2da2dc19-76a6-42ca-a03e-a5becae5e7dc" providerId="ADAL" clId="{523628C2-A9A4-8145-BA34-1514A73B068E}" dt="2022-11-21T03:03:28.100" v="168"/>
        <pc:sldMkLst>
          <pc:docMk/>
          <pc:sldMk cId="4077000651" sldId="613"/>
        </pc:sldMkLst>
        <pc:spChg chg="del">
          <ac:chgData name="Xuesu Xiao" userId="2da2dc19-76a6-42ca-a03e-a5becae5e7dc" providerId="ADAL" clId="{523628C2-A9A4-8145-BA34-1514A73B068E}" dt="2022-11-21T03:03:28.100" v="168"/>
          <ac:spMkLst>
            <pc:docMk/>
            <pc:sldMk cId="4077000651" sldId="613"/>
            <ac:spMk id="4" creationId="{04131671-63E2-9E49-8CAF-A6E1E14D1594}"/>
          </ac:spMkLst>
        </pc:spChg>
      </pc:sldChg>
      <pc:sldChg chg="delSp add">
        <pc:chgData name="Xuesu Xiao" userId="2da2dc19-76a6-42ca-a03e-a5becae5e7dc" providerId="ADAL" clId="{523628C2-A9A4-8145-BA34-1514A73B068E}" dt="2022-11-21T03:03:28.100" v="168"/>
        <pc:sldMkLst>
          <pc:docMk/>
          <pc:sldMk cId="2771875672" sldId="614"/>
        </pc:sldMkLst>
        <pc:spChg chg="del">
          <ac:chgData name="Xuesu Xiao" userId="2da2dc19-76a6-42ca-a03e-a5becae5e7dc" providerId="ADAL" clId="{523628C2-A9A4-8145-BA34-1514A73B068E}" dt="2022-11-21T03:03:28.100" v="168"/>
          <ac:spMkLst>
            <pc:docMk/>
            <pc:sldMk cId="2771875672" sldId="614"/>
            <ac:spMk id="4" creationId="{AAB4DC6D-FA95-AF4A-8D82-79795C3F3C8D}"/>
          </ac:spMkLst>
        </pc:spChg>
      </pc:sldChg>
      <pc:sldChg chg="delSp add">
        <pc:chgData name="Xuesu Xiao" userId="2da2dc19-76a6-42ca-a03e-a5becae5e7dc" providerId="ADAL" clId="{523628C2-A9A4-8145-BA34-1514A73B068E}" dt="2022-11-21T03:03:28.100" v="168"/>
        <pc:sldMkLst>
          <pc:docMk/>
          <pc:sldMk cId="466977526" sldId="615"/>
        </pc:sldMkLst>
        <pc:spChg chg="del">
          <ac:chgData name="Xuesu Xiao" userId="2da2dc19-76a6-42ca-a03e-a5becae5e7dc" providerId="ADAL" clId="{523628C2-A9A4-8145-BA34-1514A73B068E}" dt="2022-11-21T03:03:28.100" v="168"/>
          <ac:spMkLst>
            <pc:docMk/>
            <pc:sldMk cId="466977526" sldId="615"/>
            <ac:spMk id="4" creationId="{323FDD71-25F8-2542-B6E9-AEAF23A1A31E}"/>
          </ac:spMkLst>
        </pc:spChg>
      </pc:sldChg>
      <pc:sldChg chg="delSp add">
        <pc:chgData name="Xuesu Xiao" userId="2da2dc19-76a6-42ca-a03e-a5becae5e7dc" providerId="ADAL" clId="{523628C2-A9A4-8145-BA34-1514A73B068E}" dt="2022-11-21T03:03:28.100" v="168"/>
        <pc:sldMkLst>
          <pc:docMk/>
          <pc:sldMk cId="1997575379" sldId="617"/>
        </pc:sldMkLst>
        <pc:spChg chg="del">
          <ac:chgData name="Xuesu Xiao" userId="2da2dc19-76a6-42ca-a03e-a5becae5e7dc" providerId="ADAL" clId="{523628C2-A9A4-8145-BA34-1514A73B068E}" dt="2022-11-21T03:03:28.100" v="168"/>
          <ac:spMkLst>
            <pc:docMk/>
            <pc:sldMk cId="1997575379" sldId="617"/>
            <ac:spMk id="4" creationId="{68214A61-EBE8-9440-897B-9B6267826B01}"/>
          </ac:spMkLst>
        </pc:spChg>
      </pc:sldChg>
      <pc:sldChg chg="delSp add">
        <pc:chgData name="Xuesu Xiao" userId="2da2dc19-76a6-42ca-a03e-a5becae5e7dc" providerId="ADAL" clId="{523628C2-A9A4-8145-BA34-1514A73B068E}" dt="2022-11-21T03:03:28.100" v="168"/>
        <pc:sldMkLst>
          <pc:docMk/>
          <pc:sldMk cId="3554677611" sldId="619"/>
        </pc:sldMkLst>
        <pc:spChg chg="del">
          <ac:chgData name="Xuesu Xiao" userId="2da2dc19-76a6-42ca-a03e-a5becae5e7dc" providerId="ADAL" clId="{523628C2-A9A4-8145-BA34-1514A73B068E}" dt="2022-11-21T03:03:28.100" v="168"/>
          <ac:spMkLst>
            <pc:docMk/>
            <pc:sldMk cId="3554677611" sldId="619"/>
            <ac:spMk id="4" creationId="{323FDD71-25F8-2542-B6E9-AEAF23A1A31E}"/>
          </ac:spMkLst>
        </pc:spChg>
      </pc:sldChg>
      <pc:sldChg chg="delSp add">
        <pc:chgData name="Xuesu Xiao" userId="2da2dc19-76a6-42ca-a03e-a5becae5e7dc" providerId="ADAL" clId="{523628C2-A9A4-8145-BA34-1514A73B068E}" dt="2022-11-21T03:03:28.100" v="168"/>
        <pc:sldMkLst>
          <pc:docMk/>
          <pc:sldMk cId="3571189065" sldId="620"/>
        </pc:sldMkLst>
        <pc:spChg chg="del">
          <ac:chgData name="Xuesu Xiao" userId="2da2dc19-76a6-42ca-a03e-a5becae5e7dc" providerId="ADAL" clId="{523628C2-A9A4-8145-BA34-1514A73B068E}" dt="2022-11-21T03:03:28.100" v="168"/>
          <ac:spMkLst>
            <pc:docMk/>
            <pc:sldMk cId="3571189065" sldId="620"/>
            <ac:spMk id="4" creationId="{323FDD71-25F8-2542-B6E9-AEAF23A1A31E}"/>
          </ac:spMkLst>
        </pc:spChg>
      </pc:sldChg>
      <pc:sldChg chg="delSp modSp add mod">
        <pc:chgData name="Xuesu Xiao" userId="2da2dc19-76a6-42ca-a03e-a5becae5e7dc" providerId="ADAL" clId="{523628C2-A9A4-8145-BA34-1514A73B068E}" dt="2022-11-21T03:03:28.100" v="168"/>
        <pc:sldMkLst>
          <pc:docMk/>
          <pc:sldMk cId="3958756202" sldId="621"/>
        </pc:sldMkLst>
        <pc:spChg chg="mod">
          <ac:chgData name="Xuesu Xiao" userId="2da2dc19-76a6-42ca-a03e-a5becae5e7dc" providerId="ADAL" clId="{523628C2-A9A4-8145-BA34-1514A73B068E}" dt="2022-11-21T03:02:48.203" v="164" actId="27636"/>
          <ac:spMkLst>
            <pc:docMk/>
            <pc:sldMk cId="3958756202" sldId="621"/>
            <ac:spMk id="3" creationId="{0C14309E-6393-2F4E-8B26-F5A9BA75C719}"/>
          </ac:spMkLst>
        </pc:spChg>
        <pc:spChg chg="del">
          <ac:chgData name="Xuesu Xiao" userId="2da2dc19-76a6-42ca-a03e-a5becae5e7dc" providerId="ADAL" clId="{523628C2-A9A4-8145-BA34-1514A73B068E}" dt="2022-11-21T03:03:28.100" v="168"/>
          <ac:spMkLst>
            <pc:docMk/>
            <pc:sldMk cId="3958756202" sldId="621"/>
            <ac:spMk id="4" creationId="{B6FAFF7E-D323-EB4A-ACB6-E52A6473B549}"/>
          </ac:spMkLst>
        </pc:spChg>
      </pc:sldChg>
      <pc:sldChg chg="delSp modSp add mod">
        <pc:chgData name="Xuesu Xiao" userId="2da2dc19-76a6-42ca-a03e-a5becae5e7dc" providerId="ADAL" clId="{523628C2-A9A4-8145-BA34-1514A73B068E}" dt="2022-11-21T03:03:28.100" v="168"/>
        <pc:sldMkLst>
          <pc:docMk/>
          <pc:sldMk cId="1015937351" sldId="622"/>
        </pc:sldMkLst>
        <pc:spChg chg="mod">
          <ac:chgData name="Xuesu Xiao" userId="2da2dc19-76a6-42ca-a03e-a5becae5e7dc" providerId="ADAL" clId="{523628C2-A9A4-8145-BA34-1514A73B068E}" dt="2022-11-21T03:02:48.254" v="165" actId="27636"/>
          <ac:spMkLst>
            <pc:docMk/>
            <pc:sldMk cId="1015937351" sldId="622"/>
            <ac:spMk id="3" creationId="{0C14309E-6393-2F4E-8B26-F5A9BA75C719}"/>
          </ac:spMkLst>
        </pc:spChg>
        <pc:spChg chg="del">
          <ac:chgData name="Xuesu Xiao" userId="2da2dc19-76a6-42ca-a03e-a5becae5e7dc" providerId="ADAL" clId="{523628C2-A9A4-8145-BA34-1514A73B068E}" dt="2022-11-21T03:03:28.100" v="168"/>
          <ac:spMkLst>
            <pc:docMk/>
            <pc:sldMk cId="1015937351" sldId="622"/>
            <ac:spMk id="4" creationId="{B6FAFF7E-D323-EB4A-ACB6-E52A6473B549}"/>
          </ac:spMkLst>
        </pc:spChg>
      </pc:sldChg>
      <pc:sldChg chg="delSp modSp add mod">
        <pc:chgData name="Xuesu Xiao" userId="2da2dc19-76a6-42ca-a03e-a5becae5e7dc" providerId="ADAL" clId="{523628C2-A9A4-8145-BA34-1514A73B068E}" dt="2022-11-21T03:03:28.100" v="168"/>
        <pc:sldMkLst>
          <pc:docMk/>
          <pc:sldMk cId="177332611" sldId="623"/>
        </pc:sldMkLst>
        <pc:spChg chg="mod">
          <ac:chgData name="Xuesu Xiao" userId="2da2dc19-76a6-42ca-a03e-a5becae5e7dc" providerId="ADAL" clId="{523628C2-A9A4-8145-BA34-1514A73B068E}" dt="2022-11-21T03:02:47.428" v="141" actId="27636"/>
          <ac:spMkLst>
            <pc:docMk/>
            <pc:sldMk cId="177332611" sldId="623"/>
            <ac:spMk id="3" creationId="{88D82600-A887-8043-9C70-791ED47A2423}"/>
          </ac:spMkLst>
        </pc:spChg>
        <pc:spChg chg="del">
          <ac:chgData name="Xuesu Xiao" userId="2da2dc19-76a6-42ca-a03e-a5becae5e7dc" providerId="ADAL" clId="{523628C2-A9A4-8145-BA34-1514A73B068E}" dt="2022-11-21T03:03:28.100" v="168"/>
          <ac:spMkLst>
            <pc:docMk/>
            <pc:sldMk cId="177332611" sldId="623"/>
            <ac:spMk id="4" creationId="{D9F6E1C2-EA94-BB4C-A6F8-2A519823BC5B}"/>
          </ac:spMkLst>
        </pc:spChg>
      </pc:sldChg>
      <pc:sldChg chg="delSp add">
        <pc:chgData name="Xuesu Xiao" userId="2da2dc19-76a6-42ca-a03e-a5becae5e7dc" providerId="ADAL" clId="{523628C2-A9A4-8145-BA34-1514A73B068E}" dt="2022-11-21T03:03:28.100" v="168"/>
        <pc:sldMkLst>
          <pc:docMk/>
          <pc:sldMk cId="631002399" sldId="624"/>
        </pc:sldMkLst>
        <pc:spChg chg="del">
          <ac:chgData name="Xuesu Xiao" userId="2da2dc19-76a6-42ca-a03e-a5becae5e7dc" providerId="ADAL" clId="{523628C2-A9A4-8145-BA34-1514A73B068E}" dt="2022-11-21T03:03:28.100" v="168"/>
          <ac:spMkLst>
            <pc:docMk/>
            <pc:sldMk cId="631002399" sldId="624"/>
            <ac:spMk id="4" creationId="{0D450231-299D-1045-BAE0-AEBB48E16A73}"/>
          </ac:spMkLst>
        </pc:spChg>
      </pc:sldChg>
      <pc:sldChg chg="delSp add">
        <pc:chgData name="Xuesu Xiao" userId="2da2dc19-76a6-42ca-a03e-a5becae5e7dc" providerId="ADAL" clId="{523628C2-A9A4-8145-BA34-1514A73B068E}" dt="2022-11-21T03:03:28.100" v="168"/>
        <pc:sldMkLst>
          <pc:docMk/>
          <pc:sldMk cId="1939718814" sldId="625"/>
        </pc:sldMkLst>
        <pc:spChg chg="del">
          <ac:chgData name="Xuesu Xiao" userId="2da2dc19-76a6-42ca-a03e-a5becae5e7dc" providerId="ADAL" clId="{523628C2-A9A4-8145-BA34-1514A73B068E}" dt="2022-11-21T03:03:28.100" v="168"/>
          <ac:spMkLst>
            <pc:docMk/>
            <pc:sldMk cId="1939718814" sldId="625"/>
            <ac:spMk id="4" creationId="{A05080FE-2DD9-5442-947E-9A6910432C23}"/>
          </ac:spMkLst>
        </pc:spChg>
      </pc:sldChg>
      <pc:sldChg chg="delSp modSp add mod">
        <pc:chgData name="Xuesu Xiao" userId="2da2dc19-76a6-42ca-a03e-a5becae5e7dc" providerId="ADAL" clId="{523628C2-A9A4-8145-BA34-1514A73B068E}" dt="2022-11-21T03:03:28.100" v="168"/>
        <pc:sldMkLst>
          <pc:docMk/>
          <pc:sldMk cId="1909946279" sldId="626"/>
        </pc:sldMkLst>
        <pc:spChg chg="mod">
          <ac:chgData name="Xuesu Xiao" userId="2da2dc19-76a6-42ca-a03e-a5becae5e7dc" providerId="ADAL" clId="{523628C2-A9A4-8145-BA34-1514A73B068E}" dt="2022-11-21T03:02:47.534" v="143" actId="27636"/>
          <ac:spMkLst>
            <pc:docMk/>
            <pc:sldMk cId="1909946279" sldId="626"/>
            <ac:spMk id="3" creationId="{9A3A105B-8B21-4243-BFE6-3016095A5360}"/>
          </ac:spMkLst>
        </pc:spChg>
        <pc:spChg chg="del">
          <ac:chgData name="Xuesu Xiao" userId="2da2dc19-76a6-42ca-a03e-a5becae5e7dc" providerId="ADAL" clId="{523628C2-A9A4-8145-BA34-1514A73B068E}" dt="2022-11-21T03:03:28.100" v="168"/>
          <ac:spMkLst>
            <pc:docMk/>
            <pc:sldMk cId="1909946279" sldId="626"/>
            <ac:spMk id="4" creationId="{C448FE4B-CA19-4944-B582-06003296BE6B}"/>
          </ac:spMkLst>
        </pc:spChg>
      </pc:sldChg>
      <pc:sldChg chg="delSp add del">
        <pc:chgData name="Xuesu Xiao" userId="2da2dc19-76a6-42ca-a03e-a5becae5e7dc" providerId="ADAL" clId="{523628C2-A9A4-8145-BA34-1514A73B068E}" dt="2022-11-21T03:30:37.116" v="271" actId="2696"/>
        <pc:sldMkLst>
          <pc:docMk/>
          <pc:sldMk cId="809146311" sldId="627"/>
        </pc:sldMkLst>
        <pc:spChg chg="del">
          <ac:chgData name="Xuesu Xiao" userId="2da2dc19-76a6-42ca-a03e-a5becae5e7dc" providerId="ADAL" clId="{523628C2-A9A4-8145-BA34-1514A73B068E}" dt="2022-11-21T03:03:28.100" v="168"/>
          <ac:spMkLst>
            <pc:docMk/>
            <pc:sldMk cId="809146311" sldId="627"/>
            <ac:spMk id="4" creationId="{00E377FA-AEFA-B84D-A341-BC388936C828}"/>
          </ac:spMkLst>
        </pc:spChg>
      </pc:sldChg>
      <pc:sldChg chg="modSp add mod">
        <pc:chgData name="Xuesu Xiao" userId="2da2dc19-76a6-42ca-a03e-a5becae5e7dc" providerId="ADAL" clId="{523628C2-A9A4-8145-BA34-1514A73B068E}" dt="2022-11-21T03:22:31.812" v="246" actId="207"/>
        <pc:sldMkLst>
          <pc:docMk/>
          <pc:sldMk cId="935746747" sldId="628"/>
        </pc:sldMkLst>
        <pc:spChg chg="mod">
          <ac:chgData name="Xuesu Xiao" userId="2da2dc19-76a6-42ca-a03e-a5becae5e7dc" providerId="ADAL" clId="{523628C2-A9A4-8145-BA34-1514A73B068E}" dt="2022-11-21T03:22:31.812" v="246" actId="207"/>
          <ac:spMkLst>
            <pc:docMk/>
            <pc:sldMk cId="935746747" sldId="628"/>
            <ac:spMk id="3" creationId="{21A079CD-EE99-0D44-B63C-B16ADDCE14F2}"/>
          </ac:spMkLst>
        </pc:spChg>
      </pc:sldChg>
      <pc:sldChg chg="add">
        <pc:chgData name="Xuesu Xiao" userId="2da2dc19-76a6-42ca-a03e-a5becae5e7dc" providerId="ADAL" clId="{523628C2-A9A4-8145-BA34-1514A73B068E}" dt="2022-11-21T03:22:23.640" v="244"/>
        <pc:sldMkLst>
          <pc:docMk/>
          <pc:sldMk cId="140996421" sldId="629"/>
        </pc:sldMkLst>
      </pc:sldChg>
      <pc:sldChg chg="modSp add mod">
        <pc:chgData name="Xuesu Xiao" userId="2da2dc19-76a6-42ca-a03e-a5becae5e7dc" providerId="ADAL" clId="{523628C2-A9A4-8145-BA34-1514A73B068E}" dt="2022-11-21T03:24:51.332" v="254" actId="207"/>
        <pc:sldMkLst>
          <pc:docMk/>
          <pc:sldMk cId="118097217" sldId="630"/>
        </pc:sldMkLst>
        <pc:spChg chg="mod">
          <ac:chgData name="Xuesu Xiao" userId="2da2dc19-76a6-42ca-a03e-a5becae5e7dc" providerId="ADAL" clId="{523628C2-A9A4-8145-BA34-1514A73B068E}" dt="2022-11-21T03:24:51.332" v="254" actId="207"/>
          <ac:spMkLst>
            <pc:docMk/>
            <pc:sldMk cId="118097217" sldId="630"/>
            <ac:spMk id="3" creationId="{0C14309E-6393-2F4E-8B26-F5A9BA75C719}"/>
          </ac:spMkLst>
        </pc:spChg>
      </pc:sldChg>
      <pc:sldChg chg="add">
        <pc:chgData name="Xuesu Xiao" userId="2da2dc19-76a6-42ca-a03e-a5becae5e7dc" providerId="ADAL" clId="{523628C2-A9A4-8145-BA34-1514A73B068E}" dt="2022-11-21T03:24:39.666" v="252"/>
        <pc:sldMkLst>
          <pc:docMk/>
          <pc:sldMk cId="3011194966" sldId="631"/>
        </pc:sldMkLst>
      </pc:sldChg>
      <pc:sldChg chg="addSp delSp modSp add del mod">
        <pc:chgData name="Xuesu Xiao" userId="2da2dc19-76a6-42ca-a03e-a5becae5e7dc" providerId="ADAL" clId="{523628C2-A9A4-8145-BA34-1514A73B068E}" dt="2022-11-21T03:08:22.548" v="217" actId="2696"/>
        <pc:sldMkLst>
          <pc:docMk/>
          <pc:sldMk cId="406419410" sldId="729"/>
        </pc:sldMkLst>
        <pc:spChg chg="add del mod">
          <ac:chgData name="Xuesu Xiao" userId="2da2dc19-76a6-42ca-a03e-a5becae5e7dc" providerId="ADAL" clId="{523628C2-A9A4-8145-BA34-1514A73B068E}" dt="2022-11-21T03:04:11.828" v="211" actId="478"/>
          <ac:spMkLst>
            <pc:docMk/>
            <pc:sldMk cId="406419410" sldId="729"/>
            <ac:spMk id="3" creationId="{56472CE2-810B-00D7-FDE9-FA8A05585E17}"/>
          </ac:spMkLst>
        </pc:spChg>
        <pc:spChg chg="del">
          <ac:chgData name="Xuesu Xiao" userId="2da2dc19-76a6-42ca-a03e-a5becae5e7dc" providerId="ADAL" clId="{523628C2-A9A4-8145-BA34-1514A73B068E}" dt="2022-11-21T03:03:28.100" v="168"/>
          <ac:spMkLst>
            <pc:docMk/>
            <pc:sldMk cId="406419410" sldId="729"/>
            <ac:spMk id="4" creationId="{A1A25C56-31B4-9F47-80BC-6E35216C6DE1}"/>
          </ac:spMkLst>
        </pc:spChg>
        <pc:spChg chg="mod">
          <ac:chgData name="Xuesu Xiao" userId="2da2dc19-76a6-42ca-a03e-a5becae5e7dc" providerId="ADAL" clId="{523628C2-A9A4-8145-BA34-1514A73B068E}" dt="2022-11-21T03:04:05.316" v="209" actId="20577"/>
          <ac:spMkLst>
            <pc:docMk/>
            <pc:sldMk cId="406419410" sldId="729"/>
            <ac:spMk id="6" creationId="{659E5B1E-A637-0A96-1788-E9CB3217D4A8}"/>
          </ac:spMkLst>
        </pc:spChg>
        <pc:spChg chg="del">
          <ac:chgData name="Xuesu Xiao" userId="2da2dc19-76a6-42ca-a03e-a5becae5e7dc" providerId="ADAL" clId="{523628C2-A9A4-8145-BA34-1514A73B068E}" dt="2022-11-21T03:04:09.181" v="210" actId="478"/>
          <ac:spMkLst>
            <pc:docMk/>
            <pc:sldMk cId="406419410" sldId="729"/>
            <ac:spMk id="7" creationId="{75204C1B-3CCA-0BF0-6451-E6B23328A1FD}"/>
          </ac:spMkLst>
        </pc:spChg>
      </pc:sldChg>
      <pc:sldChg chg="del">
        <pc:chgData name="Xuesu Xiao" userId="2da2dc19-76a6-42ca-a03e-a5becae5e7dc" providerId="ADAL" clId="{523628C2-A9A4-8145-BA34-1514A73B068E}" dt="2022-11-21T03:02:34.104" v="95" actId="2696"/>
        <pc:sldMkLst>
          <pc:docMk/>
          <pc:sldMk cId="399230664" sldId="749"/>
        </pc:sldMkLst>
      </pc:sldChg>
      <pc:sldChg chg="del">
        <pc:chgData name="Xuesu Xiao" userId="2da2dc19-76a6-42ca-a03e-a5becae5e7dc" providerId="ADAL" clId="{523628C2-A9A4-8145-BA34-1514A73B068E}" dt="2022-11-21T03:02:33.858" v="51" actId="2696"/>
        <pc:sldMkLst>
          <pc:docMk/>
          <pc:sldMk cId="3279236926" sldId="759"/>
        </pc:sldMkLst>
      </pc:sldChg>
      <pc:sldChg chg="del">
        <pc:chgData name="Xuesu Xiao" userId="2da2dc19-76a6-42ca-a03e-a5becae5e7dc" providerId="ADAL" clId="{523628C2-A9A4-8145-BA34-1514A73B068E}" dt="2022-11-21T03:02:33.470" v="18" actId="2696"/>
        <pc:sldMkLst>
          <pc:docMk/>
          <pc:sldMk cId="1570198070" sldId="760"/>
        </pc:sldMkLst>
      </pc:sldChg>
      <pc:sldChg chg="del">
        <pc:chgData name="Xuesu Xiao" userId="2da2dc19-76a6-42ca-a03e-a5becae5e7dc" providerId="ADAL" clId="{523628C2-A9A4-8145-BA34-1514A73B068E}" dt="2022-11-21T03:02:34.063" v="86" actId="2696"/>
        <pc:sldMkLst>
          <pc:docMk/>
          <pc:sldMk cId="2181543384" sldId="761"/>
        </pc:sldMkLst>
      </pc:sldChg>
      <pc:sldChg chg="del">
        <pc:chgData name="Xuesu Xiao" userId="2da2dc19-76a6-42ca-a03e-a5becae5e7dc" providerId="ADAL" clId="{523628C2-A9A4-8145-BA34-1514A73B068E}" dt="2022-11-21T03:02:33.824" v="46" actId="2696"/>
        <pc:sldMkLst>
          <pc:docMk/>
          <pc:sldMk cId="2420217044" sldId="762"/>
        </pc:sldMkLst>
      </pc:sldChg>
      <pc:sldChg chg="del">
        <pc:chgData name="Xuesu Xiao" userId="2da2dc19-76a6-42ca-a03e-a5becae5e7dc" providerId="ADAL" clId="{523628C2-A9A4-8145-BA34-1514A73B068E}" dt="2022-11-21T03:02:33.998" v="71" actId="2696"/>
        <pc:sldMkLst>
          <pc:docMk/>
          <pc:sldMk cId="3724292642" sldId="763"/>
        </pc:sldMkLst>
      </pc:sldChg>
      <pc:sldChg chg="del">
        <pc:chgData name="Xuesu Xiao" userId="2da2dc19-76a6-42ca-a03e-a5becae5e7dc" providerId="ADAL" clId="{523628C2-A9A4-8145-BA34-1514A73B068E}" dt="2022-11-21T03:02:33.694" v="33" actId="2696"/>
        <pc:sldMkLst>
          <pc:docMk/>
          <pc:sldMk cId="3204485383" sldId="764"/>
        </pc:sldMkLst>
      </pc:sldChg>
      <pc:sldChg chg="del">
        <pc:chgData name="Xuesu Xiao" userId="2da2dc19-76a6-42ca-a03e-a5becae5e7dc" providerId="ADAL" clId="{523628C2-A9A4-8145-BA34-1514A73B068E}" dt="2022-11-21T03:02:33.656" v="30" actId="2696"/>
        <pc:sldMkLst>
          <pc:docMk/>
          <pc:sldMk cId="2416894746" sldId="765"/>
        </pc:sldMkLst>
      </pc:sldChg>
      <pc:sldChg chg="del">
        <pc:chgData name="Xuesu Xiao" userId="2da2dc19-76a6-42ca-a03e-a5becae5e7dc" providerId="ADAL" clId="{523628C2-A9A4-8145-BA34-1514A73B068E}" dt="2022-11-21T03:02:33.926" v="63" actId="2696"/>
        <pc:sldMkLst>
          <pc:docMk/>
          <pc:sldMk cId="2354613012" sldId="766"/>
        </pc:sldMkLst>
      </pc:sldChg>
      <pc:sldChg chg="del">
        <pc:chgData name="Xuesu Xiao" userId="2da2dc19-76a6-42ca-a03e-a5becae5e7dc" providerId="ADAL" clId="{523628C2-A9A4-8145-BA34-1514A73B068E}" dt="2022-11-21T03:02:34.279" v="105" actId="2696"/>
        <pc:sldMkLst>
          <pc:docMk/>
          <pc:sldMk cId="352231537" sldId="767"/>
        </pc:sldMkLst>
      </pc:sldChg>
      <pc:sldChg chg="del">
        <pc:chgData name="Xuesu Xiao" userId="2da2dc19-76a6-42ca-a03e-a5becae5e7dc" providerId="ADAL" clId="{523628C2-A9A4-8145-BA34-1514A73B068E}" dt="2022-11-21T03:02:33.881" v="58" actId="2696"/>
        <pc:sldMkLst>
          <pc:docMk/>
          <pc:sldMk cId="1333553963" sldId="768"/>
        </pc:sldMkLst>
      </pc:sldChg>
      <pc:sldChg chg="del">
        <pc:chgData name="Xuesu Xiao" userId="2da2dc19-76a6-42ca-a03e-a5becae5e7dc" providerId="ADAL" clId="{523628C2-A9A4-8145-BA34-1514A73B068E}" dt="2022-11-21T03:02:33.826" v="48" actId="2696"/>
        <pc:sldMkLst>
          <pc:docMk/>
          <pc:sldMk cId="1066487611" sldId="769"/>
        </pc:sldMkLst>
      </pc:sldChg>
      <pc:sldChg chg="del">
        <pc:chgData name="Xuesu Xiao" userId="2da2dc19-76a6-42ca-a03e-a5becae5e7dc" providerId="ADAL" clId="{523628C2-A9A4-8145-BA34-1514A73B068E}" dt="2022-11-21T03:02:33.486" v="22" actId="2696"/>
        <pc:sldMkLst>
          <pc:docMk/>
          <pc:sldMk cId="2256916421" sldId="770"/>
        </pc:sldMkLst>
      </pc:sldChg>
      <pc:sldChg chg="del">
        <pc:chgData name="Xuesu Xiao" userId="2da2dc19-76a6-42ca-a03e-a5becae5e7dc" providerId="ADAL" clId="{523628C2-A9A4-8145-BA34-1514A73B068E}" dt="2022-11-21T03:02:33.784" v="43" actId="2696"/>
        <pc:sldMkLst>
          <pc:docMk/>
          <pc:sldMk cId="1149648041" sldId="771"/>
        </pc:sldMkLst>
      </pc:sldChg>
      <pc:sldChg chg="del">
        <pc:chgData name="Xuesu Xiao" userId="2da2dc19-76a6-42ca-a03e-a5becae5e7dc" providerId="ADAL" clId="{523628C2-A9A4-8145-BA34-1514A73B068E}" dt="2022-11-21T03:02:34.314" v="110" actId="2696"/>
        <pc:sldMkLst>
          <pc:docMk/>
          <pc:sldMk cId="2042255551" sldId="772"/>
        </pc:sldMkLst>
      </pc:sldChg>
      <pc:sldChg chg="del">
        <pc:chgData name="Xuesu Xiao" userId="2da2dc19-76a6-42ca-a03e-a5becae5e7dc" providerId="ADAL" clId="{523628C2-A9A4-8145-BA34-1514A73B068E}" dt="2022-11-21T03:02:33.933" v="65" actId="2696"/>
        <pc:sldMkLst>
          <pc:docMk/>
          <pc:sldMk cId="397920766" sldId="773"/>
        </pc:sldMkLst>
      </pc:sldChg>
      <pc:sldChg chg="del">
        <pc:chgData name="Xuesu Xiao" userId="2da2dc19-76a6-42ca-a03e-a5becae5e7dc" providerId="ADAL" clId="{523628C2-A9A4-8145-BA34-1514A73B068E}" dt="2022-11-21T03:02:33.463" v="16" actId="2696"/>
        <pc:sldMkLst>
          <pc:docMk/>
          <pc:sldMk cId="898903190" sldId="774"/>
        </pc:sldMkLst>
      </pc:sldChg>
      <pc:sldChg chg="del">
        <pc:chgData name="Xuesu Xiao" userId="2da2dc19-76a6-42ca-a03e-a5becae5e7dc" providerId="ADAL" clId="{523628C2-A9A4-8145-BA34-1514A73B068E}" dt="2022-11-21T03:02:33.525" v="28" actId="2696"/>
        <pc:sldMkLst>
          <pc:docMk/>
          <pc:sldMk cId="3004075723" sldId="775"/>
        </pc:sldMkLst>
      </pc:sldChg>
      <pc:sldChg chg="del">
        <pc:chgData name="Xuesu Xiao" userId="2da2dc19-76a6-42ca-a03e-a5becae5e7dc" providerId="ADAL" clId="{523628C2-A9A4-8145-BA34-1514A73B068E}" dt="2022-11-21T03:02:33.711" v="36" actId="2696"/>
        <pc:sldMkLst>
          <pc:docMk/>
          <pc:sldMk cId="675301323" sldId="776"/>
        </pc:sldMkLst>
      </pc:sldChg>
      <pc:sldChg chg="del">
        <pc:chgData name="Xuesu Xiao" userId="2da2dc19-76a6-42ca-a03e-a5becae5e7dc" providerId="ADAL" clId="{523628C2-A9A4-8145-BA34-1514A73B068E}" dt="2022-11-21T03:02:33.462" v="15" actId="2696"/>
        <pc:sldMkLst>
          <pc:docMk/>
          <pc:sldMk cId="1342381311" sldId="777"/>
        </pc:sldMkLst>
      </pc:sldChg>
      <pc:sldChg chg="del">
        <pc:chgData name="Xuesu Xiao" userId="2da2dc19-76a6-42ca-a03e-a5becae5e7dc" providerId="ADAL" clId="{523628C2-A9A4-8145-BA34-1514A73B068E}" dt="2022-11-21T03:02:33.369" v="10" actId="2696"/>
        <pc:sldMkLst>
          <pc:docMk/>
          <pc:sldMk cId="2521019674" sldId="778"/>
        </pc:sldMkLst>
      </pc:sldChg>
      <pc:sldChg chg="del">
        <pc:chgData name="Xuesu Xiao" userId="2da2dc19-76a6-42ca-a03e-a5becae5e7dc" providerId="ADAL" clId="{523628C2-A9A4-8145-BA34-1514A73B068E}" dt="2022-11-21T03:02:34.064" v="87" actId="2696"/>
        <pc:sldMkLst>
          <pc:docMk/>
          <pc:sldMk cId="4120953581" sldId="779"/>
        </pc:sldMkLst>
      </pc:sldChg>
      <pc:sldChg chg="del">
        <pc:chgData name="Xuesu Xiao" userId="2da2dc19-76a6-42ca-a03e-a5becae5e7dc" providerId="ADAL" clId="{523628C2-A9A4-8145-BA34-1514A73B068E}" dt="2022-11-21T03:02:33.828" v="49" actId="2696"/>
        <pc:sldMkLst>
          <pc:docMk/>
          <pc:sldMk cId="1055152835" sldId="780"/>
        </pc:sldMkLst>
      </pc:sldChg>
      <pc:sldChg chg="del">
        <pc:chgData name="Xuesu Xiao" userId="2da2dc19-76a6-42ca-a03e-a5becae5e7dc" providerId="ADAL" clId="{523628C2-A9A4-8145-BA34-1514A73B068E}" dt="2022-11-21T03:02:33.970" v="70" actId="2696"/>
        <pc:sldMkLst>
          <pc:docMk/>
          <pc:sldMk cId="4058490007" sldId="781"/>
        </pc:sldMkLst>
      </pc:sldChg>
      <pc:sldChg chg="del">
        <pc:chgData name="Xuesu Xiao" userId="2da2dc19-76a6-42ca-a03e-a5becae5e7dc" providerId="ADAL" clId="{523628C2-A9A4-8145-BA34-1514A73B068E}" dt="2022-11-21T03:02:33.882" v="59" actId="2696"/>
        <pc:sldMkLst>
          <pc:docMk/>
          <pc:sldMk cId="2339554415" sldId="782"/>
        </pc:sldMkLst>
      </pc:sldChg>
      <pc:sldChg chg="del">
        <pc:chgData name="Xuesu Xiao" userId="2da2dc19-76a6-42ca-a03e-a5becae5e7dc" providerId="ADAL" clId="{523628C2-A9A4-8145-BA34-1514A73B068E}" dt="2022-11-21T03:02:34.023" v="77" actId="2696"/>
        <pc:sldMkLst>
          <pc:docMk/>
          <pc:sldMk cId="2261796367" sldId="783"/>
        </pc:sldMkLst>
      </pc:sldChg>
      <pc:sldChg chg="del">
        <pc:chgData name="Xuesu Xiao" userId="2da2dc19-76a6-42ca-a03e-a5becae5e7dc" providerId="ADAL" clId="{523628C2-A9A4-8145-BA34-1514A73B068E}" dt="2022-11-21T03:02:33.873" v="55" actId="2696"/>
        <pc:sldMkLst>
          <pc:docMk/>
          <pc:sldMk cId="519060380" sldId="784"/>
        </pc:sldMkLst>
      </pc:sldChg>
      <pc:sldChg chg="del">
        <pc:chgData name="Xuesu Xiao" userId="2da2dc19-76a6-42ca-a03e-a5becae5e7dc" providerId="ADAL" clId="{523628C2-A9A4-8145-BA34-1514A73B068E}" dt="2022-11-21T03:02:33.362" v="8" actId="2696"/>
        <pc:sldMkLst>
          <pc:docMk/>
          <pc:sldMk cId="3026593043" sldId="785"/>
        </pc:sldMkLst>
      </pc:sldChg>
      <pc:sldChg chg="del">
        <pc:chgData name="Xuesu Xiao" userId="2da2dc19-76a6-42ca-a03e-a5becae5e7dc" providerId="ADAL" clId="{523628C2-A9A4-8145-BA34-1514A73B068E}" dt="2022-11-21T03:02:34.140" v="103" actId="2696"/>
        <pc:sldMkLst>
          <pc:docMk/>
          <pc:sldMk cId="1229076898" sldId="786"/>
        </pc:sldMkLst>
      </pc:sldChg>
      <pc:sldChg chg="del">
        <pc:chgData name="Xuesu Xiao" userId="2da2dc19-76a6-42ca-a03e-a5becae5e7dc" providerId="ADAL" clId="{523628C2-A9A4-8145-BA34-1514A73B068E}" dt="2022-11-21T03:02:34.078" v="88" actId="2696"/>
        <pc:sldMkLst>
          <pc:docMk/>
          <pc:sldMk cId="1237600140" sldId="787"/>
        </pc:sldMkLst>
      </pc:sldChg>
      <pc:sldChg chg="del">
        <pc:chgData name="Xuesu Xiao" userId="2da2dc19-76a6-42ca-a03e-a5becae5e7dc" providerId="ADAL" clId="{523628C2-A9A4-8145-BA34-1514A73B068E}" dt="2022-11-21T03:02:33.804" v="45" actId="2696"/>
        <pc:sldMkLst>
          <pc:docMk/>
          <pc:sldMk cId="2822193901" sldId="788"/>
        </pc:sldMkLst>
      </pc:sldChg>
      <pc:sldChg chg="del">
        <pc:chgData name="Xuesu Xiao" userId="2da2dc19-76a6-42ca-a03e-a5becae5e7dc" providerId="ADAL" clId="{523628C2-A9A4-8145-BA34-1514A73B068E}" dt="2022-11-21T03:02:33.969" v="69" actId="2696"/>
        <pc:sldMkLst>
          <pc:docMk/>
          <pc:sldMk cId="1909020839" sldId="789"/>
        </pc:sldMkLst>
      </pc:sldChg>
      <pc:sldChg chg="del">
        <pc:chgData name="Xuesu Xiao" userId="2da2dc19-76a6-42ca-a03e-a5becae5e7dc" providerId="ADAL" clId="{523628C2-A9A4-8145-BA34-1514A73B068E}" dt="2022-11-21T03:02:33.341" v="6" actId="2696"/>
        <pc:sldMkLst>
          <pc:docMk/>
          <pc:sldMk cId="368852444" sldId="790"/>
        </pc:sldMkLst>
      </pc:sldChg>
      <pc:sldChg chg="del">
        <pc:chgData name="Xuesu Xiao" userId="2da2dc19-76a6-42ca-a03e-a5becae5e7dc" providerId="ADAL" clId="{523628C2-A9A4-8145-BA34-1514A73B068E}" dt="2022-11-21T03:02:33.968" v="68" actId="2696"/>
        <pc:sldMkLst>
          <pc:docMk/>
          <pc:sldMk cId="3094331667" sldId="791"/>
        </pc:sldMkLst>
      </pc:sldChg>
      <pc:sldChg chg="del">
        <pc:chgData name="Xuesu Xiao" userId="2da2dc19-76a6-42ca-a03e-a5becae5e7dc" providerId="ADAL" clId="{523628C2-A9A4-8145-BA34-1514A73B068E}" dt="2022-11-21T03:02:34.153" v="104" actId="2696"/>
        <pc:sldMkLst>
          <pc:docMk/>
          <pc:sldMk cId="1006973269" sldId="792"/>
        </pc:sldMkLst>
      </pc:sldChg>
      <pc:sldChg chg="del">
        <pc:chgData name="Xuesu Xiao" userId="2da2dc19-76a6-42ca-a03e-a5becae5e7dc" providerId="ADAL" clId="{523628C2-A9A4-8145-BA34-1514A73B068E}" dt="2022-11-21T03:02:34.307" v="108" actId="2696"/>
        <pc:sldMkLst>
          <pc:docMk/>
          <pc:sldMk cId="581234379" sldId="793"/>
        </pc:sldMkLst>
      </pc:sldChg>
      <pc:sldChg chg="del">
        <pc:chgData name="Xuesu Xiao" userId="2da2dc19-76a6-42ca-a03e-a5becae5e7dc" providerId="ADAL" clId="{523628C2-A9A4-8145-BA34-1514A73B068E}" dt="2022-11-21T03:02:33.712" v="37" actId="2696"/>
        <pc:sldMkLst>
          <pc:docMk/>
          <pc:sldMk cId="2206485089" sldId="794"/>
        </pc:sldMkLst>
      </pc:sldChg>
      <pc:sldChg chg="del">
        <pc:chgData name="Xuesu Xiao" userId="2da2dc19-76a6-42ca-a03e-a5becae5e7dc" providerId="ADAL" clId="{523628C2-A9A4-8145-BA34-1514A73B068E}" dt="2022-11-21T03:02:33.955" v="66" actId="2696"/>
        <pc:sldMkLst>
          <pc:docMk/>
          <pc:sldMk cId="624191621" sldId="795"/>
        </pc:sldMkLst>
      </pc:sldChg>
      <pc:sldChg chg="del">
        <pc:chgData name="Xuesu Xiao" userId="2da2dc19-76a6-42ca-a03e-a5becae5e7dc" providerId="ADAL" clId="{523628C2-A9A4-8145-BA34-1514A73B068E}" dt="2022-11-21T03:02:33.506" v="23" actId="2696"/>
        <pc:sldMkLst>
          <pc:docMk/>
          <pc:sldMk cId="2695284714" sldId="796"/>
        </pc:sldMkLst>
      </pc:sldChg>
      <pc:sldChg chg="del">
        <pc:chgData name="Xuesu Xiao" userId="2da2dc19-76a6-42ca-a03e-a5becae5e7dc" providerId="ADAL" clId="{523628C2-A9A4-8145-BA34-1514A73B068E}" dt="2022-11-21T03:02:33.316" v="2" actId="2696"/>
        <pc:sldMkLst>
          <pc:docMk/>
          <pc:sldMk cId="3349624887" sldId="797"/>
        </pc:sldMkLst>
      </pc:sldChg>
      <pc:sldChg chg="del">
        <pc:chgData name="Xuesu Xiao" userId="2da2dc19-76a6-42ca-a03e-a5becae5e7dc" providerId="ADAL" clId="{523628C2-A9A4-8145-BA34-1514A73B068E}" dt="2022-11-21T03:02:34.099" v="93" actId="2696"/>
        <pc:sldMkLst>
          <pc:docMk/>
          <pc:sldMk cId="2112095181" sldId="798"/>
        </pc:sldMkLst>
      </pc:sldChg>
      <pc:sldChg chg="del">
        <pc:chgData name="Xuesu Xiao" userId="2da2dc19-76a6-42ca-a03e-a5becae5e7dc" providerId="ADAL" clId="{523628C2-A9A4-8145-BA34-1514A73B068E}" dt="2022-11-21T03:02:34.030" v="80" actId="2696"/>
        <pc:sldMkLst>
          <pc:docMk/>
          <pc:sldMk cId="2131878931" sldId="799"/>
        </pc:sldMkLst>
      </pc:sldChg>
      <pc:sldChg chg="del">
        <pc:chgData name="Xuesu Xiao" userId="2da2dc19-76a6-42ca-a03e-a5becae5e7dc" providerId="ADAL" clId="{523628C2-A9A4-8145-BA34-1514A73B068E}" dt="2022-11-21T03:02:33.709" v="35" actId="2696"/>
        <pc:sldMkLst>
          <pc:docMk/>
          <pc:sldMk cId="1096451165" sldId="800"/>
        </pc:sldMkLst>
      </pc:sldChg>
      <pc:sldChg chg="del">
        <pc:chgData name="Xuesu Xiao" userId="2da2dc19-76a6-42ca-a03e-a5becae5e7dc" providerId="ADAL" clId="{523628C2-A9A4-8145-BA34-1514A73B068E}" dt="2022-11-21T03:02:33.903" v="62" actId="2696"/>
        <pc:sldMkLst>
          <pc:docMk/>
          <pc:sldMk cId="3333336509" sldId="801"/>
        </pc:sldMkLst>
      </pc:sldChg>
      <pc:sldChg chg="del">
        <pc:chgData name="Xuesu Xiao" userId="2da2dc19-76a6-42ca-a03e-a5becae5e7dc" providerId="ADAL" clId="{523628C2-A9A4-8145-BA34-1514A73B068E}" dt="2022-11-21T03:02:33.372" v="11" actId="2696"/>
        <pc:sldMkLst>
          <pc:docMk/>
          <pc:sldMk cId="1068949933" sldId="802"/>
        </pc:sldMkLst>
      </pc:sldChg>
      <pc:sldChg chg="del">
        <pc:chgData name="Xuesu Xiao" userId="2da2dc19-76a6-42ca-a03e-a5becae5e7dc" providerId="ADAL" clId="{523628C2-A9A4-8145-BA34-1514A73B068E}" dt="2022-11-21T03:02:34.360" v="115" actId="2696"/>
        <pc:sldMkLst>
          <pc:docMk/>
          <pc:sldMk cId="2065640461" sldId="803"/>
        </pc:sldMkLst>
      </pc:sldChg>
      <pc:sldChg chg="del">
        <pc:chgData name="Xuesu Xiao" userId="2da2dc19-76a6-42ca-a03e-a5becae5e7dc" providerId="ADAL" clId="{523628C2-A9A4-8145-BA34-1514A73B068E}" dt="2022-11-21T03:02:34.140" v="102" actId="2696"/>
        <pc:sldMkLst>
          <pc:docMk/>
          <pc:sldMk cId="3593095198" sldId="804"/>
        </pc:sldMkLst>
      </pc:sldChg>
      <pc:sldChg chg="del">
        <pc:chgData name="Xuesu Xiao" userId="2da2dc19-76a6-42ca-a03e-a5becae5e7dc" providerId="ADAL" clId="{523628C2-A9A4-8145-BA34-1514A73B068E}" dt="2022-11-21T03:02:34.037" v="81" actId="2696"/>
        <pc:sldMkLst>
          <pc:docMk/>
          <pc:sldMk cId="1829452276" sldId="805"/>
        </pc:sldMkLst>
      </pc:sldChg>
      <pc:sldChg chg="del">
        <pc:chgData name="Xuesu Xiao" userId="2da2dc19-76a6-42ca-a03e-a5becae5e7dc" providerId="ADAL" clId="{523628C2-A9A4-8145-BA34-1514A73B068E}" dt="2022-11-21T03:02:33.514" v="24" actId="2696"/>
        <pc:sldMkLst>
          <pc:docMk/>
          <pc:sldMk cId="477156878" sldId="806"/>
        </pc:sldMkLst>
      </pc:sldChg>
      <pc:sldChg chg="del">
        <pc:chgData name="Xuesu Xiao" userId="2da2dc19-76a6-42ca-a03e-a5becae5e7dc" providerId="ADAL" clId="{523628C2-A9A4-8145-BA34-1514A73B068E}" dt="2022-11-21T03:02:34.103" v="94" actId="2696"/>
        <pc:sldMkLst>
          <pc:docMk/>
          <pc:sldMk cId="2968485136" sldId="807"/>
        </pc:sldMkLst>
      </pc:sldChg>
      <pc:sldChg chg="del">
        <pc:chgData name="Xuesu Xiao" userId="2da2dc19-76a6-42ca-a03e-a5becae5e7dc" providerId="ADAL" clId="{523628C2-A9A4-8145-BA34-1514A73B068E}" dt="2022-11-21T03:02:33.865" v="54" actId="2696"/>
        <pc:sldMkLst>
          <pc:docMk/>
          <pc:sldMk cId="502920773" sldId="808"/>
        </pc:sldMkLst>
      </pc:sldChg>
      <pc:sldChg chg="del">
        <pc:chgData name="Xuesu Xiao" userId="2da2dc19-76a6-42ca-a03e-a5becae5e7dc" providerId="ADAL" clId="{523628C2-A9A4-8145-BA34-1514A73B068E}" dt="2022-11-21T03:02:34.126" v="98" actId="2696"/>
        <pc:sldMkLst>
          <pc:docMk/>
          <pc:sldMk cId="2683761941" sldId="809"/>
        </pc:sldMkLst>
      </pc:sldChg>
      <pc:sldChg chg="del">
        <pc:chgData name="Xuesu Xiao" userId="2da2dc19-76a6-42ca-a03e-a5becae5e7dc" providerId="ADAL" clId="{523628C2-A9A4-8145-BA34-1514A73B068E}" dt="2022-11-21T03:02:33.360" v="7" actId="2696"/>
        <pc:sldMkLst>
          <pc:docMk/>
          <pc:sldMk cId="270538143" sldId="810"/>
        </pc:sldMkLst>
      </pc:sldChg>
      <pc:sldChg chg="del">
        <pc:chgData name="Xuesu Xiao" userId="2da2dc19-76a6-42ca-a03e-a5becae5e7dc" providerId="ADAL" clId="{523628C2-A9A4-8145-BA34-1514A73B068E}" dt="2022-11-21T03:02:33.783" v="42" actId="2696"/>
        <pc:sldMkLst>
          <pc:docMk/>
          <pc:sldMk cId="57444847" sldId="811"/>
        </pc:sldMkLst>
      </pc:sldChg>
      <pc:sldChg chg="del">
        <pc:chgData name="Xuesu Xiao" userId="2da2dc19-76a6-42ca-a03e-a5becae5e7dc" providerId="ADAL" clId="{523628C2-A9A4-8145-BA34-1514A73B068E}" dt="2022-11-21T03:02:33.881" v="57" actId="2696"/>
        <pc:sldMkLst>
          <pc:docMk/>
          <pc:sldMk cId="2246481518" sldId="812"/>
        </pc:sldMkLst>
      </pc:sldChg>
      <pc:sldChg chg="del">
        <pc:chgData name="Xuesu Xiao" userId="2da2dc19-76a6-42ca-a03e-a5becae5e7dc" providerId="ADAL" clId="{523628C2-A9A4-8145-BA34-1514A73B068E}" dt="2022-11-21T03:02:34.351" v="113" actId="2696"/>
        <pc:sldMkLst>
          <pc:docMk/>
          <pc:sldMk cId="786542814" sldId="813"/>
        </pc:sldMkLst>
      </pc:sldChg>
      <pc:sldChg chg="del">
        <pc:chgData name="Xuesu Xiao" userId="2da2dc19-76a6-42ca-a03e-a5becae5e7dc" providerId="ADAL" clId="{523628C2-A9A4-8145-BA34-1514A73B068E}" dt="2022-11-21T03:02:34.008" v="73" actId="2696"/>
        <pc:sldMkLst>
          <pc:docMk/>
          <pc:sldMk cId="3595118211" sldId="814"/>
        </pc:sldMkLst>
      </pc:sldChg>
      <pc:sldChg chg="del">
        <pc:chgData name="Xuesu Xiao" userId="2da2dc19-76a6-42ca-a03e-a5becae5e7dc" providerId="ADAL" clId="{523628C2-A9A4-8145-BA34-1514A73B068E}" dt="2022-11-21T03:02:33.379" v="12" actId="2696"/>
        <pc:sldMkLst>
          <pc:docMk/>
          <pc:sldMk cId="1557495882" sldId="815"/>
        </pc:sldMkLst>
      </pc:sldChg>
      <pc:sldChg chg="del">
        <pc:chgData name="Xuesu Xiao" userId="2da2dc19-76a6-42ca-a03e-a5becae5e7dc" providerId="ADAL" clId="{523628C2-A9A4-8145-BA34-1514A73B068E}" dt="2022-11-21T03:02:34.017" v="75" actId="2696"/>
        <pc:sldMkLst>
          <pc:docMk/>
          <pc:sldMk cId="1881224721" sldId="816"/>
        </pc:sldMkLst>
      </pc:sldChg>
      <pc:sldChg chg="del">
        <pc:chgData name="Xuesu Xiao" userId="2da2dc19-76a6-42ca-a03e-a5becae5e7dc" providerId="ADAL" clId="{523628C2-A9A4-8145-BA34-1514A73B068E}" dt="2022-11-21T03:02:33.390" v="14" actId="2696"/>
        <pc:sldMkLst>
          <pc:docMk/>
          <pc:sldMk cId="535225651" sldId="817"/>
        </pc:sldMkLst>
      </pc:sldChg>
      <pc:sldChg chg="del">
        <pc:chgData name="Xuesu Xiao" userId="2da2dc19-76a6-42ca-a03e-a5becae5e7dc" providerId="ADAL" clId="{523628C2-A9A4-8145-BA34-1514A73B068E}" dt="2022-11-21T03:02:33.713" v="38" actId="2696"/>
        <pc:sldMkLst>
          <pc:docMk/>
          <pc:sldMk cId="4158317991" sldId="819"/>
        </pc:sldMkLst>
      </pc:sldChg>
      <pc:sldChg chg="del">
        <pc:chgData name="Xuesu Xiao" userId="2da2dc19-76a6-42ca-a03e-a5becae5e7dc" providerId="ADAL" clId="{523628C2-A9A4-8145-BA34-1514A73B068E}" dt="2022-11-21T03:02:34.387" v="120" actId="2696"/>
        <pc:sldMkLst>
          <pc:docMk/>
          <pc:sldMk cId="3291144416" sldId="820"/>
        </pc:sldMkLst>
      </pc:sldChg>
      <pc:sldChg chg="del">
        <pc:chgData name="Xuesu Xiao" userId="2da2dc19-76a6-42ca-a03e-a5becae5e7dc" providerId="ADAL" clId="{523628C2-A9A4-8145-BA34-1514A73B068E}" dt="2022-11-21T03:02:33.859" v="52" actId="2696"/>
        <pc:sldMkLst>
          <pc:docMk/>
          <pc:sldMk cId="4032915342" sldId="822"/>
        </pc:sldMkLst>
      </pc:sldChg>
      <pc:sldChg chg="del">
        <pc:chgData name="Xuesu Xiao" userId="2da2dc19-76a6-42ca-a03e-a5becae5e7dc" providerId="ADAL" clId="{523628C2-A9A4-8145-BA34-1514A73B068E}" dt="2022-11-21T03:02:34.022" v="76" actId="2696"/>
        <pc:sldMkLst>
          <pc:docMk/>
          <pc:sldMk cId="4229456031" sldId="823"/>
        </pc:sldMkLst>
      </pc:sldChg>
      <pc:sldChg chg="del">
        <pc:chgData name="Xuesu Xiao" userId="2da2dc19-76a6-42ca-a03e-a5becae5e7dc" providerId="ADAL" clId="{523628C2-A9A4-8145-BA34-1514A73B068E}" dt="2022-11-21T03:02:33.480" v="20" actId="2696"/>
        <pc:sldMkLst>
          <pc:docMk/>
          <pc:sldMk cId="2638301012" sldId="824"/>
        </pc:sldMkLst>
      </pc:sldChg>
      <pc:sldChg chg="del">
        <pc:chgData name="Xuesu Xiao" userId="2da2dc19-76a6-42ca-a03e-a5becae5e7dc" providerId="ADAL" clId="{523628C2-A9A4-8145-BA34-1514A73B068E}" dt="2022-11-21T03:02:34.356" v="114" actId="2696"/>
        <pc:sldMkLst>
          <pc:docMk/>
          <pc:sldMk cId="2689494937" sldId="825"/>
        </pc:sldMkLst>
      </pc:sldChg>
      <pc:sldChg chg="del">
        <pc:chgData name="Xuesu Xiao" userId="2da2dc19-76a6-42ca-a03e-a5becae5e7dc" providerId="ADAL" clId="{523628C2-A9A4-8145-BA34-1514A73B068E}" dt="2022-11-21T03:02:33.661" v="31" actId="2696"/>
        <pc:sldMkLst>
          <pc:docMk/>
          <pc:sldMk cId="229008330" sldId="826"/>
        </pc:sldMkLst>
      </pc:sldChg>
      <pc:sldChg chg="del">
        <pc:chgData name="Xuesu Xiao" userId="2da2dc19-76a6-42ca-a03e-a5becae5e7dc" providerId="ADAL" clId="{523628C2-A9A4-8145-BA34-1514A73B068E}" dt="2022-11-21T03:02:34.310" v="109" actId="2696"/>
        <pc:sldMkLst>
          <pc:docMk/>
          <pc:sldMk cId="3269623957" sldId="827"/>
        </pc:sldMkLst>
      </pc:sldChg>
      <pc:sldChg chg="del">
        <pc:chgData name="Xuesu Xiao" userId="2da2dc19-76a6-42ca-a03e-a5becae5e7dc" providerId="ADAL" clId="{523628C2-A9A4-8145-BA34-1514A73B068E}" dt="2022-11-21T03:02:33.380" v="13" actId="2696"/>
        <pc:sldMkLst>
          <pc:docMk/>
          <pc:sldMk cId="596459252" sldId="828"/>
        </pc:sldMkLst>
      </pc:sldChg>
      <pc:sldChg chg="del">
        <pc:chgData name="Xuesu Xiao" userId="2da2dc19-76a6-42ca-a03e-a5becae5e7dc" providerId="ADAL" clId="{523628C2-A9A4-8145-BA34-1514A73B068E}" dt="2022-11-21T03:02:33.883" v="60" actId="2696"/>
        <pc:sldMkLst>
          <pc:docMk/>
          <pc:sldMk cId="2209881434" sldId="829"/>
        </pc:sldMkLst>
      </pc:sldChg>
      <pc:sldChg chg="del">
        <pc:chgData name="Xuesu Xiao" userId="2da2dc19-76a6-42ca-a03e-a5becae5e7dc" providerId="ADAL" clId="{523628C2-A9A4-8145-BA34-1514A73B068E}" dt="2022-11-21T03:02:34.288" v="107" actId="2696"/>
        <pc:sldMkLst>
          <pc:docMk/>
          <pc:sldMk cId="4123077720" sldId="830"/>
        </pc:sldMkLst>
      </pc:sldChg>
      <pc:sldChg chg="del">
        <pc:chgData name="Xuesu Xiao" userId="2da2dc19-76a6-42ca-a03e-a5becae5e7dc" providerId="ADAL" clId="{523628C2-A9A4-8145-BA34-1514A73B068E}" dt="2022-11-21T03:02:34.375" v="119" actId="2696"/>
        <pc:sldMkLst>
          <pc:docMk/>
          <pc:sldMk cId="1383017034" sldId="831"/>
        </pc:sldMkLst>
      </pc:sldChg>
      <pc:sldChg chg="del">
        <pc:chgData name="Xuesu Xiao" userId="2da2dc19-76a6-42ca-a03e-a5becae5e7dc" providerId="ADAL" clId="{523628C2-A9A4-8145-BA34-1514A73B068E}" dt="2022-11-21T03:02:33.519" v="26" actId="2696"/>
        <pc:sldMkLst>
          <pc:docMk/>
          <pc:sldMk cId="3381243253" sldId="832"/>
        </pc:sldMkLst>
      </pc:sldChg>
      <pc:sldChg chg="del">
        <pc:chgData name="Xuesu Xiao" userId="2da2dc19-76a6-42ca-a03e-a5becae5e7dc" providerId="ADAL" clId="{523628C2-A9A4-8145-BA34-1514A73B068E}" dt="2022-11-21T03:02:33.325" v="5" actId="2696"/>
        <pc:sldMkLst>
          <pc:docMk/>
          <pc:sldMk cId="419888397" sldId="833"/>
        </pc:sldMkLst>
      </pc:sldChg>
      <pc:sldChg chg="del">
        <pc:chgData name="Xuesu Xiao" userId="2da2dc19-76a6-42ca-a03e-a5becae5e7dc" providerId="ADAL" clId="{523628C2-A9A4-8145-BA34-1514A73B068E}" dt="2022-11-21T03:02:34.338" v="112" actId="2696"/>
        <pc:sldMkLst>
          <pc:docMk/>
          <pc:sldMk cId="1682180268" sldId="834"/>
        </pc:sldMkLst>
      </pc:sldChg>
      <pc:sldChg chg="del">
        <pc:chgData name="Xuesu Xiao" userId="2da2dc19-76a6-42ca-a03e-a5becae5e7dc" providerId="ADAL" clId="{523628C2-A9A4-8145-BA34-1514A73B068E}" dt="2022-11-21T03:02:33.287" v="1" actId="2696"/>
        <pc:sldMkLst>
          <pc:docMk/>
          <pc:sldMk cId="3437939663" sldId="836"/>
        </pc:sldMkLst>
      </pc:sldChg>
      <pc:sldChg chg="del">
        <pc:chgData name="Xuesu Xiao" userId="2da2dc19-76a6-42ca-a03e-a5becae5e7dc" providerId="ADAL" clId="{523628C2-A9A4-8145-BA34-1514A73B068E}" dt="2022-11-21T03:02:33.518" v="25" actId="2696"/>
        <pc:sldMkLst>
          <pc:docMk/>
          <pc:sldMk cId="1045153090" sldId="837"/>
        </pc:sldMkLst>
      </pc:sldChg>
      <pc:sldChg chg="del">
        <pc:chgData name="Xuesu Xiao" userId="2da2dc19-76a6-42ca-a03e-a5becae5e7dc" providerId="ADAL" clId="{523628C2-A9A4-8145-BA34-1514A73B068E}" dt="2022-11-21T03:02:33.524" v="27" actId="2696"/>
        <pc:sldMkLst>
          <pc:docMk/>
          <pc:sldMk cId="2985704234" sldId="838"/>
        </pc:sldMkLst>
      </pc:sldChg>
      <pc:sldChg chg="del">
        <pc:chgData name="Xuesu Xiao" userId="2da2dc19-76a6-42ca-a03e-a5becae5e7dc" providerId="ADAL" clId="{523628C2-A9A4-8145-BA34-1514A73B068E}" dt="2022-11-21T03:02:34.337" v="111" actId="2696"/>
        <pc:sldMkLst>
          <pc:docMk/>
          <pc:sldMk cId="426647621" sldId="839"/>
        </pc:sldMkLst>
      </pc:sldChg>
      <pc:sldChg chg="del">
        <pc:chgData name="Xuesu Xiao" userId="2da2dc19-76a6-42ca-a03e-a5becae5e7dc" providerId="ADAL" clId="{523628C2-A9A4-8145-BA34-1514A73B068E}" dt="2022-11-21T03:02:34.087" v="90" actId="2696"/>
        <pc:sldMkLst>
          <pc:docMk/>
          <pc:sldMk cId="1298358004" sldId="840"/>
        </pc:sldMkLst>
      </pc:sldChg>
      <pc:sldChg chg="del">
        <pc:chgData name="Xuesu Xiao" userId="2da2dc19-76a6-42ca-a03e-a5becae5e7dc" providerId="ADAL" clId="{523628C2-A9A4-8145-BA34-1514A73B068E}" dt="2022-11-21T03:02:34.288" v="106" actId="2696"/>
        <pc:sldMkLst>
          <pc:docMk/>
          <pc:sldMk cId="512076598" sldId="841"/>
        </pc:sldMkLst>
      </pc:sldChg>
      <pc:sldChg chg="del">
        <pc:chgData name="Xuesu Xiao" userId="2da2dc19-76a6-42ca-a03e-a5becae5e7dc" providerId="ADAL" clId="{523628C2-A9A4-8145-BA34-1514A73B068E}" dt="2022-11-21T03:02:34.014" v="74" actId="2696"/>
        <pc:sldMkLst>
          <pc:docMk/>
          <pc:sldMk cId="3185278244" sldId="842"/>
        </pc:sldMkLst>
      </pc:sldChg>
      <pc:sldChg chg="del">
        <pc:chgData name="Xuesu Xiao" userId="2da2dc19-76a6-42ca-a03e-a5becae5e7dc" providerId="ADAL" clId="{523628C2-A9A4-8145-BA34-1514A73B068E}" dt="2022-11-21T03:02:33.865" v="53" actId="2696"/>
        <pc:sldMkLst>
          <pc:docMk/>
          <pc:sldMk cId="3972536378" sldId="843"/>
        </pc:sldMkLst>
      </pc:sldChg>
      <pc:sldChg chg="del">
        <pc:chgData name="Xuesu Xiao" userId="2da2dc19-76a6-42ca-a03e-a5becae5e7dc" providerId="ADAL" clId="{523628C2-A9A4-8145-BA34-1514A73B068E}" dt="2022-11-21T03:02:34.090" v="91" actId="2696"/>
        <pc:sldMkLst>
          <pc:docMk/>
          <pc:sldMk cId="120173911" sldId="844"/>
        </pc:sldMkLst>
      </pc:sldChg>
      <pc:sldChg chg="del">
        <pc:chgData name="Xuesu Xiao" userId="2da2dc19-76a6-42ca-a03e-a5becae5e7dc" providerId="ADAL" clId="{523628C2-A9A4-8145-BA34-1514A73B068E}" dt="2022-11-21T03:02:34.027" v="79" actId="2696"/>
        <pc:sldMkLst>
          <pc:docMk/>
          <pc:sldMk cId="2000249519" sldId="845"/>
        </pc:sldMkLst>
      </pc:sldChg>
      <pc:sldChg chg="del">
        <pc:chgData name="Xuesu Xiao" userId="2da2dc19-76a6-42ca-a03e-a5becae5e7dc" providerId="ADAL" clId="{523628C2-A9A4-8145-BA34-1514A73B068E}" dt="2022-11-21T03:02:34.398" v="121" actId="2696"/>
        <pc:sldMkLst>
          <pc:docMk/>
          <pc:sldMk cId="1516278535" sldId="846"/>
        </pc:sldMkLst>
      </pc:sldChg>
      <pc:sldChg chg="del">
        <pc:chgData name="Xuesu Xiao" userId="2da2dc19-76a6-42ca-a03e-a5becae5e7dc" providerId="ADAL" clId="{523628C2-A9A4-8145-BA34-1514A73B068E}" dt="2022-11-21T03:02:33.666" v="32" actId="2696"/>
        <pc:sldMkLst>
          <pc:docMk/>
          <pc:sldMk cId="1946661916" sldId="848"/>
        </pc:sldMkLst>
      </pc:sldChg>
      <pc:sldChg chg="del">
        <pc:chgData name="Xuesu Xiao" userId="2da2dc19-76a6-42ca-a03e-a5becae5e7dc" providerId="ADAL" clId="{523628C2-A9A4-8145-BA34-1514A73B068E}" dt="2022-11-21T03:02:34.129" v="100" actId="2696"/>
        <pc:sldMkLst>
          <pc:docMk/>
          <pc:sldMk cId="1252539847" sldId="849"/>
        </pc:sldMkLst>
      </pc:sldChg>
      <pc:sldChg chg="del">
        <pc:chgData name="Xuesu Xiao" userId="2da2dc19-76a6-42ca-a03e-a5becae5e7dc" providerId="ADAL" clId="{523628C2-A9A4-8145-BA34-1514A73B068E}" dt="2022-11-21T03:02:33.705" v="34" actId="2696"/>
        <pc:sldMkLst>
          <pc:docMk/>
          <pc:sldMk cId="2587154629" sldId="850"/>
        </pc:sldMkLst>
      </pc:sldChg>
      <pc:sldChg chg="del">
        <pc:chgData name="Xuesu Xiao" userId="2da2dc19-76a6-42ca-a03e-a5becae5e7dc" providerId="ADAL" clId="{523628C2-A9A4-8145-BA34-1514A73B068E}" dt="2022-11-21T03:02:33.902" v="61" actId="2696"/>
        <pc:sldMkLst>
          <pc:docMk/>
          <pc:sldMk cId="2505370407" sldId="851"/>
        </pc:sldMkLst>
      </pc:sldChg>
      <pc:sldChg chg="del">
        <pc:chgData name="Xuesu Xiao" userId="2da2dc19-76a6-42ca-a03e-a5becae5e7dc" providerId="ADAL" clId="{523628C2-A9A4-8145-BA34-1514A73B068E}" dt="2022-11-21T03:02:34.001" v="72" actId="2696"/>
        <pc:sldMkLst>
          <pc:docMk/>
          <pc:sldMk cId="1835260141" sldId="852"/>
        </pc:sldMkLst>
      </pc:sldChg>
      <pc:sldChg chg="del">
        <pc:chgData name="Xuesu Xiao" userId="2da2dc19-76a6-42ca-a03e-a5becae5e7dc" providerId="ADAL" clId="{523628C2-A9A4-8145-BA34-1514A73B068E}" dt="2022-11-21T03:02:33.825" v="47" actId="2696"/>
        <pc:sldMkLst>
          <pc:docMk/>
          <pc:sldMk cId="3001141221" sldId="853"/>
        </pc:sldMkLst>
      </pc:sldChg>
      <pc:sldChg chg="del">
        <pc:chgData name="Xuesu Xiao" userId="2da2dc19-76a6-42ca-a03e-a5becae5e7dc" providerId="ADAL" clId="{523628C2-A9A4-8145-BA34-1514A73B068E}" dt="2022-11-21T03:02:33.772" v="41" actId="2696"/>
        <pc:sldMkLst>
          <pc:docMk/>
          <pc:sldMk cId="427492138" sldId="854"/>
        </pc:sldMkLst>
      </pc:sldChg>
      <pc:sldChg chg="del">
        <pc:chgData name="Xuesu Xiao" userId="2da2dc19-76a6-42ca-a03e-a5becae5e7dc" providerId="ADAL" clId="{523628C2-A9A4-8145-BA34-1514A73B068E}" dt="2022-11-21T03:02:33.835" v="50" actId="2696"/>
        <pc:sldMkLst>
          <pc:docMk/>
          <pc:sldMk cId="3561167397" sldId="855"/>
        </pc:sldMkLst>
      </pc:sldChg>
      <pc:sldChg chg="del">
        <pc:chgData name="Xuesu Xiao" userId="2da2dc19-76a6-42ca-a03e-a5becae5e7dc" providerId="ADAL" clId="{523628C2-A9A4-8145-BA34-1514A73B068E}" dt="2022-11-21T03:02:33.878" v="56" actId="2696"/>
        <pc:sldMkLst>
          <pc:docMk/>
          <pc:sldMk cId="918106674" sldId="856"/>
        </pc:sldMkLst>
      </pc:sldChg>
      <pc:sldChg chg="del">
        <pc:chgData name="Xuesu Xiao" userId="2da2dc19-76a6-42ca-a03e-a5becae5e7dc" providerId="ADAL" clId="{523628C2-A9A4-8145-BA34-1514A73B068E}" dt="2022-11-21T03:02:34.134" v="101" actId="2696"/>
        <pc:sldMkLst>
          <pc:docMk/>
          <pc:sldMk cId="766446080" sldId="857"/>
        </pc:sldMkLst>
      </pc:sldChg>
      <pc:sldChg chg="del">
        <pc:chgData name="Xuesu Xiao" userId="2da2dc19-76a6-42ca-a03e-a5becae5e7dc" providerId="ADAL" clId="{523628C2-A9A4-8145-BA34-1514A73B068E}" dt="2022-11-21T03:02:33.469" v="17" actId="2696"/>
        <pc:sldMkLst>
          <pc:docMk/>
          <pc:sldMk cId="600751308" sldId="858"/>
        </pc:sldMkLst>
      </pc:sldChg>
      <pc:sldChg chg="del">
        <pc:chgData name="Xuesu Xiao" userId="2da2dc19-76a6-42ca-a03e-a5becae5e7dc" providerId="ADAL" clId="{523628C2-A9A4-8145-BA34-1514A73B068E}" dt="2022-11-21T03:02:33.485" v="21" actId="2696"/>
        <pc:sldMkLst>
          <pc:docMk/>
          <pc:sldMk cId="3105724324" sldId="859"/>
        </pc:sldMkLst>
      </pc:sldChg>
      <pc:sldChg chg="del">
        <pc:chgData name="Xuesu Xiao" userId="2da2dc19-76a6-42ca-a03e-a5becae5e7dc" providerId="ADAL" clId="{523628C2-A9A4-8145-BA34-1514A73B068E}" dt="2022-11-21T03:02:33.367" v="9" actId="2696"/>
        <pc:sldMkLst>
          <pc:docMk/>
          <pc:sldMk cId="2659931941" sldId="860"/>
        </pc:sldMkLst>
      </pc:sldChg>
      <pc:sldChg chg="del">
        <pc:chgData name="Xuesu Xiao" userId="2da2dc19-76a6-42ca-a03e-a5becae5e7dc" providerId="ADAL" clId="{523628C2-A9A4-8145-BA34-1514A73B068E}" dt="2022-11-21T03:02:33.789" v="44" actId="2696"/>
        <pc:sldMkLst>
          <pc:docMk/>
          <pc:sldMk cId="3663984245" sldId="861"/>
        </pc:sldMkLst>
      </pc:sldChg>
      <pc:sldChg chg="del">
        <pc:chgData name="Xuesu Xiao" userId="2da2dc19-76a6-42ca-a03e-a5becae5e7dc" providerId="ADAL" clId="{523628C2-A9A4-8145-BA34-1514A73B068E}" dt="2022-11-21T03:02:33.476" v="19" actId="2696"/>
        <pc:sldMkLst>
          <pc:docMk/>
          <pc:sldMk cId="3107042192" sldId="862"/>
        </pc:sldMkLst>
      </pc:sldChg>
      <pc:sldChg chg="del">
        <pc:chgData name="Xuesu Xiao" userId="2da2dc19-76a6-42ca-a03e-a5becae5e7dc" providerId="ADAL" clId="{523628C2-A9A4-8145-BA34-1514A73B068E}" dt="2022-11-21T03:02:33.932" v="64" actId="2696"/>
        <pc:sldMkLst>
          <pc:docMk/>
          <pc:sldMk cId="1203190428" sldId="863"/>
        </pc:sldMkLst>
      </pc:sldChg>
      <pc:sldChg chg="del">
        <pc:chgData name="Xuesu Xiao" userId="2da2dc19-76a6-42ca-a03e-a5becae5e7dc" providerId="ADAL" clId="{523628C2-A9A4-8145-BA34-1514A73B068E}" dt="2022-11-21T03:02:33.531" v="29" actId="2696"/>
        <pc:sldMkLst>
          <pc:docMk/>
          <pc:sldMk cId="77018522" sldId="868"/>
        </pc:sldMkLst>
      </pc:sldChg>
      <pc:sldChg chg="del">
        <pc:chgData name="Xuesu Xiao" userId="2da2dc19-76a6-42ca-a03e-a5becae5e7dc" providerId="ADAL" clId="{523628C2-A9A4-8145-BA34-1514A73B068E}" dt="2022-11-21T03:02:34.375" v="118" actId="2696"/>
        <pc:sldMkLst>
          <pc:docMk/>
          <pc:sldMk cId="3836807657" sldId="869"/>
        </pc:sldMkLst>
      </pc:sldChg>
      <pc:sldChg chg="del">
        <pc:chgData name="Xuesu Xiao" userId="2da2dc19-76a6-42ca-a03e-a5becae5e7dc" providerId="ADAL" clId="{523628C2-A9A4-8145-BA34-1514A73B068E}" dt="2022-11-21T03:02:33.324" v="4" actId="2696"/>
        <pc:sldMkLst>
          <pc:docMk/>
          <pc:sldMk cId="2389423564" sldId="870"/>
        </pc:sldMkLst>
      </pc:sldChg>
      <pc:sldChg chg="del">
        <pc:chgData name="Xuesu Xiao" userId="2da2dc19-76a6-42ca-a03e-a5becae5e7dc" providerId="ADAL" clId="{523628C2-A9A4-8145-BA34-1514A73B068E}" dt="2022-11-21T03:02:34.367" v="117" actId="2696"/>
        <pc:sldMkLst>
          <pc:docMk/>
          <pc:sldMk cId="3462714857" sldId="871"/>
        </pc:sldMkLst>
      </pc:sldChg>
      <pc:sldChg chg="del">
        <pc:chgData name="Xuesu Xiao" userId="2da2dc19-76a6-42ca-a03e-a5becae5e7dc" providerId="ADAL" clId="{523628C2-A9A4-8145-BA34-1514A73B068E}" dt="2022-11-21T03:02:33.765" v="40" actId="2696"/>
        <pc:sldMkLst>
          <pc:docMk/>
          <pc:sldMk cId="4023780090" sldId="872"/>
        </pc:sldMkLst>
      </pc:sldChg>
      <pc:sldChg chg="del">
        <pc:chgData name="Xuesu Xiao" userId="2da2dc19-76a6-42ca-a03e-a5becae5e7dc" providerId="ADAL" clId="{523628C2-A9A4-8145-BA34-1514A73B068E}" dt="2022-11-21T03:02:34.105" v="97" actId="2696"/>
        <pc:sldMkLst>
          <pc:docMk/>
          <pc:sldMk cId="383949820" sldId="910"/>
        </pc:sldMkLst>
      </pc:sldChg>
      <pc:sldChg chg="del">
        <pc:chgData name="Xuesu Xiao" userId="2da2dc19-76a6-42ca-a03e-a5becae5e7dc" providerId="ADAL" clId="{523628C2-A9A4-8145-BA34-1514A73B068E}" dt="2022-11-21T03:02:33.276" v="0" actId="2696"/>
        <pc:sldMkLst>
          <pc:docMk/>
          <pc:sldMk cId="2406222996" sldId="960"/>
        </pc:sldMkLst>
      </pc:sldChg>
      <pc:sldChg chg="del">
        <pc:chgData name="Xuesu Xiao" userId="2da2dc19-76a6-42ca-a03e-a5becae5e7dc" providerId="ADAL" clId="{523628C2-A9A4-8145-BA34-1514A73B068E}" dt="2022-11-21T03:02:34.040" v="85" actId="2696"/>
        <pc:sldMkLst>
          <pc:docMk/>
          <pc:sldMk cId="4220800768" sldId="961"/>
        </pc:sldMkLst>
      </pc:sldChg>
      <pc:sldChg chg="del">
        <pc:chgData name="Xuesu Xiao" userId="2da2dc19-76a6-42ca-a03e-a5becae5e7dc" providerId="ADAL" clId="{523628C2-A9A4-8145-BA34-1514A73B068E}" dt="2022-11-21T03:02:34.040" v="84" actId="2696"/>
        <pc:sldMkLst>
          <pc:docMk/>
          <pc:sldMk cId="1387954365" sldId="966"/>
        </pc:sldMkLst>
      </pc:sldChg>
      <pc:sldChg chg="del">
        <pc:chgData name="Xuesu Xiao" userId="2da2dc19-76a6-42ca-a03e-a5becae5e7dc" providerId="ADAL" clId="{523628C2-A9A4-8145-BA34-1514A73B068E}" dt="2022-11-21T03:02:34.127" v="99" actId="2696"/>
        <pc:sldMkLst>
          <pc:docMk/>
          <pc:sldMk cId="2778993575" sldId="970"/>
        </pc:sldMkLst>
      </pc:sldChg>
      <pc:sldChg chg="del">
        <pc:chgData name="Xuesu Xiao" userId="2da2dc19-76a6-42ca-a03e-a5becae5e7dc" providerId="ADAL" clId="{523628C2-A9A4-8145-BA34-1514A73B068E}" dt="2022-11-21T03:02:34.362" v="116" actId="2696"/>
        <pc:sldMkLst>
          <pc:docMk/>
          <pc:sldMk cId="1193690657" sldId="971"/>
        </pc:sldMkLst>
      </pc:sldChg>
      <pc:sldChg chg="del">
        <pc:chgData name="Xuesu Xiao" userId="2da2dc19-76a6-42ca-a03e-a5becae5e7dc" providerId="ADAL" clId="{523628C2-A9A4-8145-BA34-1514A73B068E}" dt="2022-11-21T03:02:34.096" v="92" actId="2696"/>
        <pc:sldMkLst>
          <pc:docMk/>
          <pc:sldMk cId="3061169724" sldId="973"/>
        </pc:sldMkLst>
      </pc:sldChg>
      <pc:sldChg chg="del">
        <pc:chgData name="Xuesu Xiao" userId="2da2dc19-76a6-42ca-a03e-a5becae5e7dc" providerId="ADAL" clId="{523628C2-A9A4-8145-BA34-1514A73B068E}" dt="2022-11-21T03:02:33.755" v="39" actId="2696"/>
        <pc:sldMkLst>
          <pc:docMk/>
          <pc:sldMk cId="1619148195" sldId="974"/>
        </pc:sldMkLst>
      </pc:sldChg>
      <pc:sldChg chg="del">
        <pc:chgData name="Xuesu Xiao" userId="2da2dc19-76a6-42ca-a03e-a5becae5e7dc" providerId="ADAL" clId="{523628C2-A9A4-8145-BA34-1514A73B068E}" dt="2022-11-21T03:02:34.024" v="78" actId="2696"/>
        <pc:sldMkLst>
          <pc:docMk/>
          <pc:sldMk cId="2724109749" sldId="978"/>
        </pc:sldMkLst>
      </pc:sldChg>
      <pc:sldChg chg="del">
        <pc:chgData name="Xuesu Xiao" userId="2da2dc19-76a6-42ca-a03e-a5becae5e7dc" providerId="ADAL" clId="{523628C2-A9A4-8145-BA34-1514A73B068E}" dt="2022-11-21T03:02:34.038" v="82" actId="2696"/>
        <pc:sldMkLst>
          <pc:docMk/>
          <pc:sldMk cId="2158445893" sldId="979"/>
        </pc:sldMkLst>
      </pc:sldChg>
      <pc:sldChg chg="del">
        <pc:chgData name="Xuesu Xiao" userId="2da2dc19-76a6-42ca-a03e-a5becae5e7dc" providerId="ADAL" clId="{523628C2-A9A4-8145-BA34-1514A73B068E}" dt="2022-11-21T03:02:34.039" v="83" actId="2696"/>
        <pc:sldMkLst>
          <pc:docMk/>
          <pc:sldMk cId="1351266766" sldId="980"/>
        </pc:sldMkLst>
      </pc:sldChg>
      <pc:sldChg chg="del">
        <pc:chgData name="Xuesu Xiao" userId="2da2dc19-76a6-42ca-a03e-a5becae5e7dc" providerId="ADAL" clId="{523628C2-A9A4-8145-BA34-1514A73B068E}" dt="2022-11-21T03:02:34.079" v="89" actId="2696"/>
        <pc:sldMkLst>
          <pc:docMk/>
          <pc:sldMk cId="1474180176" sldId="982"/>
        </pc:sldMkLst>
      </pc:sldChg>
    </pc:docChg>
  </pc:docChgLst>
  <pc:docChgLst>
    <pc:chgData name="Xuesu Xiao" userId="2da2dc19-76a6-42ca-a03e-a5becae5e7dc" providerId="ADAL" clId="{4B094AD4-A0D2-254C-8E99-A74E3FE7AF95}"/>
    <pc:docChg chg="delSld modSld delSection">
      <pc:chgData name="Xuesu Xiao" userId="2da2dc19-76a6-42ca-a03e-a5becae5e7dc" providerId="ADAL" clId="{4B094AD4-A0D2-254C-8E99-A74E3FE7AF95}" dt="2022-11-20T16:18:55.989" v="74" actId="2696"/>
      <pc:docMkLst>
        <pc:docMk/>
      </pc:docMkLst>
      <pc:sldChg chg="modSp mod">
        <pc:chgData name="Xuesu Xiao" userId="2da2dc19-76a6-42ca-a03e-a5becae5e7dc" providerId="ADAL" clId="{4B094AD4-A0D2-254C-8E99-A74E3FE7AF95}" dt="2022-11-20T16:18:18.482" v="2" actId="20577"/>
        <pc:sldMkLst>
          <pc:docMk/>
          <pc:sldMk cId="2969206148" sldId="256"/>
        </pc:sldMkLst>
        <pc:spChg chg="mod">
          <ac:chgData name="Xuesu Xiao" userId="2da2dc19-76a6-42ca-a03e-a5becae5e7dc" providerId="ADAL" clId="{4B094AD4-A0D2-254C-8E99-A74E3FE7AF95}" dt="2022-11-20T16:18:18.482" v="2" actId="20577"/>
          <ac:spMkLst>
            <pc:docMk/>
            <pc:sldMk cId="2969206148" sldId="256"/>
            <ac:spMk id="2" creationId="{A600D3CE-C200-DF17-E8F3-428208355F41}"/>
          </ac:spMkLst>
        </pc:spChg>
      </pc:sldChg>
      <pc:sldChg chg="del">
        <pc:chgData name="Xuesu Xiao" userId="2da2dc19-76a6-42ca-a03e-a5becae5e7dc" providerId="ADAL" clId="{4B094AD4-A0D2-254C-8E99-A74E3FE7AF95}" dt="2022-11-20T16:18:55.940" v="48" actId="2696"/>
        <pc:sldMkLst>
          <pc:docMk/>
          <pc:sldMk cId="988755413" sldId="394"/>
        </pc:sldMkLst>
      </pc:sldChg>
      <pc:sldChg chg="del">
        <pc:chgData name="Xuesu Xiao" userId="2da2dc19-76a6-42ca-a03e-a5becae5e7dc" providerId="ADAL" clId="{4B094AD4-A0D2-254C-8E99-A74E3FE7AF95}" dt="2022-11-20T16:18:55.914" v="37" actId="2696"/>
        <pc:sldMkLst>
          <pc:docMk/>
          <pc:sldMk cId="1560180526" sldId="395"/>
        </pc:sldMkLst>
      </pc:sldChg>
      <pc:sldChg chg="del">
        <pc:chgData name="Xuesu Xiao" userId="2da2dc19-76a6-42ca-a03e-a5becae5e7dc" providerId="ADAL" clId="{4B094AD4-A0D2-254C-8E99-A74E3FE7AF95}" dt="2022-11-20T16:18:55.939" v="47" actId="2696"/>
        <pc:sldMkLst>
          <pc:docMk/>
          <pc:sldMk cId="2785254642" sldId="414"/>
        </pc:sldMkLst>
      </pc:sldChg>
      <pc:sldChg chg="del">
        <pc:chgData name="Xuesu Xiao" userId="2da2dc19-76a6-42ca-a03e-a5becae5e7dc" providerId="ADAL" clId="{4B094AD4-A0D2-254C-8E99-A74E3FE7AF95}" dt="2022-11-20T16:18:55.946" v="51" actId="2696"/>
        <pc:sldMkLst>
          <pc:docMk/>
          <pc:sldMk cId="652257861" sldId="456"/>
        </pc:sldMkLst>
      </pc:sldChg>
      <pc:sldChg chg="del">
        <pc:chgData name="Xuesu Xiao" userId="2da2dc19-76a6-42ca-a03e-a5becae5e7dc" providerId="ADAL" clId="{4B094AD4-A0D2-254C-8E99-A74E3FE7AF95}" dt="2022-11-20T16:18:55.835" v="8" actId="2696"/>
        <pc:sldMkLst>
          <pc:docMk/>
          <pc:sldMk cId="4071763711" sldId="459"/>
        </pc:sldMkLst>
      </pc:sldChg>
      <pc:sldChg chg="del">
        <pc:chgData name="Xuesu Xiao" userId="2da2dc19-76a6-42ca-a03e-a5becae5e7dc" providerId="ADAL" clId="{4B094AD4-A0D2-254C-8E99-A74E3FE7AF95}" dt="2022-11-20T16:18:55.885" v="25" actId="2696"/>
        <pc:sldMkLst>
          <pc:docMk/>
          <pc:sldMk cId="1355934097" sldId="461"/>
        </pc:sldMkLst>
      </pc:sldChg>
      <pc:sldChg chg="del">
        <pc:chgData name="Xuesu Xiao" userId="2da2dc19-76a6-42ca-a03e-a5becae5e7dc" providerId="ADAL" clId="{4B094AD4-A0D2-254C-8E99-A74E3FE7AF95}" dt="2022-11-20T16:18:55.987" v="73" actId="2696"/>
        <pc:sldMkLst>
          <pc:docMk/>
          <pc:sldMk cId="1797078552" sldId="463"/>
        </pc:sldMkLst>
      </pc:sldChg>
      <pc:sldChg chg="del">
        <pc:chgData name="Xuesu Xiao" userId="2da2dc19-76a6-42ca-a03e-a5becae5e7dc" providerId="ADAL" clId="{4B094AD4-A0D2-254C-8E99-A74E3FE7AF95}" dt="2022-11-20T16:18:55.986" v="72" actId="2696"/>
        <pc:sldMkLst>
          <pc:docMk/>
          <pc:sldMk cId="2794015516" sldId="464"/>
        </pc:sldMkLst>
      </pc:sldChg>
      <pc:sldChg chg="del">
        <pc:chgData name="Xuesu Xiao" userId="2da2dc19-76a6-42ca-a03e-a5becae5e7dc" providerId="ADAL" clId="{4B094AD4-A0D2-254C-8E99-A74E3FE7AF95}" dt="2022-11-20T16:18:55.989" v="74" actId="2696"/>
        <pc:sldMkLst>
          <pc:docMk/>
          <pc:sldMk cId="647654334" sldId="465"/>
        </pc:sldMkLst>
      </pc:sldChg>
      <pc:sldChg chg="del">
        <pc:chgData name="Xuesu Xiao" userId="2da2dc19-76a6-42ca-a03e-a5becae5e7dc" providerId="ADAL" clId="{4B094AD4-A0D2-254C-8E99-A74E3FE7AF95}" dt="2022-11-20T16:18:55.921" v="41" actId="2696"/>
        <pc:sldMkLst>
          <pc:docMk/>
          <pc:sldMk cId="112665678" sldId="466"/>
        </pc:sldMkLst>
      </pc:sldChg>
      <pc:sldChg chg="del">
        <pc:chgData name="Xuesu Xiao" userId="2da2dc19-76a6-42ca-a03e-a5becae5e7dc" providerId="ADAL" clId="{4B094AD4-A0D2-254C-8E99-A74E3FE7AF95}" dt="2022-11-20T16:18:55.962" v="61" actId="2696"/>
        <pc:sldMkLst>
          <pc:docMk/>
          <pc:sldMk cId="3396521039" sldId="467"/>
        </pc:sldMkLst>
      </pc:sldChg>
      <pc:sldChg chg="del">
        <pc:chgData name="Xuesu Xiao" userId="2da2dc19-76a6-42ca-a03e-a5becae5e7dc" providerId="ADAL" clId="{4B094AD4-A0D2-254C-8E99-A74E3FE7AF95}" dt="2022-11-20T16:18:55.828" v="5" actId="2696"/>
        <pc:sldMkLst>
          <pc:docMk/>
          <pc:sldMk cId="3059173850" sldId="468"/>
        </pc:sldMkLst>
      </pc:sldChg>
      <pc:sldChg chg="del">
        <pc:chgData name="Xuesu Xiao" userId="2da2dc19-76a6-42ca-a03e-a5becae5e7dc" providerId="ADAL" clId="{4B094AD4-A0D2-254C-8E99-A74E3FE7AF95}" dt="2022-11-20T16:18:55.919" v="40" actId="2696"/>
        <pc:sldMkLst>
          <pc:docMk/>
          <pc:sldMk cId="1536123393" sldId="470"/>
        </pc:sldMkLst>
      </pc:sldChg>
      <pc:sldChg chg="del">
        <pc:chgData name="Xuesu Xiao" userId="2da2dc19-76a6-42ca-a03e-a5becae5e7dc" providerId="ADAL" clId="{4B094AD4-A0D2-254C-8E99-A74E3FE7AF95}" dt="2022-11-20T16:18:55.965" v="63" actId="2696"/>
        <pc:sldMkLst>
          <pc:docMk/>
          <pc:sldMk cId="4005189508" sldId="471"/>
        </pc:sldMkLst>
      </pc:sldChg>
      <pc:sldChg chg="del">
        <pc:chgData name="Xuesu Xiao" userId="2da2dc19-76a6-42ca-a03e-a5becae5e7dc" providerId="ADAL" clId="{4B094AD4-A0D2-254C-8E99-A74E3FE7AF95}" dt="2022-11-20T16:18:55.937" v="46" actId="2696"/>
        <pc:sldMkLst>
          <pc:docMk/>
          <pc:sldMk cId="28666100" sldId="472"/>
        </pc:sldMkLst>
      </pc:sldChg>
      <pc:sldChg chg="del">
        <pc:chgData name="Xuesu Xiao" userId="2da2dc19-76a6-42ca-a03e-a5becae5e7dc" providerId="ADAL" clId="{4B094AD4-A0D2-254C-8E99-A74E3FE7AF95}" dt="2022-11-20T16:18:55.970" v="66" actId="2696"/>
        <pc:sldMkLst>
          <pc:docMk/>
          <pc:sldMk cId="2903724806" sldId="473"/>
        </pc:sldMkLst>
      </pc:sldChg>
      <pc:sldChg chg="del">
        <pc:chgData name="Xuesu Xiao" userId="2da2dc19-76a6-42ca-a03e-a5becae5e7dc" providerId="ADAL" clId="{4B094AD4-A0D2-254C-8E99-A74E3FE7AF95}" dt="2022-11-20T16:18:55.833" v="7" actId="2696"/>
        <pc:sldMkLst>
          <pc:docMk/>
          <pc:sldMk cId="628996206" sldId="474"/>
        </pc:sldMkLst>
      </pc:sldChg>
      <pc:sldChg chg="del">
        <pc:chgData name="Xuesu Xiao" userId="2da2dc19-76a6-42ca-a03e-a5becae5e7dc" providerId="ADAL" clId="{4B094AD4-A0D2-254C-8E99-A74E3FE7AF95}" dt="2022-11-20T16:18:55.903" v="31" actId="2696"/>
        <pc:sldMkLst>
          <pc:docMk/>
          <pc:sldMk cId="4115758268" sldId="476"/>
        </pc:sldMkLst>
      </pc:sldChg>
      <pc:sldChg chg="del">
        <pc:chgData name="Xuesu Xiao" userId="2da2dc19-76a6-42ca-a03e-a5becae5e7dc" providerId="ADAL" clId="{4B094AD4-A0D2-254C-8E99-A74E3FE7AF95}" dt="2022-11-20T16:18:55.958" v="59" actId="2696"/>
        <pc:sldMkLst>
          <pc:docMk/>
          <pc:sldMk cId="3489923300" sldId="477"/>
        </pc:sldMkLst>
      </pc:sldChg>
      <pc:sldChg chg="del">
        <pc:chgData name="Xuesu Xiao" userId="2da2dc19-76a6-42ca-a03e-a5becae5e7dc" providerId="ADAL" clId="{4B094AD4-A0D2-254C-8E99-A74E3FE7AF95}" dt="2022-11-20T16:18:55.923" v="42" actId="2696"/>
        <pc:sldMkLst>
          <pc:docMk/>
          <pc:sldMk cId="3324501855" sldId="478"/>
        </pc:sldMkLst>
      </pc:sldChg>
      <pc:sldChg chg="del">
        <pc:chgData name="Xuesu Xiao" userId="2da2dc19-76a6-42ca-a03e-a5becae5e7dc" providerId="ADAL" clId="{4B094AD4-A0D2-254C-8E99-A74E3FE7AF95}" dt="2022-11-20T16:18:55.925" v="43" actId="2696"/>
        <pc:sldMkLst>
          <pc:docMk/>
          <pc:sldMk cId="139395654" sldId="480"/>
        </pc:sldMkLst>
      </pc:sldChg>
      <pc:sldChg chg="del">
        <pc:chgData name="Xuesu Xiao" userId="2da2dc19-76a6-42ca-a03e-a5becae5e7dc" providerId="ADAL" clId="{4B094AD4-A0D2-254C-8E99-A74E3FE7AF95}" dt="2022-11-20T16:18:55.942" v="49" actId="2696"/>
        <pc:sldMkLst>
          <pc:docMk/>
          <pc:sldMk cId="4258671434" sldId="481"/>
        </pc:sldMkLst>
      </pc:sldChg>
      <pc:sldChg chg="del">
        <pc:chgData name="Xuesu Xiao" userId="2da2dc19-76a6-42ca-a03e-a5becae5e7dc" providerId="ADAL" clId="{4B094AD4-A0D2-254C-8E99-A74E3FE7AF95}" dt="2022-11-20T16:18:55.873" v="22" actId="2696"/>
        <pc:sldMkLst>
          <pc:docMk/>
          <pc:sldMk cId="2928016714" sldId="482"/>
        </pc:sldMkLst>
      </pc:sldChg>
      <pc:sldChg chg="del">
        <pc:chgData name="Xuesu Xiao" userId="2da2dc19-76a6-42ca-a03e-a5becae5e7dc" providerId="ADAL" clId="{4B094AD4-A0D2-254C-8E99-A74E3FE7AF95}" dt="2022-11-20T16:18:55.953" v="56" actId="2696"/>
        <pc:sldMkLst>
          <pc:docMk/>
          <pc:sldMk cId="3310608038" sldId="488"/>
        </pc:sldMkLst>
      </pc:sldChg>
      <pc:sldChg chg="del">
        <pc:chgData name="Xuesu Xiao" userId="2da2dc19-76a6-42ca-a03e-a5becae5e7dc" providerId="ADAL" clId="{4B094AD4-A0D2-254C-8E99-A74E3FE7AF95}" dt="2022-11-20T16:18:55.972" v="67" actId="2696"/>
        <pc:sldMkLst>
          <pc:docMk/>
          <pc:sldMk cId="4198181289" sldId="489"/>
        </pc:sldMkLst>
      </pc:sldChg>
      <pc:sldChg chg="del">
        <pc:chgData name="Xuesu Xiao" userId="2da2dc19-76a6-42ca-a03e-a5becae5e7dc" providerId="ADAL" clId="{4B094AD4-A0D2-254C-8E99-A74E3FE7AF95}" dt="2022-11-20T16:18:55.896" v="27" actId="2696"/>
        <pc:sldMkLst>
          <pc:docMk/>
          <pc:sldMk cId="656616517" sldId="490"/>
        </pc:sldMkLst>
      </pc:sldChg>
      <pc:sldChg chg="del">
        <pc:chgData name="Xuesu Xiao" userId="2da2dc19-76a6-42ca-a03e-a5becae5e7dc" providerId="ADAL" clId="{4B094AD4-A0D2-254C-8E99-A74E3FE7AF95}" dt="2022-11-20T16:18:55.910" v="35" actId="2696"/>
        <pc:sldMkLst>
          <pc:docMk/>
          <pc:sldMk cId="1428632584" sldId="491"/>
        </pc:sldMkLst>
      </pc:sldChg>
      <pc:sldChg chg="del">
        <pc:chgData name="Xuesu Xiao" userId="2da2dc19-76a6-42ca-a03e-a5becae5e7dc" providerId="ADAL" clId="{4B094AD4-A0D2-254C-8E99-A74E3FE7AF95}" dt="2022-11-20T16:18:55.860" v="15" actId="2696"/>
        <pc:sldMkLst>
          <pc:docMk/>
          <pc:sldMk cId="3529416636" sldId="496"/>
        </pc:sldMkLst>
      </pc:sldChg>
      <pc:sldChg chg="del">
        <pc:chgData name="Xuesu Xiao" userId="2da2dc19-76a6-42ca-a03e-a5becae5e7dc" providerId="ADAL" clId="{4B094AD4-A0D2-254C-8E99-A74E3FE7AF95}" dt="2022-11-20T16:18:55.875" v="23" actId="2696"/>
        <pc:sldMkLst>
          <pc:docMk/>
          <pc:sldMk cId="2679248719" sldId="497"/>
        </pc:sldMkLst>
      </pc:sldChg>
      <pc:sldChg chg="del">
        <pc:chgData name="Xuesu Xiao" userId="2da2dc19-76a6-42ca-a03e-a5becae5e7dc" providerId="ADAL" clId="{4B094AD4-A0D2-254C-8E99-A74E3FE7AF95}" dt="2022-11-20T16:18:55.871" v="21" actId="2696"/>
        <pc:sldMkLst>
          <pc:docMk/>
          <pc:sldMk cId="1619102624" sldId="498"/>
        </pc:sldMkLst>
      </pc:sldChg>
      <pc:sldChg chg="del">
        <pc:chgData name="Xuesu Xiao" userId="2da2dc19-76a6-42ca-a03e-a5becae5e7dc" providerId="ADAL" clId="{4B094AD4-A0D2-254C-8E99-A74E3FE7AF95}" dt="2022-11-20T16:18:55.963" v="62" actId="2696"/>
        <pc:sldMkLst>
          <pc:docMk/>
          <pc:sldMk cId="653161323" sldId="499"/>
        </pc:sldMkLst>
      </pc:sldChg>
      <pc:sldChg chg="del">
        <pc:chgData name="Xuesu Xiao" userId="2da2dc19-76a6-42ca-a03e-a5becae5e7dc" providerId="ADAL" clId="{4B094AD4-A0D2-254C-8E99-A74E3FE7AF95}" dt="2022-11-20T16:18:55.905" v="32" actId="2696"/>
        <pc:sldMkLst>
          <pc:docMk/>
          <pc:sldMk cId="4127809316" sldId="500"/>
        </pc:sldMkLst>
      </pc:sldChg>
      <pc:sldChg chg="del">
        <pc:chgData name="Xuesu Xiao" userId="2da2dc19-76a6-42ca-a03e-a5becae5e7dc" providerId="ADAL" clId="{4B094AD4-A0D2-254C-8E99-A74E3FE7AF95}" dt="2022-11-20T16:18:55.844" v="12" actId="2696"/>
        <pc:sldMkLst>
          <pc:docMk/>
          <pc:sldMk cId="26690597" sldId="501"/>
        </pc:sldMkLst>
      </pc:sldChg>
      <pc:sldChg chg="del">
        <pc:chgData name="Xuesu Xiao" userId="2da2dc19-76a6-42ca-a03e-a5becae5e7dc" providerId="ADAL" clId="{4B094AD4-A0D2-254C-8E99-A74E3FE7AF95}" dt="2022-11-20T16:18:55.898" v="28" actId="2696"/>
        <pc:sldMkLst>
          <pc:docMk/>
          <pc:sldMk cId="3721239332" sldId="502"/>
        </pc:sldMkLst>
      </pc:sldChg>
      <pc:sldChg chg="del">
        <pc:chgData name="Xuesu Xiao" userId="2da2dc19-76a6-42ca-a03e-a5becae5e7dc" providerId="ADAL" clId="{4B094AD4-A0D2-254C-8E99-A74E3FE7AF95}" dt="2022-11-20T16:18:55.840" v="10" actId="2696"/>
        <pc:sldMkLst>
          <pc:docMk/>
          <pc:sldMk cId="1204264808" sldId="503"/>
        </pc:sldMkLst>
      </pc:sldChg>
      <pc:sldChg chg="del">
        <pc:chgData name="Xuesu Xiao" userId="2da2dc19-76a6-42ca-a03e-a5becae5e7dc" providerId="ADAL" clId="{4B094AD4-A0D2-254C-8E99-A74E3FE7AF95}" dt="2022-11-20T16:18:55.907" v="33" actId="2696"/>
        <pc:sldMkLst>
          <pc:docMk/>
          <pc:sldMk cId="132227845" sldId="504"/>
        </pc:sldMkLst>
      </pc:sldChg>
      <pc:sldChg chg="del">
        <pc:chgData name="Xuesu Xiao" userId="2da2dc19-76a6-42ca-a03e-a5becae5e7dc" providerId="ADAL" clId="{4B094AD4-A0D2-254C-8E99-A74E3FE7AF95}" dt="2022-11-20T16:18:55.984" v="71" actId="2696"/>
        <pc:sldMkLst>
          <pc:docMk/>
          <pc:sldMk cId="3419903596" sldId="505"/>
        </pc:sldMkLst>
      </pc:sldChg>
      <pc:sldChg chg="del">
        <pc:chgData name="Xuesu Xiao" userId="2da2dc19-76a6-42ca-a03e-a5becae5e7dc" providerId="ADAL" clId="{4B094AD4-A0D2-254C-8E99-A74E3FE7AF95}" dt="2022-11-20T16:18:55.830" v="6" actId="2696"/>
        <pc:sldMkLst>
          <pc:docMk/>
          <pc:sldMk cId="643898032" sldId="506"/>
        </pc:sldMkLst>
      </pc:sldChg>
      <pc:sldChg chg="del">
        <pc:chgData name="Xuesu Xiao" userId="2da2dc19-76a6-42ca-a03e-a5becae5e7dc" providerId="ADAL" clId="{4B094AD4-A0D2-254C-8E99-A74E3FE7AF95}" dt="2022-11-20T16:18:55.944" v="50" actId="2696"/>
        <pc:sldMkLst>
          <pc:docMk/>
          <pc:sldMk cId="25167481" sldId="507"/>
        </pc:sldMkLst>
      </pc:sldChg>
      <pc:sldChg chg="del">
        <pc:chgData name="Xuesu Xiao" userId="2da2dc19-76a6-42ca-a03e-a5becae5e7dc" providerId="ADAL" clId="{4B094AD4-A0D2-254C-8E99-A74E3FE7AF95}" dt="2022-11-20T16:18:55.949" v="53" actId="2696"/>
        <pc:sldMkLst>
          <pc:docMk/>
          <pc:sldMk cId="1030911792" sldId="508"/>
        </pc:sldMkLst>
      </pc:sldChg>
      <pc:sldChg chg="del">
        <pc:chgData name="Xuesu Xiao" userId="2da2dc19-76a6-42ca-a03e-a5becae5e7dc" providerId="ADAL" clId="{4B094AD4-A0D2-254C-8E99-A74E3FE7AF95}" dt="2022-11-20T16:18:55.917" v="39" actId="2696"/>
        <pc:sldMkLst>
          <pc:docMk/>
          <pc:sldMk cId="439518349" sldId="510"/>
        </pc:sldMkLst>
      </pc:sldChg>
      <pc:sldChg chg="del">
        <pc:chgData name="Xuesu Xiao" userId="2da2dc19-76a6-42ca-a03e-a5becae5e7dc" providerId="ADAL" clId="{4B094AD4-A0D2-254C-8E99-A74E3FE7AF95}" dt="2022-11-20T16:18:55.927" v="44" actId="2696"/>
        <pc:sldMkLst>
          <pc:docMk/>
          <pc:sldMk cId="1704286767" sldId="511"/>
        </pc:sldMkLst>
      </pc:sldChg>
      <pc:sldChg chg="del">
        <pc:chgData name="Xuesu Xiao" userId="2da2dc19-76a6-42ca-a03e-a5becae5e7dc" providerId="ADAL" clId="{4B094AD4-A0D2-254C-8E99-A74E3FE7AF95}" dt="2022-11-20T16:18:55.868" v="19" actId="2696"/>
        <pc:sldMkLst>
          <pc:docMk/>
          <pc:sldMk cId="648508694" sldId="515"/>
        </pc:sldMkLst>
      </pc:sldChg>
      <pc:sldChg chg="del">
        <pc:chgData name="Xuesu Xiao" userId="2da2dc19-76a6-42ca-a03e-a5becae5e7dc" providerId="ADAL" clId="{4B094AD4-A0D2-254C-8E99-A74E3FE7AF95}" dt="2022-11-20T16:18:55.957" v="58" actId="2696"/>
        <pc:sldMkLst>
          <pc:docMk/>
          <pc:sldMk cId="3223629307" sldId="516"/>
        </pc:sldMkLst>
      </pc:sldChg>
      <pc:sldChg chg="del">
        <pc:chgData name="Xuesu Xiao" userId="2da2dc19-76a6-42ca-a03e-a5becae5e7dc" providerId="ADAL" clId="{4B094AD4-A0D2-254C-8E99-A74E3FE7AF95}" dt="2022-11-20T16:18:55.862" v="16" actId="2696"/>
        <pc:sldMkLst>
          <pc:docMk/>
          <pc:sldMk cId="3787707273" sldId="517"/>
        </pc:sldMkLst>
      </pc:sldChg>
      <pc:sldChg chg="del">
        <pc:chgData name="Xuesu Xiao" userId="2da2dc19-76a6-42ca-a03e-a5becae5e7dc" providerId="ADAL" clId="{4B094AD4-A0D2-254C-8E99-A74E3FE7AF95}" dt="2022-11-20T16:18:55.960" v="60" actId="2696"/>
        <pc:sldMkLst>
          <pc:docMk/>
          <pc:sldMk cId="1912952687" sldId="518"/>
        </pc:sldMkLst>
      </pc:sldChg>
      <pc:sldChg chg="del">
        <pc:chgData name="Xuesu Xiao" userId="2da2dc19-76a6-42ca-a03e-a5becae5e7dc" providerId="ADAL" clId="{4B094AD4-A0D2-254C-8E99-A74E3FE7AF95}" dt="2022-11-20T16:18:55.864" v="17" actId="2696"/>
        <pc:sldMkLst>
          <pc:docMk/>
          <pc:sldMk cId="3057166973" sldId="519"/>
        </pc:sldMkLst>
      </pc:sldChg>
      <pc:sldChg chg="del">
        <pc:chgData name="Xuesu Xiao" userId="2da2dc19-76a6-42ca-a03e-a5becae5e7dc" providerId="ADAL" clId="{4B094AD4-A0D2-254C-8E99-A74E3FE7AF95}" dt="2022-11-20T16:18:55.869" v="20" actId="2696"/>
        <pc:sldMkLst>
          <pc:docMk/>
          <pc:sldMk cId="1719367939" sldId="520"/>
        </pc:sldMkLst>
      </pc:sldChg>
      <pc:sldChg chg="del">
        <pc:chgData name="Xuesu Xiao" userId="2da2dc19-76a6-42ca-a03e-a5becae5e7dc" providerId="ADAL" clId="{4B094AD4-A0D2-254C-8E99-A74E3FE7AF95}" dt="2022-11-20T16:18:55.842" v="11" actId="2696"/>
        <pc:sldMkLst>
          <pc:docMk/>
          <pc:sldMk cId="3374973549" sldId="522"/>
        </pc:sldMkLst>
      </pc:sldChg>
      <pc:sldChg chg="del">
        <pc:chgData name="Xuesu Xiao" userId="2da2dc19-76a6-42ca-a03e-a5becae5e7dc" providerId="ADAL" clId="{4B094AD4-A0D2-254C-8E99-A74E3FE7AF95}" dt="2022-11-20T16:18:55.823" v="4" actId="2696"/>
        <pc:sldMkLst>
          <pc:docMk/>
          <pc:sldMk cId="315154482" sldId="523"/>
        </pc:sldMkLst>
      </pc:sldChg>
      <pc:sldChg chg="del">
        <pc:chgData name="Xuesu Xiao" userId="2da2dc19-76a6-42ca-a03e-a5becae5e7dc" providerId="ADAL" clId="{4B094AD4-A0D2-254C-8E99-A74E3FE7AF95}" dt="2022-11-20T16:18:55.947" v="52" actId="2696"/>
        <pc:sldMkLst>
          <pc:docMk/>
          <pc:sldMk cId="2133192180" sldId="524"/>
        </pc:sldMkLst>
      </pc:sldChg>
      <pc:sldChg chg="del">
        <pc:chgData name="Xuesu Xiao" userId="2da2dc19-76a6-42ca-a03e-a5becae5e7dc" providerId="ADAL" clId="{4B094AD4-A0D2-254C-8E99-A74E3FE7AF95}" dt="2022-11-20T16:18:55.838" v="9" actId="2696"/>
        <pc:sldMkLst>
          <pc:docMk/>
          <pc:sldMk cId="2122376183" sldId="525"/>
        </pc:sldMkLst>
      </pc:sldChg>
      <pc:sldChg chg="del">
        <pc:chgData name="Xuesu Xiao" userId="2da2dc19-76a6-42ca-a03e-a5becae5e7dc" providerId="ADAL" clId="{4B094AD4-A0D2-254C-8E99-A74E3FE7AF95}" dt="2022-11-20T16:18:55.916" v="38" actId="2696"/>
        <pc:sldMkLst>
          <pc:docMk/>
          <pc:sldMk cId="1048590421" sldId="526"/>
        </pc:sldMkLst>
      </pc:sldChg>
      <pc:sldChg chg="del">
        <pc:chgData name="Xuesu Xiao" userId="2da2dc19-76a6-42ca-a03e-a5becae5e7dc" providerId="ADAL" clId="{4B094AD4-A0D2-254C-8E99-A74E3FE7AF95}" dt="2022-11-20T16:18:55.950" v="54" actId="2696"/>
        <pc:sldMkLst>
          <pc:docMk/>
          <pc:sldMk cId="2412778936" sldId="527"/>
        </pc:sldMkLst>
      </pc:sldChg>
      <pc:sldChg chg="del">
        <pc:chgData name="Xuesu Xiao" userId="2da2dc19-76a6-42ca-a03e-a5becae5e7dc" providerId="ADAL" clId="{4B094AD4-A0D2-254C-8E99-A74E3FE7AF95}" dt="2022-11-20T16:18:55.901" v="30" actId="2696"/>
        <pc:sldMkLst>
          <pc:docMk/>
          <pc:sldMk cId="2964937778" sldId="528"/>
        </pc:sldMkLst>
      </pc:sldChg>
      <pc:sldChg chg="del">
        <pc:chgData name="Xuesu Xiao" userId="2da2dc19-76a6-42ca-a03e-a5becae5e7dc" providerId="ADAL" clId="{4B094AD4-A0D2-254C-8E99-A74E3FE7AF95}" dt="2022-11-20T16:18:55.982" v="70" actId="2696"/>
        <pc:sldMkLst>
          <pc:docMk/>
          <pc:sldMk cId="3809500417" sldId="529"/>
        </pc:sldMkLst>
      </pc:sldChg>
      <pc:sldChg chg="del">
        <pc:chgData name="Xuesu Xiao" userId="2da2dc19-76a6-42ca-a03e-a5becae5e7dc" providerId="ADAL" clId="{4B094AD4-A0D2-254C-8E99-A74E3FE7AF95}" dt="2022-11-20T16:18:55.952" v="55" actId="2696"/>
        <pc:sldMkLst>
          <pc:docMk/>
          <pc:sldMk cId="3144213272" sldId="531"/>
        </pc:sldMkLst>
      </pc:sldChg>
      <pc:sldChg chg="del">
        <pc:chgData name="Xuesu Xiao" userId="2da2dc19-76a6-42ca-a03e-a5becae5e7dc" providerId="ADAL" clId="{4B094AD4-A0D2-254C-8E99-A74E3FE7AF95}" dt="2022-11-20T16:18:55.912" v="36" actId="2696"/>
        <pc:sldMkLst>
          <pc:docMk/>
          <pc:sldMk cId="3239477948" sldId="532"/>
        </pc:sldMkLst>
      </pc:sldChg>
      <pc:sldChg chg="del">
        <pc:chgData name="Xuesu Xiao" userId="2da2dc19-76a6-42ca-a03e-a5becae5e7dc" providerId="ADAL" clId="{4B094AD4-A0D2-254C-8E99-A74E3FE7AF95}" dt="2022-11-20T16:18:55.909" v="34" actId="2696"/>
        <pc:sldMkLst>
          <pc:docMk/>
          <pc:sldMk cId="153472613" sldId="533"/>
        </pc:sldMkLst>
      </pc:sldChg>
      <pc:sldChg chg="del">
        <pc:chgData name="Xuesu Xiao" userId="2da2dc19-76a6-42ca-a03e-a5becae5e7dc" providerId="ADAL" clId="{4B094AD4-A0D2-254C-8E99-A74E3FE7AF95}" dt="2022-11-20T16:18:55.855" v="13" actId="2696"/>
        <pc:sldMkLst>
          <pc:docMk/>
          <pc:sldMk cId="680043796" sldId="535"/>
        </pc:sldMkLst>
      </pc:sldChg>
      <pc:sldChg chg="del">
        <pc:chgData name="Xuesu Xiao" userId="2da2dc19-76a6-42ca-a03e-a5becae5e7dc" providerId="ADAL" clId="{4B094AD4-A0D2-254C-8E99-A74E3FE7AF95}" dt="2022-11-20T16:18:55.981" v="69" actId="2696"/>
        <pc:sldMkLst>
          <pc:docMk/>
          <pc:sldMk cId="3664673882" sldId="538"/>
        </pc:sldMkLst>
      </pc:sldChg>
      <pc:sldChg chg="del">
        <pc:chgData name="Xuesu Xiao" userId="2da2dc19-76a6-42ca-a03e-a5becae5e7dc" providerId="ADAL" clId="{4B094AD4-A0D2-254C-8E99-A74E3FE7AF95}" dt="2022-11-20T16:18:55.883" v="24" actId="2696"/>
        <pc:sldMkLst>
          <pc:docMk/>
          <pc:sldMk cId="3662808779" sldId="539"/>
        </pc:sldMkLst>
      </pc:sldChg>
      <pc:sldChg chg="del">
        <pc:chgData name="Xuesu Xiao" userId="2da2dc19-76a6-42ca-a03e-a5becae5e7dc" providerId="ADAL" clId="{4B094AD4-A0D2-254C-8E99-A74E3FE7AF95}" dt="2022-11-20T16:18:55.899" v="29" actId="2696"/>
        <pc:sldMkLst>
          <pc:docMk/>
          <pc:sldMk cId="4154373762" sldId="540"/>
        </pc:sldMkLst>
      </pc:sldChg>
      <pc:sldChg chg="del">
        <pc:chgData name="Xuesu Xiao" userId="2da2dc19-76a6-42ca-a03e-a5becae5e7dc" providerId="ADAL" clId="{4B094AD4-A0D2-254C-8E99-A74E3FE7AF95}" dt="2022-11-20T16:18:55.894" v="26" actId="2696"/>
        <pc:sldMkLst>
          <pc:docMk/>
          <pc:sldMk cId="258991690" sldId="541"/>
        </pc:sldMkLst>
      </pc:sldChg>
      <pc:sldChg chg="del">
        <pc:chgData name="Xuesu Xiao" userId="2da2dc19-76a6-42ca-a03e-a5becae5e7dc" providerId="ADAL" clId="{4B094AD4-A0D2-254C-8E99-A74E3FE7AF95}" dt="2022-11-20T16:18:55.857" v="14" actId="2696"/>
        <pc:sldMkLst>
          <pc:docMk/>
          <pc:sldMk cId="3504695865" sldId="542"/>
        </pc:sldMkLst>
      </pc:sldChg>
      <pc:sldChg chg="del">
        <pc:chgData name="Xuesu Xiao" userId="2da2dc19-76a6-42ca-a03e-a5becae5e7dc" providerId="ADAL" clId="{4B094AD4-A0D2-254C-8E99-A74E3FE7AF95}" dt="2022-11-20T16:18:55.866" v="18" actId="2696"/>
        <pc:sldMkLst>
          <pc:docMk/>
          <pc:sldMk cId="2901534414" sldId="543"/>
        </pc:sldMkLst>
      </pc:sldChg>
      <pc:sldChg chg="del">
        <pc:chgData name="Xuesu Xiao" userId="2da2dc19-76a6-42ca-a03e-a5becae5e7dc" providerId="ADAL" clId="{4B094AD4-A0D2-254C-8E99-A74E3FE7AF95}" dt="2022-11-20T16:18:55.967" v="64" actId="2696"/>
        <pc:sldMkLst>
          <pc:docMk/>
          <pc:sldMk cId="3753738643" sldId="726"/>
        </pc:sldMkLst>
      </pc:sldChg>
      <pc:sldChg chg="del">
        <pc:chgData name="Xuesu Xiao" userId="2da2dc19-76a6-42ca-a03e-a5becae5e7dc" providerId="ADAL" clId="{4B094AD4-A0D2-254C-8E99-A74E3FE7AF95}" dt="2022-11-20T16:18:55.955" v="57" actId="2696"/>
        <pc:sldMkLst>
          <pc:docMk/>
          <pc:sldMk cId="2809207500" sldId="731"/>
        </pc:sldMkLst>
      </pc:sldChg>
      <pc:sldChg chg="del">
        <pc:chgData name="Xuesu Xiao" userId="2da2dc19-76a6-42ca-a03e-a5becae5e7dc" providerId="ADAL" clId="{4B094AD4-A0D2-254C-8E99-A74E3FE7AF95}" dt="2022-11-20T16:18:55.973" v="68" actId="2696"/>
        <pc:sldMkLst>
          <pc:docMk/>
          <pc:sldMk cId="3234864020" sldId="738"/>
        </pc:sldMkLst>
      </pc:sldChg>
      <pc:sldChg chg="del">
        <pc:chgData name="Xuesu Xiao" userId="2da2dc19-76a6-42ca-a03e-a5becae5e7dc" providerId="ADAL" clId="{4B094AD4-A0D2-254C-8E99-A74E3FE7AF95}" dt="2022-11-20T16:18:55.968" v="65" actId="2696"/>
        <pc:sldMkLst>
          <pc:docMk/>
          <pc:sldMk cId="707204639" sldId="739"/>
        </pc:sldMkLst>
      </pc:sldChg>
      <pc:sldChg chg="del">
        <pc:chgData name="Xuesu Xiao" userId="2da2dc19-76a6-42ca-a03e-a5becae5e7dc" providerId="ADAL" clId="{4B094AD4-A0D2-254C-8E99-A74E3FE7AF95}" dt="2022-11-20T16:18:55.935" v="45" actId="2696"/>
        <pc:sldMkLst>
          <pc:docMk/>
          <pc:sldMk cId="2490905786" sldId="740"/>
        </pc:sldMkLst>
      </pc:sldChg>
    </pc:docChg>
  </pc:docChgLst>
  <pc:docChgLst>
    <pc:chgData name="Xuesu Xiao" userId="2da2dc19-76a6-42ca-a03e-a5becae5e7dc" providerId="ADAL" clId="{20E84357-3164-E343-84EE-670A14E9D673}"/>
    <pc:docChg chg="undo redo custSel addSld delSld modSld delSection modSection">
      <pc:chgData name="Xuesu Xiao" userId="2da2dc19-76a6-42ca-a03e-a5becae5e7dc" providerId="ADAL" clId="{20E84357-3164-E343-84EE-670A14E9D673}" dt="2022-11-21T02:42:44.012" v="193" actId="2696"/>
      <pc:docMkLst>
        <pc:docMk/>
      </pc:docMkLst>
      <pc:sldChg chg="modSp mod">
        <pc:chgData name="Xuesu Xiao" userId="2da2dc19-76a6-42ca-a03e-a5becae5e7dc" providerId="ADAL" clId="{20E84357-3164-E343-84EE-670A14E9D673}" dt="2022-11-21T02:21:31.162" v="115" actId="20577"/>
        <pc:sldMkLst>
          <pc:docMk/>
          <pc:sldMk cId="2969206148" sldId="256"/>
        </pc:sldMkLst>
        <pc:spChg chg="mod">
          <ac:chgData name="Xuesu Xiao" userId="2da2dc19-76a6-42ca-a03e-a5becae5e7dc" providerId="ADAL" clId="{20E84357-3164-E343-84EE-670A14E9D673}" dt="2022-11-21T02:21:31.162" v="115" actId="20577"/>
          <ac:spMkLst>
            <pc:docMk/>
            <pc:sldMk cId="2969206148" sldId="256"/>
            <ac:spMk id="2" creationId="{A600D3CE-C200-DF17-E8F3-428208355F41}"/>
          </ac:spMkLst>
        </pc:spChg>
      </pc:sldChg>
      <pc:sldChg chg="delSp add">
        <pc:chgData name="Xuesu Xiao" userId="2da2dc19-76a6-42ca-a03e-a5becae5e7dc" providerId="ADAL" clId="{20E84357-3164-E343-84EE-670A14E9D673}" dt="2022-11-21T02:28:35.064" v="139"/>
        <pc:sldMkLst>
          <pc:docMk/>
          <pc:sldMk cId="1911100283" sldId="257"/>
        </pc:sldMkLst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1911100283" sldId="257"/>
            <ac:spMk id="4" creationId="{267532C7-3962-794A-ABF0-892730177A23}"/>
          </ac:spMkLst>
        </pc:spChg>
      </pc:sldChg>
      <pc:sldChg chg="del">
        <pc:chgData name="Xuesu Xiao" userId="2da2dc19-76a6-42ca-a03e-a5becae5e7dc" providerId="ADAL" clId="{20E84357-3164-E343-84EE-670A14E9D673}" dt="2022-11-21T02:21:28.201" v="99" actId="2696"/>
        <pc:sldMkLst>
          <pc:docMk/>
          <pc:sldMk cId="4098086298" sldId="258"/>
        </pc:sldMkLst>
      </pc:sldChg>
      <pc:sldChg chg="delSp add">
        <pc:chgData name="Xuesu Xiao" userId="2da2dc19-76a6-42ca-a03e-a5becae5e7dc" providerId="ADAL" clId="{20E84357-3164-E343-84EE-670A14E9D673}" dt="2022-11-21T02:28:35.064" v="139"/>
        <pc:sldMkLst>
          <pc:docMk/>
          <pc:sldMk cId="1784013883" sldId="259"/>
        </pc:sldMkLst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1784013883" sldId="259"/>
            <ac:spMk id="4" creationId="{267532C7-3962-794A-ABF0-892730177A23}"/>
          </ac:spMkLst>
        </pc:spChg>
      </pc:sldChg>
      <pc:sldChg chg="del">
        <pc:chgData name="Xuesu Xiao" userId="2da2dc19-76a6-42ca-a03e-a5becae5e7dc" providerId="ADAL" clId="{20E84357-3164-E343-84EE-670A14E9D673}" dt="2022-11-21T02:21:28.122" v="56" actId="2696"/>
        <pc:sldMkLst>
          <pc:docMk/>
          <pc:sldMk cId="3523480559" sldId="278"/>
        </pc:sldMkLst>
      </pc:sldChg>
      <pc:sldChg chg="del">
        <pc:chgData name="Xuesu Xiao" userId="2da2dc19-76a6-42ca-a03e-a5becae5e7dc" providerId="ADAL" clId="{20E84357-3164-E343-84EE-670A14E9D673}" dt="2022-11-21T02:21:28.084" v="30" actId="2696"/>
        <pc:sldMkLst>
          <pc:docMk/>
          <pc:sldMk cId="3623891221" sldId="279"/>
        </pc:sldMkLst>
      </pc:sldChg>
      <pc:sldChg chg="del">
        <pc:chgData name="Xuesu Xiao" userId="2da2dc19-76a6-42ca-a03e-a5becae5e7dc" providerId="ADAL" clId="{20E84357-3164-E343-84EE-670A14E9D673}" dt="2022-11-21T02:21:28.020" v="1" actId="2696"/>
        <pc:sldMkLst>
          <pc:docMk/>
          <pc:sldMk cId="2687095617" sldId="280"/>
        </pc:sldMkLst>
      </pc:sldChg>
      <pc:sldChg chg="del">
        <pc:chgData name="Xuesu Xiao" userId="2da2dc19-76a6-42ca-a03e-a5becae5e7dc" providerId="ADAL" clId="{20E84357-3164-E343-84EE-670A14E9D673}" dt="2022-11-21T02:21:28.131" v="60" actId="2696"/>
        <pc:sldMkLst>
          <pc:docMk/>
          <pc:sldMk cId="2755112225" sldId="314"/>
        </pc:sldMkLst>
      </pc:sldChg>
      <pc:sldChg chg="del">
        <pc:chgData name="Xuesu Xiao" userId="2da2dc19-76a6-42ca-a03e-a5becae5e7dc" providerId="ADAL" clId="{20E84357-3164-E343-84EE-670A14E9D673}" dt="2022-11-21T02:21:28.037" v="9" actId="2696"/>
        <pc:sldMkLst>
          <pc:docMk/>
          <pc:sldMk cId="173796936" sldId="315"/>
        </pc:sldMkLst>
      </pc:sldChg>
      <pc:sldChg chg="del">
        <pc:chgData name="Xuesu Xiao" userId="2da2dc19-76a6-42ca-a03e-a5becae5e7dc" providerId="ADAL" clId="{20E84357-3164-E343-84EE-670A14E9D673}" dt="2022-11-21T02:21:28.198" v="96" actId="2696"/>
        <pc:sldMkLst>
          <pc:docMk/>
          <pc:sldMk cId="1450954495" sldId="318"/>
        </pc:sldMkLst>
      </pc:sldChg>
      <pc:sldChg chg="del">
        <pc:chgData name="Xuesu Xiao" userId="2da2dc19-76a6-42ca-a03e-a5becae5e7dc" providerId="ADAL" clId="{20E84357-3164-E343-84EE-670A14E9D673}" dt="2022-11-21T02:21:28.066" v="22" actId="2696"/>
        <pc:sldMkLst>
          <pc:docMk/>
          <pc:sldMk cId="2397450239" sldId="319"/>
        </pc:sldMkLst>
      </pc:sldChg>
      <pc:sldChg chg="del">
        <pc:chgData name="Xuesu Xiao" userId="2da2dc19-76a6-42ca-a03e-a5becae5e7dc" providerId="ADAL" clId="{20E84357-3164-E343-84EE-670A14E9D673}" dt="2022-11-21T02:21:28.035" v="7" actId="2696"/>
        <pc:sldMkLst>
          <pc:docMk/>
          <pc:sldMk cId="1273199717" sldId="325"/>
        </pc:sldMkLst>
      </pc:sldChg>
      <pc:sldChg chg="del">
        <pc:chgData name="Xuesu Xiao" userId="2da2dc19-76a6-42ca-a03e-a5becae5e7dc" providerId="ADAL" clId="{20E84357-3164-E343-84EE-670A14E9D673}" dt="2022-11-21T02:21:28.202" v="100" actId="2696"/>
        <pc:sldMkLst>
          <pc:docMk/>
          <pc:sldMk cId="3611986665" sldId="326"/>
        </pc:sldMkLst>
      </pc:sldChg>
      <pc:sldChg chg="del">
        <pc:chgData name="Xuesu Xiao" userId="2da2dc19-76a6-42ca-a03e-a5becae5e7dc" providerId="ADAL" clId="{20E84357-3164-E343-84EE-670A14E9D673}" dt="2022-11-21T02:21:28.112" v="45" actId="2696"/>
        <pc:sldMkLst>
          <pc:docMk/>
          <pc:sldMk cId="3598436708" sldId="327"/>
        </pc:sldMkLst>
      </pc:sldChg>
      <pc:sldChg chg="del">
        <pc:chgData name="Xuesu Xiao" userId="2da2dc19-76a6-42ca-a03e-a5becae5e7dc" providerId="ADAL" clId="{20E84357-3164-E343-84EE-670A14E9D673}" dt="2022-11-21T02:21:28.120" v="54" actId="2696"/>
        <pc:sldMkLst>
          <pc:docMk/>
          <pc:sldMk cId="1409149043" sldId="328"/>
        </pc:sldMkLst>
      </pc:sldChg>
      <pc:sldChg chg="del">
        <pc:chgData name="Xuesu Xiao" userId="2da2dc19-76a6-42ca-a03e-a5becae5e7dc" providerId="ADAL" clId="{20E84357-3164-E343-84EE-670A14E9D673}" dt="2022-11-21T02:21:28.114" v="47" actId="2696"/>
        <pc:sldMkLst>
          <pc:docMk/>
          <pc:sldMk cId="627795039" sldId="329"/>
        </pc:sldMkLst>
      </pc:sldChg>
      <pc:sldChg chg="del">
        <pc:chgData name="Xuesu Xiao" userId="2da2dc19-76a6-42ca-a03e-a5becae5e7dc" providerId="ADAL" clId="{20E84357-3164-E343-84EE-670A14E9D673}" dt="2022-11-21T02:21:28.234" v="112" actId="2696"/>
        <pc:sldMkLst>
          <pc:docMk/>
          <pc:sldMk cId="2143937523" sldId="330"/>
        </pc:sldMkLst>
      </pc:sldChg>
      <pc:sldChg chg="del">
        <pc:chgData name="Xuesu Xiao" userId="2da2dc19-76a6-42ca-a03e-a5becae5e7dc" providerId="ADAL" clId="{20E84357-3164-E343-84EE-670A14E9D673}" dt="2022-11-21T02:21:28.027" v="5" actId="2696"/>
        <pc:sldMkLst>
          <pc:docMk/>
          <pc:sldMk cId="808769147" sldId="331"/>
        </pc:sldMkLst>
      </pc:sldChg>
      <pc:sldChg chg="del">
        <pc:chgData name="Xuesu Xiao" userId="2da2dc19-76a6-42ca-a03e-a5becae5e7dc" providerId="ADAL" clId="{20E84357-3164-E343-84EE-670A14E9D673}" dt="2022-11-21T02:21:28.172" v="77" actId="2696"/>
        <pc:sldMkLst>
          <pc:docMk/>
          <pc:sldMk cId="3427123888" sldId="333"/>
        </pc:sldMkLst>
      </pc:sldChg>
      <pc:sldChg chg="del">
        <pc:chgData name="Xuesu Xiao" userId="2da2dc19-76a6-42ca-a03e-a5becae5e7dc" providerId="ADAL" clId="{20E84357-3164-E343-84EE-670A14E9D673}" dt="2022-11-21T02:21:28.142" v="67" actId="2696"/>
        <pc:sldMkLst>
          <pc:docMk/>
          <pc:sldMk cId="1978647371" sldId="334"/>
        </pc:sldMkLst>
      </pc:sldChg>
      <pc:sldChg chg="del">
        <pc:chgData name="Xuesu Xiao" userId="2da2dc19-76a6-42ca-a03e-a5becae5e7dc" providerId="ADAL" clId="{20E84357-3164-E343-84EE-670A14E9D673}" dt="2022-11-21T02:21:28.049" v="13" actId="2696"/>
        <pc:sldMkLst>
          <pc:docMk/>
          <pc:sldMk cId="92686570" sldId="340"/>
        </pc:sldMkLst>
      </pc:sldChg>
      <pc:sldChg chg="del">
        <pc:chgData name="Xuesu Xiao" userId="2da2dc19-76a6-42ca-a03e-a5becae5e7dc" providerId="ADAL" clId="{20E84357-3164-E343-84EE-670A14E9D673}" dt="2022-11-21T02:21:28.171" v="76" actId="2696"/>
        <pc:sldMkLst>
          <pc:docMk/>
          <pc:sldMk cId="4126370233" sldId="341"/>
        </pc:sldMkLst>
      </pc:sldChg>
      <pc:sldChg chg="del">
        <pc:chgData name="Xuesu Xiao" userId="2da2dc19-76a6-42ca-a03e-a5becae5e7dc" providerId="ADAL" clId="{20E84357-3164-E343-84EE-670A14E9D673}" dt="2022-11-21T02:21:28.225" v="110" actId="2696"/>
        <pc:sldMkLst>
          <pc:docMk/>
          <pc:sldMk cId="2377784855" sldId="342"/>
        </pc:sldMkLst>
      </pc:sldChg>
      <pc:sldChg chg="del">
        <pc:chgData name="Xuesu Xiao" userId="2da2dc19-76a6-42ca-a03e-a5becae5e7dc" providerId="ADAL" clId="{20E84357-3164-E343-84EE-670A14E9D673}" dt="2022-11-21T02:21:28.196" v="92" actId="2696"/>
        <pc:sldMkLst>
          <pc:docMk/>
          <pc:sldMk cId="3169885075" sldId="343"/>
        </pc:sldMkLst>
      </pc:sldChg>
      <pc:sldChg chg="del">
        <pc:chgData name="Xuesu Xiao" userId="2da2dc19-76a6-42ca-a03e-a5becae5e7dc" providerId="ADAL" clId="{20E84357-3164-E343-84EE-670A14E9D673}" dt="2022-11-21T02:21:28.095" v="36" actId="2696"/>
        <pc:sldMkLst>
          <pc:docMk/>
          <pc:sldMk cId="1615704387" sldId="344"/>
        </pc:sldMkLst>
      </pc:sldChg>
      <pc:sldChg chg="del">
        <pc:chgData name="Xuesu Xiao" userId="2da2dc19-76a6-42ca-a03e-a5becae5e7dc" providerId="ADAL" clId="{20E84357-3164-E343-84EE-670A14E9D673}" dt="2022-11-21T02:21:28.223" v="108" actId="2696"/>
        <pc:sldMkLst>
          <pc:docMk/>
          <pc:sldMk cId="2392927143" sldId="345"/>
        </pc:sldMkLst>
      </pc:sldChg>
      <pc:sldChg chg="del">
        <pc:chgData name="Xuesu Xiao" userId="2da2dc19-76a6-42ca-a03e-a5becae5e7dc" providerId="ADAL" clId="{20E84357-3164-E343-84EE-670A14E9D673}" dt="2022-11-21T02:21:28.194" v="89" actId="2696"/>
        <pc:sldMkLst>
          <pc:docMk/>
          <pc:sldMk cId="127954574" sldId="346"/>
        </pc:sldMkLst>
      </pc:sldChg>
      <pc:sldChg chg="del">
        <pc:chgData name="Xuesu Xiao" userId="2da2dc19-76a6-42ca-a03e-a5becae5e7dc" providerId="ADAL" clId="{20E84357-3164-E343-84EE-670A14E9D673}" dt="2022-11-21T02:21:28.203" v="101" actId="2696"/>
        <pc:sldMkLst>
          <pc:docMk/>
          <pc:sldMk cId="3737828335" sldId="347"/>
        </pc:sldMkLst>
      </pc:sldChg>
      <pc:sldChg chg="del">
        <pc:chgData name="Xuesu Xiao" userId="2da2dc19-76a6-42ca-a03e-a5becae5e7dc" providerId="ADAL" clId="{20E84357-3164-E343-84EE-670A14E9D673}" dt="2022-11-21T02:21:28.065" v="21" actId="2696"/>
        <pc:sldMkLst>
          <pc:docMk/>
          <pc:sldMk cId="3816235744" sldId="348"/>
        </pc:sldMkLst>
      </pc:sldChg>
      <pc:sldChg chg="del">
        <pc:chgData name="Xuesu Xiao" userId="2da2dc19-76a6-42ca-a03e-a5becae5e7dc" providerId="ADAL" clId="{20E84357-3164-E343-84EE-670A14E9D673}" dt="2022-11-21T02:21:28.134" v="63" actId="2696"/>
        <pc:sldMkLst>
          <pc:docMk/>
          <pc:sldMk cId="3477872637" sldId="349"/>
        </pc:sldMkLst>
      </pc:sldChg>
      <pc:sldChg chg="del">
        <pc:chgData name="Xuesu Xiao" userId="2da2dc19-76a6-42ca-a03e-a5becae5e7dc" providerId="ADAL" clId="{20E84357-3164-E343-84EE-670A14E9D673}" dt="2022-11-21T02:21:28.140" v="65" actId="2696"/>
        <pc:sldMkLst>
          <pc:docMk/>
          <pc:sldMk cId="303759846" sldId="353"/>
        </pc:sldMkLst>
      </pc:sldChg>
      <pc:sldChg chg="del">
        <pc:chgData name="Xuesu Xiao" userId="2da2dc19-76a6-42ca-a03e-a5becae5e7dc" providerId="ADAL" clId="{20E84357-3164-E343-84EE-670A14E9D673}" dt="2022-11-21T02:21:28.179" v="86" actId="2696"/>
        <pc:sldMkLst>
          <pc:docMk/>
          <pc:sldMk cId="2119951801" sldId="354"/>
        </pc:sldMkLst>
      </pc:sldChg>
      <pc:sldChg chg="del">
        <pc:chgData name="Xuesu Xiao" userId="2da2dc19-76a6-42ca-a03e-a5becae5e7dc" providerId="ADAL" clId="{20E84357-3164-E343-84EE-670A14E9D673}" dt="2022-11-21T02:21:28.177" v="84" actId="2696"/>
        <pc:sldMkLst>
          <pc:docMk/>
          <pc:sldMk cId="1927163606" sldId="356"/>
        </pc:sldMkLst>
      </pc:sldChg>
      <pc:sldChg chg="del">
        <pc:chgData name="Xuesu Xiao" userId="2da2dc19-76a6-42ca-a03e-a5becae5e7dc" providerId="ADAL" clId="{20E84357-3164-E343-84EE-670A14E9D673}" dt="2022-11-21T02:21:28.085" v="31" actId="2696"/>
        <pc:sldMkLst>
          <pc:docMk/>
          <pc:sldMk cId="2186573808" sldId="357"/>
        </pc:sldMkLst>
      </pc:sldChg>
      <pc:sldChg chg="del">
        <pc:chgData name="Xuesu Xiao" userId="2da2dc19-76a6-42ca-a03e-a5becae5e7dc" providerId="ADAL" clId="{20E84357-3164-E343-84EE-670A14E9D673}" dt="2022-11-21T02:21:28.115" v="49" actId="2696"/>
        <pc:sldMkLst>
          <pc:docMk/>
          <pc:sldMk cId="3255577651" sldId="362"/>
        </pc:sldMkLst>
      </pc:sldChg>
      <pc:sldChg chg="del">
        <pc:chgData name="Xuesu Xiao" userId="2da2dc19-76a6-42ca-a03e-a5becae5e7dc" providerId="ADAL" clId="{20E84357-3164-E343-84EE-670A14E9D673}" dt="2022-11-21T02:21:28.075" v="27" actId="2696"/>
        <pc:sldMkLst>
          <pc:docMk/>
          <pc:sldMk cId="2850894187" sldId="364"/>
        </pc:sldMkLst>
      </pc:sldChg>
      <pc:sldChg chg="del">
        <pc:chgData name="Xuesu Xiao" userId="2da2dc19-76a6-42ca-a03e-a5becae5e7dc" providerId="ADAL" clId="{20E84357-3164-E343-84EE-670A14E9D673}" dt="2022-11-21T02:21:28.132" v="61" actId="2696"/>
        <pc:sldMkLst>
          <pc:docMk/>
          <pc:sldMk cId="403493911" sldId="368"/>
        </pc:sldMkLst>
      </pc:sldChg>
      <pc:sldChg chg="del">
        <pc:chgData name="Xuesu Xiao" userId="2da2dc19-76a6-42ca-a03e-a5becae5e7dc" providerId="ADAL" clId="{20E84357-3164-E343-84EE-670A14E9D673}" dt="2022-11-21T02:21:28.197" v="94" actId="2696"/>
        <pc:sldMkLst>
          <pc:docMk/>
          <pc:sldMk cId="1842159519" sldId="370"/>
        </pc:sldMkLst>
      </pc:sldChg>
      <pc:sldChg chg="del">
        <pc:chgData name="Xuesu Xiao" userId="2da2dc19-76a6-42ca-a03e-a5becae5e7dc" providerId="ADAL" clId="{20E84357-3164-E343-84EE-670A14E9D673}" dt="2022-11-21T02:21:28.180" v="87" actId="2696"/>
        <pc:sldMkLst>
          <pc:docMk/>
          <pc:sldMk cId="2883311444" sldId="374"/>
        </pc:sldMkLst>
      </pc:sldChg>
      <pc:sldChg chg="del">
        <pc:chgData name="Xuesu Xiao" userId="2da2dc19-76a6-42ca-a03e-a5becae5e7dc" providerId="ADAL" clId="{20E84357-3164-E343-84EE-670A14E9D673}" dt="2022-11-21T02:21:28.115" v="48" actId="2696"/>
        <pc:sldMkLst>
          <pc:docMk/>
          <pc:sldMk cId="1443861560" sldId="379"/>
        </pc:sldMkLst>
      </pc:sldChg>
      <pc:sldChg chg="del">
        <pc:chgData name="Xuesu Xiao" userId="2da2dc19-76a6-42ca-a03e-a5becae5e7dc" providerId="ADAL" clId="{20E84357-3164-E343-84EE-670A14E9D673}" dt="2022-11-21T02:21:28.062" v="19" actId="2696"/>
        <pc:sldMkLst>
          <pc:docMk/>
          <pc:sldMk cId="1197573108" sldId="381"/>
        </pc:sldMkLst>
      </pc:sldChg>
      <pc:sldChg chg="del">
        <pc:chgData name="Xuesu Xiao" userId="2da2dc19-76a6-42ca-a03e-a5becae5e7dc" providerId="ADAL" clId="{20E84357-3164-E343-84EE-670A14E9D673}" dt="2022-11-21T02:21:28.103" v="40" actId="2696"/>
        <pc:sldMkLst>
          <pc:docMk/>
          <pc:sldMk cId="1183296111" sldId="382"/>
        </pc:sldMkLst>
      </pc:sldChg>
      <pc:sldChg chg="del">
        <pc:chgData name="Xuesu Xiao" userId="2da2dc19-76a6-42ca-a03e-a5becae5e7dc" providerId="ADAL" clId="{20E84357-3164-E343-84EE-670A14E9D673}" dt="2022-11-21T02:21:28.118" v="52" actId="2696"/>
        <pc:sldMkLst>
          <pc:docMk/>
          <pc:sldMk cId="3540983750" sldId="384"/>
        </pc:sldMkLst>
      </pc:sldChg>
      <pc:sldChg chg="del">
        <pc:chgData name="Xuesu Xiao" userId="2da2dc19-76a6-42ca-a03e-a5becae5e7dc" providerId="ADAL" clId="{20E84357-3164-E343-84EE-670A14E9D673}" dt="2022-11-21T02:21:28.111" v="44" actId="2696"/>
        <pc:sldMkLst>
          <pc:docMk/>
          <pc:sldMk cId="628260692" sldId="385"/>
        </pc:sldMkLst>
      </pc:sldChg>
      <pc:sldChg chg="del">
        <pc:chgData name="Xuesu Xiao" userId="2da2dc19-76a6-42ca-a03e-a5becae5e7dc" providerId="ADAL" clId="{20E84357-3164-E343-84EE-670A14E9D673}" dt="2022-11-21T02:21:28.036" v="8" actId="2696"/>
        <pc:sldMkLst>
          <pc:docMk/>
          <pc:sldMk cId="2151320285" sldId="386"/>
        </pc:sldMkLst>
      </pc:sldChg>
      <pc:sldChg chg="del">
        <pc:chgData name="Xuesu Xiao" userId="2da2dc19-76a6-42ca-a03e-a5becae5e7dc" providerId="ADAL" clId="{20E84357-3164-E343-84EE-670A14E9D673}" dt="2022-11-21T02:21:28.096" v="37" actId="2696"/>
        <pc:sldMkLst>
          <pc:docMk/>
          <pc:sldMk cId="7380752" sldId="387"/>
        </pc:sldMkLst>
      </pc:sldChg>
      <pc:sldChg chg="del">
        <pc:chgData name="Xuesu Xiao" userId="2da2dc19-76a6-42ca-a03e-a5becae5e7dc" providerId="ADAL" clId="{20E84357-3164-E343-84EE-670A14E9D673}" dt="2022-11-21T02:21:28.201" v="98" actId="2696"/>
        <pc:sldMkLst>
          <pc:docMk/>
          <pc:sldMk cId="1009396484" sldId="393"/>
        </pc:sldMkLst>
      </pc:sldChg>
      <pc:sldChg chg="del">
        <pc:chgData name="Xuesu Xiao" userId="2da2dc19-76a6-42ca-a03e-a5becae5e7dc" providerId="ADAL" clId="{20E84357-3164-E343-84EE-670A14E9D673}" dt="2022-11-21T02:21:28.194" v="90" actId="2696"/>
        <pc:sldMkLst>
          <pc:docMk/>
          <pc:sldMk cId="3450294137" sldId="401"/>
        </pc:sldMkLst>
      </pc:sldChg>
      <pc:sldChg chg="del">
        <pc:chgData name="Xuesu Xiao" userId="2da2dc19-76a6-42ca-a03e-a5becae5e7dc" providerId="ADAL" clId="{20E84357-3164-E343-84EE-670A14E9D673}" dt="2022-11-21T02:21:28.197" v="95" actId="2696"/>
        <pc:sldMkLst>
          <pc:docMk/>
          <pc:sldMk cId="3758765906" sldId="402"/>
        </pc:sldMkLst>
      </pc:sldChg>
      <pc:sldChg chg="del">
        <pc:chgData name="Xuesu Xiao" userId="2da2dc19-76a6-42ca-a03e-a5becae5e7dc" providerId="ADAL" clId="{20E84357-3164-E343-84EE-670A14E9D673}" dt="2022-11-21T02:21:28.195" v="91" actId="2696"/>
        <pc:sldMkLst>
          <pc:docMk/>
          <pc:sldMk cId="3210259620" sldId="403"/>
        </pc:sldMkLst>
      </pc:sldChg>
      <pc:sldChg chg="del">
        <pc:chgData name="Xuesu Xiao" userId="2da2dc19-76a6-42ca-a03e-a5becae5e7dc" providerId="ADAL" clId="{20E84357-3164-E343-84EE-670A14E9D673}" dt="2022-11-21T02:21:28.176" v="83" actId="2696"/>
        <pc:sldMkLst>
          <pc:docMk/>
          <pc:sldMk cId="1984311388" sldId="404"/>
        </pc:sldMkLst>
      </pc:sldChg>
      <pc:sldChg chg="del">
        <pc:chgData name="Xuesu Xiao" userId="2da2dc19-76a6-42ca-a03e-a5becae5e7dc" providerId="ADAL" clId="{20E84357-3164-E343-84EE-670A14E9D673}" dt="2022-11-21T02:21:28.143" v="69" actId="2696"/>
        <pc:sldMkLst>
          <pc:docMk/>
          <pc:sldMk cId="3853288021" sldId="405"/>
        </pc:sldMkLst>
      </pc:sldChg>
      <pc:sldChg chg="del">
        <pc:chgData name="Xuesu Xiao" userId="2da2dc19-76a6-42ca-a03e-a5becae5e7dc" providerId="ADAL" clId="{20E84357-3164-E343-84EE-670A14E9D673}" dt="2022-11-21T02:21:28.061" v="18" actId="2696"/>
        <pc:sldMkLst>
          <pc:docMk/>
          <pc:sldMk cId="369233133" sldId="406"/>
        </pc:sldMkLst>
      </pc:sldChg>
      <pc:sldChg chg="del">
        <pc:chgData name="Xuesu Xiao" userId="2da2dc19-76a6-42ca-a03e-a5becae5e7dc" providerId="ADAL" clId="{20E84357-3164-E343-84EE-670A14E9D673}" dt="2022-11-21T02:21:28.074" v="26" actId="2696"/>
        <pc:sldMkLst>
          <pc:docMk/>
          <pc:sldMk cId="3735950935" sldId="407"/>
        </pc:sldMkLst>
      </pc:sldChg>
      <pc:sldChg chg="del">
        <pc:chgData name="Xuesu Xiao" userId="2da2dc19-76a6-42ca-a03e-a5becae5e7dc" providerId="ADAL" clId="{20E84357-3164-E343-84EE-670A14E9D673}" dt="2022-11-21T02:21:28.220" v="104" actId="2696"/>
        <pc:sldMkLst>
          <pc:docMk/>
          <pc:sldMk cId="964273365" sldId="409"/>
        </pc:sldMkLst>
      </pc:sldChg>
      <pc:sldChg chg="del">
        <pc:chgData name="Xuesu Xiao" userId="2da2dc19-76a6-42ca-a03e-a5becae5e7dc" providerId="ADAL" clId="{20E84357-3164-E343-84EE-670A14E9D673}" dt="2022-11-21T02:21:28.094" v="35" actId="2696"/>
        <pc:sldMkLst>
          <pc:docMk/>
          <pc:sldMk cId="878690454" sldId="410"/>
        </pc:sldMkLst>
      </pc:sldChg>
      <pc:sldChg chg="del">
        <pc:chgData name="Xuesu Xiao" userId="2da2dc19-76a6-42ca-a03e-a5becae5e7dc" providerId="ADAL" clId="{20E84357-3164-E343-84EE-670A14E9D673}" dt="2022-11-21T02:21:28.050" v="14" actId="2696"/>
        <pc:sldMkLst>
          <pc:docMk/>
          <pc:sldMk cId="143545136" sldId="411"/>
        </pc:sldMkLst>
      </pc:sldChg>
      <pc:sldChg chg="del">
        <pc:chgData name="Xuesu Xiao" userId="2da2dc19-76a6-42ca-a03e-a5becae5e7dc" providerId="ADAL" clId="{20E84357-3164-E343-84EE-670A14E9D673}" dt="2022-11-21T02:21:28.121" v="55" actId="2696"/>
        <pc:sldMkLst>
          <pc:docMk/>
          <pc:sldMk cId="1144527158" sldId="413"/>
        </pc:sldMkLst>
      </pc:sldChg>
      <pc:sldChg chg="del">
        <pc:chgData name="Xuesu Xiao" userId="2da2dc19-76a6-42ca-a03e-a5becae5e7dc" providerId="ADAL" clId="{20E84357-3164-E343-84EE-670A14E9D673}" dt="2022-11-21T02:21:28.060" v="17" actId="2696"/>
        <pc:sldMkLst>
          <pc:docMk/>
          <pc:sldMk cId="2688656669" sldId="422"/>
        </pc:sldMkLst>
      </pc:sldChg>
      <pc:sldChg chg="del">
        <pc:chgData name="Xuesu Xiao" userId="2da2dc19-76a6-42ca-a03e-a5becae5e7dc" providerId="ADAL" clId="{20E84357-3164-E343-84EE-670A14E9D673}" dt="2022-11-21T02:21:28.193" v="88" actId="2696"/>
        <pc:sldMkLst>
          <pc:docMk/>
          <pc:sldMk cId="652257861" sldId="456"/>
        </pc:sldMkLst>
      </pc:sldChg>
      <pc:sldChg chg="del">
        <pc:chgData name="Xuesu Xiao" userId="2da2dc19-76a6-42ca-a03e-a5becae5e7dc" providerId="ADAL" clId="{20E84357-3164-E343-84EE-670A14E9D673}" dt="2022-11-21T02:21:28.069" v="24" actId="2696"/>
        <pc:sldMkLst>
          <pc:docMk/>
          <pc:sldMk cId="344749237" sldId="457"/>
        </pc:sldMkLst>
      </pc:sldChg>
      <pc:sldChg chg="del">
        <pc:chgData name="Xuesu Xiao" userId="2da2dc19-76a6-42ca-a03e-a5becae5e7dc" providerId="ADAL" clId="{20E84357-3164-E343-84EE-670A14E9D673}" dt="2022-11-21T02:21:28.143" v="68" actId="2696"/>
        <pc:sldMkLst>
          <pc:docMk/>
          <pc:sldMk cId="3352756485" sldId="459"/>
        </pc:sldMkLst>
      </pc:sldChg>
      <pc:sldChg chg="delSp add">
        <pc:chgData name="Xuesu Xiao" userId="2da2dc19-76a6-42ca-a03e-a5becae5e7dc" providerId="ADAL" clId="{20E84357-3164-E343-84EE-670A14E9D673}" dt="2022-11-21T02:28:35.064" v="139"/>
        <pc:sldMkLst>
          <pc:docMk/>
          <pc:sldMk cId="35764796" sldId="461"/>
        </pc:sldMkLst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35764796" sldId="461"/>
            <ac:spMk id="4" creationId="{7E364242-7F76-0A47-A7BD-63E12DE5A486}"/>
          </ac:spMkLst>
        </pc:spChg>
      </pc:sldChg>
      <pc:sldChg chg="del">
        <pc:chgData name="Xuesu Xiao" userId="2da2dc19-76a6-42ca-a03e-a5becae5e7dc" providerId="ADAL" clId="{20E84357-3164-E343-84EE-670A14E9D673}" dt="2022-11-21T02:21:28.200" v="97" actId="2696"/>
        <pc:sldMkLst>
          <pc:docMk/>
          <pc:sldMk cId="2457881852" sldId="462"/>
        </pc:sldMkLst>
      </pc:sldChg>
      <pc:sldChg chg="del">
        <pc:chgData name="Xuesu Xiao" userId="2da2dc19-76a6-42ca-a03e-a5becae5e7dc" providerId="ADAL" clId="{20E84357-3164-E343-84EE-670A14E9D673}" dt="2022-11-21T02:21:28.151" v="71" actId="2696"/>
        <pc:sldMkLst>
          <pc:docMk/>
          <pc:sldMk cId="2629055984" sldId="463"/>
        </pc:sldMkLst>
      </pc:sldChg>
      <pc:sldChg chg="delSp modSp add mod">
        <pc:chgData name="Xuesu Xiao" userId="2da2dc19-76a6-42ca-a03e-a5becae5e7dc" providerId="ADAL" clId="{20E84357-3164-E343-84EE-670A14E9D673}" dt="2022-11-21T02:28:35.064" v="139"/>
        <pc:sldMkLst>
          <pc:docMk/>
          <pc:sldMk cId="399230664" sldId="749"/>
        </pc:sldMkLst>
        <pc:spChg chg="mod">
          <ac:chgData name="Xuesu Xiao" userId="2da2dc19-76a6-42ca-a03e-a5becae5e7dc" providerId="ADAL" clId="{20E84357-3164-E343-84EE-670A14E9D673}" dt="2022-11-21T02:24:48.857" v="126" actId="27636"/>
          <ac:spMkLst>
            <pc:docMk/>
            <pc:sldMk cId="399230664" sldId="749"/>
            <ac:spMk id="3" creationId="{7EDCC909-4427-044A-87A6-C511B1788524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399230664" sldId="749"/>
            <ac:spMk id="5" creationId="{59224D6D-6FCF-4043-B9BE-C3FEC1513338}"/>
          </ac:spMkLst>
        </pc:spChg>
      </pc:sldChg>
      <pc:sldChg chg="delSp add">
        <pc:chgData name="Xuesu Xiao" userId="2da2dc19-76a6-42ca-a03e-a5becae5e7dc" providerId="ADAL" clId="{20E84357-3164-E343-84EE-670A14E9D673}" dt="2022-11-21T02:28:35.064" v="139"/>
        <pc:sldMkLst>
          <pc:docMk/>
          <pc:sldMk cId="3279236926" sldId="759"/>
        </pc:sldMkLst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3279236926" sldId="759"/>
            <ac:spMk id="4" creationId="{48212AA1-A99F-C94D-8CD9-46CE032B651B}"/>
          </ac:spMkLst>
        </pc:spChg>
      </pc:sldChg>
      <pc:sldChg chg="delSp modSp add mod">
        <pc:chgData name="Xuesu Xiao" userId="2da2dc19-76a6-42ca-a03e-a5becae5e7dc" providerId="ADAL" clId="{20E84357-3164-E343-84EE-670A14E9D673}" dt="2022-11-21T02:28:35.064" v="139"/>
        <pc:sldMkLst>
          <pc:docMk/>
          <pc:sldMk cId="1570198070" sldId="760"/>
        </pc:sldMkLst>
        <pc:spChg chg="mod">
          <ac:chgData name="Xuesu Xiao" userId="2da2dc19-76a6-42ca-a03e-a5becae5e7dc" providerId="ADAL" clId="{20E84357-3164-E343-84EE-670A14E9D673}" dt="2022-11-21T02:26:57.597" v="138" actId="20577"/>
          <ac:spMkLst>
            <pc:docMk/>
            <pc:sldMk cId="1570198070" sldId="760"/>
            <ac:spMk id="3" creationId="{707C0224-12E6-3040-BA75-C592A85C7C52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1570198070" sldId="760"/>
            <ac:spMk id="4" creationId="{EC336D0B-0A8D-6E4C-92ED-58B7BC6328E0}"/>
          </ac:spMkLst>
        </pc:spChg>
      </pc:sldChg>
      <pc:sldChg chg="delSp add">
        <pc:chgData name="Xuesu Xiao" userId="2da2dc19-76a6-42ca-a03e-a5becae5e7dc" providerId="ADAL" clId="{20E84357-3164-E343-84EE-670A14E9D673}" dt="2022-11-21T02:28:35.064" v="139"/>
        <pc:sldMkLst>
          <pc:docMk/>
          <pc:sldMk cId="2181543384" sldId="761"/>
        </pc:sldMkLst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2181543384" sldId="761"/>
            <ac:spMk id="4" creationId="{48212AA1-A99F-C94D-8CD9-46CE032B651B}"/>
          </ac:spMkLst>
        </pc:spChg>
      </pc:sldChg>
      <pc:sldChg chg="delSp add">
        <pc:chgData name="Xuesu Xiao" userId="2da2dc19-76a6-42ca-a03e-a5becae5e7dc" providerId="ADAL" clId="{20E84357-3164-E343-84EE-670A14E9D673}" dt="2022-11-21T02:28:35.064" v="139"/>
        <pc:sldMkLst>
          <pc:docMk/>
          <pc:sldMk cId="2420217044" sldId="762"/>
        </pc:sldMkLst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2420217044" sldId="762"/>
            <ac:spMk id="4" creationId="{48212AA1-A99F-C94D-8CD9-46CE032B651B}"/>
          </ac:spMkLst>
        </pc:spChg>
      </pc:sldChg>
      <pc:sldChg chg="delSp modSp add mod">
        <pc:chgData name="Xuesu Xiao" userId="2da2dc19-76a6-42ca-a03e-a5becae5e7dc" providerId="ADAL" clId="{20E84357-3164-E343-84EE-670A14E9D673}" dt="2022-11-21T02:28:35.064" v="139"/>
        <pc:sldMkLst>
          <pc:docMk/>
          <pc:sldMk cId="3724292642" sldId="763"/>
        </pc:sldMkLst>
        <pc:spChg chg="mod">
          <ac:chgData name="Xuesu Xiao" userId="2da2dc19-76a6-42ca-a03e-a5becae5e7dc" providerId="ADAL" clId="{20E84357-3164-E343-84EE-670A14E9D673}" dt="2022-11-21T02:24:48.811" v="122" actId="27636"/>
          <ac:spMkLst>
            <pc:docMk/>
            <pc:sldMk cId="3724292642" sldId="763"/>
            <ac:spMk id="2" creationId="{284A2C58-FD6D-AE4B-BDF4-92D8E5FD9AB3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3724292642" sldId="763"/>
            <ac:spMk id="4" creationId="{48212AA1-A99F-C94D-8CD9-46CE032B651B}"/>
          </ac:spMkLst>
        </pc:spChg>
      </pc:sldChg>
      <pc:sldChg chg="delSp modSp add mod">
        <pc:chgData name="Xuesu Xiao" userId="2da2dc19-76a6-42ca-a03e-a5becae5e7dc" providerId="ADAL" clId="{20E84357-3164-E343-84EE-670A14E9D673}" dt="2022-11-21T02:28:35.064" v="139"/>
        <pc:sldMkLst>
          <pc:docMk/>
          <pc:sldMk cId="3204485383" sldId="764"/>
        </pc:sldMkLst>
        <pc:spChg chg="mod">
          <ac:chgData name="Xuesu Xiao" userId="2da2dc19-76a6-42ca-a03e-a5becae5e7dc" providerId="ADAL" clId="{20E84357-3164-E343-84EE-670A14E9D673}" dt="2022-11-21T02:24:48.813" v="123" actId="27636"/>
          <ac:spMkLst>
            <pc:docMk/>
            <pc:sldMk cId="3204485383" sldId="764"/>
            <ac:spMk id="2" creationId="{284A2C58-FD6D-AE4B-BDF4-92D8E5FD9AB3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3204485383" sldId="764"/>
            <ac:spMk id="4" creationId="{48212AA1-A99F-C94D-8CD9-46CE032B651B}"/>
          </ac:spMkLst>
        </pc:spChg>
      </pc:sldChg>
      <pc:sldChg chg="delSp modSp add mod">
        <pc:chgData name="Xuesu Xiao" userId="2da2dc19-76a6-42ca-a03e-a5becae5e7dc" providerId="ADAL" clId="{20E84357-3164-E343-84EE-670A14E9D673}" dt="2022-11-21T02:28:35.064" v="139"/>
        <pc:sldMkLst>
          <pc:docMk/>
          <pc:sldMk cId="2416894746" sldId="765"/>
        </pc:sldMkLst>
        <pc:spChg chg="mod">
          <ac:chgData name="Xuesu Xiao" userId="2da2dc19-76a6-42ca-a03e-a5becae5e7dc" providerId="ADAL" clId="{20E84357-3164-E343-84EE-670A14E9D673}" dt="2022-11-21T02:24:48.815" v="124" actId="27636"/>
          <ac:spMkLst>
            <pc:docMk/>
            <pc:sldMk cId="2416894746" sldId="765"/>
            <ac:spMk id="2" creationId="{284A2C58-FD6D-AE4B-BDF4-92D8E5FD9AB3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2416894746" sldId="765"/>
            <ac:spMk id="4" creationId="{48212AA1-A99F-C94D-8CD9-46CE032B651B}"/>
          </ac:spMkLst>
        </pc:spChg>
      </pc:sldChg>
      <pc:sldChg chg="delSp modSp add mod">
        <pc:chgData name="Xuesu Xiao" userId="2da2dc19-76a6-42ca-a03e-a5becae5e7dc" providerId="ADAL" clId="{20E84357-3164-E343-84EE-670A14E9D673}" dt="2022-11-21T02:28:35.064" v="139"/>
        <pc:sldMkLst>
          <pc:docMk/>
          <pc:sldMk cId="2354613012" sldId="766"/>
        </pc:sldMkLst>
        <pc:spChg chg="mod">
          <ac:chgData name="Xuesu Xiao" userId="2da2dc19-76a6-42ca-a03e-a5becae5e7dc" providerId="ADAL" clId="{20E84357-3164-E343-84EE-670A14E9D673}" dt="2022-11-21T02:24:48.819" v="125" actId="27636"/>
          <ac:spMkLst>
            <pc:docMk/>
            <pc:sldMk cId="2354613012" sldId="766"/>
            <ac:spMk id="2" creationId="{284A2C58-FD6D-AE4B-BDF4-92D8E5FD9AB3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2354613012" sldId="766"/>
            <ac:spMk id="4" creationId="{48212AA1-A99F-C94D-8CD9-46CE032B651B}"/>
          </ac:spMkLst>
        </pc:spChg>
      </pc:sldChg>
      <pc:sldChg chg="delSp add">
        <pc:chgData name="Xuesu Xiao" userId="2da2dc19-76a6-42ca-a03e-a5becae5e7dc" providerId="ADAL" clId="{20E84357-3164-E343-84EE-670A14E9D673}" dt="2022-11-21T02:28:35.064" v="139"/>
        <pc:sldMkLst>
          <pc:docMk/>
          <pc:sldMk cId="352231537" sldId="767"/>
        </pc:sldMkLst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352231537" sldId="767"/>
            <ac:spMk id="4" creationId="{48212AA1-A99F-C94D-8CD9-46CE032B651B}"/>
          </ac:spMkLst>
        </pc:spChg>
      </pc:sldChg>
      <pc:sldChg chg="delSp add">
        <pc:chgData name="Xuesu Xiao" userId="2da2dc19-76a6-42ca-a03e-a5becae5e7dc" providerId="ADAL" clId="{20E84357-3164-E343-84EE-670A14E9D673}" dt="2022-11-21T02:28:35.064" v="139"/>
        <pc:sldMkLst>
          <pc:docMk/>
          <pc:sldMk cId="1333553963" sldId="768"/>
        </pc:sldMkLst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1333553963" sldId="768"/>
            <ac:spMk id="4" creationId="{9E5938A2-6192-D349-AE07-22D6010F66D6}"/>
          </ac:spMkLst>
        </pc:spChg>
      </pc:sldChg>
      <pc:sldChg chg="delSp add">
        <pc:chgData name="Xuesu Xiao" userId="2da2dc19-76a6-42ca-a03e-a5becae5e7dc" providerId="ADAL" clId="{20E84357-3164-E343-84EE-670A14E9D673}" dt="2022-11-21T02:28:35.064" v="139"/>
        <pc:sldMkLst>
          <pc:docMk/>
          <pc:sldMk cId="1066487611" sldId="769"/>
        </pc:sldMkLst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1066487611" sldId="769"/>
            <ac:spMk id="4" creationId="{9E5938A2-6192-D349-AE07-22D6010F66D6}"/>
          </ac:spMkLst>
        </pc:spChg>
      </pc:sldChg>
      <pc:sldChg chg="delSp add">
        <pc:chgData name="Xuesu Xiao" userId="2da2dc19-76a6-42ca-a03e-a5becae5e7dc" providerId="ADAL" clId="{20E84357-3164-E343-84EE-670A14E9D673}" dt="2022-11-21T02:28:35.064" v="139"/>
        <pc:sldMkLst>
          <pc:docMk/>
          <pc:sldMk cId="2256916421" sldId="770"/>
        </pc:sldMkLst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2256916421" sldId="770"/>
            <ac:spMk id="4" creationId="{9E5938A2-6192-D349-AE07-22D6010F66D6}"/>
          </ac:spMkLst>
        </pc:spChg>
      </pc:sldChg>
      <pc:sldChg chg="delSp add">
        <pc:chgData name="Xuesu Xiao" userId="2da2dc19-76a6-42ca-a03e-a5becae5e7dc" providerId="ADAL" clId="{20E84357-3164-E343-84EE-670A14E9D673}" dt="2022-11-21T02:28:35.064" v="139"/>
        <pc:sldMkLst>
          <pc:docMk/>
          <pc:sldMk cId="1149648041" sldId="771"/>
        </pc:sldMkLst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1149648041" sldId="771"/>
            <ac:spMk id="4" creationId="{9E5938A2-6192-D349-AE07-22D6010F66D6}"/>
          </ac:spMkLst>
        </pc:spChg>
      </pc:sldChg>
      <pc:sldChg chg="delSp add">
        <pc:chgData name="Xuesu Xiao" userId="2da2dc19-76a6-42ca-a03e-a5becae5e7dc" providerId="ADAL" clId="{20E84357-3164-E343-84EE-670A14E9D673}" dt="2022-11-21T02:28:35.064" v="139"/>
        <pc:sldMkLst>
          <pc:docMk/>
          <pc:sldMk cId="2042255551" sldId="772"/>
        </pc:sldMkLst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2042255551" sldId="772"/>
            <ac:spMk id="4" creationId="{9E5938A2-6192-D349-AE07-22D6010F66D6}"/>
          </ac:spMkLst>
        </pc:spChg>
      </pc:sldChg>
      <pc:sldChg chg="delSp add">
        <pc:chgData name="Xuesu Xiao" userId="2da2dc19-76a6-42ca-a03e-a5becae5e7dc" providerId="ADAL" clId="{20E84357-3164-E343-84EE-670A14E9D673}" dt="2022-11-21T02:28:35.064" v="139"/>
        <pc:sldMkLst>
          <pc:docMk/>
          <pc:sldMk cId="397920766" sldId="773"/>
        </pc:sldMkLst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397920766" sldId="773"/>
            <ac:spMk id="4" creationId="{7E364242-7F76-0A47-A7BD-63E12DE5A486}"/>
          </ac:spMkLst>
        </pc:spChg>
      </pc:sldChg>
      <pc:sldChg chg="addSp delSp modSp add mod">
        <pc:chgData name="Xuesu Xiao" userId="2da2dc19-76a6-42ca-a03e-a5becae5e7dc" providerId="ADAL" clId="{20E84357-3164-E343-84EE-670A14E9D673}" dt="2022-11-21T02:29:24.081" v="142" actId="478"/>
        <pc:sldMkLst>
          <pc:docMk/>
          <pc:sldMk cId="898903190" sldId="774"/>
        </pc:sldMkLst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898903190" sldId="774"/>
            <ac:spMk id="4" creationId="{5CD080A9-0091-F747-A2E2-22057CC7BA33}"/>
          </ac:spMkLst>
        </pc:spChg>
        <pc:spChg chg="add del mod">
          <ac:chgData name="Xuesu Xiao" userId="2da2dc19-76a6-42ca-a03e-a5becae5e7dc" providerId="ADAL" clId="{20E84357-3164-E343-84EE-670A14E9D673}" dt="2022-11-21T02:29:24.081" v="142" actId="478"/>
          <ac:spMkLst>
            <pc:docMk/>
            <pc:sldMk cId="898903190" sldId="774"/>
            <ac:spMk id="6" creationId="{F5889C6C-3464-D790-89CE-1A1A6BD8EC29}"/>
          </ac:spMkLst>
        </pc:spChg>
        <pc:spChg chg="del mod">
          <ac:chgData name="Xuesu Xiao" userId="2da2dc19-76a6-42ca-a03e-a5becae5e7dc" providerId="ADAL" clId="{20E84357-3164-E343-84EE-670A14E9D673}" dt="2022-11-21T02:29:21.221" v="140" actId="478"/>
          <ac:spMkLst>
            <pc:docMk/>
            <pc:sldMk cId="898903190" sldId="774"/>
            <ac:spMk id="7" creationId="{D2901F7A-1D44-A748-94CB-E2A601992341}"/>
          </ac:spMkLst>
        </pc:spChg>
        <pc:spChg chg="add mod">
          <ac:chgData name="Xuesu Xiao" userId="2da2dc19-76a6-42ca-a03e-a5becae5e7dc" providerId="ADAL" clId="{20E84357-3164-E343-84EE-670A14E9D673}" dt="2022-11-21T02:29:21.544" v="141"/>
          <ac:spMkLst>
            <pc:docMk/>
            <pc:sldMk cId="898903190" sldId="774"/>
            <ac:spMk id="8" creationId="{09497921-F860-F47C-73A6-41E11D129C60}"/>
          </ac:spMkLst>
        </pc:spChg>
      </pc:sldChg>
      <pc:sldChg chg="delSp add">
        <pc:chgData name="Xuesu Xiao" userId="2da2dc19-76a6-42ca-a03e-a5becae5e7dc" providerId="ADAL" clId="{20E84357-3164-E343-84EE-670A14E9D673}" dt="2022-11-21T02:28:35.064" v="139"/>
        <pc:sldMkLst>
          <pc:docMk/>
          <pc:sldMk cId="3004075723" sldId="775"/>
        </pc:sldMkLst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3004075723" sldId="775"/>
            <ac:spMk id="4" creationId="{382E645E-9EF5-8D4E-9E19-7FFFC18AE73B}"/>
          </ac:spMkLst>
        </pc:spChg>
      </pc:sldChg>
      <pc:sldChg chg="delSp add">
        <pc:chgData name="Xuesu Xiao" userId="2da2dc19-76a6-42ca-a03e-a5becae5e7dc" providerId="ADAL" clId="{20E84357-3164-E343-84EE-670A14E9D673}" dt="2022-11-21T02:28:35.064" v="139"/>
        <pc:sldMkLst>
          <pc:docMk/>
          <pc:sldMk cId="675301323" sldId="776"/>
        </pc:sldMkLst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675301323" sldId="776"/>
            <ac:spMk id="4" creationId="{AF6A62BA-A764-9842-B02D-E50A48EA73A4}"/>
          </ac:spMkLst>
        </pc:spChg>
      </pc:sldChg>
      <pc:sldChg chg="addSp delSp modSp add mod">
        <pc:chgData name="Xuesu Xiao" userId="2da2dc19-76a6-42ca-a03e-a5becae5e7dc" providerId="ADAL" clId="{20E84357-3164-E343-84EE-670A14E9D673}" dt="2022-11-21T02:30:04.351" v="147" actId="478"/>
        <pc:sldMkLst>
          <pc:docMk/>
          <pc:sldMk cId="1342381311" sldId="777"/>
        </pc:sldMkLst>
        <pc:spChg chg="add del">
          <ac:chgData name="Xuesu Xiao" userId="2da2dc19-76a6-42ca-a03e-a5becae5e7dc" providerId="ADAL" clId="{20E84357-3164-E343-84EE-670A14E9D673}" dt="2022-11-21T02:30:04.351" v="147" actId="478"/>
          <ac:spMkLst>
            <pc:docMk/>
            <pc:sldMk cId="1342381311" sldId="777"/>
            <ac:spMk id="2" creationId="{DECCE7E8-0B2B-AF48-A1E9-7D0126A5B008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1342381311" sldId="777"/>
            <ac:spMk id="4" creationId="{55FAD84D-749D-BE4D-BE35-8D0936C25214}"/>
          </ac:spMkLst>
        </pc:spChg>
        <pc:picChg chg="mod">
          <ac:chgData name="Xuesu Xiao" userId="2da2dc19-76a6-42ca-a03e-a5becae5e7dc" providerId="ADAL" clId="{20E84357-3164-E343-84EE-670A14E9D673}" dt="2022-11-21T02:30:02.740" v="145" actId="1076"/>
          <ac:picMkLst>
            <pc:docMk/>
            <pc:sldMk cId="1342381311" sldId="777"/>
            <ac:picMk id="6" creationId="{40776FAB-775B-C946-9636-1379A96875AA}"/>
          </ac:picMkLst>
        </pc:picChg>
      </pc:sldChg>
      <pc:sldChg chg="delSp add">
        <pc:chgData name="Xuesu Xiao" userId="2da2dc19-76a6-42ca-a03e-a5becae5e7dc" providerId="ADAL" clId="{20E84357-3164-E343-84EE-670A14E9D673}" dt="2022-11-21T02:28:35.064" v="139"/>
        <pc:sldMkLst>
          <pc:docMk/>
          <pc:sldMk cId="2521019674" sldId="778"/>
        </pc:sldMkLst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2521019674" sldId="778"/>
            <ac:spMk id="4" creationId="{1DC83B1D-0DBA-D641-8568-C43A2E951AB8}"/>
          </ac:spMkLst>
        </pc:spChg>
      </pc:sldChg>
      <pc:sldChg chg="delSp add">
        <pc:chgData name="Xuesu Xiao" userId="2da2dc19-76a6-42ca-a03e-a5becae5e7dc" providerId="ADAL" clId="{20E84357-3164-E343-84EE-670A14E9D673}" dt="2022-11-21T02:28:35.064" v="139"/>
        <pc:sldMkLst>
          <pc:docMk/>
          <pc:sldMk cId="4120953581" sldId="779"/>
        </pc:sldMkLst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4120953581" sldId="779"/>
            <ac:spMk id="4" creationId="{5CD080A9-0091-F747-A2E2-22057CC7BA33}"/>
          </ac:spMkLst>
        </pc:spChg>
      </pc:sldChg>
      <pc:sldChg chg="delSp add">
        <pc:chgData name="Xuesu Xiao" userId="2da2dc19-76a6-42ca-a03e-a5becae5e7dc" providerId="ADAL" clId="{20E84357-3164-E343-84EE-670A14E9D673}" dt="2022-11-21T02:28:35.064" v="139"/>
        <pc:sldMkLst>
          <pc:docMk/>
          <pc:sldMk cId="1055152835" sldId="780"/>
        </pc:sldMkLst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1055152835" sldId="780"/>
            <ac:spMk id="4" creationId="{042C95A1-6A05-BA49-AA0F-847BDD148843}"/>
          </ac:spMkLst>
        </pc:spChg>
      </pc:sldChg>
      <pc:sldChg chg="delSp add">
        <pc:chgData name="Xuesu Xiao" userId="2da2dc19-76a6-42ca-a03e-a5becae5e7dc" providerId="ADAL" clId="{20E84357-3164-E343-84EE-670A14E9D673}" dt="2022-11-21T02:28:35.064" v="139"/>
        <pc:sldMkLst>
          <pc:docMk/>
          <pc:sldMk cId="4058490007" sldId="781"/>
        </pc:sldMkLst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4058490007" sldId="781"/>
            <ac:spMk id="4" creationId="{88A67A56-0179-CD45-AABE-4D3D05A8C843}"/>
          </ac:spMkLst>
        </pc:spChg>
      </pc:sldChg>
      <pc:sldChg chg="delSp add">
        <pc:chgData name="Xuesu Xiao" userId="2da2dc19-76a6-42ca-a03e-a5becae5e7dc" providerId="ADAL" clId="{20E84357-3164-E343-84EE-670A14E9D673}" dt="2022-11-21T02:28:35.064" v="139"/>
        <pc:sldMkLst>
          <pc:docMk/>
          <pc:sldMk cId="2339554415" sldId="782"/>
        </pc:sldMkLst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2339554415" sldId="782"/>
            <ac:spMk id="4" creationId="{21348CB9-A3F3-A548-B3DF-7FF1AE01B48E}"/>
          </ac:spMkLst>
        </pc:spChg>
      </pc:sldChg>
      <pc:sldChg chg="delSp add">
        <pc:chgData name="Xuesu Xiao" userId="2da2dc19-76a6-42ca-a03e-a5becae5e7dc" providerId="ADAL" clId="{20E84357-3164-E343-84EE-670A14E9D673}" dt="2022-11-21T02:28:35.064" v="139"/>
        <pc:sldMkLst>
          <pc:docMk/>
          <pc:sldMk cId="2261796367" sldId="783"/>
        </pc:sldMkLst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2261796367" sldId="783"/>
            <ac:spMk id="4" creationId="{0F8EE581-E85D-1342-BF5E-2AFFD77916B5}"/>
          </ac:spMkLst>
        </pc:spChg>
      </pc:sldChg>
      <pc:sldChg chg="delSp add mod">
        <pc:chgData name="Xuesu Xiao" userId="2da2dc19-76a6-42ca-a03e-a5becae5e7dc" providerId="ADAL" clId="{20E84357-3164-E343-84EE-670A14E9D673}" dt="2022-11-21T02:30:43.279" v="150" actId="478"/>
        <pc:sldMkLst>
          <pc:docMk/>
          <pc:sldMk cId="519060380" sldId="784"/>
        </pc:sldMkLst>
        <pc:spChg chg="del">
          <ac:chgData name="Xuesu Xiao" userId="2da2dc19-76a6-42ca-a03e-a5becae5e7dc" providerId="ADAL" clId="{20E84357-3164-E343-84EE-670A14E9D673}" dt="2022-11-21T02:30:43.279" v="150" actId="478"/>
          <ac:spMkLst>
            <pc:docMk/>
            <pc:sldMk cId="519060380" sldId="784"/>
            <ac:spMk id="2" creationId="{221DF648-6D3F-9349-9AE0-83D348F957AE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519060380" sldId="784"/>
            <ac:spMk id="4" creationId="{1BEC2FEC-AE64-CD4D-A86D-EE23F70E50BD}"/>
          </ac:spMkLst>
        </pc:spChg>
      </pc:sldChg>
      <pc:sldChg chg="delSp add">
        <pc:chgData name="Xuesu Xiao" userId="2da2dc19-76a6-42ca-a03e-a5becae5e7dc" providerId="ADAL" clId="{20E84357-3164-E343-84EE-670A14E9D673}" dt="2022-11-21T02:28:35.064" v="139"/>
        <pc:sldMkLst>
          <pc:docMk/>
          <pc:sldMk cId="3026593043" sldId="785"/>
        </pc:sldMkLst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3026593043" sldId="785"/>
            <ac:spMk id="4" creationId="{E3F7B380-CA53-A44A-B304-22326D505450}"/>
          </ac:spMkLst>
        </pc:spChg>
      </pc:sldChg>
      <pc:sldChg chg="delSp add">
        <pc:chgData name="Xuesu Xiao" userId="2da2dc19-76a6-42ca-a03e-a5becae5e7dc" providerId="ADAL" clId="{20E84357-3164-E343-84EE-670A14E9D673}" dt="2022-11-21T02:28:35.064" v="139"/>
        <pc:sldMkLst>
          <pc:docMk/>
          <pc:sldMk cId="1229076898" sldId="786"/>
        </pc:sldMkLst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1229076898" sldId="786"/>
            <ac:spMk id="4" creationId="{C343EB3A-4965-AB46-AA2A-27BEAD2A1198}"/>
          </ac:spMkLst>
        </pc:spChg>
      </pc:sldChg>
      <pc:sldChg chg="delSp add mod">
        <pc:chgData name="Xuesu Xiao" userId="2da2dc19-76a6-42ca-a03e-a5becae5e7dc" providerId="ADAL" clId="{20E84357-3164-E343-84EE-670A14E9D673}" dt="2022-11-21T02:30:33.749" v="148" actId="478"/>
        <pc:sldMkLst>
          <pc:docMk/>
          <pc:sldMk cId="1237600140" sldId="787"/>
        </pc:sldMkLst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1237600140" sldId="787"/>
            <ac:spMk id="4" creationId="{0F8EE581-E85D-1342-BF5E-2AFFD77916B5}"/>
          </ac:spMkLst>
        </pc:spChg>
        <pc:spChg chg="del">
          <ac:chgData name="Xuesu Xiao" userId="2da2dc19-76a6-42ca-a03e-a5becae5e7dc" providerId="ADAL" clId="{20E84357-3164-E343-84EE-670A14E9D673}" dt="2022-11-21T02:30:33.749" v="148" actId="478"/>
          <ac:spMkLst>
            <pc:docMk/>
            <pc:sldMk cId="1237600140" sldId="787"/>
            <ac:spMk id="15" creationId="{B5B93BAF-C29A-9B49-A2F3-BAE90E3963D1}"/>
          </ac:spMkLst>
        </pc:spChg>
      </pc:sldChg>
      <pc:sldChg chg="delSp add mod">
        <pc:chgData name="Xuesu Xiao" userId="2da2dc19-76a6-42ca-a03e-a5becae5e7dc" providerId="ADAL" clId="{20E84357-3164-E343-84EE-670A14E9D673}" dt="2022-11-21T02:30:38.768" v="149" actId="478"/>
        <pc:sldMkLst>
          <pc:docMk/>
          <pc:sldMk cId="2822193901" sldId="788"/>
        </pc:sldMkLst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2822193901" sldId="788"/>
            <ac:spMk id="4" creationId="{0F8EE581-E85D-1342-BF5E-2AFFD77916B5}"/>
          </ac:spMkLst>
        </pc:spChg>
        <pc:spChg chg="del">
          <ac:chgData name="Xuesu Xiao" userId="2da2dc19-76a6-42ca-a03e-a5becae5e7dc" providerId="ADAL" clId="{20E84357-3164-E343-84EE-670A14E9D673}" dt="2022-11-21T02:30:38.768" v="149" actId="478"/>
          <ac:spMkLst>
            <pc:docMk/>
            <pc:sldMk cId="2822193901" sldId="788"/>
            <ac:spMk id="15" creationId="{B5B93BAF-C29A-9B49-A2F3-BAE90E3963D1}"/>
          </ac:spMkLst>
        </pc:spChg>
      </pc:sldChg>
      <pc:sldChg chg="delSp add">
        <pc:chgData name="Xuesu Xiao" userId="2da2dc19-76a6-42ca-a03e-a5becae5e7dc" providerId="ADAL" clId="{20E84357-3164-E343-84EE-670A14E9D673}" dt="2022-11-21T02:28:35.064" v="139"/>
        <pc:sldMkLst>
          <pc:docMk/>
          <pc:sldMk cId="1909020839" sldId="789"/>
        </pc:sldMkLst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1909020839" sldId="789"/>
            <ac:spMk id="4" creationId="{E4E6BF7F-560F-F34A-AD39-298D41B6B7DB}"/>
          </ac:spMkLst>
        </pc:spChg>
      </pc:sldChg>
      <pc:sldChg chg="delSp add mod">
        <pc:chgData name="Xuesu Xiao" userId="2da2dc19-76a6-42ca-a03e-a5becae5e7dc" providerId="ADAL" clId="{20E84357-3164-E343-84EE-670A14E9D673}" dt="2022-11-21T02:31:30.987" v="152" actId="478"/>
        <pc:sldMkLst>
          <pc:docMk/>
          <pc:sldMk cId="368852444" sldId="790"/>
        </pc:sldMkLst>
        <pc:spChg chg="del">
          <ac:chgData name="Xuesu Xiao" userId="2da2dc19-76a6-42ca-a03e-a5becae5e7dc" providerId="ADAL" clId="{20E84357-3164-E343-84EE-670A14E9D673}" dt="2022-11-21T02:31:30.987" v="152" actId="478"/>
          <ac:spMkLst>
            <pc:docMk/>
            <pc:sldMk cId="368852444" sldId="790"/>
            <ac:spMk id="2" creationId="{B40E89D9-6E83-2843-B540-D045ADB9D9F8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368852444" sldId="790"/>
            <ac:spMk id="4" creationId="{8EFB3136-E72F-424D-B54C-2F0E5F0CE1BA}"/>
          </ac:spMkLst>
        </pc:spChg>
      </pc:sldChg>
      <pc:sldChg chg="delSp add">
        <pc:chgData name="Xuesu Xiao" userId="2da2dc19-76a6-42ca-a03e-a5becae5e7dc" providerId="ADAL" clId="{20E84357-3164-E343-84EE-670A14E9D673}" dt="2022-11-21T02:28:35.064" v="139"/>
        <pc:sldMkLst>
          <pc:docMk/>
          <pc:sldMk cId="3094331667" sldId="791"/>
        </pc:sldMkLst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3094331667" sldId="791"/>
            <ac:spMk id="4" creationId="{81C50AF7-BA59-B643-B536-D008B35CEE80}"/>
          </ac:spMkLst>
        </pc:spChg>
      </pc:sldChg>
      <pc:sldChg chg="delSp add mod">
        <pc:chgData name="Xuesu Xiao" userId="2da2dc19-76a6-42ca-a03e-a5becae5e7dc" providerId="ADAL" clId="{20E84357-3164-E343-84EE-670A14E9D673}" dt="2022-11-21T02:31:40.277" v="153" actId="478"/>
        <pc:sldMkLst>
          <pc:docMk/>
          <pc:sldMk cId="1006973269" sldId="792"/>
        </pc:sldMkLst>
        <pc:spChg chg="del">
          <ac:chgData name="Xuesu Xiao" userId="2da2dc19-76a6-42ca-a03e-a5becae5e7dc" providerId="ADAL" clId="{20E84357-3164-E343-84EE-670A14E9D673}" dt="2022-11-21T02:31:40.277" v="153" actId="478"/>
          <ac:spMkLst>
            <pc:docMk/>
            <pc:sldMk cId="1006973269" sldId="792"/>
            <ac:spMk id="2" creationId="{4C16325E-2E1A-9244-B51F-034FD74735A7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1006973269" sldId="792"/>
            <ac:spMk id="4" creationId="{C4FF89B5-9268-BB49-B032-E11ACBD03AC0}"/>
          </ac:spMkLst>
        </pc:spChg>
      </pc:sldChg>
      <pc:sldChg chg="delSp add">
        <pc:chgData name="Xuesu Xiao" userId="2da2dc19-76a6-42ca-a03e-a5becae5e7dc" providerId="ADAL" clId="{20E84357-3164-E343-84EE-670A14E9D673}" dt="2022-11-21T02:28:35.064" v="139"/>
        <pc:sldMkLst>
          <pc:docMk/>
          <pc:sldMk cId="581234379" sldId="793"/>
        </pc:sldMkLst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581234379" sldId="793"/>
            <ac:spMk id="4" creationId="{81C50AF7-BA59-B643-B536-D008B35CEE80}"/>
          </ac:spMkLst>
        </pc:spChg>
      </pc:sldChg>
      <pc:sldChg chg="delSp add">
        <pc:chgData name="Xuesu Xiao" userId="2da2dc19-76a6-42ca-a03e-a5becae5e7dc" providerId="ADAL" clId="{20E84357-3164-E343-84EE-670A14E9D673}" dt="2022-11-21T02:28:35.064" v="139"/>
        <pc:sldMkLst>
          <pc:docMk/>
          <pc:sldMk cId="2206485089" sldId="794"/>
        </pc:sldMkLst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2206485089" sldId="794"/>
            <ac:spMk id="4" creationId="{81C50AF7-BA59-B643-B536-D008B35CEE80}"/>
          </ac:spMkLst>
        </pc:spChg>
      </pc:sldChg>
      <pc:sldChg chg="delSp add">
        <pc:chgData name="Xuesu Xiao" userId="2da2dc19-76a6-42ca-a03e-a5becae5e7dc" providerId="ADAL" clId="{20E84357-3164-E343-84EE-670A14E9D673}" dt="2022-11-21T02:28:35.064" v="139"/>
        <pc:sldMkLst>
          <pc:docMk/>
          <pc:sldMk cId="624191621" sldId="795"/>
        </pc:sldMkLst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624191621" sldId="795"/>
            <ac:spMk id="4" creationId="{81C50AF7-BA59-B643-B536-D008B35CEE80}"/>
          </ac:spMkLst>
        </pc:spChg>
      </pc:sldChg>
      <pc:sldChg chg="delSp add">
        <pc:chgData name="Xuesu Xiao" userId="2da2dc19-76a6-42ca-a03e-a5becae5e7dc" providerId="ADAL" clId="{20E84357-3164-E343-84EE-670A14E9D673}" dt="2022-11-21T02:28:35.064" v="139"/>
        <pc:sldMkLst>
          <pc:docMk/>
          <pc:sldMk cId="2695284714" sldId="796"/>
        </pc:sldMkLst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2695284714" sldId="796"/>
            <ac:spMk id="4" creationId="{81C50AF7-BA59-B643-B536-D008B35CEE80}"/>
          </ac:spMkLst>
        </pc:spChg>
      </pc:sldChg>
      <pc:sldChg chg="delSp add">
        <pc:chgData name="Xuesu Xiao" userId="2da2dc19-76a6-42ca-a03e-a5becae5e7dc" providerId="ADAL" clId="{20E84357-3164-E343-84EE-670A14E9D673}" dt="2022-11-21T02:28:35.064" v="139"/>
        <pc:sldMkLst>
          <pc:docMk/>
          <pc:sldMk cId="3349624887" sldId="797"/>
        </pc:sldMkLst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3349624887" sldId="797"/>
            <ac:spMk id="4" creationId="{81C50AF7-BA59-B643-B536-D008B35CEE80}"/>
          </ac:spMkLst>
        </pc:spChg>
      </pc:sldChg>
      <pc:sldChg chg="delSp add">
        <pc:chgData name="Xuesu Xiao" userId="2da2dc19-76a6-42ca-a03e-a5becae5e7dc" providerId="ADAL" clId="{20E84357-3164-E343-84EE-670A14E9D673}" dt="2022-11-21T02:28:35.064" v="139"/>
        <pc:sldMkLst>
          <pc:docMk/>
          <pc:sldMk cId="2112095181" sldId="798"/>
        </pc:sldMkLst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2112095181" sldId="798"/>
            <ac:spMk id="4" creationId="{81C50AF7-BA59-B643-B536-D008B35CEE80}"/>
          </ac:spMkLst>
        </pc:spChg>
      </pc:sldChg>
      <pc:sldChg chg="delSp add">
        <pc:chgData name="Xuesu Xiao" userId="2da2dc19-76a6-42ca-a03e-a5becae5e7dc" providerId="ADAL" clId="{20E84357-3164-E343-84EE-670A14E9D673}" dt="2022-11-21T02:28:35.064" v="139"/>
        <pc:sldMkLst>
          <pc:docMk/>
          <pc:sldMk cId="2131878931" sldId="799"/>
        </pc:sldMkLst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2131878931" sldId="799"/>
            <ac:spMk id="4" creationId="{81C50AF7-BA59-B643-B536-D008B35CEE80}"/>
          </ac:spMkLst>
        </pc:spChg>
      </pc:sldChg>
      <pc:sldChg chg="delSp add">
        <pc:chgData name="Xuesu Xiao" userId="2da2dc19-76a6-42ca-a03e-a5becae5e7dc" providerId="ADAL" clId="{20E84357-3164-E343-84EE-670A14E9D673}" dt="2022-11-21T02:28:35.064" v="139"/>
        <pc:sldMkLst>
          <pc:docMk/>
          <pc:sldMk cId="1096451165" sldId="800"/>
        </pc:sldMkLst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1096451165" sldId="800"/>
            <ac:spMk id="4" creationId="{81C50AF7-BA59-B643-B536-D008B35CEE80}"/>
          </ac:spMkLst>
        </pc:spChg>
      </pc:sldChg>
      <pc:sldChg chg="delSp add">
        <pc:chgData name="Xuesu Xiao" userId="2da2dc19-76a6-42ca-a03e-a5becae5e7dc" providerId="ADAL" clId="{20E84357-3164-E343-84EE-670A14E9D673}" dt="2022-11-21T02:28:35.064" v="139"/>
        <pc:sldMkLst>
          <pc:docMk/>
          <pc:sldMk cId="3333336509" sldId="801"/>
        </pc:sldMkLst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3333336509" sldId="801"/>
            <ac:spMk id="4" creationId="{E11C51B5-A8CF-EB4B-9AE7-38BC61AF5557}"/>
          </ac:spMkLst>
        </pc:spChg>
      </pc:sldChg>
      <pc:sldChg chg="delSp add">
        <pc:chgData name="Xuesu Xiao" userId="2da2dc19-76a6-42ca-a03e-a5becae5e7dc" providerId="ADAL" clId="{20E84357-3164-E343-84EE-670A14E9D673}" dt="2022-11-21T02:28:35.064" v="139"/>
        <pc:sldMkLst>
          <pc:docMk/>
          <pc:sldMk cId="1068949933" sldId="802"/>
        </pc:sldMkLst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1068949933" sldId="802"/>
            <ac:spMk id="4" creationId="{2EA4AA08-44E0-0943-A39F-67C3A7798116}"/>
          </ac:spMkLst>
        </pc:spChg>
      </pc:sldChg>
      <pc:sldChg chg="delSp add mod">
        <pc:chgData name="Xuesu Xiao" userId="2da2dc19-76a6-42ca-a03e-a5becae5e7dc" providerId="ADAL" clId="{20E84357-3164-E343-84EE-670A14E9D673}" dt="2022-11-21T02:40:42.666" v="158" actId="478"/>
        <pc:sldMkLst>
          <pc:docMk/>
          <pc:sldMk cId="2065640461" sldId="803"/>
        </pc:sldMkLst>
        <pc:spChg chg="del">
          <ac:chgData name="Xuesu Xiao" userId="2da2dc19-76a6-42ca-a03e-a5becae5e7dc" providerId="ADAL" clId="{20E84357-3164-E343-84EE-670A14E9D673}" dt="2022-11-21T02:40:42.666" v="158" actId="478"/>
          <ac:spMkLst>
            <pc:docMk/>
            <pc:sldMk cId="2065640461" sldId="803"/>
            <ac:spMk id="2" creationId="{1A557884-CCA3-1C40-87F7-243A5C342B87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2065640461" sldId="803"/>
            <ac:spMk id="4" creationId="{29597DA8-7D1D-D448-BD0A-C0EEB415784E}"/>
          </ac:spMkLst>
        </pc:spChg>
      </pc:sldChg>
      <pc:sldChg chg="delSp add mod">
        <pc:chgData name="Xuesu Xiao" userId="2da2dc19-76a6-42ca-a03e-a5becae5e7dc" providerId="ADAL" clId="{20E84357-3164-E343-84EE-670A14E9D673}" dt="2022-11-21T02:40:50.974" v="159" actId="478"/>
        <pc:sldMkLst>
          <pc:docMk/>
          <pc:sldMk cId="3593095198" sldId="804"/>
        </pc:sldMkLst>
        <pc:spChg chg="del">
          <ac:chgData name="Xuesu Xiao" userId="2da2dc19-76a6-42ca-a03e-a5becae5e7dc" providerId="ADAL" clId="{20E84357-3164-E343-84EE-670A14E9D673}" dt="2022-11-21T02:40:50.974" v="159" actId="478"/>
          <ac:spMkLst>
            <pc:docMk/>
            <pc:sldMk cId="3593095198" sldId="804"/>
            <ac:spMk id="2" creationId="{1A557884-CCA3-1C40-87F7-243A5C342B87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3593095198" sldId="804"/>
            <ac:spMk id="4" creationId="{29597DA8-7D1D-D448-BD0A-C0EEB415784E}"/>
          </ac:spMkLst>
        </pc:spChg>
      </pc:sldChg>
      <pc:sldChg chg="delSp add mod">
        <pc:chgData name="Xuesu Xiao" userId="2da2dc19-76a6-42ca-a03e-a5becae5e7dc" providerId="ADAL" clId="{20E84357-3164-E343-84EE-670A14E9D673}" dt="2022-11-21T02:40:53.104" v="160" actId="478"/>
        <pc:sldMkLst>
          <pc:docMk/>
          <pc:sldMk cId="1829452276" sldId="805"/>
        </pc:sldMkLst>
        <pc:spChg chg="del">
          <ac:chgData name="Xuesu Xiao" userId="2da2dc19-76a6-42ca-a03e-a5becae5e7dc" providerId="ADAL" clId="{20E84357-3164-E343-84EE-670A14E9D673}" dt="2022-11-21T02:40:53.104" v="160" actId="478"/>
          <ac:spMkLst>
            <pc:docMk/>
            <pc:sldMk cId="1829452276" sldId="805"/>
            <ac:spMk id="2" creationId="{1A557884-CCA3-1C40-87F7-243A5C342B87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1829452276" sldId="805"/>
            <ac:spMk id="4" creationId="{29597DA8-7D1D-D448-BD0A-C0EEB415784E}"/>
          </ac:spMkLst>
        </pc:spChg>
      </pc:sldChg>
      <pc:sldChg chg="delSp add mod">
        <pc:chgData name="Xuesu Xiao" userId="2da2dc19-76a6-42ca-a03e-a5becae5e7dc" providerId="ADAL" clId="{20E84357-3164-E343-84EE-670A14E9D673}" dt="2022-11-21T02:40:55.119" v="161" actId="478"/>
        <pc:sldMkLst>
          <pc:docMk/>
          <pc:sldMk cId="477156878" sldId="806"/>
        </pc:sldMkLst>
        <pc:spChg chg="del">
          <ac:chgData name="Xuesu Xiao" userId="2da2dc19-76a6-42ca-a03e-a5becae5e7dc" providerId="ADAL" clId="{20E84357-3164-E343-84EE-670A14E9D673}" dt="2022-11-21T02:40:55.119" v="161" actId="478"/>
          <ac:spMkLst>
            <pc:docMk/>
            <pc:sldMk cId="477156878" sldId="806"/>
            <ac:spMk id="2" creationId="{1A557884-CCA3-1C40-87F7-243A5C342B87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477156878" sldId="806"/>
            <ac:spMk id="4" creationId="{29597DA8-7D1D-D448-BD0A-C0EEB415784E}"/>
          </ac:spMkLst>
        </pc:spChg>
      </pc:sldChg>
      <pc:sldChg chg="delSp add mod">
        <pc:chgData name="Xuesu Xiao" userId="2da2dc19-76a6-42ca-a03e-a5becae5e7dc" providerId="ADAL" clId="{20E84357-3164-E343-84EE-670A14E9D673}" dt="2022-11-21T02:41:02.627" v="162" actId="478"/>
        <pc:sldMkLst>
          <pc:docMk/>
          <pc:sldMk cId="2968485136" sldId="807"/>
        </pc:sldMkLst>
        <pc:spChg chg="del">
          <ac:chgData name="Xuesu Xiao" userId="2da2dc19-76a6-42ca-a03e-a5becae5e7dc" providerId="ADAL" clId="{20E84357-3164-E343-84EE-670A14E9D673}" dt="2022-11-21T02:41:02.627" v="162" actId="478"/>
          <ac:spMkLst>
            <pc:docMk/>
            <pc:sldMk cId="2968485136" sldId="807"/>
            <ac:spMk id="2" creationId="{1A557884-CCA3-1C40-87F7-243A5C342B87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2968485136" sldId="807"/>
            <ac:spMk id="4" creationId="{29597DA8-7D1D-D448-BD0A-C0EEB415784E}"/>
          </ac:spMkLst>
        </pc:spChg>
      </pc:sldChg>
      <pc:sldChg chg="delSp add">
        <pc:chgData name="Xuesu Xiao" userId="2da2dc19-76a6-42ca-a03e-a5becae5e7dc" providerId="ADAL" clId="{20E84357-3164-E343-84EE-670A14E9D673}" dt="2022-11-21T02:28:35.064" v="139"/>
        <pc:sldMkLst>
          <pc:docMk/>
          <pc:sldMk cId="502920773" sldId="808"/>
        </pc:sldMkLst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502920773" sldId="808"/>
            <ac:spMk id="4" creationId="{29597DA8-7D1D-D448-BD0A-C0EEB415784E}"/>
          </ac:spMkLst>
        </pc:spChg>
      </pc:sldChg>
      <pc:sldChg chg="delSp add mod">
        <pc:chgData name="Xuesu Xiao" userId="2da2dc19-76a6-42ca-a03e-a5becae5e7dc" providerId="ADAL" clId="{20E84357-3164-E343-84EE-670A14E9D673}" dt="2022-11-21T02:41:09.181" v="163" actId="478"/>
        <pc:sldMkLst>
          <pc:docMk/>
          <pc:sldMk cId="2683761941" sldId="809"/>
        </pc:sldMkLst>
        <pc:spChg chg="del">
          <ac:chgData name="Xuesu Xiao" userId="2da2dc19-76a6-42ca-a03e-a5becae5e7dc" providerId="ADAL" clId="{20E84357-3164-E343-84EE-670A14E9D673}" dt="2022-11-21T02:41:09.181" v="163" actId="478"/>
          <ac:spMkLst>
            <pc:docMk/>
            <pc:sldMk cId="2683761941" sldId="809"/>
            <ac:spMk id="2" creationId="{1A557884-CCA3-1C40-87F7-243A5C342B87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2683761941" sldId="809"/>
            <ac:spMk id="4" creationId="{29597DA8-7D1D-D448-BD0A-C0EEB415784E}"/>
          </ac:spMkLst>
        </pc:spChg>
      </pc:sldChg>
      <pc:sldChg chg="delSp add mod">
        <pc:chgData name="Xuesu Xiao" userId="2da2dc19-76a6-42ca-a03e-a5becae5e7dc" providerId="ADAL" clId="{20E84357-3164-E343-84EE-670A14E9D673}" dt="2022-11-21T02:41:11.855" v="164" actId="478"/>
        <pc:sldMkLst>
          <pc:docMk/>
          <pc:sldMk cId="270538143" sldId="810"/>
        </pc:sldMkLst>
        <pc:spChg chg="del">
          <ac:chgData name="Xuesu Xiao" userId="2da2dc19-76a6-42ca-a03e-a5becae5e7dc" providerId="ADAL" clId="{20E84357-3164-E343-84EE-670A14E9D673}" dt="2022-11-21T02:41:11.855" v="164" actId="478"/>
          <ac:spMkLst>
            <pc:docMk/>
            <pc:sldMk cId="270538143" sldId="810"/>
            <ac:spMk id="2" creationId="{1A557884-CCA3-1C40-87F7-243A5C342B87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270538143" sldId="810"/>
            <ac:spMk id="4" creationId="{29597DA8-7D1D-D448-BD0A-C0EEB415784E}"/>
          </ac:spMkLst>
        </pc:spChg>
      </pc:sldChg>
      <pc:sldChg chg="delSp add mod">
        <pc:chgData name="Xuesu Xiao" userId="2da2dc19-76a6-42ca-a03e-a5becae5e7dc" providerId="ADAL" clId="{20E84357-3164-E343-84EE-670A14E9D673}" dt="2022-11-21T02:41:13.911" v="165" actId="478"/>
        <pc:sldMkLst>
          <pc:docMk/>
          <pc:sldMk cId="57444847" sldId="811"/>
        </pc:sldMkLst>
        <pc:spChg chg="del">
          <ac:chgData name="Xuesu Xiao" userId="2da2dc19-76a6-42ca-a03e-a5becae5e7dc" providerId="ADAL" clId="{20E84357-3164-E343-84EE-670A14E9D673}" dt="2022-11-21T02:41:13.911" v="165" actId="478"/>
          <ac:spMkLst>
            <pc:docMk/>
            <pc:sldMk cId="57444847" sldId="811"/>
            <ac:spMk id="2" creationId="{1A557884-CCA3-1C40-87F7-243A5C342B87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57444847" sldId="811"/>
            <ac:spMk id="4" creationId="{29597DA8-7D1D-D448-BD0A-C0EEB415784E}"/>
          </ac:spMkLst>
        </pc:spChg>
      </pc:sldChg>
      <pc:sldChg chg="delSp add mod">
        <pc:chgData name="Xuesu Xiao" userId="2da2dc19-76a6-42ca-a03e-a5becae5e7dc" providerId="ADAL" clId="{20E84357-3164-E343-84EE-670A14E9D673}" dt="2022-11-21T02:41:18.280" v="166" actId="478"/>
        <pc:sldMkLst>
          <pc:docMk/>
          <pc:sldMk cId="2246481518" sldId="812"/>
        </pc:sldMkLst>
        <pc:spChg chg="del">
          <ac:chgData name="Xuesu Xiao" userId="2da2dc19-76a6-42ca-a03e-a5becae5e7dc" providerId="ADAL" clId="{20E84357-3164-E343-84EE-670A14E9D673}" dt="2022-11-21T02:41:18.280" v="166" actId="478"/>
          <ac:spMkLst>
            <pc:docMk/>
            <pc:sldMk cId="2246481518" sldId="812"/>
            <ac:spMk id="2" creationId="{1A557884-CCA3-1C40-87F7-243A5C342B87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2246481518" sldId="812"/>
            <ac:spMk id="4" creationId="{29597DA8-7D1D-D448-BD0A-C0EEB415784E}"/>
          </ac:spMkLst>
        </pc:spChg>
      </pc:sldChg>
      <pc:sldChg chg="delSp add mod">
        <pc:chgData name="Xuesu Xiao" userId="2da2dc19-76a6-42ca-a03e-a5becae5e7dc" providerId="ADAL" clId="{20E84357-3164-E343-84EE-670A14E9D673}" dt="2022-11-21T02:41:20.469" v="167" actId="478"/>
        <pc:sldMkLst>
          <pc:docMk/>
          <pc:sldMk cId="786542814" sldId="813"/>
        </pc:sldMkLst>
        <pc:spChg chg="del">
          <ac:chgData name="Xuesu Xiao" userId="2da2dc19-76a6-42ca-a03e-a5becae5e7dc" providerId="ADAL" clId="{20E84357-3164-E343-84EE-670A14E9D673}" dt="2022-11-21T02:41:20.469" v="167" actId="478"/>
          <ac:spMkLst>
            <pc:docMk/>
            <pc:sldMk cId="786542814" sldId="813"/>
            <ac:spMk id="2" creationId="{531D54B8-7B80-964B-9B49-6995E8185EC6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786542814" sldId="813"/>
            <ac:spMk id="4" creationId="{3A670570-AD5A-8147-9E4E-C42BF7551F11}"/>
          </ac:spMkLst>
        </pc:spChg>
      </pc:sldChg>
      <pc:sldChg chg="delSp add mod">
        <pc:chgData name="Xuesu Xiao" userId="2da2dc19-76a6-42ca-a03e-a5becae5e7dc" providerId="ADAL" clId="{20E84357-3164-E343-84EE-670A14E9D673}" dt="2022-11-21T02:41:24.131" v="168" actId="478"/>
        <pc:sldMkLst>
          <pc:docMk/>
          <pc:sldMk cId="3595118211" sldId="814"/>
        </pc:sldMkLst>
        <pc:spChg chg="del">
          <ac:chgData name="Xuesu Xiao" userId="2da2dc19-76a6-42ca-a03e-a5becae5e7dc" providerId="ADAL" clId="{20E84357-3164-E343-84EE-670A14E9D673}" dt="2022-11-21T02:41:24.131" v="168" actId="478"/>
          <ac:spMkLst>
            <pc:docMk/>
            <pc:sldMk cId="3595118211" sldId="814"/>
            <ac:spMk id="2" creationId="{531D54B8-7B80-964B-9B49-6995E8185EC6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3595118211" sldId="814"/>
            <ac:spMk id="4" creationId="{3A670570-AD5A-8147-9E4E-C42BF7551F11}"/>
          </ac:spMkLst>
        </pc:spChg>
      </pc:sldChg>
      <pc:sldChg chg="delSp add mod">
        <pc:chgData name="Xuesu Xiao" userId="2da2dc19-76a6-42ca-a03e-a5becae5e7dc" providerId="ADAL" clId="{20E84357-3164-E343-84EE-670A14E9D673}" dt="2022-11-21T02:41:28.292" v="169" actId="478"/>
        <pc:sldMkLst>
          <pc:docMk/>
          <pc:sldMk cId="1557495882" sldId="815"/>
        </pc:sldMkLst>
        <pc:spChg chg="del">
          <ac:chgData name="Xuesu Xiao" userId="2da2dc19-76a6-42ca-a03e-a5becae5e7dc" providerId="ADAL" clId="{20E84357-3164-E343-84EE-670A14E9D673}" dt="2022-11-21T02:41:28.292" v="169" actId="478"/>
          <ac:spMkLst>
            <pc:docMk/>
            <pc:sldMk cId="1557495882" sldId="815"/>
            <ac:spMk id="2" creationId="{531D54B8-7B80-964B-9B49-6995E8185EC6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1557495882" sldId="815"/>
            <ac:spMk id="4" creationId="{3A670570-AD5A-8147-9E4E-C42BF7551F11}"/>
          </ac:spMkLst>
        </pc:spChg>
      </pc:sldChg>
      <pc:sldChg chg="delSp add mod">
        <pc:chgData name="Xuesu Xiao" userId="2da2dc19-76a6-42ca-a03e-a5becae5e7dc" providerId="ADAL" clId="{20E84357-3164-E343-84EE-670A14E9D673}" dt="2022-11-21T02:41:30.996" v="170" actId="478"/>
        <pc:sldMkLst>
          <pc:docMk/>
          <pc:sldMk cId="1881224721" sldId="816"/>
        </pc:sldMkLst>
        <pc:spChg chg="del">
          <ac:chgData name="Xuesu Xiao" userId="2da2dc19-76a6-42ca-a03e-a5becae5e7dc" providerId="ADAL" clId="{20E84357-3164-E343-84EE-670A14E9D673}" dt="2022-11-21T02:41:30.996" v="170" actId="478"/>
          <ac:spMkLst>
            <pc:docMk/>
            <pc:sldMk cId="1881224721" sldId="816"/>
            <ac:spMk id="2" creationId="{531D54B8-7B80-964B-9B49-6995E8185EC6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1881224721" sldId="816"/>
            <ac:spMk id="4" creationId="{3A670570-AD5A-8147-9E4E-C42BF7551F11}"/>
          </ac:spMkLst>
        </pc:spChg>
      </pc:sldChg>
      <pc:sldChg chg="delSp add mod">
        <pc:chgData name="Xuesu Xiao" userId="2da2dc19-76a6-42ca-a03e-a5becae5e7dc" providerId="ADAL" clId="{20E84357-3164-E343-84EE-670A14E9D673}" dt="2022-11-21T02:41:35.033" v="171" actId="478"/>
        <pc:sldMkLst>
          <pc:docMk/>
          <pc:sldMk cId="535225651" sldId="817"/>
        </pc:sldMkLst>
        <pc:spChg chg="del">
          <ac:chgData name="Xuesu Xiao" userId="2da2dc19-76a6-42ca-a03e-a5becae5e7dc" providerId="ADAL" clId="{20E84357-3164-E343-84EE-670A14E9D673}" dt="2022-11-21T02:41:35.033" v="171" actId="478"/>
          <ac:spMkLst>
            <pc:docMk/>
            <pc:sldMk cId="535225651" sldId="817"/>
            <ac:spMk id="2" creationId="{531D54B8-7B80-964B-9B49-6995E8185EC6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535225651" sldId="817"/>
            <ac:spMk id="4" creationId="{3A670570-AD5A-8147-9E4E-C42BF7551F11}"/>
          </ac:spMkLst>
        </pc:spChg>
      </pc:sldChg>
      <pc:sldChg chg="delSp add">
        <pc:chgData name="Xuesu Xiao" userId="2da2dc19-76a6-42ca-a03e-a5becae5e7dc" providerId="ADAL" clId="{20E84357-3164-E343-84EE-670A14E9D673}" dt="2022-11-21T02:28:35.064" v="139"/>
        <pc:sldMkLst>
          <pc:docMk/>
          <pc:sldMk cId="4158317991" sldId="819"/>
        </pc:sldMkLst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4158317991" sldId="819"/>
            <ac:spMk id="4" creationId="{3A670570-AD5A-8147-9E4E-C42BF7551F11}"/>
          </ac:spMkLst>
        </pc:spChg>
      </pc:sldChg>
      <pc:sldChg chg="delSp add mod">
        <pc:chgData name="Xuesu Xiao" userId="2da2dc19-76a6-42ca-a03e-a5becae5e7dc" providerId="ADAL" clId="{20E84357-3164-E343-84EE-670A14E9D673}" dt="2022-11-21T02:41:36.973" v="172" actId="478"/>
        <pc:sldMkLst>
          <pc:docMk/>
          <pc:sldMk cId="3291144416" sldId="820"/>
        </pc:sldMkLst>
        <pc:spChg chg="del">
          <ac:chgData name="Xuesu Xiao" userId="2da2dc19-76a6-42ca-a03e-a5becae5e7dc" providerId="ADAL" clId="{20E84357-3164-E343-84EE-670A14E9D673}" dt="2022-11-21T02:41:36.973" v="172" actId="478"/>
          <ac:spMkLst>
            <pc:docMk/>
            <pc:sldMk cId="3291144416" sldId="820"/>
            <ac:spMk id="2" creationId="{531D54B8-7B80-964B-9B49-6995E8185EC6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3291144416" sldId="820"/>
            <ac:spMk id="4" creationId="{3A670570-AD5A-8147-9E4E-C42BF7551F11}"/>
          </ac:spMkLst>
        </pc:spChg>
      </pc:sldChg>
      <pc:sldChg chg="delSp add">
        <pc:chgData name="Xuesu Xiao" userId="2da2dc19-76a6-42ca-a03e-a5becae5e7dc" providerId="ADAL" clId="{20E84357-3164-E343-84EE-670A14E9D673}" dt="2022-11-21T02:28:35.064" v="139"/>
        <pc:sldMkLst>
          <pc:docMk/>
          <pc:sldMk cId="4032915342" sldId="822"/>
        </pc:sldMkLst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4032915342" sldId="822"/>
            <ac:spMk id="4" creationId="{05456562-738B-4B47-819B-CC6989CB22EA}"/>
          </ac:spMkLst>
        </pc:spChg>
      </pc:sldChg>
      <pc:sldChg chg="delSp add">
        <pc:chgData name="Xuesu Xiao" userId="2da2dc19-76a6-42ca-a03e-a5becae5e7dc" providerId="ADAL" clId="{20E84357-3164-E343-84EE-670A14E9D673}" dt="2022-11-21T02:28:35.064" v="139"/>
        <pc:sldMkLst>
          <pc:docMk/>
          <pc:sldMk cId="4229456031" sldId="823"/>
        </pc:sldMkLst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4229456031" sldId="823"/>
            <ac:spMk id="4" creationId="{79C52A35-D436-EB49-9492-D20C00D3960B}"/>
          </ac:spMkLst>
        </pc:spChg>
      </pc:sldChg>
      <pc:sldChg chg="delSp modSp add mod">
        <pc:chgData name="Xuesu Xiao" userId="2da2dc19-76a6-42ca-a03e-a5becae5e7dc" providerId="ADAL" clId="{20E84357-3164-E343-84EE-670A14E9D673}" dt="2022-11-21T02:42:35.060" v="192" actId="1035"/>
        <pc:sldMkLst>
          <pc:docMk/>
          <pc:sldMk cId="2638301012" sldId="824"/>
        </pc:sldMkLst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2638301012" sldId="824"/>
            <ac:spMk id="4" creationId="{5451057A-003D-884A-92E8-674E2AA47636}"/>
          </ac:spMkLst>
        </pc:spChg>
        <pc:spChg chg="mod">
          <ac:chgData name="Xuesu Xiao" userId="2da2dc19-76a6-42ca-a03e-a5becae5e7dc" providerId="ADAL" clId="{20E84357-3164-E343-84EE-670A14E9D673}" dt="2022-11-21T02:42:35.060" v="192" actId="1035"/>
          <ac:spMkLst>
            <pc:docMk/>
            <pc:sldMk cId="2638301012" sldId="824"/>
            <ac:spMk id="7" creationId="{47129379-339A-D944-BE8B-A91F1224B2AD}"/>
          </ac:spMkLst>
        </pc:spChg>
        <pc:picChg chg="mod">
          <ac:chgData name="Xuesu Xiao" userId="2da2dc19-76a6-42ca-a03e-a5becae5e7dc" providerId="ADAL" clId="{20E84357-3164-E343-84EE-670A14E9D673}" dt="2022-11-21T02:42:35.060" v="192" actId="1035"/>
          <ac:picMkLst>
            <pc:docMk/>
            <pc:sldMk cId="2638301012" sldId="824"/>
            <ac:picMk id="6" creationId="{2C2E307A-311F-B942-A9A8-87D64FFFCCD3}"/>
          </ac:picMkLst>
        </pc:picChg>
      </pc:sldChg>
      <pc:sldChg chg="delSp add">
        <pc:chgData name="Xuesu Xiao" userId="2da2dc19-76a6-42ca-a03e-a5becae5e7dc" providerId="ADAL" clId="{20E84357-3164-E343-84EE-670A14E9D673}" dt="2022-11-21T02:28:35.064" v="139"/>
        <pc:sldMkLst>
          <pc:docMk/>
          <pc:sldMk cId="2689494937" sldId="825"/>
        </pc:sldMkLst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2689494937" sldId="825"/>
            <ac:spMk id="4" creationId="{79C52A35-D436-EB49-9492-D20C00D3960B}"/>
          </ac:spMkLst>
        </pc:spChg>
      </pc:sldChg>
      <pc:sldChg chg="delSp add">
        <pc:chgData name="Xuesu Xiao" userId="2da2dc19-76a6-42ca-a03e-a5becae5e7dc" providerId="ADAL" clId="{20E84357-3164-E343-84EE-670A14E9D673}" dt="2022-11-21T02:28:35.064" v="139"/>
        <pc:sldMkLst>
          <pc:docMk/>
          <pc:sldMk cId="229008330" sldId="826"/>
        </pc:sldMkLst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229008330" sldId="826"/>
            <ac:spMk id="4" creationId="{79C52A35-D436-EB49-9492-D20C00D3960B}"/>
          </ac:spMkLst>
        </pc:spChg>
      </pc:sldChg>
      <pc:sldChg chg="delSp add">
        <pc:chgData name="Xuesu Xiao" userId="2da2dc19-76a6-42ca-a03e-a5becae5e7dc" providerId="ADAL" clId="{20E84357-3164-E343-84EE-670A14E9D673}" dt="2022-11-21T02:28:35.064" v="139"/>
        <pc:sldMkLst>
          <pc:docMk/>
          <pc:sldMk cId="3269623957" sldId="827"/>
        </pc:sldMkLst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3269623957" sldId="827"/>
            <ac:spMk id="4" creationId="{79C52A35-D436-EB49-9492-D20C00D3960B}"/>
          </ac:spMkLst>
        </pc:spChg>
      </pc:sldChg>
      <pc:sldChg chg="delSp add">
        <pc:chgData name="Xuesu Xiao" userId="2da2dc19-76a6-42ca-a03e-a5becae5e7dc" providerId="ADAL" clId="{20E84357-3164-E343-84EE-670A14E9D673}" dt="2022-11-21T02:28:35.064" v="139"/>
        <pc:sldMkLst>
          <pc:docMk/>
          <pc:sldMk cId="596459252" sldId="828"/>
        </pc:sldMkLst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596459252" sldId="828"/>
            <ac:spMk id="4" creationId="{79C52A35-D436-EB49-9492-D20C00D3960B}"/>
          </ac:spMkLst>
        </pc:spChg>
      </pc:sldChg>
      <pc:sldChg chg="delSp add">
        <pc:chgData name="Xuesu Xiao" userId="2da2dc19-76a6-42ca-a03e-a5becae5e7dc" providerId="ADAL" clId="{20E84357-3164-E343-84EE-670A14E9D673}" dt="2022-11-21T02:28:35.064" v="139"/>
        <pc:sldMkLst>
          <pc:docMk/>
          <pc:sldMk cId="2209881434" sldId="829"/>
        </pc:sldMkLst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2209881434" sldId="829"/>
            <ac:spMk id="4" creationId="{79C52A35-D436-EB49-9492-D20C00D3960B}"/>
          </ac:spMkLst>
        </pc:spChg>
      </pc:sldChg>
      <pc:sldChg chg="delSp add">
        <pc:chgData name="Xuesu Xiao" userId="2da2dc19-76a6-42ca-a03e-a5becae5e7dc" providerId="ADAL" clId="{20E84357-3164-E343-84EE-670A14E9D673}" dt="2022-11-21T02:28:35.064" v="139"/>
        <pc:sldMkLst>
          <pc:docMk/>
          <pc:sldMk cId="4123077720" sldId="830"/>
        </pc:sldMkLst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4123077720" sldId="830"/>
            <ac:spMk id="4" creationId="{79C52A35-D436-EB49-9492-D20C00D3960B}"/>
          </ac:spMkLst>
        </pc:spChg>
      </pc:sldChg>
      <pc:sldChg chg="delSp add">
        <pc:chgData name="Xuesu Xiao" userId="2da2dc19-76a6-42ca-a03e-a5becae5e7dc" providerId="ADAL" clId="{20E84357-3164-E343-84EE-670A14E9D673}" dt="2022-11-21T02:28:35.064" v="139"/>
        <pc:sldMkLst>
          <pc:docMk/>
          <pc:sldMk cId="1383017034" sldId="831"/>
        </pc:sldMkLst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1383017034" sldId="831"/>
            <ac:spMk id="4" creationId="{79C52A35-D436-EB49-9492-D20C00D3960B}"/>
          </ac:spMkLst>
        </pc:spChg>
      </pc:sldChg>
      <pc:sldChg chg="delSp add">
        <pc:chgData name="Xuesu Xiao" userId="2da2dc19-76a6-42ca-a03e-a5becae5e7dc" providerId="ADAL" clId="{20E84357-3164-E343-84EE-670A14E9D673}" dt="2022-11-21T02:28:35.064" v="139"/>
        <pc:sldMkLst>
          <pc:docMk/>
          <pc:sldMk cId="3381243253" sldId="832"/>
        </pc:sldMkLst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3381243253" sldId="832"/>
            <ac:spMk id="4" creationId="{79C52A35-D436-EB49-9492-D20C00D3960B}"/>
          </ac:spMkLst>
        </pc:spChg>
      </pc:sldChg>
      <pc:sldChg chg="delSp add">
        <pc:chgData name="Xuesu Xiao" userId="2da2dc19-76a6-42ca-a03e-a5becae5e7dc" providerId="ADAL" clId="{20E84357-3164-E343-84EE-670A14E9D673}" dt="2022-11-21T02:28:35.064" v="139"/>
        <pc:sldMkLst>
          <pc:docMk/>
          <pc:sldMk cId="419888397" sldId="833"/>
        </pc:sldMkLst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419888397" sldId="833"/>
            <ac:spMk id="4" creationId="{79C52A35-D436-EB49-9492-D20C00D3960B}"/>
          </ac:spMkLst>
        </pc:spChg>
      </pc:sldChg>
      <pc:sldChg chg="delSp add">
        <pc:chgData name="Xuesu Xiao" userId="2da2dc19-76a6-42ca-a03e-a5becae5e7dc" providerId="ADAL" clId="{20E84357-3164-E343-84EE-670A14E9D673}" dt="2022-11-21T02:28:35.064" v="139"/>
        <pc:sldMkLst>
          <pc:docMk/>
          <pc:sldMk cId="1682180268" sldId="834"/>
        </pc:sldMkLst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1682180268" sldId="834"/>
            <ac:spMk id="4" creationId="{528DFDA1-0084-6540-98BD-B01DE242253B}"/>
          </ac:spMkLst>
        </pc:spChg>
      </pc:sldChg>
      <pc:sldChg chg="delSp add">
        <pc:chgData name="Xuesu Xiao" userId="2da2dc19-76a6-42ca-a03e-a5becae5e7dc" providerId="ADAL" clId="{20E84357-3164-E343-84EE-670A14E9D673}" dt="2022-11-21T02:28:35.064" v="139"/>
        <pc:sldMkLst>
          <pc:docMk/>
          <pc:sldMk cId="3437939663" sldId="836"/>
        </pc:sldMkLst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3437939663" sldId="836"/>
            <ac:spMk id="4" creationId="{7EC9E202-9555-9A4D-9079-6ACB25F78AB2}"/>
          </ac:spMkLst>
        </pc:spChg>
      </pc:sldChg>
      <pc:sldChg chg="delSp add">
        <pc:chgData name="Xuesu Xiao" userId="2da2dc19-76a6-42ca-a03e-a5becae5e7dc" providerId="ADAL" clId="{20E84357-3164-E343-84EE-670A14E9D673}" dt="2022-11-21T02:28:35.064" v="139"/>
        <pc:sldMkLst>
          <pc:docMk/>
          <pc:sldMk cId="1045153090" sldId="837"/>
        </pc:sldMkLst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1045153090" sldId="837"/>
            <ac:spMk id="4" creationId="{528DFDA1-0084-6540-98BD-B01DE242253B}"/>
          </ac:spMkLst>
        </pc:spChg>
      </pc:sldChg>
      <pc:sldChg chg="delSp add">
        <pc:chgData name="Xuesu Xiao" userId="2da2dc19-76a6-42ca-a03e-a5becae5e7dc" providerId="ADAL" clId="{20E84357-3164-E343-84EE-670A14E9D673}" dt="2022-11-21T02:28:35.064" v="139"/>
        <pc:sldMkLst>
          <pc:docMk/>
          <pc:sldMk cId="2985704234" sldId="838"/>
        </pc:sldMkLst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2985704234" sldId="838"/>
            <ac:spMk id="4" creationId="{528DFDA1-0084-6540-98BD-B01DE242253B}"/>
          </ac:spMkLst>
        </pc:spChg>
      </pc:sldChg>
      <pc:sldChg chg="delSp add">
        <pc:chgData name="Xuesu Xiao" userId="2da2dc19-76a6-42ca-a03e-a5becae5e7dc" providerId="ADAL" clId="{20E84357-3164-E343-84EE-670A14E9D673}" dt="2022-11-21T02:28:35.064" v="139"/>
        <pc:sldMkLst>
          <pc:docMk/>
          <pc:sldMk cId="426647621" sldId="839"/>
        </pc:sldMkLst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426647621" sldId="839"/>
            <ac:spMk id="4" creationId="{528DFDA1-0084-6540-98BD-B01DE242253B}"/>
          </ac:spMkLst>
        </pc:spChg>
      </pc:sldChg>
      <pc:sldChg chg="delSp add">
        <pc:chgData name="Xuesu Xiao" userId="2da2dc19-76a6-42ca-a03e-a5becae5e7dc" providerId="ADAL" clId="{20E84357-3164-E343-84EE-670A14E9D673}" dt="2022-11-21T02:28:35.064" v="139"/>
        <pc:sldMkLst>
          <pc:docMk/>
          <pc:sldMk cId="1298358004" sldId="840"/>
        </pc:sldMkLst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1298358004" sldId="840"/>
            <ac:spMk id="4" creationId="{528DFDA1-0084-6540-98BD-B01DE242253B}"/>
          </ac:spMkLst>
        </pc:spChg>
      </pc:sldChg>
      <pc:sldChg chg="delSp add">
        <pc:chgData name="Xuesu Xiao" userId="2da2dc19-76a6-42ca-a03e-a5becae5e7dc" providerId="ADAL" clId="{20E84357-3164-E343-84EE-670A14E9D673}" dt="2022-11-21T02:28:35.064" v="139"/>
        <pc:sldMkLst>
          <pc:docMk/>
          <pc:sldMk cId="512076598" sldId="841"/>
        </pc:sldMkLst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512076598" sldId="841"/>
            <ac:spMk id="4" creationId="{528DFDA1-0084-6540-98BD-B01DE242253B}"/>
          </ac:spMkLst>
        </pc:spChg>
      </pc:sldChg>
      <pc:sldChg chg="delSp add">
        <pc:chgData name="Xuesu Xiao" userId="2da2dc19-76a6-42ca-a03e-a5becae5e7dc" providerId="ADAL" clId="{20E84357-3164-E343-84EE-670A14E9D673}" dt="2022-11-21T02:28:35.064" v="139"/>
        <pc:sldMkLst>
          <pc:docMk/>
          <pc:sldMk cId="3185278244" sldId="842"/>
        </pc:sldMkLst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3185278244" sldId="842"/>
            <ac:spMk id="4" creationId="{528DFDA1-0084-6540-98BD-B01DE242253B}"/>
          </ac:spMkLst>
        </pc:spChg>
      </pc:sldChg>
      <pc:sldChg chg="delSp add">
        <pc:chgData name="Xuesu Xiao" userId="2da2dc19-76a6-42ca-a03e-a5becae5e7dc" providerId="ADAL" clId="{20E84357-3164-E343-84EE-670A14E9D673}" dt="2022-11-21T02:28:35.064" v="139"/>
        <pc:sldMkLst>
          <pc:docMk/>
          <pc:sldMk cId="3972536378" sldId="843"/>
        </pc:sldMkLst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3972536378" sldId="843"/>
            <ac:spMk id="4" creationId="{7EC9E202-9555-9A4D-9079-6ACB25F78AB2}"/>
          </ac:spMkLst>
        </pc:spChg>
      </pc:sldChg>
      <pc:sldChg chg="delSp add">
        <pc:chgData name="Xuesu Xiao" userId="2da2dc19-76a6-42ca-a03e-a5becae5e7dc" providerId="ADAL" clId="{20E84357-3164-E343-84EE-670A14E9D673}" dt="2022-11-21T02:28:35.064" v="139"/>
        <pc:sldMkLst>
          <pc:docMk/>
          <pc:sldMk cId="120173911" sldId="844"/>
        </pc:sldMkLst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120173911" sldId="844"/>
            <ac:spMk id="4" creationId="{7EC9E202-9555-9A4D-9079-6ACB25F78AB2}"/>
          </ac:spMkLst>
        </pc:spChg>
      </pc:sldChg>
      <pc:sldChg chg="delSp add">
        <pc:chgData name="Xuesu Xiao" userId="2da2dc19-76a6-42ca-a03e-a5becae5e7dc" providerId="ADAL" clId="{20E84357-3164-E343-84EE-670A14E9D673}" dt="2022-11-21T02:28:35.064" v="139"/>
        <pc:sldMkLst>
          <pc:docMk/>
          <pc:sldMk cId="2000249519" sldId="845"/>
        </pc:sldMkLst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2000249519" sldId="845"/>
            <ac:spMk id="4" creationId="{7EC9E202-9555-9A4D-9079-6ACB25F78AB2}"/>
          </ac:spMkLst>
        </pc:spChg>
      </pc:sldChg>
      <pc:sldChg chg="delSp add">
        <pc:chgData name="Xuesu Xiao" userId="2da2dc19-76a6-42ca-a03e-a5becae5e7dc" providerId="ADAL" clId="{20E84357-3164-E343-84EE-670A14E9D673}" dt="2022-11-21T02:28:35.064" v="139"/>
        <pc:sldMkLst>
          <pc:docMk/>
          <pc:sldMk cId="1516278535" sldId="846"/>
        </pc:sldMkLst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1516278535" sldId="846"/>
            <ac:spMk id="4" creationId="{7EC9E202-9555-9A4D-9079-6ACB25F78AB2}"/>
          </ac:spMkLst>
        </pc:spChg>
      </pc:sldChg>
      <pc:sldChg chg="delSp add">
        <pc:chgData name="Xuesu Xiao" userId="2da2dc19-76a6-42ca-a03e-a5becae5e7dc" providerId="ADAL" clId="{20E84357-3164-E343-84EE-670A14E9D673}" dt="2022-11-21T02:28:35.064" v="139"/>
        <pc:sldMkLst>
          <pc:docMk/>
          <pc:sldMk cId="1946661916" sldId="848"/>
        </pc:sldMkLst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1946661916" sldId="848"/>
            <ac:spMk id="4" creationId="{7EC9E202-9555-9A4D-9079-6ACB25F78AB2}"/>
          </ac:spMkLst>
        </pc:spChg>
      </pc:sldChg>
      <pc:sldChg chg="delSp add">
        <pc:chgData name="Xuesu Xiao" userId="2da2dc19-76a6-42ca-a03e-a5becae5e7dc" providerId="ADAL" clId="{20E84357-3164-E343-84EE-670A14E9D673}" dt="2022-11-21T02:28:35.064" v="139"/>
        <pc:sldMkLst>
          <pc:docMk/>
          <pc:sldMk cId="1252539847" sldId="849"/>
        </pc:sldMkLst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1252539847" sldId="849"/>
            <ac:spMk id="4" creationId="{7EC9E202-9555-9A4D-9079-6ACB25F78AB2}"/>
          </ac:spMkLst>
        </pc:spChg>
      </pc:sldChg>
      <pc:sldChg chg="delSp add">
        <pc:chgData name="Xuesu Xiao" userId="2da2dc19-76a6-42ca-a03e-a5becae5e7dc" providerId="ADAL" clId="{20E84357-3164-E343-84EE-670A14E9D673}" dt="2022-11-21T02:28:35.064" v="139"/>
        <pc:sldMkLst>
          <pc:docMk/>
          <pc:sldMk cId="2587154629" sldId="850"/>
        </pc:sldMkLst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2587154629" sldId="850"/>
            <ac:spMk id="4" creationId="{7EC9E202-9555-9A4D-9079-6ACB25F78AB2}"/>
          </ac:spMkLst>
        </pc:spChg>
      </pc:sldChg>
      <pc:sldChg chg="delSp add">
        <pc:chgData name="Xuesu Xiao" userId="2da2dc19-76a6-42ca-a03e-a5becae5e7dc" providerId="ADAL" clId="{20E84357-3164-E343-84EE-670A14E9D673}" dt="2022-11-21T02:28:35.064" v="139"/>
        <pc:sldMkLst>
          <pc:docMk/>
          <pc:sldMk cId="2505370407" sldId="851"/>
        </pc:sldMkLst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2505370407" sldId="851"/>
            <ac:spMk id="4" creationId="{7EC9E202-9555-9A4D-9079-6ACB25F78AB2}"/>
          </ac:spMkLst>
        </pc:spChg>
      </pc:sldChg>
      <pc:sldChg chg="delSp add">
        <pc:chgData name="Xuesu Xiao" userId="2da2dc19-76a6-42ca-a03e-a5becae5e7dc" providerId="ADAL" clId="{20E84357-3164-E343-84EE-670A14E9D673}" dt="2022-11-21T02:28:35.064" v="139"/>
        <pc:sldMkLst>
          <pc:docMk/>
          <pc:sldMk cId="1835260141" sldId="852"/>
        </pc:sldMkLst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1835260141" sldId="852"/>
            <ac:spMk id="4" creationId="{7EC9E202-9555-9A4D-9079-6ACB25F78AB2}"/>
          </ac:spMkLst>
        </pc:spChg>
      </pc:sldChg>
      <pc:sldChg chg="delSp add">
        <pc:chgData name="Xuesu Xiao" userId="2da2dc19-76a6-42ca-a03e-a5becae5e7dc" providerId="ADAL" clId="{20E84357-3164-E343-84EE-670A14E9D673}" dt="2022-11-21T02:28:35.064" v="139"/>
        <pc:sldMkLst>
          <pc:docMk/>
          <pc:sldMk cId="3001141221" sldId="853"/>
        </pc:sldMkLst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3001141221" sldId="853"/>
            <ac:spMk id="4" creationId="{F7F5D857-2668-B741-A6DF-301D457CD3B2}"/>
          </ac:spMkLst>
        </pc:spChg>
      </pc:sldChg>
      <pc:sldChg chg="delSp add">
        <pc:chgData name="Xuesu Xiao" userId="2da2dc19-76a6-42ca-a03e-a5becae5e7dc" providerId="ADAL" clId="{20E84357-3164-E343-84EE-670A14E9D673}" dt="2022-11-21T02:28:35.064" v="139"/>
        <pc:sldMkLst>
          <pc:docMk/>
          <pc:sldMk cId="427492138" sldId="854"/>
        </pc:sldMkLst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427492138" sldId="854"/>
            <ac:spMk id="4" creationId="{6DF49A33-1959-FB4B-9799-CE0443D93200}"/>
          </ac:spMkLst>
        </pc:spChg>
      </pc:sldChg>
      <pc:sldChg chg="delSp add">
        <pc:chgData name="Xuesu Xiao" userId="2da2dc19-76a6-42ca-a03e-a5becae5e7dc" providerId="ADAL" clId="{20E84357-3164-E343-84EE-670A14E9D673}" dt="2022-11-21T02:28:35.064" v="139"/>
        <pc:sldMkLst>
          <pc:docMk/>
          <pc:sldMk cId="3561167397" sldId="855"/>
        </pc:sldMkLst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3561167397" sldId="855"/>
            <ac:spMk id="4" creationId="{6DF49A33-1959-FB4B-9799-CE0443D93200}"/>
          </ac:spMkLst>
        </pc:spChg>
      </pc:sldChg>
      <pc:sldChg chg="delSp add">
        <pc:chgData name="Xuesu Xiao" userId="2da2dc19-76a6-42ca-a03e-a5becae5e7dc" providerId="ADAL" clId="{20E84357-3164-E343-84EE-670A14E9D673}" dt="2022-11-21T02:28:35.064" v="139"/>
        <pc:sldMkLst>
          <pc:docMk/>
          <pc:sldMk cId="918106674" sldId="856"/>
        </pc:sldMkLst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918106674" sldId="856"/>
            <ac:spMk id="4" creationId="{7BD121F4-7DEB-A140-B65A-BF3DF92A3984}"/>
          </ac:spMkLst>
        </pc:spChg>
      </pc:sldChg>
      <pc:sldChg chg="delSp add">
        <pc:chgData name="Xuesu Xiao" userId="2da2dc19-76a6-42ca-a03e-a5becae5e7dc" providerId="ADAL" clId="{20E84357-3164-E343-84EE-670A14E9D673}" dt="2022-11-21T02:28:35.064" v="139"/>
        <pc:sldMkLst>
          <pc:docMk/>
          <pc:sldMk cId="766446080" sldId="857"/>
        </pc:sldMkLst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766446080" sldId="857"/>
            <ac:spMk id="4" creationId="{7BD121F4-7DEB-A140-B65A-BF3DF92A3984}"/>
          </ac:spMkLst>
        </pc:spChg>
      </pc:sldChg>
      <pc:sldChg chg="delSp add">
        <pc:chgData name="Xuesu Xiao" userId="2da2dc19-76a6-42ca-a03e-a5becae5e7dc" providerId="ADAL" clId="{20E84357-3164-E343-84EE-670A14E9D673}" dt="2022-11-21T02:28:35.064" v="139"/>
        <pc:sldMkLst>
          <pc:docMk/>
          <pc:sldMk cId="600751308" sldId="858"/>
        </pc:sldMkLst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600751308" sldId="858"/>
            <ac:spMk id="4" creationId="{7BD121F4-7DEB-A140-B65A-BF3DF92A3984}"/>
          </ac:spMkLst>
        </pc:spChg>
      </pc:sldChg>
      <pc:sldChg chg="delSp add">
        <pc:chgData name="Xuesu Xiao" userId="2da2dc19-76a6-42ca-a03e-a5becae5e7dc" providerId="ADAL" clId="{20E84357-3164-E343-84EE-670A14E9D673}" dt="2022-11-21T02:28:35.064" v="139"/>
        <pc:sldMkLst>
          <pc:docMk/>
          <pc:sldMk cId="3105724324" sldId="859"/>
        </pc:sldMkLst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3105724324" sldId="859"/>
            <ac:spMk id="4" creationId="{7BD121F4-7DEB-A140-B65A-BF3DF92A3984}"/>
          </ac:spMkLst>
        </pc:spChg>
      </pc:sldChg>
      <pc:sldChg chg="delSp add">
        <pc:chgData name="Xuesu Xiao" userId="2da2dc19-76a6-42ca-a03e-a5becae5e7dc" providerId="ADAL" clId="{20E84357-3164-E343-84EE-670A14E9D673}" dt="2022-11-21T02:28:35.064" v="139"/>
        <pc:sldMkLst>
          <pc:docMk/>
          <pc:sldMk cId="2659931941" sldId="860"/>
        </pc:sldMkLst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2659931941" sldId="860"/>
            <ac:spMk id="4" creationId="{7BD121F4-7DEB-A140-B65A-BF3DF92A3984}"/>
          </ac:spMkLst>
        </pc:spChg>
      </pc:sldChg>
      <pc:sldChg chg="delSp add">
        <pc:chgData name="Xuesu Xiao" userId="2da2dc19-76a6-42ca-a03e-a5becae5e7dc" providerId="ADAL" clId="{20E84357-3164-E343-84EE-670A14E9D673}" dt="2022-11-21T02:28:35.064" v="139"/>
        <pc:sldMkLst>
          <pc:docMk/>
          <pc:sldMk cId="3663984245" sldId="861"/>
        </pc:sldMkLst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3663984245" sldId="861"/>
            <ac:spMk id="4" creationId="{7BD121F4-7DEB-A140-B65A-BF3DF92A3984}"/>
          </ac:spMkLst>
        </pc:spChg>
      </pc:sldChg>
      <pc:sldChg chg="delSp add">
        <pc:chgData name="Xuesu Xiao" userId="2da2dc19-76a6-42ca-a03e-a5becae5e7dc" providerId="ADAL" clId="{20E84357-3164-E343-84EE-670A14E9D673}" dt="2022-11-21T02:28:35.064" v="139"/>
        <pc:sldMkLst>
          <pc:docMk/>
          <pc:sldMk cId="3107042192" sldId="862"/>
        </pc:sldMkLst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3107042192" sldId="862"/>
            <ac:spMk id="4" creationId="{7BD121F4-7DEB-A140-B65A-BF3DF92A3984}"/>
          </ac:spMkLst>
        </pc:spChg>
      </pc:sldChg>
      <pc:sldChg chg="delSp add">
        <pc:chgData name="Xuesu Xiao" userId="2da2dc19-76a6-42ca-a03e-a5becae5e7dc" providerId="ADAL" clId="{20E84357-3164-E343-84EE-670A14E9D673}" dt="2022-11-21T02:28:35.064" v="139"/>
        <pc:sldMkLst>
          <pc:docMk/>
          <pc:sldMk cId="1203190428" sldId="863"/>
        </pc:sldMkLst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1203190428" sldId="863"/>
            <ac:spMk id="4" creationId="{7BD121F4-7DEB-A140-B65A-BF3DF92A3984}"/>
          </ac:spMkLst>
        </pc:spChg>
      </pc:sldChg>
      <pc:sldChg chg="del">
        <pc:chgData name="Xuesu Xiao" userId="2da2dc19-76a6-42ca-a03e-a5becae5e7dc" providerId="ADAL" clId="{20E84357-3164-E343-84EE-670A14E9D673}" dt="2022-11-21T02:21:28.073" v="25" actId="2696"/>
        <pc:sldMkLst>
          <pc:docMk/>
          <pc:sldMk cId="1086217678" sldId="864"/>
        </pc:sldMkLst>
      </pc:sldChg>
      <pc:sldChg chg="del">
        <pc:chgData name="Xuesu Xiao" userId="2da2dc19-76a6-42ca-a03e-a5becae5e7dc" providerId="ADAL" clId="{20E84357-3164-E343-84EE-670A14E9D673}" dt="2022-11-21T02:21:28.019" v="0" actId="2696"/>
        <pc:sldMkLst>
          <pc:docMk/>
          <pc:sldMk cId="1953865519" sldId="865"/>
        </pc:sldMkLst>
      </pc:sldChg>
      <pc:sldChg chg="delSp add mod">
        <pc:chgData name="Xuesu Xiao" userId="2da2dc19-76a6-42ca-a03e-a5becae5e7dc" providerId="ADAL" clId="{20E84357-3164-E343-84EE-670A14E9D673}" dt="2022-11-21T02:42:14.292" v="173" actId="478"/>
        <pc:sldMkLst>
          <pc:docMk/>
          <pc:sldMk cId="77018522" sldId="868"/>
        </pc:sldMkLst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77018522" sldId="868"/>
            <ac:spMk id="4" creationId="{7BD121F4-7DEB-A140-B65A-BF3DF92A3984}"/>
          </ac:spMkLst>
        </pc:spChg>
        <pc:spChg chg="del">
          <ac:chgData name="Xuesu Xiao" userId="2da2dc19-76a6-42ca-a03e-a5becae5e7dc" providerId="ADAL" clId="{20E84357-3164-E343-84EE-670A14E9D673}" dt="2022-11-21T02:42:14.292" v="173" actId="478"/>
          <ac:spMkLst>
            <pc:docMk/>
            <pc:sldMk cId="77018522" sldId="868"/>
            <ac:spMk id="8" creationId="{47947F11-14D8-E341-8986-B167473DCA6D}"/>
          </ac:spMkLst>
        </pc:spChg>
      </pc:sldChg>
      <pc:sldChg chg="delSp add mod">
        <pc:chgData name="Xuesu Xiao" userId="2da2dc19-76a6-42ca-a03e-a5becae5e7dc" providerId="ADAL" clId="{20E84357-3164-E343-84EE-670A14E9D673}" dt="2022-11-21T02:42:16.937" v="174" actId="478"/>
        <pc:sldMkLst>
          <pc:docMk/>
          <pc:sldMk cId="3836807657" sldId="869"/>
        </pc:sldMkLst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3836807657" sldId="869"/>
            <ac:spMk id="4" creationId="{7BD121F4-7DEB-A140-B65A-BF3DF92A3984}"/>
          </ac:spMkLst>
        </pc:spChg>
        <pc:spChg chg="del">
          <ac:chgData name="Xuesu Xiao" userId="2da2dc19-76a6-42ca-a03e-a5becae5e7dc" providerId="ADAL" clId="{20E84357-3164-E343-84EE-670A14E9D673}" dt="2022-11-21T02:42:16.937" v="174" actId="478"/>
          <ac:spMkLst>
            <pc:docMk/>
            <pc:sldMk cId="3836807657" sldId="869"/>
            <ac:spMk id="8" creationId="{47947F11-14D8-E341-8986-B167473DCA6D}"/>
          </ac:spMkLst>
        </pc:spChg>
      </pc:sldChg>
      <pc:sldChg chg="delSp modSp add mod">
        <pc:chgData name="Xuesu Xiao" userId="2da2dc19-76a6-42ca-a03e-a5becae5e7dc" providerId="ADAL" clId="{20E84357-3164-E343-84EE-670A14E9D673}" dt="2022-11-21T02:28:35.064" v="139"/>
        <pc:sldMkLst>
          <pc:docMk/>
          <pc:sldMk cId="2389423564" sldId="870"/>
        </pc:sldMkLst>
        <pc:spChg chg="mod">
          <ac:chgData name="Xuesu Xiao" userId="2da2dc19-76a6-42ca-a03e-a5becae5e7dc" providerId="ADAL" clId="{20E84357-3164-E343-84EE-670A14E9D673}" dt="2022-11-21T02:24:48.719" v="118" actId="27636"/>
          <ac:spMkLst>
            <pc:docMk/>
            <pc:sldMk cId="2389423564" sldId="870"/>
            <ac:spMk id="2" creationId="{E056D746-EF37-0A47-AD9F-FFE751742CAD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2389423564" sldId="870"/>
            <ac:spMk id="4" creationId="{7BD121F4-7DEB-A140-B65A-BF3DF92A3984}"/>
          </ac:spMkLst>
        </pc:spChg>
      </pc:sldChg>
      <pc:sldChg chg="delSp modSp add mod">
        <pc:chgData name="Xuesu Xiao" userId="2da2dc19-76a6-42ca-a03e-a5becae5e7dc" providerId="ADAL" clId="{20E84357-3164-E343-84EE-670A14E9D673}" dt="2022-11-21T02:28:35.064" v="139"/>
        <pc:sldMkLst>
          <pc:docMk/>
          <pc:sldMk cId="3462714857" sldId="871"/>
        </pc:sldMkLst>
        <pc:spChg chg="mod">
          <ac:chgData name="Xuesu Xiao" userId="2da2dc19-76a6-42ca-a03e-a5becae5e7dc" providerId="ADAL" clId="{20E84357-3164-E343-84EE-670A14E9D673}" dt="2022-11-21T02:24:48.721" v="119" actId="27636"/>
          <ac:spMkLst>
            <pc:docMk/>
            <pc:sldMk cId="3462714857" sldId="871"/>
            <ac:spMk id="2" creationId="{E056D746-EF37-0A47-AD9F-FFE751742CAD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3462714857" sldId="871"/>
            <ac:spMk id="4" creationId="{7BD121F4-7DEB-A140-B65A-BF3DF92A3984}"/>
          </ac:spMkLst>
        </pc:spChg>
      </pc:sldChg>
      <pc:sldChg chg="delSp modSp add mod">
        <pc:chgData name="Xuesu Xiao" userId="2da2dc19-76a6-42ca-a03e-a5becae5e7dc" providerId="ADAL" clId="{20E84357-3164-E343-84EE-670A14E9D673}" dt="2022-11-21T02:28:35.064" v="139"/>
        <pc:sldMkLst>
          <pc:docMk/>
          <pc:sldMk cId="4023780090" sldId="872"/>
        </pc:sldMkLst>
        <pc:spChg chg="mod">
          <ac:chgData name="Xuesu Xiao" userId="2da2dc19-76a6-42ca-a03e-a5becae5e7dc" providerId="ADAL" clId="{20E84357-3164-E343-84EE-670A14E9D673}" dt="2022-11-21T02:24:48.723" v="120" actId="27636"/>
          <ac:spMkLst>
            <pc:docMk/>
            <pc:sldMk cId="4023780090" sldId="872"/>
            <ac:spMk id="2" creationId="{E056D746-EF37-0A47-AD9F-FFE751742CAD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4023780090" sldId="872"/>
            <ac:spMk id="4" creationId="{7BD121F4-7DEB-A140-B65A-BF3DF92A3984}"/>
          </ac:spMkLst>
        </pc:spChg>
      </pc:sldChg>
      <pc:sldChg chg="delSp modSp add del mod">
        <pc:chgData name="Xuesu Xiao" userId="2da2dc19-76a6-42ca-a03e-a5becae5e7dc" providerId="ADAL" clId="{20E84357-3164-E343-84EE-670A14E9D673}" dt="2022-11-21T02:32:36.073" v="157" actId="2696"/>
        <pc:sldMkLst>
          <pc:docMk/>
          <pc:sldMk cId="2917627635" sldId="906"/>
        </pc:sldMkLst>
        <pc:spChg chg="mod">
          <ac:chgData name="Xuesu Xiao" userId="2da2dc19-76a6-42ca-a03e-a5becae5e7dc" providerId="ADAL" clId="{20E84357-3164-E343-84EE-670A14E9D673}" dt="2022-11-21T02:32:03.367" v="154" actId="14100"/>
          <ac:spMkLst>
            <pc:docMk/>
            <pc:sldMk cId="2917627635" sldId="906"/>
            <ac:spMk id="3" creationId="{4F80B535-F096-6846-A635-2CCCB811E7EF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2917627635" sldId="906"/>
            <ac:spMk id="4" creationId="{9E2BD343-74E4-E84C-BD25-1B3D9C5FA5EB}"/>
          </ac:spMkLst>
        </pc:spChg>
      </pc:sldChg>
      <pc:sldChg chg="del">
        <pc:chgData name="Xuesu Xiao" userId="2da2dc19-76a6-42ca-a03e-a5becae5e7dc" providerId="ADAL" clId="{20E84357-3164-E343-84EE-670A14E9D673}" dt="2022-11-21T02:21:28.093" v="34" actId="2696"/>
        <pc:sldMkLst>
          <pc:docMk/>
          <pc:sldMk cId="2789349317" sldId="907"/>
        </pc:sldMkLst>
      </pc:sldChg>
      <pc:sldChg chg="del">
        <pc:chgData name="Xuesu Xiao" userId="2da2dc19-76a6-42ca-a03e-a5becae5e7dc" providerId="ADAL" clId="{20E84357-3164-E343-84EE-670A14E9D673}" dt="2022-11-21T02:21:28.167" v="73" actId="2696"/>
        <pc:sldMkLst>
          <pc:docMk/>
          <pc:sldMk cId="2972329564" sldId="908"/>
        </pc:sldMkLst>
      </pc:sldChg>
      <pc:sldChg chg="del">
        <pc:chgData name="Xuesu Xiao" userId="2da2dc19-76a6-42ca-a03e-a5becae5e7dc" providerId="ADAL" clId="{20E84357-3164-E343-84EE-670A14E9D673}" dt="2022-11-21T02:21:28.116" v="50" actId="2696"/>
        <pc:sldMkLst>
          <pc:docMk/>
          <pc:sldMk cId="277700006" sldId="909"/>
        </pc:sldMkLst>
      </pc:sldChg>
      <pc:sldChg chg="delSp add">
        <pc:chgData name="Xuesu Xiao" userId="2da2dc19-76a6-42ca-a03e-a5becae5e7dc" providerId="ADAL" clId="{20E84357-3164-E343-84EE-670A14E9D673}" dt="2022-11-21T02:28:35.064" v="139"/>
        <pc:sldMkLst>
          <pc:docMk/>
          <pc:sldMk cId="383949820" sldId="910"/>
        </pc:sldMkLst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383949820" sldId="910"/>
            <ac:spMk id="4" creationId="{8DB0B0CC-F952-4045-97B8-511358C0778D}"/>
          </ac:spMkLst>
        </pc:spChg>
      </pc:sldChg>
      <pc:sldChg chg="del">
        <pc:chgData name="Xuesu Xiao" userId="2da2dc19-76a6-42ca-a03e-a5becae5e7dc" providerId="ADAL" clId="{20E84357-3164-E343-84EE-670A14E9D673}" dt="2022-11-21T02:21:28.109" v="42" actId="2696"/>
        <pc:sldMkLst>
          <pc:docMk/>
          <pc:sldMk cId="2755606355" sldId="911"/>
        </pc:sldMkLst>
      </pc:sldChg>
      <pc:sldChg chg="del">
        <pc:chgData name="Xuesu Xiao" userId="2da2dc19-76a6-42ca-a03e-a5becae5e7dc" providerId="ADAL" clId="{20E84357-3164-E343-84EE-670A14E9D673}" dt="2022-11-21T02:21:28.086" v="32" actId="2696"/>
        <pc:sldMkLst>
          <pc:docMk/>
          <pc:sldMk cId="708134909" sldId="912"/>
        </pc:sldMkLst>
      </pc:sldChg>
      <pc:sldChg chg="del">
        <pc:chgData name="Xuesu Xiao" userId="2da2dc19-76a6-42ca-a03e-a5becae5e7dc" providerId="ADAL" clId="{20E84357-3164-E343-84EE-670A14E9D673}" dt="2022-11-21T02:21:28.068" v="23" actId="2696"/>
        <pc:sldMkLst>
          <pc:docMk/>
          <pc:sldMk cId="1422457574" sldId="913"/>
        </pc:sldMkLst>
      </pc:sldChg>
      <pc:sldChg chg="del">
        <pc:chgData name="Xuesu Xiao" userId="2da2dc19-76a6-42ca-a03e-a5becae5e7dc" providerId="ADAL" clId="{20E84357-3164-E343-84EE-670A14E9D673}" dt="2022-11-21T02:21:28.047" v="11" actId="2696"/>
        <pc:sldMkLst>
          <pc:docMk/>
          <pc:sldMk cId="3479714325" sldId="914"/>
        </pc:sldMkLst>
      </pc:sldChg>
      <pc:sldChg chg="del">
        <pc:chgData name="Xuesu Xiao" userId="2da2dc19-76a6-42ca-a03e-a5becae5e7dc" providerId="ADAL" clId="{20E84357-3164-E343-84EE-670A14E9D673}" dt="2022-11-21T02:21:28.196" v="93" actId="2696"/>
        <pc:sldMkLst>
          <pc:docMk/>
          <pc:sldMk cId="2754261753" sldId="915"/>
        </pc:sldMkLst>
      </pc:sldChg>
      <pc:sldChg chg="del">
        <pc:chgData name="Xuesu Xiao" userId="2da2dc19-76a6-42ca-a03e-a5becae5e7dc" providerId="ADAL" clId="{20E84357-3164-E343-84EE-670A14E9D673}" dt="2022-11-21T02:21:28.034" v="6" actId="2696"/>
        <pc:sldMkLst>
          <pc:docMk/>
          <pc:sldMk cId="3973969200" sldId="916"/>
        </pc:sldMkLst>
      </pc:sldChg>
      <pc:sldChg chg="del">
        <pc:chgData name="Xuesu Xiao" userId="2da2dc19-76a6-42ca-a03e-a5becae5e7dc" providerId="ADAL" clId="{20E84357-3164-E343-84EE-670A14E9D673}" dt="2022-11-21T02:21:28.218" v="102" actId="2696"/>
        <pc:sldMkLst>
          <pc:docMk/>
          <pc:sldMk cId="859224564" sldId="917"/>
        </pc:sldMkLst>
      </pc:sldChg>
      <pc:sldChg chg="del">
        <pc:chgData name="Xuesu Xiao" userId="2da2dc19-76a6-42ca-a03e-a5becae5e7dc" providerId="ADAL" clId="{20E84357-3164-E343-84EE-670A14E9D673}" dt="2022-11-21T02:21:28.082" v="28" actId="2696"/>
        <pc:sldMkLst>
          <pc:docMk/>
          <pc:sldMk cId="2721226924" sldId="918"/>
        </pc:sldMkLst>
      </pc:sldChg>
      <pc:sldChg chg="del">
        <pc:chgData name="Xuesu Xiao" userId="2da2dc19-76a6-42ca-a03e-a5becae5e7dc" providerId="ADAL" clId="{20E84357-3164-E343-84EE-670A14E9D673}" dt="2022-11-21T02:21:28.139" v="64" actId="2696"/>
        <pc:sldMkLst>
          <pc:docMk/>
          <pc:sldMk cId="1085518992" sldId="919"/>
        </pc:sldMkLst>
      </pc:sldChg>
      <pc:sldChg chg="del">
        <pc:chgData name="Xuesu Xiao" userId="2da2dc19-76a6-42ca-a03e-a5becae5e7dc" providerId="ADAL" clId="{20E84357-3164-E343-84EE-670A14E9D673}" dt="2022-11-21T02:21:28.222" v="105" actId="2696"/>
        <pc:sldMkLst>
          <pc:docMk/>
          <pc:sldMk cId="427159390" sldId="920"/>
        </pc:sldMkLst>
      </pc:sldChg>
      <pc:sldChg chg="del">
        <pc:chgData name="Xuesu Xiao" userId="2da2dc19-76a6-42ca-a03e-a5becae5e7dc" providerId="ADAL" clId="{20E84357-3164-E343-84EE-670A14E9D673}" dt="2022-11-21T02:21:28.063" v="20" actId="2696"/>
        <pc:sldMkLst>
          <pc:docMk/>
          <pc:sldMk cId="607842279" sldId="921"/>
        </pc:sldMkLst>
      </pc:sldChg>
      <pc:sldChg chg="del">
        <pc:chgData name="Xuesu Xiao" userId="2da2dc19-76a6-42ca-a03e-a5becae5e7dc" providerId="ADAL" clId="{20E84357-3164-E343-84EE-670A14E9D673}" dt="2022-11-21T02:21:28.102" v="38" actId="2696"/>
        <pc:sldMkLst>
          <pc:docMk/>
          <pc:sldMk cId="2927480770" sldId="922"/>
        </pc:sldMkLst>
      </pc:sldChg>
      <pc:sldChg chg="del">
        <pc:chgData name="Xuesu Xiao" userId="2da2dc19-76a6-42ca-a03e-a5becae5e7dc" providerId="ADAL" clId="{20E84357-3164-E343-84EE-670A14E9D673}" dt="2022-11-21T02:21:28.108" v="41" actId="2696"/>
        <pc:sldMkLst>
          <pc:docMk/>
          <pc:sldMk cId="1283721248" sldId="923"/>
        </pc:sldMkLst>
      </pc:sldChg>
      <pc:sldChg chg="del">
        <pc:chgData name="Xuesu Xiao" userId="2da2dc19-76a6-42ca-a03e-a5becae5e7dc" providerId="ADAL" clId="{20E84357-3164-E343-84EE-670A14E9D673}" dt="2022-11-21T02:21:28.178" v="85" actId="2696"/>
        <pc:sldMkLst>
          <pc:docMk/>
          <pc:sldMk cId="1909554700" sldId="924"/>
        </pc:sldMkLst>
      </pc:sldChg>
      <pc:sldChg chg="del">
        <pc:chgData name="Xuesu Xiao" userId="2da2dc19-76a6-42ca-a03e-a5becae5e7dc" providerId="ADAL" clId="{20E84357-3164-E343-84EE-670A14E9D673}" dt="2022-11-21T02:21:28.128" v="57" actId="2696"/>
        <pc:sldMkLst>
          <pc:docMk/>
          <pc:sldMk cId="3047940004" sldId="925"/>
        </pc:sldMkLst>
      </pc:sldChg>
      <pc:sldChg chg="del">
        <pc:chgData name="Xuesu Xiao" userId="2da2dc19-76a6-42ca-a03e-a5becae5e7dc" providerId="ADAL" clId="{20E84357-3164-E343-84EE-670A14E9D673}" dt="2022-11-21T02:21:28.045" v="10" actId="2696"/>
        <pc:sldMkLst>
          <pc:docMk/>
          <pc:sldMk cId="809430407" sldId="926"/>
        </pc:sldMkLst>
      </pc:sldChg>
      <pc:sldChg chg="del">
        <pc:chgData name="Xuesu Xiao" userId="2da2dc19-76a6-42ca-a03e-a5becae5e7dc" providerId="ADAL" clId="{20E84357-3164-E343-84EE-670A14E9D673}" dt="2022-11-21T02:21:28.130" v="59" actId="2696"/>
        <pc:sldMkLst>
          <pc:docMk/>
          <pc:sldMk cId="2203667353" sldId="928"/>
        </pc:sldMkLst>
      </pc:sldChg>
      <pc:sldChg chg="del">
        <pc:chgData name="Xuesu Xiao" userId="2da2dc19-76a6-42ca-a03e-a5becae5e7dc" providerId="ADAL" clId="{20E84357-3164-E343-84EE-670A14E9D673}" dt="2022-11-21T02:21:28.233" v="111" actId="2696"/>
        <pc:sldMkLst>
          <pc:docMk/>
          <pc:sldMk cId="3728123944" sldId="929"/>
        </pc:sldMkLst>
      </pc:sldChg>
      <pc:sldChg chg="del">
        <pc:chgData name="Xuesu Xiao" userId="2da2dc19-76a6-42ca-a03e-a5becae5e7dc" providerId="ADAL" clId="{20E84357-3164-E343-84EE-670A14E9D673}" dt="2022-11-21T02:21:28.173" v="78" actId="2696"/>
        <pc:sldMkLst>
          <pc:docMk/>
          <pc:sldMk cId="4054115602" sldId="930"/>
        </pc:sldMkLst>
      </pc:sldChg>
      <pc:sldChg chg="del">
        <pc:chgData name="Xuesu Xiao" userId="2da2dc19-76a6-42ca-a03e-a5becae5e7dc" providerId="ADAL" clId="{20E84357-3164-E343-84EE-670A14E9D673}" dt="2022-11-21T02:21:28.083" v="29" actId="2696"/>
        <pc:sldMkLst>
          <pc:docMk/>
          <pc:sldMk cId="937794239" sldId="931"/>
        </pc:sldMkLst>
      </pc:sldChg>
      <pc:sldChg chg="del">
        <pc:chgData name="Xuesu Xiao" userId="2da2dc19-76a6-42ca-a03e-a5becae5e7dc" providerId="ADAL" clId="{20E84357-3164-E343-84EE-670A14E9D673}" dt="2022-11-21T02:21:28.222" v="106" actId="2696"/>
        <pc:sldMkLst>
          <pc:docMk/>
          <pc:sldMk cId="806130462" sldId="932"/>
        </pc:sldMkLst>
      </pc:sldChg>
      <pc:sldChg chg="del">
        <pc:chgData name="Xuesu Xiao" userId="2da2dc19-76a6-42ca-a03e-a5becae5e7dc" providerId="ADAL" clId="{20E84357-3164-E343-84EE-670A14E9D673}" dt="2022-11-21T02:21:28.133" v="62" actId="2696"/>
        <pc:sldMkLst>
          <pc:docMk/>
          <pc:sldMk cId="1333448367" sldId="933"/>
        </pc:sldMkLst>
      </pc:sldChg>
      <pc:sldChg chg="del">
        <pc:chgData name="Xuesu Xiao" userId="2da2dc19-76a6-42ca-a03e-a5becae5e7dc" providerId="ADAL" clId="{20E84357-3164-E343-84EE-670A14E9D673}" dt="2022-11-21T02:21:28.024" v="3" actId="2696"/>
        <pc:sldMkLst>
          <pc:docMk/>
          <pc:sldMk cId="443028473" sldId="934"/>
        </pc:sldMkLst>
      </pc:sldChg>
      <pc:sldChg chg="del">
        <pc:chgData name="Xuesu Xiao" userId="2da2dc19-76a6-42ca-a03e-a5becae5e7dc" providerId="ADAL" clId="{20E84357-3164-E343-84EE-670A14E9D673}" dt="2022-11-21T02:21:28.025" v="4" actId="2696"/>
        <pc:sldMkLst>
          <pc:docMk/>
          <pc:sldMk cId="2619991141" sldId="936"/>
        </pc:sldMkLst>
      </pc:sldChg>
      <pc:sldChg chg="del">
        <pc:chgData name="Xuesu Xiao" userId="2da2dc19-76a6-42ca-a03e-a5becae5e7dc" providerId="ADAL" clId="{20E84357-3164-E343-84EE-670A14E9D673}" dt="2022-11-21T02:21:28.113" v="46" actId="2696"/>
        <pc:sldMkLst>
          <pc:docMk/>
          <pc:sldMk cId="3550756568" sldId="937"/>
        </pc:sldMkLst>
      </pc:sldChg>
      <pc:sldChg chg="del">
        <pc:chgData name="Xuesu Xiao" userId="2da2dc19-76a6-42ca-a03e-a5becae5e7dc" providerId="ADAL" clId="{20E84357-3164-E343-84EE-670A14E9D673}" dt="2022-11-21T02:21:28.224" v="109" actId="2696"/>
        <pc:sldMkLst>
          <pc:docMk/>
          <pc:sldMk cId="3204397118" sldId="938"/>
        </pc:sldMkLst>
      </pc:sldChg>
      <pc:sldChg chg="del">
        <pc:chgData name="Xuesu Xiao" userId="2da2dc19-76a6-42ca-a03e-a5becae5e7dc" providerId="ADAL" clId="{20E84357-3164-E343-84EE-670A14E9D673}" dt="2022-11-21T02:21:28.219" v="103" actId="2696"/>
        <pc:sldMkLst>
          <pc:docMk/>
          <pc:sldMk cId="1446963711" sldId="939"/>
        </pc:sldMkLst>
      </pc:sldChg>
      <pc:sldChg chg="del">
        <pc:chgData name="Xuesu Xiao" userId="2da2dc19-76a6-42ca-a03e-a5becae5e7dc" providerId="ADAL" clId="{20E84357-3164-E343-84EE-670A14E9D673}" dt="2022-11-21T02:21:28.223" v="107" actId="2696"/>
        <pc:sldMkLst>
          <pc:docMk/>
          <pc:sldMk cId="3803400234" sldId="940"/>
        </pc:sldMkLst>
      </pc:sldChg>
      <pc:sldChg chg="del">
        <pc:chgData name="Xuesu Xiao" userId="2da2dc19-76a6-42ca-a03e-a5becae5e7dc" providerId="ADAL" clId="{20E84357-3164-E343-84EE-670A14E9D673}" dt="2022-11-21T02:21:28.141" v="66" actId="2696"/>
        <pc:sldMkLst>
          <pc:docMk/>
          <pc:sldMk cId="3298166752" sldId="941"/>
        </pc:sldMkLst>
      </pc:sldChg>
      <pc:sldChg chg="del">
        <pc:chgData name="Xuesu Xiao" userId="2da2dc19-76a6-42ca-a03e-a5becae5e7dc" providerId="ADAL" clId="{20E84357-3164-E343-84EE-670A14E9D673}" dt="2022-11-21T02:21:28.119" v="53" actId="2696"/>
        <pc:sldMkLst>
          <pc:docMk/>
          <pc:sldMk cId="4250029923" sldId="942"/>
        </pc:sldMkLst>
      </pc:sldChg>
      <pc:sldChg chg="del">
        <pc:chgData name="Xuesu Xiao" userId="2da2dc19-76a6-42ca-a03e-a5becae5e7dc" providerId="ADAL" clId="{20E84357-3164-E343-84EE-670A14E9D673}" dt="2022-11-21T02:21:28.048" v="12" actId="2696"/>
        <pc:sldMkLst>
          <pc:docMk/>
          <pc:sldMk cId="2642140701" sldId="943"/>
        </pc:sldMkLst>
      </pc:sldChg>
      <pc:sldChg chg="del">
        <pc:chgData name="Xuesu Xiao" userId="2da2dc19-76a6-42ca-a03e-a5becae5e7dc" providerId="ADAL" clId="{20E84357-3164-E343-84EE-670A14E9D673}" dt="2022-11-21T02:21:28.117" v="51" actId="2696"/>
        <pc:sldMkLst>
          <pc:docMk/>
          <pc:sldMk cId="559159105" sldId="944"/>
        </pc:sldMkLst>
      </pc:sldChg>
      <pc:sldChg chg="del">
        <pc:chgData name="Xuesu Xiao" userId="2da2dc19-76a6-42ca-a03e-a5becae5e7dc" providerId="ADAL" clId="{20E84357-3164-E343-84EE-670A14E9D673}" dt="2022-11-21T02:21:28.059" v="16" actId="2696"/>
        <pc:sldMkLst>
          <pc:docMk/>
          <pc:sldMk cId="1842818011" sldId="945"/>
        </pc:sldMkLst>
      </pc:sldChg>
      <pc:sldChg chg="del">
        <pc:chgData name="Xuesu Xiao" userId="2da2dc19-76a6-42ca-a03e-a5becae5e7dc" providerId="ADAL" clId="{20E84357-3164-E343-84EE-670A14E9D673}" dt="2022-11-21T02:21:28.174" v="79" actId="2696"/>
        <pc:sldMkLst>
          <pc:docMk/>
          <pc:sldMk cId="2707469346" sldId="946"/>
        </pc:sldMkLst>
      </pc:sldChg>
      <pc:sldChg chg="del">
        <pc:chgData name="Xuesu Xiao" userId="2da2dc19-76a6-42ca-a03e-a5becae5e7dc" providerId="ADAL" clId="{20E84357-3164-E343-84EE-670A14E9D673}" dt="2022-11-21T02:21:28.087" v="33" actId="2696"/>
        <pc:sldMkLst>
          <pc:docMk/>
          <pc:sldMk cId="4174179201" sldId="947"/>
        </pc:sldMkLst>
      </pc:sldChg>
      <pc:sldChg chg="del">
        <pc:chgData name="Xuesu Xiao" userId="2da2dc19-76a6-42ca-a03e-a5becae5e7dc" providerId="ADAL" clId="{20E84357-3164-E343-84EE-670A14E9D673}" dt="2022-11-21T02:21:28.129" v="58" actId="2696"/>
        <pc:sldMkLst>
          <pc:docMk/>
          <pc:sldMk cId="3866759593" sldId="948"/>
        </pc:sldMkLst>
      </pc:sldChg>
      <pc:sldChg chg="del">
        <pc:chgData name="Xuesu Xiao" userId="2da2dc19-76a6-42ca-a03e-a5becae5e7dc" providerId="ADAL" clId="{20E84357-3164-E343-84EE-670A14E9D673}" dt="2022-11-21T02:21:28.174" v="80" actId="2696"/>
        <pc:sldMkLst>
          <pc:docMk/>
          <pc:sldMk cId="3540954707" sldId="949"/>
        </pc:sldMkLst>
      </pc:sldChg>
      <pc:sldChg chg="del">
        <pc:chgData name="Xuesu Xiao" userId="2da2dc19-76a6-42ca-a03e-a5becae5e7dc" providerId="ADAL" clId="{20E84357-3164-E343-84EE-670A14E9D673}" dt="2022-11-21T02:21:28.237" v="113" actId="2696"/>
        <pc:sldMkLst>
          <pc:docMk/>
          <pc:sldMk cId="302536037" sldId="950"/>
        </pc:sldMkLst>
      </pc:sldChg>
      <pc:sldChg chg="del">
        <pc:chgData name="Xuesu Xiao" userId="2da2dc19-76a6-42ca-a03e-a5becae5e7dc" providerId="ADAL" clId="{20E84357-3164-E343-84EE-670A14E9D673}" dt="2022-11-21T02:21:28.168" v="74" actId="2696"/>
        <pc:sldMkLst>
          <pc:docMk/>
          <pc:sldMk cId="3703470803" sldId="951"/>
        </pc:sldMkLst>
      </pc:sldChg>
      <pc:sldChg chg="del">
        <pc:chgData name="Xuesu Xiao" userId="2da2dc19-76a6-42ca-a03e-a5becae5e7dc" providerId="ADAL" clId="{20E84357-3164-E343-84EE-670A14E9D673}" dt="2022-11-21T02:21:28.110" v="43" actId="2696"/>
        <pc:sldMkLst>
          <pc:docMk/>
          <pc:sldMk cId="3490060798" sldId="952"/>
        </pc:sldMkLst>
      </pc:sldChg>
      <pc:sldChg chg="del">
        <pc:chgData name="Xuesu Xiao" userId="2da2dc19-76a6-42ca-a03e-a5becae5e7dc" providerId="ADAL" clId="{20E84357-3164-E343-84EE-670A14E9D673}" dt="2022-11-21T02:21:28.175" v="81" actId="2696"/>
        <pc:sldMkLst>
          <pc:docMk/>
          <pc:sldMk cId="1159008564" sldId="953"/>
        </pc:sldMkLst>
      </pc:sldChg>
      <pc:sldChg chg="del">
        <pc:chgData name="Xuesu Xiao" userId="2da2dc19-76a6-42ca-a03e-a5becae5e7dc" providerId="ADAL" clId="{20E84357-3164-E343-84EE-670A14E9D673}" dt="2022-11-21T02:21:28.022" v="2" actId="2696"/>
        <pc:sldMkLst>
          <pc:docMk/>
          <pc:sldMk cId="899950526" sldId="955"/>
        </pc:sldMkLst>
      </pc:sldChg>
      <pc:sldChg chg="del">
        <pc:chgData name="Xuesu Xiao" userId="2da2dc19-76a6-42ca-a03e-a5becae5e7dc" providerId="ADAL" clId="{20E84357-3164-E343-84EE-670A14E9D673}" dt="2022-11-21T02:21:28.157" v="72" actId="2696"/>
        <pc:sldMkLst>
          <pc:docMk/>
          <pc:sldMk cId="2279310389" sldId="956"/>
        </pc:sldMkLst>
      </pc:sldChg>
      <pc:sldChg chg="del">
        <pc:chgData name="Xuesu Xiao" userId="2da2dc19-76a6-42ca-a03e-a5becae5e7dc" providerId="ADAL" clId="{20E84357-3164-E343-84EE-670A14E9D673}" dt="2022-11-21T02:21:28.103" v="39" actId="2696"/>
        <pc:sldMkLst>
          <pc:docMk/>
          <pc:sldMk cId="3895772096" sldId="957"/>
        </pc:sldMkLst>
      </pc:sldChg>
      <pc:sldChg chg="del">
        <pc:chgData name="Xuesu Xiao" userId="2da2dc19-76a6-42ca-a03e-a5becae5e7dc" providerId="ADAL" clId="{20E84357-3164-E343-84EE-670A14E9D673}" dt="2022-11-21T02:21:28.176" v="82" actId="2696"/>
        <pc:sldMkLst>
          <pc:docMk/>
          <pc:sldMk cId="700710923" sldId="958"/>
        </pc:sldMkLst>
      </pc:sldChg>
      <pc:sldChg chg="del">
        <pc:chgData name="Xuesu Xiao" userId="2da2dc19-76a6-42ca-a03e-a5becae5e7dc" providerId="ADAL" clId="{20E84357-3164-E343-84EE-670A14E9D673}" dt="2022-11-21T02:21:28.051" v="15" actId="2696"/>
        <pc:sldMkLst>
          <pc:docMk/>
          <pc:sldMk cId="80174251" sldId="959"/>
        </pc:sldMkLst>
      </pc:sldChg>
      <pc:sldChg chg="delSp add">
        <pc:chgData name="Xuesu Xiao" userId="2da2dc19-76a6-42ca-a03e-a5becae5e7dc" providerId="ADAL" clId="{20E84357-3164-E343-84EE-670A14E9D673}" dt="2022-11-21T02:28:35.064" v="139"/>
        <pc:sldMkLst>
          <pc:docMk/>
          <pc:sldMk cId="2406222996" sldId="960"/>
        </pc:sldMkLst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2406222996" sldId="960"/>
            <ac:spMk id="5" creationId="{E5505510-7E13-AE49-91DC-4573DFC116ED}"/>
          </ac:spMkLst>
        </pc:spChg>
      </pc:sldChg>
      <pc:sldChg chg="delSp add">
        <pc:chgData name="Xuesu Xiao" userId="2da2dc19-76a6-42ca-a03e-a5becae5e7dc" providerId="ADAL" clId="{20E84357-3164-E343-84EE-670A14E9D673}" dt="2022-11-21T02:28:35.064" v="139"/>
        <pc:sldMkLst>
          <pc:docMk/>
          <pc:sldMk cId="4220800768" sldId="961"/>
        </pc:sldMkLst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4220800768" sldId="961"/>
            <ac:spMk id="4" creationId="{EC336D0B-0A8D-6E4C-92ED-58B7BC6328E0}"/>
          </ac:spMkLst>
        </pc:spChg>
      </pc:sldChg>
      <pc:sldChg chg="delSp add">
        <pc:chgData name="Xuesu Xiao" userId="2da2dc19-76a6-42ca-a03e-a5becae5e7dc" providerId="ADAL" clId="{20E84357-3164-E343-84EE-670A14E9D673}" dt="2022-11-21T02:28:35.064" v="139"/>
        <pc:sldMkLst>
          <pc:docMk/>
          <pc:sldMk cId="1387954365" sldId="966"/>
        </pc:sldMkLst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1387954365" sldId="966"/>
            <ac:spMk id="4" creationId="{5CD080A9-0091-F747-A2E2-22057CC7BA33}"/>
          </ac:spMkLst>
        </pc:spChg>
      </pc:sldChg>
      <pc:sldChg chg="delSp add del">
        <pc:chgData name="Xuesu Xiao" userId="2da2dc19-76a6-42ca-a03e-a5becae5e7dc" providerId="ADAL" clId="{20E84357-3164-E343-84EE-670A14E9D673}" dt="2022-11-21T02:31:20.949" v="151" actId="2696"/>
        <pc:sldMkLst>
          <pc:docMk/>
          <pc:sldMk cId="4101281491" sldId="969"/>
        </pc:sldMkLst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4101281491" sldId="969"/>
            <ac:spMk id="4" creationId="{93780BB2-293C-1444-90B2-92939FC7CBE9}"/>
          </ac:spMkLst>
        </pc:spChg>
      </pc:sldChg>
      <pc:sldChg chg="delSp modSp add mod">
        <pc:chgData name="Xuesu Xiao" userId="2da2dc19-76a6-42ca-a03e-a5becae5e7dc" providerId="ADAL" clId="{20E84357-3164-E343-84EE-670A14E9D673}" dt="2022-11-21T02:32:18.463" v="156" actId="207"/>
        <pc:sldMkLst>
          <pc:docMk/>
          <pc:sldMk cId="2778993575" sldId="970"/>
        </pc:sldMkLst>
        <pc:spChg chg="mod">
          <ac:chgData name="Xuesu Xiao" userId="2da2dc19-76a6-42ca-a03e-a5becae5e7dc" providerId="ADAL" clId="{20E84357-3164-E343-84EE-670A14E9D673}" dt="2022-11-21T02:32:18.463" v="156" actId="207"/>
          <ac:spMkLst>
            <pc:docMk/>
            <pc:sldMk cId="2778993575" sldId="970"/>
            <ac:spMk id="3" creationId="{4F80B535-F096-6846-A635-2CCCB811E7EF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2778993575" sldId="970"/>
            <ac:spMk id="4" creationId="{9E2BD343-74E4-E84C-BD25-1B3D9C5FA5EB}"/>
          </ac:spMkLst>
        </pc:spChg>
      </pc:sldChg>
      <pc:sldChg chg="delSp add">
        <pc:chgData name="Xuesu Xiao" userId="2da2dc19-76a6-42ca-a03e-a5becae5e7dc" providerId="ADAL" clId="{20E84357-3164-E343-84EE-670A14E9D673}" dt="2022-11-21T02:28:35.064" v="139"/>
        <pc:sldMkLst>
          <pc:docMk/>
          <pc:sldMk cId="1193690657" sldId="971"/>
        </pc:sldMkLst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1193690657" sldId="971"/>
            <ac:spMk id="4" creationId="{267532C7-3962-794A-ABF0-892730177A23}"/>
          </ac:spMkLst>
        </pc:spChg>
      </pc:sldChg>
      <pc:sldChg chg="delSp add">
        <pc:chgData name="Xuesu Xiao" userId="2da2dc19-76a6-42ca-a03e-a5becae5e7dc" providerId="ADAL" clId="{20E84357-3164-E343-84EE-670A14E9D673}" dt="2022-11-21T02:28:35.064" v="139"/>
        <pc:sldMkLst>
          <pc:docMk/>
          <pc:sldMk cId="3061169724" sldId="973"/>
        </pc:sldMkLst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3061169724" sldId="973"/>
            <ac:spMk id="4" creationId="{7BD121F4-7DEB-A140-B65A-BF3DF92A3984}"/>
          </ac:spMkLst>
        </pc:spChg>
      </pc:sldChg>
      <pc:sldChg chg="delSp modSp add mod">
        <pc:chgData name="Xuesu Xiao" userId="2da2dc19-76a6-42ca-a03e-a5becae5e7dc" providerId="ADAL" clId="{20E84357-3164-E343-84EE-670A14E9D673}" dt="2022-11-21T02:28:35.064" v="139"/>
        <pc:sldMkLst>
          <pc:docMk/>
          <pc:sldMk cId="1619148195" sldId="974"/>
        </pc:sldMkLst>
        <pc:spChg chg="mod">
          <ac:chgData name="Xuesu Xiao" userId="2da2dc19-76a6-42ca-a03e-a5becae5e7dc" providerId="ADAL" clId="{20E84357-3164-E343-84EE-670A14E9D673}" dt="2022-11-21T02:24:48.706" v="117" actId="27636"/>
          <ac:spMkLst>
            <pc:docMk/>
            <pc:sldMk cId="1619148195" sldId="974"/>
            <ac:spMk id="2" creationId="{E056D746-EF37-0A47-AD9F-FFE751742CAD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1619148195" sldId="974"/>
            <ac:spMk id="4" creationId="{7BD121F4-7DEB-A140-B65A-BF3DF92A3984}"/>
          </ac:spMkLst>
        </pc:spChg>
      </pc:sldChg>
      <pc:sldChg chg="delSp modSp add mod">
        <pc:chgData name="Xuesu Xiao" userId="2da2dc19-76a6-42ca-a03e-a5becae5e7dc" providerId="ADAL" clId="{20E84357-3164-E343-84EE-670A14E9D673}" dt="2022-11-21T02:28:35.064" v="139"/>
        <pc:sldMkLst>
          <pc:docMk/>
          <pc:sldMk cId="2724109749" sldId="978"/>
        </pc:sldMkLst>
        <pc:spChg chg="mod">
          <ac:chgData name="Xuesu Xiao" userId="2da2dc19-76a6-42ca-a03e-a5becae5e7dc" providerId="ADAL" clId="{20E84357-3164-E343-84EE-670A14E9D673}" dt="2022-11-21T02:24:48.787" v="121" actId="27636"/>
          <ac:spMkLst>
            <pc:docMk/>
            <pc:sldMk cId="2724109749" sldId="978"/>
            <ac:spMk id="3" creationId="{E56BB561-8532-3841-B935-3024B99A6FE4}"/>
          </ac:spMkLst>
        </pc:spChg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2724109749" sldId="978"/>
            <ac:spMk id="4" creationId="{5451057A-003D-884A-92E8-674E2AA47636}"/>
          </ac:spMkLst>
        </pc:spChg>
      </pc:sldChg>
      <pc:sldChg chg="delSp add">
        <pc:chgData name="Xuesu Xiao" userId="2da2dc19-76a6-42ca-a03e-a5becae5e7dc" providerId="ADAL" clId="{20E84357-3164-E343-84EE-670A14E9D673}" dt="2022-11-21T02:28:35.064" v="139"/>
        <pc:sldMkLst>
          <pc:docMk/>
          <pc:sldMk cId="2158445893" sldId="979"/>
        </pc:sldMkLst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2158445893" sldId="979"/>
            <ac:spMk id="4" creationId="{5451057A-003D-884A-92E8-674E2AA47636}"/>
          </ac:spMkLst>
        </pc:spChg>
      </pc:sldChg>
      <pc:sldChg chg="delSp add">
        <pc:chgData name="Xuesu Xiao" userId="2da2dc19-76a6-42ca-a03e-a5becae5e7dc" providerId="ADAL" clId="{20E84357-3164-E343-84EE-670A14E9D673}" dt="2022-11-21T02:28:35.064" v="139"/>
        <pc:sldMkLst>
          <pc:docMk/>
          <pc:sldMk cId="1351266766" sldId="980"/>
        </pc:sldMkLst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1351266766" sldId="980"/>
            <ac:spMk id="3" creationId="{5C34F66E-6604-9A41-BDD2-F4CEAFC4C76E}"/>
          </ac:spMkLst>
        </pc:spChg>
      </pc:sldChg>
      <pc:sldChg chg="delSp add del">
        <pc:chgData name="Xuesu Xiao" userId="2da2dc19-76a6-42ca-a03e-a5becae5e7dc" providerId="ADAL" clId="{20E84357-3164-E343-84EE-670A14E9D673}" dt="2022-11-21T02:42:44.012" v="193" actId="2696"/>
        <pc:sldMkLst>
          <pc:docMk/>
          <pc:sldMk cId="893300165" sldId="981"/>
        </pc:sldMkLst>
        <pc:spChg chg="del">
          <ac:chgData name="Xuesu Xiao" userId="2da2dc19-76a6-42ca-a03e-a5becae5e7dc" providerId="ADAL" clId="{20E84357-3164-E343-84EE-670A14E9D673}" dt="2022-11-21T02:28:35.064" v="139"/>
          <ac:spMkLst>
            <pc:docMk/>
            <pc:sldMk cId="893300165" sldId="981"/>
            <ac:spMk id="4" creationId="{789D1BE3-C2B4-7745-ABB7-A564EEB46C56}"/>
          </ac:spMkLst>
        </pc:spChg>
      </pc:sldChg>
      <pc:sldChg chg="add">
        <pc:chgData name="Xuesu Xiao" userId="2da2dc19-76a6-42ca-a03e-a5becae5e7dc" providerId="ADAL" clId="{20E84357-3164-E343-84EE-670A14E9D673}" dt="2022-11-21T02:32:08.102" v="155"/>
        <pc:sldMkLst>
          <pc:docMk/>
          <pc:sldMk cId="1474180176" sldId="982"/>
        </pc:sldMkLst>
      </pc:sldChg>
      <pc:sldChg chg="del">
        <pc:chgData name="Xuesu Xiao" userId="2da2dc19-76a6-42ca-a03e-a5becae5e7dc" providerId="ADAL" clId="{20E84357-3164-E343-84EE-670A14E9D673}" dt="2022-11-21T02:21:28.170" v="75" actId="2696"/>
        <pc:sldMkLst>
          <pc:docMk/>
          <pc:sldMk cId="53646239" sldId="983"/>
        </pc:sldMkLst>
      </pc:sldChg>
      <pc:sldChg chg="del">
        <pc:chgData name="Xuesu Xiao" userId="2da2dc19-76a6-42ca-a03e-a5becae5e7dc" providerId="ADAL" clId="{20E84357-3164-E343-84EE-670A14E9D673}" dt="2022-11-21T02:21:28.144" v="70" actId="2696"/>
        <pc:sldMkLst>
          <pc:docMk/>
          <pc:sldMk cId="2653785097" sldId="984"/>
        </pc:sldMkLst>
      </pc:sldChg>
    </pc:docChg>
  </pc:docChgLst>
  <pc:docChgLst>
    <pc:chgData name="Xuesu Xiao" userId="2da2dc19-76a6-42ca-a03e-a5becae5e7dc" providerId="ADAL" clId="{3C10CA11-6ED5-0C4C-9C13-63838820A845}"/>
    <pc:docChg chg="undo redo custSel addSld delSld modSld addSection delSection modSection">
      <pc:chgData name="Xuesu Xiao" userId="2da2dc19-76a6-42ca-a03e-a5becae5e7dc" providerId="ADAL" clId="{3C10CA11-6ED5-0C4C-9C13-63838820A845}" dt="2022-11-21T02:15:56.994" v="217"/>
      <pc:docMkLst>
        <pc:docMk/>
      </pc:docMkLst>
      <pc:sldChg chg="modSp mod">
        <pc:chgData name="Xuesu Xiao" userId="2da2dc19-76a6-42ca-a03e-a5becae5e7dc" providerId="ADAL" clId="{3C10CA11-6ED5-0C4C-9C13-63838820A845}" dt="2022-11-21T01:54:38.369" v="83" actId="20577"/>
        <pc:sldMkLst>
          <pc:docMk/>
          <pc:sldMk cId="2969206148" sldId="256"/>
        </pc:sldMkLst>
        <pc:spChg chg="mod">
          <ac:chgData name="Xuesu Xiao" userId="2da2dc19-76a6-42ca-a03e-a5becae5e7dc" providerId="ADAL" clId="{3C10CA11-6ED5-0C4C-9C13-63838820A845}" dt="2022-11-21T01:54:38.369" v="83" actId="20577"/>
          <ac:spMkLst>
            <pc:docMk/>
            <pc:sldMk cId="2969206148" sldId="256"/>
            <ac:spMk id="2" creationId="{A600D3CE-C200-DF17-E8F3-428208355F41}"/>
          </ac:spMkLst>
        </pc:spChg>
      </pc:sldChg>
      <pc:sldChg chg="delSp modSp add mod">
        <pc:chgData name="Xuesu Xiao" userId="2da2dc19-76a6-42ca-a03e-a5becae5e7dc" providerId="ADAL" clId="{3C10CA11-6ED5-0C4C-9C13-63838820A845}" dt="2022-11-21T02:15:56.994" v="217"/>
        <pc:sldMkLst>
          <pc:docMk/>
          <pc:sldMk cId="4098086298" sldId="258"/>
        </pc:sldMkLst>
        <pc:spChg chg="mod">
          <ac:chgData name="Xuesu Xiao" userId="2da2dc19-76a6-42ca-a03e-a5becae5e7dc" providerId="ADAL" clId="{3C10CA11-6ED5-0C4C-9C13-63838820A845}" dt="2022-11-21T02:08:35.676" v="162" actId="27636"/>
          <ac:spMkLst>
            <pc:docMk/>
            <pc:sldMk cId="4098086298" sldId="258"/>
            <ac:spMk id="3" creationId="{EB077496-3FCE-C148-AD36-BE88CA490ECF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4098086298" sldId="258"/>
            <ac:spMk id="8" creationId="{7D53F8FA-B503-384A-845F-AFA8F00E8BDE}"/>
          </ac:spMkLst>
        </pc:spChg>
      </pc:sldChg>
      <pc:sldChg chg="delSp modSp add mod">
        <pc:chgData name="Xuesu Xiao" userId="2da2dc19-76a6-42ca-a03e-a5becae5e7dc" providerId="ADAL" clId="{3C10CA11-6ED5-0C4C-9C13-63838820A845}" dt="2022-11-21T02:15:56.994" v="217"/>
        <pc:sldMkLst>
          <pc:docMk/>
          <pc:sldMk cId="3523480559" sldId="278"/>
        </pc:sldMkLst>
        <pc:spChg chg="mod">
          <ac:chgData name="Xuesu Xiao" userId="2da2dc19-76a6-42ca-a03e-a5becae5e7dc" providerId="ADAL" clId="{3C10CA11-6ED5-0C4C-9C13-63838820A845}" dt="2022-11-21T02:14:15.449" v="209" actId="20577"/>
          <ac:spMkLst>
            <pc:docMk/>
            <pc:sldMk cId="3523480559" sldId="278"/>
            <ac:spMk id="3" creationId="{4A34E650-4896-BF4F-8CC6-4879F92831C3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523480559" sldId="278"/>
            <ac:spMk id="4" creationId="{CC4B970E-DF29-E149-823E-B4B0F1BBB017}"/>
          </ac:spMkLst>
        </pc:spChg>
        <pc:picChg chg="mod">
          <ac:chgData name="Xuesu Xiao" userId="2da2dc19-76a6-42ca-a03e-a5becae5e7dc" providerId="ADAL" clId="{3C10CA11-6ED5-0C4C-9C13-63838820A845}" dt="2022-11-21T02:14:39.045" v="210" actId="14100"/>
          <ac:picMkLst>
            <pc:docMk/>
            <pc:sldMk cId="3523480559" sldId="278"/>
            <ac:picMk id="6" creationId="{3977B3FF-1F4C-5F46-A028-EDAA7506CD5C}"/>
          </ac:picMkLst>
        </pc:pic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3623891221" sldId="279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623891221" sldId="279"/>
            <ac:spMk id="4" creationId="{DCA1542F-3A74-0E4F-B284-F6FFA3D7D257}"/>
          </ac:spMkLst>
        </pc:spChg>
      </pc:sldChg>
      <pc:sldChg chg="delSp modSp add mod">
        <pc:chgData name="Xuesu Xiao" userId="2da2dc19-76a6-42ca-a03e-a5becae5e7dc" providerId="ADAL" clId="{3C10CA11-6ED5-0C4C-9C13-63838820A845}" dt="2022-11-21T02:15:56.994" v="217"/>
        <pc:sldMkLst>
          <pc:docMk/>
          <pc:sldMk cId="2687095617" sldId="280"/>
        </pc:sldMkLst>
        <pc:spChg chg="mod">
          <ac:chgData name="Xuesu Xiao" userId="2da2dc19-76a6-42ca-a03e-a5becae5e7dc" providerId="ADAL" clId="{3C10CA11-6ED5-0C4C-9C13-63838820A845}" dt="2022-11-21T02:14:58.861" v="213" actId="27636"/>
          <ac:spMkLst>
            <pc:docMk/>
            <pc:sldMk cId="2687095617" sldId="280"/>
            <ac:spMk id="2" creationId="{38F9E378-78DE-3B4B-9FC0-300707A3CD42}"/>
          </ac:spMkLst>
        </pc:spChg>
        <pc:spChg chg="mod">
          <ac:chgData name="Xuesu Xiao" userId="2da2dc19-76a6-42ca-a03e-a5becae5e7dc" providerId="ADAL" clId="{3C10CA11-6ED5-0C4C-9C13-63838820A845}" dt="2022-11-21T02:15:04.279" v="214" actId="1076"/>
          <ac:spMkLst>
            <pc:docMk/>
            <pc:sldMk cId="2687095617" sldId="280"/>
            <ac:spMk id="3" creationId="{70CD6079-04BC-224D-9BD2-B00444954511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2687095617" sldId="280"/>
            <ac:spMk id="4" creationId="{EF915EE3-ECC7-AB40-AEC2-78E7A0C1D3A4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2755112225" sldId="314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2755112225" sldId="314"/>
            <ac:spMk id="5" creationId="{59224D6D-6FCF-4043-B9BE-C3FEC1513338}"/>
          </ac:spMkLst>
        </pc:spChg>
      </pc:sldChg>
      <pc:sldChg chg="delSp modSp add mod">
        <pc:chgData name="Xuesu Xiao" userId="2da2dc19-76a6-42ca-a03e-a5becae5e7dc" providerId="ADAL" clId="{3C10CA11-6ED5-0C4C-9C13-63838820A845}" dt="2022-11-21T02:15:56.994" v="217"/>
        <pc:sldMkLst>
          <pc:docMk/>
          <pc:sldMk cId="173796936" sldId="315"/>
        </pc:sldMkLst>
        <pc:spChg chg="mod">
          <ac:chgData name="Xuesu Xiao" userId="2da2dc19-76a6-42ca-a03e-a5becae5e7dc" providerId="ADAL" clId="{3C10CA11-6ED5-0C4C-9C13-63838820A845}" dt="2022-11-21T02:08:35.481" v="154" actId="27636"/>
          <ac:spMkLst>
            <pc:docMk/>
            <pc:sldMk cId="173796936" sldId="315"/>
            <ac:spMk id="3" creationId="{EB077496-3FCE-C148-AD36-BE88CA490ECF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173796936" sldId="315"/>
            <ac:spMk id="8" creationId="{7D53F8FA-B503-384A-845F-AFA8F00E8BDE}"/>
          </ac:spMkLst>
        </pc:spChg>
      </pc:sldChg>
      <pc:sldChg chg="delSp modSp add mod">
        <pc:chgData name="Xuesu Xiao" userId="2da2dc19-76a6-42ca-a03e-a5becae5e7dc" providerId="ADAL" clId="{3C10CA11-6ED5-0C4C-9C13-63838820A845}" dt="2022-11-21T02:15:56.994" v="217"/>
        <pc:sldMkLst>
          <pc:docMk/>
          <pc:sldMk cId="1450954495" sldId="318"/>
        </pc:sldMkLst>
        <pc:spChg chg="mod">
          <ac:chgData name="Xuesu Xiao" userId="2da2dc19-76a6-42ca-a03e-a5becae5e7dc" providerId="ADAL" clId="{3C10CA11-6ED5-0C4C-9C13-63838820A845}" dt="2022-11-21T02:08:35.483" v="155" actId="27636"/>
          <ac:spMkLst>
            <pc:docMk/>
            <pc:sldMk cId="1450954495" sldId="318"/>
            <ac:spMk id="3" creationId="{EB077496-3FCE-C148-AD36-BE88CA490ECF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1450954495" sldId="318"/>
            <ac:spMk id="8" creationId="{7D53F8FA-B503-384A-845F-AFA8F00E8BDE}"/>
          </ac:spMkLst>
        </pc:spChg>
      </pc:sldChg>
      <pc:sldChg chg="delSp modSp add mod">
        <pc:chgData name="Xuesu Xiao" userId="2da2dc19-76a6-42ca-a03e-a5becae5e7dc" providerId="ADAL" clId="{3C10CA11-6ED5-0C4C-9C13-63838820A845}" dt="2022-11-21T02:15:56.994" v="217"/>
        <pc:sldMkLst>
          <pc:docMk/>
          <pc:sldMk cId="2397450239" sldId="319"/>
        </pc:sldMkLst>
        <pc:spChg chg="mod">
          <ac:chgData name="Xuesu Xiao" userId="2da2dc19-76a6-42ca-a03e-a5becae5e7dc" providerId="ADAL" clId="{3C10CA11-6ED5-0C4C-9C13-63838820A845}" dt="2022-11-21T02:08:35.484" v="156" actId="27636"/>
          <ac:spMkLst>
            <pc:docMk/>
            <pc:sldMk cId="2397450239" sldId="319"/>
            <ac:spMk id="3" creationId="{EB077496-3FCE-C148-AD36-BE88CA490ECF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2397450239" sldId="319"/>
            <ac:spMk id="8" creationId="{7D53F8FA-B503-384A-845F-AFA8F00E8BDE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1273199717" sldId="325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1273199717" sldId="325"/>
            <ac:spMk id="4" creationId="{668D59D6-D1DF-5649-B37F-766F968157D3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3611986665" sldId="326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611986665" sldId="326"/>
            <ac:spMk id="4" creationId="{668D59D6-D1DF-5649-B37F-766F968157D3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3598436708" sldId="327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598436708" sldId="327"/>
            <ac:spMk id="4" creationId="{668D59D6-D1DF-5649-B37F-766F968157D3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1409149043" sldId="328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1409149043" sldId="328"/>
            <ac:spMk id="4" creationId="{668D59D6-D1DF-5649-B37F-766F968157D3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627795039" sldId="329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627795039" sldId="329"/>
            <ac:spMk id="4" creationId="{668D59D6-D1DF-5649-B37F-766F968157D3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2143937523" sldId="330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2143937523" sldId="330"/>
            <ac:spMk id="4" creationId="{668D59D6-D1DF-5649-B37F-766F968157D3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808769147" sldId="331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808769147" sldId="331"/>
            <ac:spMk id="4" creationId="{668D59D6-D1DF-5649-B37F-766F968157D3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3427123888" sldId="333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427123888" sldId="333"/>
            <ac:spMk id="4" creationId="{45926152-3D72-344E-A40B-BB0503540DD1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1978647371" sldId="334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1978647371" sldId="334"/>
            <ac:spMk id="4" creationId="{990B3DB8-764C-1B43-97EE-1285F5A4FEBD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92686570" sldId="340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92686570" sldId="340"/>
            <ac:spMk id="4" creationId="{990B3DB8-764C-1B43-97EE-1285F5A4FEBD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4126370233" sldId="341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4126370233" sldId="341"/>
            <ac:spMk id="4" creationId="{92013026-D858-1148-9EBF-E7B10A625C81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2377784855" sldId="342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2377784855" sldId="342"/>
            <ac:spMk id="4" creationId="{82376C71-A0EA-644F-87DA-F0FF51FAC118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3169885075" sldId="343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169885075" sldId="343"/>
            <ac:spMk id="4" creationId="{82376C71-A0EA-644F-87DA-F0FF51FAC118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1615704387" sldId="344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1615704387" sldId="344"/>
            <ac:spMk id="4" creationId="{82376C71-A0EA-644F-87DA-F0FF51FAC118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2392927143" sldId="345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2392927143" sldId="345"/>
            <ac:spMk id="4" creationId="{82376C71-A0EA-644F-87DA-F0FF51FAC118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127954574" sldId="346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127954574" sldId="346"/>
            <ac:spMk id="4" creationId="{82376C71-A0EA-644F-87DA-F0FF51FAC118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3737828335" sldId="347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737828335" sldId="347"/>
            <ac:spMk id="4" creationId="{C15FD703-540E-F941-9E02-02D2578E7255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3816235744" sldId="348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816235744" sldId="348"/>
            <ac:spMk id="4" creationId="{82376C71-A0EA-644F-87DA-F0FF51FAC118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3477872637" sldId="349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477872637" sldId="349"/>
            <ac:spMk id="4" creationId="{82376C71-A0EA-644F-87DA-F0FF51FAC118}"/>
          </ac:spMkLst>
        </pc:spChg>
      </pc:sldChg>
      <pc:sldChg chg="delSp modSp add mod">
        <pc:chgData name="Xuesu Xiao" userId="2da2dc19-76a6-42ca-a03e-a5becae5e7dc" providerId="ADAL" clId="{3C10CA11-6ED5-0C4C-9C13-63838820A845}" dt="2022-11-21T02:15:56.994" v="217"/>
        <pc:sldMkLst>
          <pc:docMk/>
          <pc:sldMk cId="303759846" sldId="353"/>
        </pc:sldMkLst>
        <pc:spChg chg="mod">
          <ac:chgData name="Xuesu Xiao" userId="2da2dc19-76a6-42ca-a03e-a5becae5e7dc" providerId="ADAL" clId="{3C10CA11-6ED5-0C4C-9C13-63838820A845}" dt="2022-11-21T02:08:35.596" v="159" actId="27636"/>
          <ac:spMkLst>
            <pc:docMk/>
            <pc:sldMk cId="303759846" sldId="353"/>
            <ac:spMk id="3" creationId="{BD38C7B7-C9B7-B941-A046-36BBE4675E14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03759846" sldId="353"/>
            <ac:spMk id="4" creationId="{C15FD703-540E-F941-9E02-02D2578E7255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2119951801" sldId="354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2119951801" sldId="354"/>
            <ac:spMk id="4" creationId="{C15FD703-540E-F941-9E02-02D2578E7255}"/>
          </ac:spMkLst>
        </pc:spChg>
      </pc:sldChg>
      <pc:sldChg chg="delSp modSp add mod">
        <pc:chgData name="Xuesu Xiao" userId="2da2dc19-76a6-42ca-a03e-a5becae5e7dc" providerId="ADAL" clId="{3C10CA11-6ED5-0C4C-9C13-63838820A845}" dt="2022-11-21T02:15:56.994" v="217"/>
        <pc:sldMkLst>
          <pc:docMk/>
          <pc:sldMk cId="1927163606" sldId="356"/>
        </pc:sldMkLst>
        <pc:spChg chg="mod">
          <ac:chgData name="Xuesu Xiao" userId="2da2dc19-76a6-42ca-a03e-a5becae5e7dc" providerId="ADAL" clId="{3C10CA11-6ED5-0C4C-9C13-63838820A845}" dt="2022-11-21T02:08:35.534" v="157" actId="27636"/>
          <ac:spMkLst>
            <pc:docMk/>
            <pc:sldMk cId="1927163606" sldId="356"/>
            <ac:spMk id="3" creationId="{BD38C7B7-C9B7-B941-A046-36BBE4675E14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1927163606" sldId="356"/>
            <ac:spMk id="4" creationId="{C15FD703-540E-F941-9E02-02D2578E7255}"/>
          </ac:spMkLst>
        </pc:spChg>
        <pc:picChg chg="mod">
          <ac:chgData name="Xuesu Xiao" userId="2da2dc19-76a6-42ca-a03e-a5becae5e7dc" providerId="ADAL" clId="{3C10CA11-6ED5-0C4C-9C13-63838820A845}" dt="2022-11-21T02:10:05.457" v="175" actId="1076"/>
          <ac:picMkLst>
            <pc:docMk/>
            <pc:sldMk cId="1927163606" sldId="356"/>
            <ac:picMk id="7" creationId="{74DCEDAF-68B4-8C43-B702-876EF5607F18}"/>
          </ac:picMkLst>
        </pc:picChg>
      </pc:sldChg>
      <pc:sldChg chg="delSp modSp add mod">
        <pc:chgData name="Xuesu Xiao" userId="2da2dc19-76a6-42ca-a03e-a5becae5e7dc" providerId="ADAL" clId="{3C10CA11-6ED5-0C4C-9C13-63838820A845}" dt="2022-11-21T02:15:56.994" v="217"/>
        <pc:sldMkLst>
          <pc:docMk/>
          <pc:sldMk cId="2186573808" sldId="357"/>
        </pc:sldMkLst>
        <pc:spChg chg="mod">
          <ac:chgData name="Xuesu Xiao" userId="2da2dc19-76a6-42ca-a03e-a5becae5e7dc" providerId="ADAL" clId="{3C10CA11-6ED5-0C4C-9C13-63838820A845}" dt="2022-11-21T02:08:35.568" v="158" actId="27636"/>
          <ac:spMkLst>
            <pc:docMk/>
            <pc:sldMk cId="2186573808" sldId="357"/>
            <ac:spMk id="3" creationId="{BD38C7B7-C9B7-B941-A046-36BBE4675E14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2186573808" sldId="357"/>
            <ac:spMk id="4" creationId="{C15FD703-540E-F941-9E02-02D2578E7255}"/>
          </ac:spMkLst>
        </pc:spChg>
      </pc:sldChg>
      <pc:sldChg chg="delSp modSp add mod">
        <pc:chgData name="Xuesu Xiao" userId="2da2dc19-76a6-42ca-a03e-a5becae5e7dc" providerId="ADAL" clId="{3C10CA11-6ED5-0C4C-9C13-63838820A845}" dt="2022-11-21T02:15:56.994" v="217"/>
        <pc:sldMkLst>
          <pc:docMk/>
          <pc:sldMk cId="3255577651" sldId="362"/>
        </pc:sldMkLst>
        <pc:spChg chg="mod">
          <ac:chgData name="Xuesu Xiao" userId="2da2dc19-76a6-42ca-a03e-a5becae5e7dc" providerId="ADAL" clId="{3C10CA11-6ED5-0C4C-9C13-63838820A845}" dt="2022-11-21T02:08:35.662" v="161" actId="27636"/>
          <ac:spMkLst>
            <pc:docMk/>
            <pc:sldMk cId="3255577651" sldId="362"/>
            <ac:spMk id="3" creationId="{5F232209-CBF5-3A40-BA61-EF1089F369D5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255577651" sldId="362"/>
            <ac:spMk id="4" creationId="{6B9BF5CE-2790-0042-B7C5-3C5F6C3D8290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2850894187" sldId="364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2850894187" sldId="364"/>
            <ac:spMk id="4" creationId="{D61529E7-ADE4-9F40-96FE-93FEB0700FA1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403493911" sldId="368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403493911" sldId="368"/>
            <ac:spMk id="4" creationId="{668D59D6-D1DF-5649-B37F-766F968157D3}"/>
          </ac:spMkLst>
        </pc:spChg>
      </pc:sldChg>
      <pc:sldChg chg="delSp modSp add mod">
        <pc:chgData name="Xuesu Xiao" userId="2da2dc19-76a6-42ca-a03e-a5becae5e7dc" providerId="ADAL" clId="{3C10CA11-6ED5-0C4C-9C13-63838820A845}" dt="2022-11-21T02:15:56.994" v="217"/>
        <pc:sldMkLst>
          <pc:docMk/>
          <pc:sldMk cId="1842159519" sldId="370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1842159519" sldId="370"/>
            <ac:spMk id="4" creationId="{990B3DB8-764C-1B43-97EE-1285F5A4FEBD}"/>
          </ac:spMkLst>
        </pc:spChg>
        <pc:picChg chg="mod">
          <ac:chgData name="Xuesu Xiao" userId="2da2dc19-76a6-42ca-a03e-a5becae5e7dc" providerId="ADAL" clId="{3C10CA11-6ED5-0C4C-9C13-63838820A845}" dt="2022-11-21T02:09:45.667" v="173" actId="1076"/>
          <ac:picMkLst>
            <pc:docMk/>
            <pc:sldMk cId="1842159519" sldId="370"/>
            <ac:picMk id="7" creationId="{D34F00DD-3B5D-0C43-BC4F-AD0E4FF776D1}"/>
          </ac:picMkLst>
        </pc:pic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2883311444" sldId="374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2883311444" sldId="374"/>
            <ac:spMk id="4" creationId="{B74894C9-7C6F-054D-902A-6D5511BB34A2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1443861560" sldId="379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1443861560" sldId="379"/>
            <ac:spMk id="4" creationId="{2D8ECD1F-443C-B147-84D1-44648E3161A4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1197573108" sldId="381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1197573108" sldId="381"/>
            <ac:spMk id="4" creationId="{E9749341-D1F5-2640-8AB6-6429EF39453D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1183296111" sldId="382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1183296111" sldId="382"/>
            <ac:spMk id="4" creationId="{B74894C9-7C6F-054D-902A-6D5511BB34A2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3540983750" sldId="384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540983750" sldId="384"/>
            <ac:spMk id="4" creationId="{2404136A-A0F5-724B-B693-00BB009F7D7C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628260692" sldId="385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628260692" sldId="385"/>
            <ac:spMk id="4" creationId="{B74894C9-7C6F-054D-902A-6D5511BB34A2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2151320285" sldId="386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2151320285" sldId="386"/>
            <ac:spMk id="4" creationId="{E9749341-D1F5-2640-8AB6-6429EF39453D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7380752" sldId="387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7380752" sldId="387"/>
            <ac:spMk id="4" creationId="{6DB317D9-96AE-F145-A327-A7E0A3A9AB5C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1009396484" sldId="393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1009396484" sldId="393"/>
            <ac:spMk id="4" creationId="{6DB317D9-96AE-F145-A327-A7E0A3A9AB5C}"/>
          </ac:spMkLst>
        </pc:spChg>
      </pc:sldChg>
      <pc:sldChg chg="delSp modSp add mod">
        <pc:chgData name="Xuesu Xiao" userId="2da2dc19-76a6-42ca-a03e-a5becae5e7dc" providerId="ADAL" clId="{3C10CA11-6ED5-0C4C-9C13-63838820A845}" dt="2022-11-21T02:15:56.994" v="217"/>
        <pc:sldMkLst>
          <pc:docMk/>
          <pc:sldMk cId="3450294137" sldId="401"/>
        </pc:sldMkLst>
        <pc:spChg chg="mod">
          <ac:chgData name="Xuesu Xiao" userId="2da2dc19-76a6-42ca-a03e-a5becae5e7dc" providerId="ADAL" clId="{3C10CA11-6ED5-0C4C-9C13-63838820A845}" dt="2022-11-21T02:08:35.693" v="163" actId="27636"/>
          <ac:spMkLst>
            <pc:docMk/>
            <pc:sldMk cId="3450294137" sldId="401"/>
            <ac:spMk id="3" creationId="{3D4FCBFF-5E73-F34D-B3E2-52258DA33C7B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450294137" sldId="401"/>
            <ac:spMk id="4" creationId="{33328DA6-AFEB-5C45-9FF8-50C92C32BFC9}"/>
          </ac:spMkLst>
        </pc:spChg>
      </pc:sldChg>
      <pc:sldChg chg="delSp modSp add mod">
        <pc:chgData name="Xuesu Xiao" userId="2da2dc19-76a6-42ca-a03e-a5becae5e7dc" providerId="ADAL" clId="{3C10CA11-6ED5-0C4C-9C13-63838820A845}" dt="2022-11-21T02:15:56.994" v="217"/>
        <pc:sldMkLst>
          <pc:docMk/>
          <pc:sldMk cId="3758765906" sldId="402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758765906" sldId="402"/>
            <ac:spMk id="4" creationId="{22A72DD6-9076-C04E-8919-83BA2E933004}"/>
          </ac:spMkLst>
        </pc:spChg>
        <pc:spChg chg="mod">
          <ac:chgData name="Xuesu Xiao" userId="2da2dc19-76a6-42ca-a03e-a5becae5e7dc" providerId="ADAL" clId="{3C10CA11-6ED5-0C4C-9C13-63838820A845}" dt="2022-11-21T02:08:35.719" v="164" actId="27636"/>
          <ac:spMkLst>
            <pc:docMk/>
            <pc:sldMk cId="3758765906" sldId="402"/>
            <ac:spMk id="6" creationId="{E12C1727-F5C3-A140-A0DC-A14BD2B49112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3210259620" sldId="403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210259620" sldId="403"/>
            <ac:spMk id="4" creationId="{4C85E967-375A-7242-91B8-EFB7A97279DF}"/>
          </ac:spMkLst>
        </pc:spChg>
      </pc:sldChg>
      <pc:sldChg chg="delSp modSp add mod">
        <pc:chgData name="Xuesu Xiao" userId="2da2dc19-76a6-42ca-a03e-a5becae5e7dc" providerId="ADAL" clId="{3C10CA11-6ED5-0C4C-9C13-63838820A845}" dt="2022-11-21T02:15:56.994" v="217"/>
        <pc:sldMkLst>
          <pc:docMk/>
          <pc:sldMk cId="1984311388" sldId="404"/>
        </pc:sldMkLst>
        <pc:spChg chg="mod">
          <ac:chgData name="Xuesu Xiao" userId="2da2dc19-76a6-42ca-a03e-a5becae5e7dc" providerId="ADAL" clId="{3C10CA11-6ED5-0C4C-9C13-63838820A845}" dt="2022-11-21T02:08:35.728" v="165" actId="27636"/>
          <ac:spMkLst>
            <pc:docMk/>
            <pc:sldMk cId="1984311388" sldId="404"/>
            <ac:spMk id="3" creationId="{198EB9A1-4FAC-3448-A17A-D379CF02947B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1984311388" sldId="404"/>
            <ac:spMk id="4" creationId="{4C85E967-375A-7242-91B8-EFB7A97279DF}"/>
          </ac:spMkLst>
        </pc:spChg>
      </pc:sldChg>
      <pc:sldChg chg="delSp modSp add mod">
        <pc:chgData name="Xuesu Xiao" userId="2da2dc19-76a6-42ca-a03e-a5becae5e7dc" providerId="ADAL" clId="{3C10CA11-6ED5-0C4C-9C13-63838820A845}" dt="2022-11-21T02:15:56.994" v="217"/>
        <pc:sldMkLst>
          <pc:docMk/>
          <pc:sldMk cId="3853288021" sldId="405"/>
        </pc:sldMkLst>
        <pc:spChg chg="mod">
          <ac:chgData name="Xuesu Xiao" userId="2da2dc19-76a6-42ca-a03e-a5becae5e7dc" providerId="ADAL" clId="{3C10CA11-6ED5-0C4C-9C13-63838820A845}" dt="2022-11-21T02:08:35.759" v="166" actId="27636"/>
          <ac:spMkLst>
            <pc:docMk/>
            <pc:sldMk cId="3853288021" sldId="405"/>
            <ac:spMk id="3" creationId="{198EB9A1-4FAC-3448-A17A-D379CF02947B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853288021" sldId="405"/>
            <ac:spMk id="4" creationId="{4C85E967-375A-7242-91B8-EFB7A97279DF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369233133" sldId="406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69233133" sldId="406"/>
            <ac:spMk id="4" creationId="{7498615B-D62C-C44F-85A3-1CBC082FCB34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3735950935" sldId="407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735950935" sldId="407"/>
            <ac:spMk id="4" creationId="{5B2ABEC4-B24B-3F43-A453-83EB66598EC6}"/>
          </ac:spMkLst>
        </pc:spChg>
      </pc:sldChg>
      <pc:sldChg chg="delSp modSp add mod">
        <pc:chgData name="Xuesu Xiao" userId="2da2dc19-76a6-42ca-a03e-a5becae5e7dc" providerId="ADAL" clId="{3C10CA11-6ED5-0C4C-9C13-63838820A845}" dt="2022-11-21T02:15:56.994" v="217"/>
        <pc:sldMkLst>
          <pc:docMk/>
          <pc:sldMk cId="964273365" sldId="409"/>
        </pc:sldMkLst>
        <pc:spChg chg="mod">
          <ac:chgData name="Xuesu Xiao" userId="2da2dc19-76a6-42ca-a03e-a5becae5e7dc" providerId="ADAL" clId="{3C10CA11-6ED5-0C4C-9C13-63838820A845}" dt="2022-11-21T02:08:35.775" v="167" actId="27636"/>
          <ac:spMkLst>
            <pc:docMk/>
            <pc:sldMk cId="964273365" sldId="409"/>
            <ac:spMk id="2" creationId="{C12BC25E-3A08-5545-B9BA-699ECAC43592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964273365" sldId="409"/>
            <ac:spMk id="4" creationId="{10670424-F016-CB46-8F94-38C481D4A63D}"/>
          </ac:spMkLst>
        </pc:spChg>
      </pc:sldChg>
      <pc:sldChg chg="delSp modSp add mod">
        <pc:chgData name="Xuesu Xiao" userId="2da2dc19-76a6-42ca-a03e-a5becae5e7dc" providerId="ADAL" clId="{3C10CA11-6ED5-0C4C-9C13-63838820A845}" dt="2022-11-21T02:15:56.994" v="217"/>
        <pc:sldMkLst>
          <pc:docMk/>
          <pc:sldMk cId="878690454" sldId="410"/>
        </pc:sldMkLst>
        <pc:spChg chg="mod">
          <ac:chgData name="Xuesu Xiao" userId="2da2dc19-76a6-42ca-a03e-a5becae5e7dc" providerId="ADAL" clId="{3C10CA11-6ED5-0C4C-9C13-63838820A845}" dt="2022-11-21T02:08:35.781" v="168" actId="27636"/>
          <ac:spMkLst>
            <pc:docMk/>
            <pc:sldMk cId="878690454" sldId="410"/>
            <ac:spMk id="2" creationId="{C12BC25E-3A08-5545-B9BA-699ECAC43592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878690454" sldId="410"/>
            <ac:spMk id="4" creationId="{10670424-F016-CB46-8F94-38C481D4A63D}"/>
          </ac:spMkLst>
        </pc:spChg>
      </pc:sldChg>
      <pc:sldChg chg="delSp modSp add mod">
        <pc:chgData name="Xuesu Xiao" userId="2da2dc19-76a6-42ca-a03e-a5becae5e7dc" providerId="ADAL" clId="{3C10CA11-6ED5-0C4C-9C13-63838820A845}" dt="2022-11-21T02:15:56.994" v="217"/>
        <pc:sldMkLst>
          <pc:docMk/>
          <pc:sldMk cId="143545136" sldId="411"/>
        </pc:sldMkLst>
        <pc:spChg chg="mod">
          <ac:chgData name="Xuesu Xiao" userId="2da2dc19-76a6-42ca-a03e-a5becae5e7dc" providerId="ADAL" clId="{3C10CA11-6ED5-0C4C-9C13-63838820A845}" dt="2022-11-21T02:13:29.793" v="201" actId="14100"/>
          <ac:spMkLst>
            <pc:docMk/>
            <pc:sldMk cId="143545136" sldId="411"/>
            <ac:spMk id="3" creationId="{38338416-8F6E-2B4C-8C48-CECE1D63AF4A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143545136" sldId="411"/>
            <ac:spMk id="4" creationId="{26E37BBB-B377-9E46-9038-E9D2D8F8EC0C}"/>
          </ac:spMkLst>
        </pc:spChg>
        <pc:picChg chg="mod">
          <ac:chgData name="Xuesu Xiao" userId="2da2dc19-76a6-42ca-a03e-a5becae5e7dc" providerId="ADAL" clId="{3C10CA11-6ED5-0C4C-9C13-63838820A845}" dt="2022-11-21T02:12:36.936" v="179" actId="167"/>
          <ac:picMkLst>
            <pc:docMk/>
            <pc:sldMk cId="143545136" sldId="411"/>
            <ac:picMk id="6" creationId="{EA86D152-41BB-294E-9FFA-98DBD2899130}"/>
          </ac:picMkLst>
        </pc:picChg>
      </pc:sldChg>
      <pc:sldChg chg="delSp modSp add mod">
        <pc:chgData name="Xuesu Xiao" userId="2da2dc19-76a6-42ca-a03e-a5becae5e7dc" providerId="ADAL" clId="{3C10CA11-6ED5-0C4C-9C13-63838820A845}" dt="2022-11-21T02:15:56.994" v="217"/>
        <pc:sldMkLst>
          <pc:docMk/>
          <pc:sldMk cId="1144527158" sldId="413"/>
        </pc:sldMkLst>
        <pc:spChg chg="mod">
          <ac:chgData name="Xuesu Xiao" userId="2da2dc19-76a6-42ca-a03e-a5becae5e7dc" providerId="ADAL" clId="{3C10CA11-6ED5-0C4C-9C13-63838820A845}" dt="2022-11-21T02:13:14.368" v="197" actId="14100"/>
          <ac:spMkLst>
            <pc:docMk/>
            <pc:sldMk cId="1144527158" sldId="413"/>
            <ac:spMk id="3" creationId="{38338416-8F6E-2B4C-8C48-CECE1D63AF4A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1144527158" sldId="413"/>
            <ac:spMk id="4" creationId="{26E37BBB-B377-9E46-9038-E9D2D8F8EC0C}"/>
          </ac:spMkLst>
        </pc:spChg>
        <pc:spChg chg="mod">
          <ac:chgData name="Xuesu Xiao" userId="2da2dc19-76a6-42ca-a03e-a5becae5e7dc" providerId="ADAL" clId="{3C10CA11-6ED5-0C4C-9C13-63838820A845}" dt="2022-11-21T02:13:22.464" v="199" actId="14100"/>
          <ac:spMkLst>
            <pc:docMk/>
            <pc:sldMk cId="1144527158" sldId="413"/>
            <ac:spMk id="8" creationId="{FA55EB8E-292E-2E4A-85F7-283DD0CEE073}"/>
          </ac:spMkLst>
        </pc:spChg>
        <pc:picChg chg="mod">
          <ac:chgData name="Xuesu Xiao" userId="2da2dc19-76a6-42ca-a03e-a5becae5e7dc" providerId="ADAL" clId="{3C10CA11-6ED5-0C4C-9C13-63838820A845}" dt="2022-11-21T02:13:07.548" v="195" actId="14100"/>
          <ac:picMkLst>
            <pc:docMk/>
            <pc:sldMk cId="1144527158" sldId="413"/>
            <ac:picMk id="6" creationId="{EA86D152-41BB-294E-9FFA-98DBD2899130}"/>
          </ac:picMkLst>
        </pc:pic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2688656669" sldId="422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2688656669" sldId="422"/>
            <ac:spMk id="4" creationId="{100AA336-C496-6343-AB83-8F27C3356553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652257861" sldId="456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652257861" sldId="456"/>
            <ac:spMk id="4" creationId="{23F7FAC5-C9F6-8648-A46F-0E36160985E3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344749237" sldId="457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44749237" sldId="457"/>
            <ac:spMk id="4" creationId="{3727CCF1-244D-C84F-AECA-F5808864A96E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3352756485" sldId="459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352756485" sldId="459"/>
            <ac:spMk id="4" creationId="{33C00B6B-227E-68BA-9859-A3717589204D}"/>
          </ac:spMkLst>
        </pc:spChg>
      </pc:sldChg>
      <pc:sldChg chg="delSp modSp add mod">
        <pc:chgData name="Xuesu Xiao" userId="2da2dc19-76a6-42ca-a03e-a5becae5e7dc" providerId="ADAL" clId="{3C10CA11-6ED5-0C4C-9C13-63838820A845}" dt="2022-11-21T02:15:56.994" v="217"/>
        <pc:sldMkLst>
          <pc:docMk/>
          <pc:sldMk cId="2457881852" sldId="462"/>
        </pc:sldMkLst>
        <pc:spChg chg="mod">
          <ac:chgData name="Xuesu Xiao" userId="2da2dc19-76a6-42ca-a03e-a5becae5e7dc" providerId="ADAL" clId="{3C10CA11-6ED5-0C4C-9C13-63838820A845}" dt="2022-11-21T01:58:23.573" v="105" actId="255"/>
          <ac:spMkLst>
            <pc:docMk/>
            <pc:sldMk cId="2457881852" sldId="462"/>
            <ac:spMk id="3" creationId="{7924F963-7528-094D-B50A-45B2F2F1A51A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2457881852" sldId="462"/>
            <ac:spMk id="4" creationId="{CE2FA181-E62A-A548-A0FE-8AD2D830356A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2629055984" sldId="463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2629055984" sldId="463"/>
            <ac:spMk id="4" creationId="{CD6FFF3F-D1D5-1343-A38F-1498A849A077}"/>
          </ac:spMkLst>
        </pc:spChg>
      </pc:sldChg>
      <pc:sldChg chg="del">
        <pc:chgData name="Xuesu Xiao" userId="2da2dc19-76a6-42ca-a03e-a5becae5e7dc" providerId="ADAL" clId="{3C10CA11-6ED5-0C4C-9C13-63838820A845}" dt="2022-11-21T01:54:35.892" v="32" actId="2696"/>
        <pc:sldMkLst>
          <pc:docMk/>
          <pc:sldMk cId="4030995238" sldId="524"/>
        </pc:sldMkLst>
      </pc:sldChg>
      <pc:sldChg chg="del">
        <pc:chgData name="Xuesu Xiao" userId="2da2dc19-76a6-42ca-a03e-a5becae5e7dc" providerId="ADAL" clId="{3C10CA11-6ED5-0C4C-9C13-63838820A845}" dt="2022-11-21T01:54:35.905" v="48" actId="2696"/>
        <pc:sldMkLst>
          <pc:docMk/>
          <pc:sldMk cId="2713092979" sldId="525"/>
        </pc:sldMkLst>
      </pc:sldChg>
      <pc:sldChg chg="del">
        <pc:chgData name="Xuesu Xiao" userId="2da2dc19-76a6-42ca-a03e-a5becae5e7dc" providerId="ADAL" clId="{3C10CA11-6ED5-0C4C-9C13-63838820A845}" dt="2022-11-21T01:54:35.873" v="16" actId="2696"/>
        <pc:sldMkLst>
          <pc:docMk/>
          <pc:sldMk cId="2264359232" sldId="529"/>
        </pc:sldMkLst>
      </pc:sldChg>
      <pc:sldChg chg="del">
        <pc:chgData name="Xuesu Xiao" userId="2da2dc19-76a6-42ca-a03e-a5becae5e7dc" providerId="ADAL" clId="{3C10CA11-6ED5-0C4C-9C13-63838820A845}" dt="2022-11-21T01:54:35.908" v="52" actId="2696"/>
        <pc:sldMkLst>
          <pc:docMk/>
          <pc:sldMk cId="2320104779" sldId="531"/>
        </pc:sldMkLst>
      </pc:sldChg>
      <pc:sldChg chg="del">
        <pc:chgData name="Xuesu Xiao" userId="2da2dc19-76a6-42ca-a03e-a5becae5e7dc" providerId="ADAL" clId="{3C10CA11-6ED5-0C4C-9C13-63838820A845}" dt="2022-11-21T01:54:35.870" v="14" actId="2696"/>
        <pc:sldMkLst>
          <pc:docMk/>
          <pc:sldMk cId="2024520580" sldId="532"/>
        </pc:sldMkLst>
      </pc:sldChg>
      <pc:sldChg chg="del">
        <pc:chgData name="Xuesu Xiao" userId="2da2dc19-76a6-42ca-a03e-a5becae5e7dc" providerId="ADAL" clId="{3C10CA11-6ED5-0C4C-9C13-63838820A845}" dt="2022-11-21T01:54:35.927" v="77" actId="2696"/>
        <pc:sldMkLst>
          <pc:docMk/>
          <pc:sldMk cId="744507728" sldId="533"/>
        </pc:sldMkLst>
      </pc:sldChg>
      <pc:sldChg chg="del">
        <pc:chgData name="Xuesu Xiao" userId="2da2dc19-76a6-42ca-a03e-a5becae5e7dc" providerId="ADAL" clId="{3C10CA11-6ED5-0C4C-9C13-63838820A845}" dt="2022-11-21T01:54:35.911" v="55" actId="2696"/>
        <pc:sldMkLst>
          <pc:docMk/>
          <pc:sldMk cId="409685105" sldId="537"/>
        </pc:sldMkLst>
      </pc:sldChg>
      <pc:sldChg chg="del">
        <pc:chgData name="Xuesu Xiao" userId="2da2dc19-76a6-42ca-a03e-a5becae5e7dc" providerId="ADAL" clId="{3C10CA11-6ED5-0C4C-9C13-63838820A845}" dt="2022-11-21T01:54:35.896" v="36" actId="2696"/>
        <pc:sldMkLst>
          <pc:docMk/>
          <pc:sldMk cId="2188149189" sldId="541"/>
        </pc:sldMkLst>
      </pc:sldChg>
      <pc:sldChg chg="del">
        <pc:chgData name="Xuesu Xiao" userId="2da2dc19-76a6-42ca-a03e-a5becae5e7dc" providerId="ADAL" clId="{3C10CA11-6ED5-0C4C-9C13-63838820A845}" dt="2022-11-21T01:54:35.928" v="78" actId="2696"/>
        <pc:sldMkLst>
          <pc:docMk/>
          <pc:sldMk cId="144889216" sldId="654"/>
        </pc:sldMkLst>
      </pc:sldChg>
      <pc:sldChg chg="del">
        <pc:chgData name="Xuesu Xiao" userId="2da2dc19-76a6-42ca-a03e-a5becae5e7dc" providerId="ADAL" clId="{3C10CA11-6ED5-0C4C-9C13-63838820A845}" dt="2022-11-21T01:54:35.900" v="42" actId="2696"/>
        <pc:sldMkLst>
          <pc:docMk/>
          <pc:sldMk cId="2152200659" sldId="655"/>
        </pc:sldMkLst>
      </pc:sldChg>
      <pc:sldChg chg="del">
        <pc:chgData name="Xuesu Xiao" userId="2da2dc19-76a6-42ca-a03e-a5becae5e7dc" providerId="ADAL" clId="{3C10CA11-6ED5-0C4C-9C13-63838820A845}" dt="2022-11-21T01:54:35.886" v="26" actId="2696"/>
        <pc:sldMkLst>
          <pc:docMk/>
          <pc:sldMk cId="394087853" sldId="680"/>
        </pc:sldMkLst>
      </pc:sldChg>
      <pc:sldChg chg="del">
        <pc:chgData name="Xuesu Xiao" userId="2da2dc19-76a6-42ca-a03e-a5becae5e7dc" providerId="ADAL" clId="{3C10CA11-6ED5-0C4C-9C13-63838820A845}" dt="2022-11-21T01:54:35.882" v="25" actId="2696"/>
        <pc:sldMkLst>
          <pc:docMk/>
          <pc:sldMk cId="1713740956" sldId="681"/>
        </pc:sldMkLst>
      </pc:sldChg>
      <pc:sldChg chg="del">
        <pc:chgData name="Xuesu Xiao" userId="2da2dc19-76a6-42ca-a03e-a5becae5e7dc" providerId="ADAL" clId="{3C10CA11-6ED5-0C4C-9C13-63838820A845}" dt="2022-11-21T01:54:35.896" v="37" actId="2696"/>
        <pc:sldMkLst>
          <pc:docMk/>
          <pc:sldMk cId="3891242083" sldId="694"/>
        </pc:sldMkLst>
      </pc:sldChg>
      <pc:sldChg chg="del">
        <pc:chgData name="Xuesu Xiao" userId="2da2dc19-76a6-42ca-a03e-a5becae5e7dc" providerId="ADAL" clId="{3C10CA11-6ED5-0C4C-9C13-63838820A845}" dt="2022-11-21T01:54:35.895" v="35" actId="2696"/>
        <pc:sldMkLst>
          <pc:docMk/>
          <pc:sldMk cId="877790201" sldId="697"/>
        </pc:sldMkLst>
      </pc:sldChg>
      <pc:sldChg chg="del">
        <pc:chgData name="Xuesu Xiao" userId="2da2dc19-76a6-42ca-a03e-a5becae5e7dc" providerId="ADAL" clId="{3C10CA11-6ED5-0C4C-9C13-63838820A845}" dt="2022-11-21T01:54:35.865" v="10" actId="2696"/>
        <pc:sldMkLst>
          <pc:docMk/>
          <pc:sldMk cId="3375066248" sldId="700"/>
        </pc:sldMkLst>
      </pc:sldChg>
      <pc:sldChg chg="del">
        <pc:chgData name="Xuesu Xiao" userId="2da2dc19-76a6-42ca-a03e-a5becae5e7dc" providerId="ADAL" clId="{3C10CA11-6ED5-0C4C-9C13-63838820A845}" dt="2022-11-21T01:54:35.904" v="46" actId="2696"/>
        <pc:sldMkLst>
          <pc:docMk/>
          <pc:sldMk cId="1494596333" sldId="705"/>
        </pc:sldMkLst>
      </pc:sldChg>
      <pc:sldChg chg="del">
        <pc:chgData name="Xuesu Xiao" userId="2da2dc19-76a6-42ca-a03e-a5becae5e7dc" providerId="ADAL" clId="{3C10CA11-6ED5-0C4C-9C13-63838820A845}" dt="2022-11-21T01:54:35.861" v="7" actId="2696"/>
        <pc:sldMkLst>
          <pc:docMk/>
          <pc:sldMk cId="27870091" sldId="706"/>
        </pc:sldMkLst>
      </pc:sldChg>
      <pc:sldChg chg="del">
        <pc:chgData name="Xuesu Xiao" userId="2da2dc19-76a6-42ca-a03e-a5becae5e7dc" providerId="ADAL" clId="{3C10CA11-6ED5-0C4C-9C13-63838820A845}" dt="2022-11-21T01:54:35.926" v="74" actId="2696"/>
        <pc:sldMkLst>
          <pc:docMk/>
          <pc:sldMk cId="3370584551" sldId="707"/>
        </pc:sldMkLst>
      </pc:sldChg>
      <pc:sldChg chg="del">
        <pc:chgData name="Xuesu Xiao" userId="2da2dc19-76a6-42ca-a03e-a5becae5e7dc" providerId="ADAL" clId="{3C10CA11-6ED5-0C4C-9C13-63838820A845}" dt="2022-11-21T01:54:35.925" v="73" actId="2696"/>
        <pc:sldMkLst>
          <pc:docMk/>
          <pc:sldMk cId="1951679214" sldId="709"/>
        </pc:sldMkLst>
      </pc:sldChg>
      <pc:sldChg chg="del">
        <pc:chgData name="Xuesu Xiao" userId="2da2dc19-76a6-42ca-a03e-a5becae5e7dc" providerId="ADAL" clId="{3C10CA11-6ED5-0C4C-9C13-63838820A845}" dt="2022-11-21T01:54:35.862" v="8" actId="2696"/>
        <pc:sldMkLst>
          <pc:docMk/>
          <pc:sldMk cId="3456296066" sldId="710"/>
        </pc:sldMkLst>
      </pc:sldChg>
      <pc:sldChg chg="del">
        <pc:chgData name="Xuesu Xiao" userId="2da2dc19-76a6-42ca-a03e-a5becae5e7dc" providerId="ADAL" clId="{3C10CA11-6ED5-0C4C-9C13-63838820A845}" dt="2022-11-21T01:54:35.871" v="15" actId="2696"/>
        <pc:sldMkLst>
          <pc:docMk/>
          <pc:sldMk cId="2567045014" sldId="711"/>
        </pc:sldMkLst>
      </pc:sldChg>
      <pc:sldChg chg="del">
        <pc:chgData name="Xuesu Xiao" userId="2da2dc19-76a6-42ca-a03e-a5becae5e7dc" providerId="ADAL" clId="{3C10CA11-6ED5-0C4C-9C13-63838820A845}" dt="2022-11-21T01:54:35.877" v="20" actId="2696"/>
        <pc:sldMkLst>
          <pc:docMk/>
          <pc:sldMk cId="1626170727" sldId="712"/>
        </pc:sldMkLst>
      </pc:sldChg>
      <pc:sldChg chg="del">
        <pc:chgData name="Xuesu Xiao" userId="2da2dc19-76a6-42ca-a03e-a5becae5e7dc" providerId="ADAL" clId="{3C10CA11-6ED5-0C4C-9C13-63838820A845}" dt="2022-11-21T01:54:35.868" v="13" actId="2696"/>
        <pc:sldMkLst>
          <pc:docMk/>
          <pc:sldMk cId="1023861829" sldId="713"/>
        </pc:sldMkLst>
      </pc:sldChg>
      <pc:sldChg chg="del">
        <pc:chgData name="Xuesu Xiao" userId="2da2dc19-76a6-42ca-a03e-a5becae5e7dc" providerId="ADAL" clId="{3C10CA11-6ED5-0C4C-9C13-63838820A845}" dt="2022-11-21T01:54:35.926" v="75" actId="2696"/>
        <pc:sldMkLst>
          <pc:docMk/>
          <pc:sldMk cId="4167767902" sldId="714"/>
        </pc:sldMkLst>
      </pc:sldChg>
      <pc:sldChg chg="del">
        <pc:chgData name="Xuesu Xiao" userId="2da2dc19-76a6-42ca-a03e-a5becae5e7dc" providerId="ADAL" clId="{3C10CA11-6ED5-0C4C-9C13-63838820A845}" dt="2022-11-21T01:54:35.889" v="29" actId="2696"/>
        <pc:sldMkLst>
          <pc:docMk/>
          <pc:sldMk cId="1546731572" sldId="715"/>
        </pc:sldMkLst>
      </pc:sldChg>
      <pc:sldChg chg="del">
        <pc:chgData name="Xuesu Xiao" userId="2da2dc19-76a6-42ca-a03e-a5becae5e7dc" providerId="ADAL" clId="{3C10CA11-6ED5-0C4C-9C13-63838820A845}" dt="2022-11-21T01:54:35.874" v="17" actId="2696"/>
        <pc:sldMkLst>
          <pc:docMk/>
          <pc:sldMk cId="1609608681" sldId="716"/>
        </pc:sldMkLst>
      </pc:sldChg>
      <pc:sldChg chg="del">
        <pc:chgData name="Xuesu Xiao" userId="2da2dc19-76a6-42ca-a03e-a5becae5e7dc" providerId="ADAL" clId="{3C10CA11-6ED5-0C4C-9C13-63838820A845}" dt="2022-11-21T01:54:35.902" v="44" actId="2696"/>
        <pc:sldMkLst>
          <pc:docMk/>
          <pc:sldMk cId="3644591453" sldId="717"/>
        </pc:sldMkLst>
      </pc:sldChg>
      <pc:sldChg chg="del">
        <pc:chgData name="Xuesu Xiao" userId="2da2dc19-76a6-42ca-a03e-a5becae5e7dc" providerId="ADAL" clId="{3C10CA11-6ED5-0C4C-9C13-63838820A845}" dt="2022-11-21T01:54:35.917" v="60" actId="2696"/>
        <pc:sldMkLst>
          <pc:docMk/>
          <pc:sldMk cId="1676544767" sldId="718"/>
        </pc:sldMkLst>
      </pc:sldChg>
      <pc:sldChg chg="del">
        <pc:chgData name="Xuesu Xiao" userId="2da2dc19-76a6-42ca-a03e-a5becae5e7dc" providerId="ADAL" clId="{3C10CA11-6ED5-0C4C-9C13-63838820A845}" dt="2022-11-21T01:54:35.917" v="61" actId="2696"/>
        <pc:sldMkLst>
          <pc:docMk/>
          <pc:sldMk cId="2524291392" sldId="719"/>
        </pc:sldMkLst>
      </pc:sldChg>
      <pc:sldChg chg="del">
        <pc:chgData name="Xuesu Xiao" userId="2da2dc19-76a6-42ca-a03e-a5becae5e7dc" providerId="ADAL" clId="{3C10CA11-6ED5-0C4C-9C13-63838820A845}" dt="2022-11-21T01:54:35.893" v="33" actId="2696"/>
        <pc:sldMkLst>
          <pc:docMk/>
          <pc:sldMk cId="208605734" sldId="720"/>
        </pc:sldMkLst>
      </pc:sldChg>
      <pc:sldChg chg="del">
        <pc:chgData name="Xuesu Xiao" userId="2da2dc19-76a6-42ca-a03e-a5becae5e7dc" providerId="ADAL" clId="{3C10CA11-6ED5-0C4C-9C13-63838820A845}" dt="2022-11-21T01:54:35.855" v="3" actId="2696"/>
        <pc:sldMkLst>
          <pc:docMk/>
          <pc:sldMk cId="3094644174" sldId="721"/>
        </pc:sldMkLst>
      </pc:sldChg>
      <pc:sldChg chg="del">
        <pc:chgData name="Xuesu Xiao" userId="2da2dc19-76a6-42ca-a03e-a5becae5e7dc" providerId="ADAL" clId="{3C10CA11-6ED5-0C4C-9C13-63838820A845}" dt="2022-11-21T01:54:35.875" v="18" actId="2696"/>
        <pc:sldMkLst>
          <pc:docMk/>
          <pc:sldMk cId="1826602289" sldId="722"/>
        </pc:sldMkLst>
      </pc:sldChg>
      <pc:sldChg chg="del">
        <pc:chgData name="Xuesu Xiao" userId="2da2dc19-76a6-42ca-a03e-a5becae5e7dc" providerId="ADAL" clId="{3C10CA11-6ED5-0C4C-9C13-63838820A845}" dt="2022-11-21T01:54:35.851" v="1" actId="2696"/>
        <pc:sldMkLst>
          <pc:docMk/>
          <pc:sldMk cId="3904745469" sldId="723"/>
        </pc:sldMkLst>
      </pc:sldChg>
      <pc:sldChg chg="del">
        <pc:chgData name="Xuesu Xiao" userId="2da2dc19-76a6-42ca-a03e-a5becae5e7dc" providerId="ADAL" clId="{3C10CA11-6ED5-0C4C-9C13-63838820A845}" dt="2022-11-21T01:54:35.918" v="62" actId="2696"/>
        <pc:sldMkLst>
          <pc:docMk/>
          <pc:sldMk cId="1403540944" sldId="724"/>
        </pc:sldMkLst>
      </pc:sldChg>
      <pc:sldChg chg="del">
        <pc:chgData name="Xuesu Xiao" userId="2da2dc19-76a6-42ca-a03e-a5becae5e7dc" providerId="ADAL" clId="{3C10CA11-6ED5-0C4C-9C13-63838820A845}" dt="2022-11-21T01:54:35.962" v="80" actId="2696"/>
        <pc:sldMkLst>
          <pc:docMk/>
          <pc:sldMk cId="1034326893" sldId="725"/>
        </pc:sldMkLst>
      </pc:sldChg>
      <pc:sldChg chg="del">
        <pc:chgData name="Xuesu Xiao" userId="2da2dc19-76a6-42ca-a03e-a5becae5e7dc" providerId="ADAL" clId="{3C10CA11-6ED5-0C4C-9C13-63838820A845}" dt="2022-11-21T01:54:35.878" v="21" actId="2696"/>
        <pc:sldMkLst>
          <pc:docMk/>
          <pc:sldMk cId="3274923558" sldId="726"/>
        </pc:sldMkLst>
      </pc:sldChg>
      <pc:sldChg chg="del">
        <pc:chgData name="Xuesu Xiao" userId="2da2dc19-76a6-42ca-a03e-a5becae5e7dc" providerId="ADAL" clId="{3C10CA11-6ED5-0C4C-9C13-63838820A845}" dt="2022-11-21T01:54:35.965" v="81" actId="2696"/>
        <pc:sldMkLst>
          <pc:docMk/>
          <pc:sldMk cId="3466545081" sldId="727"/>
        </pc:sldMkLst>
      </pc:sldChg>
      <pc:sldChg chg="del">
        <pc:chgData name="Xuesu Xiao" userId="2da2dc19-76a6-42ca-a03e-a5becae5e7dc" providerId="ADAL" clId="{3C10CA11-6ED5-0C4C-9C13-63838820A845}" dt="2022-11-21T01:54:35.919" v="64" actId="2696"/>
        <pc:sldMkLst>
          <pc:docMk/>
          <pc:sldMk cId="1555557038" sldId="728"/>
        </pc:sldMkLst>
      </pc:sldChg>
      <pc:sldChg chg="del">
        <pc:chgData name="Xuesu Xiao" userId="2da2dc19-76a6-42ca-a03e-a5becae5e7dc" providerId="ADAL" clId="{3C10CA11-6ED5-0C4C-9C13-63838820A845}" dt="2022-11-21T01:54:35.906" v="49" actId="2696"/>
        <pc:sldMkLst>
          <pc:docMk/>
          <pc:sldMk cId="259660221" sldId="729"/>
        </pc:sldMkLst>
      </pc:sldChg>
      <pc:sldChg chg="del">
        <pc:chgData name="Xuesu Xiao" userId="2da2dc19-76a6-42ca-a03e-a5becae5e7dc" providerId="ADAL" clId="{3C10CA11-6ED5-0C4C-9C13-63838820A845}" dt="2022-11-21T01:54:35.904" v="47" actId="2696"/>
        <pc:sldMkLst>
          <pc:docMk/>
          <pc:sldMk cId="3219242810" sldId="730"/>
        </pc:sldMkLst>
      </pc:sldChg>
      <pc:sldChg chg="del">
        <pc:chgData name="Xuesu Xiao" userId="2da2dc19-76a6-42ca-a03e-a5becae5e7dc" providerId="ADAL" clId="{3C10CA11-6ED5-0C4C-9C13-63838820A845}" dt="2022-11-21T01:54:35.858" v="5" actId="2696"/>
        <pc:sldMkLst>
          <pc:docMk/>
          <pc:sldMk cId="3031496508" sldId="731"/>
        </pc:sldMkLst>
      </pc:sldChg>
      <pc:sldChg chg="del">
        <pc:chgData name="Xuesu Xiao" userId="2da2dc19-76a6-42ca-a03e-a5becae5e7dc" providerId="ADAL" clId="{3C10CA11-6ED5-0C4C-9C13-63838820A845}" dt="2022-11-21T01:54:35.921" v="65" actId="2696"/>
        <pc:sldMkLst>
          <pc:docMk/>
          <pc:sldMk cId="988763133" sldId="732"/>
        </pc:sldMkLst>
      </pc:sldChg>
      <pc:sldChg chg="del">
        <pc:chgData name="Xuesu Xiao" userId="2da2dc19-76a6-42ca-a03e-a5becae5e7dc" providerId="ADAL" clId="{3C10CA11-6ED5-0C4C-9C13-63838820A845}" dt="2022-11-21T01:54:35.924" v="70" actId="2696"/>
        <pc:sldMkLst>
          <pc:docMk/>
          <pc:sldMk cId="2043027622" sldId="733"/>
        </pc:sldMkLst>
      </pc:sldChg>
      <pc:sldChg chg="del">
        <pc:chgData name="Xuesu Xiao" userId="2da2dc19-76a6-42ca-a03e-a5becae5e7dc" providerId="ADAL" clId="{3C10CA11-6ED5-0C4C-9C13-63838820A845}" dt="2022-11-21T01:54:35.924" v="71" actId="2696"/>
        <pc:sldMkLst>
          <pc:docMk/>
          <pc:sldMk cId="2017095524" sldId="734"/>
        </pc:sldMkLst>
      </pc:sldChg>
      <pc:sldChg chg="del">
        <pc:chgData name="Xuesu Xiao" userId="2da2dc19-76a6-42ca-a03e-a5becae5e7dc" providerId="ADAL" clId="{3C10CA11-6ED5-0C4C-9C13-63838820A845}" dt="2022-11-21T01:54:35.878" v="22" actId="2696"/>
        <pc:sldMkLst>
          <pc:docMk/>
          <pc:sldMk cId="51320274" sldId="737"/>
        </pc:sldMkLst>
      </pc:sldChg>
      <pc:sldChg chg="del">
        <pc:chgData name="Xuesu Xiao" userId="2da2dc19-76a6-42ca-a03e-a5becae5e7dc" providerId="ADAL" clId="{3C10CA11-6ED5-0C4C-9C13-63838820A845}" dt="2022-11-21T01:54:35.967" v="82" actId="2696"/>
        <pc:sldMkLst>
          <pc:docMk/>
          <pc:sldMk cId="3928587288" sldId="738"/>
        </pc:sldMkLst>
      </pc:sldChg>
      <pc:sldChg chg="del">
        <pc:chgData name="Xuesu Xiao" userId="2da2dc19-76a6-42ca-a03e-a5becae5e7dc" providerId="ADAL" clId="{3C10CA11-6ED5-0C4C-9C13-63838820A845}" dt="2022-11-21T01:54:35.900" v="41" actId="2696"/>
        <pc:sldMkLst>
          <pc:docMk/>
          <pc:sldMk cId="1918012244" sldId="739"/>
        </pc:sldMkLst>
      </pc:sldChg>
      <pc:sldChg chg="del">
        <pc:chgData name="Xuesu Xiao" userId="2da2dc19-76a6-42ca-a03e-a5becae5e7dc" providerId="ADAL" clId="{3C10CA11-6ED5-0C4C-9C13-63838820A845}" dt="2022-11-21T01:54:35.927" v="76" actId="2696"/>
        <pc:sldMkLst>
          <pc:docMk/>
          <pc:sldMk cId="4120704526" sldId="740"/>
        </pc:sldMkLst>
      </pc:sldChg>
      <pc:sldChg chg="del">
        <pc:chgData name="Xuesu Xiao" userId="2da2dc19-76a6-42ca-a03e-a5becae5e7dc" providerId="ADAL" clId="{3C10CA11-6ED5-0C4C-9C13-63838820A845}" dt="2022-11-21T01:54:35.887" v="27" actId="2696"/>
        <pc:sldMkLst>
          <pc:docMk/>
          <pc:sldMk cId="1348661739" sldId="743"/>
        </pc:sldMkLst>
      </pc:sldChg>
      <pc:sldChg chg="del">
        <pc:chgData name="Xuesu Xiao" userId="2da2dc19-76a6-42ca-a03e-a5becae5e7dc" providerId="ADAL" clId="{3C10CA11-6ED5-0C4C-9C13-63838820A845}" dt="2022-11-21T01:54:35.888" v="28" actId="2696"/>
        <pc:sldMkLst>
          <pc:docMk/>
          <pc:sldMk cId="2908479380" sldId="744"/>
        </pc:sldMkLst>
      </pc:sldChg>
      <pc:sldChg chg="del">
        <pc:chgData name="Xuesu Xiao" userId="2da2dc19-76a6-42ca-a03e-a5becae5e7dc" providerId="ADAL" clId="{3C10CA11-6ED5-0C4C-9C13-63838820A845}" dt="2022-11-21T01:54:35.921" v="66" actId="2696"/>
        <pc:sldMkLst>
          <pc:docMk/>
          <pc:sldMk cId="1818103068" sldId="745"/>
        </pc:sldMkLst>
      </pc:sldChg>
      <pc:sldChg chg="del">
        <pc:chgData name="Xuesu Xiao" userId="2da2dc19-76a6-42ca-a03e-a5becae5e7dc" providerId="ADAL" clId="{3C10CA11-6ED5-0C4C-9C13-63838820A845}" dt="2022-11-21T01:54:35.849" v="0" actId="2696"/>
        <pc:sldMkLst>
          <pc:docMk/>
          <pc:sldMk cId="433284405" sldId="751"/>
        </pc:sldMkLst>
      </pc:sldChg>
      <pc:sldChg chg="del">
        <pc:chgData name="Xuesu Xiao" userId="2da2dc19-76a6-42ca-a03e-a5becae5e7dc" providerId="ADAL" clId="{3C10CA11-6ED5-0C4C-9C13-63838820A845}" dt="2022-11-21T01:54:35.891" v="31" actId="2696"/>
        <pc:sldMkLst>
          <pc:docMk/>
          <pc:sldMk cId="3810900495" sldId="752"/>
        </pc:sldMkLst>
      </pc:sldChg>
      <pc:sldChg chg="del">
        <pc:chgData name="Xuesu Xiao" userId="2da2dc19-76a6-42ca-a03e-a5becae5e7dc" providerId="ADAL" clId="{3C10CA11-6ED5-0C4C-9C13-63838820A845}" dt="2022-11-21T01:54:35.864" v="9" actId="2696"/>
        <pc:sldMkLst>
          <pc:docMk/>
          <pc:sldMk cId="2540930740" sldId="753"/>
        </pc:sldMkLst>
      </pc:sldChg>
      <pc:sldChg chg="del">
        <pc:chgData name="Xuesu Xiao" userId="2da2dc19-76a6-42ca-a03e-a5becae5e7dc" providerId="ADAL" clId="{3C10CA11-6ED5-0C4C-9C13-63838820A845}" dt="2022-11-21T01:54:35.915" v="58" actId="2696"/>
        <pc:sldMkLst>
          <pc:docMk/>
          <pc:sldMk cId="2566422024" sldId="754"/>
        </pc:sldMkLst>
      </pc:sldChg>
      <pc:sldChg chg="del">
        <pc:chgData name="Xuesu Xiao" userId="2da2dc19-76a6-42ca-a03e-a5becae5e7dc" providerId="ADAL" clId="{3C10CA11-6ED5-0C4C-9C13-63838820A845}" dt="2022-11-21T01:54:35.898" v="39" actId="2696"/>
        <pc:sldMkLst>
          <pc:docMk/>
          <pc:sldMk cId="903307259" sldId="755"/>
        </pc:sldMkLst>
      </pc:sldChg>
      <pc:sldChg chg="del">
        <pc:chgData name="Xuesu Xiao" userId="2da2dc19-76a6-42ca-a03e-a5becae5e7dc" providerId="ADAL" clId="{3C10CA11-6ED5-0C4C-9C13-63838820A845}" dt="2022-11-21T01:54:35.897" v="38" actId="2696"/>
        <pc:sldMkLst>
          <pc:docMk/>
          <pc:sldMk cId="803377708" sldId="756"/>
        </pc:sldMkLst>
      </pc:sldChg>
      <pc:sldChg chg="del">
        <pc:chgData name="Xuesu Xiao" userId="2da2dc19-76a6-42ca-a03e-a5becae5e7dc" providerId="ADAL" clId="{3C10CA11-6ED5-0C4C-9C13-63838820A845}" dt="2022-11-21T01:54:35.856" v="4" actId="2696"/>
        <pc:sldMkLst>
          <pc:docMk/>
          <pc:sldMk cId="184504560" sldId="757"/>
        </pc:sldMkLst>
      </pc:sldChg>
      <pc:sldChg chg="del">
        <pc:chgData name="Xuesu Xiao" userId="2da2dc19-76a6-42ca-a03e-a5becae5e7dc" providerId="ADAL" clId="{3C10CA11-6ED5-0C4C-9C13-63838820A845}" dt="2022-11-21T01:54:35.914" v="56" actId="2696"/>
        <pc:sldMkLst>
          <pc:docMk/>
          <pc:sldMk cId="339263756" sldId="758"/>
        </pc:sldMkLst>
      </pc:sldChg>
      <pc:sldChg chg="del">
        <pc:chgData name="Xuesu Xiao" userId="2da2dc19-76a6-42ca-a03e-a5becae5e7dc" providerId="ADAL" clId="{3C10CA11-6ED5-0C4C-9C13-63838820A845}" dt="2022-11-21T01:54:35.939" v="79" actId="2696"/>
        <pc:sldMkLst>
          <pc:docMk/>
          <pc:sldMk cId="356558493" sldId="759"/>
        </pc:sldMkLst>
      </pc:sldChg>
      <pc:sldChg chg="del">
        <pc:chgData name="Xuesu Xiao" userId="2da2dc19-76a6-42ca-a03e-a5becae5e7dc" providerId="ADAL" clId="{3C10CA11-6ED5-0C4C-9C13-63838820A845}" dt="2022-11-21T01:54:35.901" v="43" actId="2696"/>
        <pc:sldMkLst>
          <pc:docMk/>
          <pc:sldMk cId="2325038850" sldId="760"/>
        </pc:sldMkLst>
      </pc:sldChg>
      <pc:sldChg chg="del">
        <pc:chgData name="Xuesu Xiao" userId="2da2dc19-76a6-42ca-a03e-a5becae5e7dc" providerId="ADAL" clId="{3C10CA11-6ED5-0C4C-9C13-63838820A845}" dt="2022-11-21T01:54:35.919" v="63" actId="2696"/>
        <pc:sldMkLst>
          <pc:docMk/>
          <pc:sldMk cId="2721203631" sldId="761"/>
        </pc:sldMkLst>
      </pc:sldChg>
      <pc:sldChg chg="del">
        <pc:chgData name="Xuesu Xiao" userId="2da2dc19-76a6-42ca-a03e-a5becae5e7dc" providerId="ADAL" clId="{3C10CA11-6ED5-0C4C-9C13-63838820A845}" dt="2022-11-21T01:54:35.923" v="69" actId="2696"/>
        <pc:sldMkLst>
          <pc:docMk/>
          <pc:sldMk cId="1337779556" sldId="762"/>
        </pc:sldMkLst>
      </pc:sldChg>
      <pc:sldChg chg="del">
        <pc:chgData name="Xuesu Xiao" userId="2da2dc19-76a6-42ca-a03e-a5becae5e7dc" providerId="ADAL" clId="{3C10CA11-6ED5-0C4C-9C13-63838820A845}" dt="2022-11-21T01:54:35.853" v="2" actId="2696"/>
        <pc:sldMkLst>
          <pc:docMk/>
          <pc:sldMk cId="1872118629" sldId="763"/>
        </pc:sldMkLst>
      </pc:sldChg>
      <pc:sldChg chg="del">
        <pc:chgData name="Xuesu Xiao" userId="2da2dc19-76a6-42ca-a03e-a5becae5e7dc" providerId="ADAL" clId="{3C10CA11-6ED5-0C4C-9C13-63838820A845}" dt="2022-11-21T01:54:35.907" v="50" actId="2696"/>
        <pc:sldMkLst>
          <pc:docMk/>
          <pc:sldMk cId="3590730682" sldId="764"/>
        </pc:sldMkLst>
      </pc:sldChg>
      <pc:sldChg chg="del">
        <pc:chgData name="Xuesu Xiao" userId="2da2dc19-76a6-42ca-a03e-a5becae5e7dc" providerId="ADAL" clId="{3C10CA11-6ED5-0C4C-9C13-63838820A845}" dt="2022-11-21T01:54:35.910" v="54" actId="2696"/>
        <pc:sldMkLst>
          <pc:docMk/>
          <pc:sldMk cId="2502407030" sldId="765"/>
        </pc:sldMkLst>
      </pc:sldChg>
      <pc:sldChg chg="del">
        <pc:chgData name="Xuesu Xiao" userId="2da2dc19-76a6-42ca-a03e-a5becae5e7dc" providerId="ADAL" clId="{3C10CA11-6ED5-0C4C-9C13-63838820A845}" dt="2022-11-21T01:54:35.899" v="40" actId="2696"/>
        <pc:sldMkLst>
          <pc:docMk/>
          <pc:sldMk cId="2002303285" sldId="766"/>
        </pc:sldMkLst>
      </pc:sldChg>
      <pc:sldChg chg="del">
        <pc:chgData name="Xuesu Xiao" userId="2da2dc19-76a6-42ca-a03e-a5becae5e7dc" providerId="ADAL" clId="{3C10CA11-6ED5-0C4C-9C13-63838820A845}" dt="2022-11-21T01:54:35.925" v="72" actId="2696"/>
        <pc:sldMkLst>
          <pc:docMk/>
          <pc:sldMk cId="3069508176" sldId="767"/>
        </pc:sldMkLst>
      </pc:sldChg>
      <pc:sldChg chg="del">
        <pc:chgData name="Xuesu Xiao" userId="2da2dc19-76a6-42ca-a03e-a5becae5e7dc" providerId="ADAL" clId="{3C10CA11-6ED5-0C4C-9C13-63838820A845}" dt="2022-11-21T01:54:35.894" v="34" actId="2696"/>
        <pc:sldMkLst>
          <pc:docMk/>
          <pc:sldMk cId="3062267856" sldId="769"/>
        </pc:sldMkLst>
      </pc:sldChg>
      <pc:sldChg chg="del">
        <pc:chgData name="Xuesu Xiao" userId="2da2dc19-76a6-42ca-a03e-a5becae5e7dc" providerId="ADAL" clId="{3C10CA11-6ED5-0C4C-9C13-63838820A845}" dt="2022-11-21T01:54:35.916" v="59" actId="2696"/>
        <pc:sldMkLst>
          <pc:docMk/>
          <pc:sldMk cId="2365236976" sldId="770"/>
        </pc:sldMkLst>
      </pc:sldChg>
      <pc:sldChg chg="del">
        <pc:chgData name="Xuesu Xiao" userId="2da2dc19-76a6-42ca-a03e-a5becae5e7dc" providerId="ADAL" clId="{3C10CA11-6ED5-0C4C-9C13-63838820A845}" dt="2022-11-21T01:54:35.909" v="53" actId="2696"/>
        <pc:sldMkLst>
          <pc:docMk/>
          <pc:sldMk cId="3039625519" sldId="771"/>
        </pc:sldMkLst>
      </pc:sldChg>
      <pc:sldChg chg="del">
        <pc:chgData name="Xuesu Xiao" userId="2da2dc19-76a6-42ca-a03e-a5becae5e7dc" providerId="ADAL" clId="{3C10CA11-6ED5-0C4C-9C13-63838820A845}" dt="2022-11-21T01:54:35.923" v="68" actId="2696"/>
        <pc:sldMkLst>
          <pc:docMk/>
          <pc:sldMk cId="877556041" sldId="772"/>
        </pc:sldMkLst>
      </pc:sldChg>
      <pc:sldChg chg="del">
        <pc:chgData name="Xuesu Xiao" userId="2da2dc19-76a6-42ca-a03e-a5becae5e7dc" providerId="ADAL" clId="{3C10CA11-6ED5-0C4C-9C13-63838820A845}" dt="2022-11-21T01:54:35.908" v="51" actId="2696"/>
        <pc:sldMkLst>
          <pc:docMk/>
          <pc:sldMk cId="83542032" sldId="773"/>
        </pc:sldMkLst>
      </pc:sldChg>
      <pc:sldChg chg="del">
        <pc:chgData name="Xuesu Xiao" userId="2da2dc19-76a6-42ca-a03e-a5becae5e7dc" providerId="ADAL" clId="{3C10CA11-6ED5-0C4C-9C13-63838820A845}" dt="2022-11-21T01:54:35.860" v="6" actId="2696"/>
        <pc:sldMkLst>
          <pc:docMk/>
          <pc:sldMk cId="2263794410" sldId="775"/>
        </pc:sldMkLst>
      </pc:sldChg>
      <pc:sldChg chg="del">
        <pc:chgData name="Xuesu Xiao" userId="2da2dc19-76a6-42ca-a03e-a5becae5e7dc" providerId="ADAL" clId="{3C10CA11-6ED5-0C4C-9C13-63838820A845}" dt="2022-11-21T01:54:35.881" v="24" actId="2696"/>
        <pc:sldMkLst>
          <pc:docMk/>
          <pc:sldMk cId="4252846470" sldId="776"/>
        </pc:sldMkLst>
      </pc:sldChg>
      <pc:sldChg chg="del">
        <pc:chgData name="Xuesu Xiao" userId="2da2dc19-76a6-42ca-a03e-a5becae5e7dc" providerId="ADAL" clId="{3C10CA11-6ED5-0C4C-9C13-63838820A845}" dt="2022-11-21T01:54:35.903" v="45" actId="2696"/>
        <pc:sldMkLst>
          <pc:docMk/>
          <pc:sldMk cId="491486382" sldId="777"/>
        </pc:sldMkLst>
      </pc:sldChg>
      <pc:sldChg chg="del">
        <pc:chgData name="Xuesu Xiao" userId="2da2dc19-76a6-42ca-a03e-a5becae5e7dc" providerId="ADAL" clId="{3C10CA11-6ED5-0C4C-9C13-63838820A845}" dt="2022-11-21T01:54:35.915" v="57" actId="2696"/>
        <pc:sldMkLst>
          <pc:docMk/>
          <pc:sldMk cId="4044911208" sldId="778"/>
        </pc:sldMkLst>
      </pc:sldChg>
      <pc:sldChg chg="del">
        <pc:chgData name="Xuesu Xiao" userId="2da2dc19-76a6-42ca-a03e-a5becae5e7dc" providerId="ADAL" clId="{3C10CA11-6ED5-0C4C-9C13-63838820A845}" dt="2022-11-21T01:54:35.866" v="11" actId="2696"/>
        <pc:sldMkLst>
          <pc:docMk/>
          <pc:sldMk cId="800441405" sldId="783"/>
        </pc:sldMkLst>
      </pc:sldChg>
      <pc:sldChg chg="del">
        <pc:chgData name="Xuesu Xiao" userId="2da2dc19-76a6-42ca-a03e-a5becae5e7dc" providerId="ADAL" clId="{3C10CA11-6ED5-0C4C-9C13-63838820A845}" dt="2022-11-21T01:54:35.876" v="19" actId="2696"/>
        <pc:sldMkLst>
          <pc:docMk/>
          <pc:sldMk cId="1990048963" sldId="784"/>
        </pc:sldMkLst>
      </pc:sldChg>
      <pc:sldChg chg="del">
        <pc:chgData name="Xuesu Xiao" userId="2da2dc19-76a6-42ca-a03e-a5becae5e7dc" providerId="ADAL" clId="{3C10CA11-6ED5-0C4C-9C13-63838820A845}" dt="2022-11-21T01:54:35.890" v="30" actId="2696"/>
        <pc:sldMkLst>
          <pc:docMk/>
          <pc:sldMk cId="3297935194" sldId="785"/>
        </pc:sldMkLst>
      </pc:sldChg>
      <pc:sldChg chg="del">
        <pc:chgData name="Xuesu Xiao" userId="2da2dc19-76a6-42ca-a03e-a5becae5e7dc" providerId="ADAL" clId="{3C10CA11-6ED5-0C4C-9C13-63838820A845}" dt="2022-11-21T01:54:35.879" v="23" actId="2696"/>
        <pc:sldMkLst>
          <pc:docMk/>
          <pc:sldMk cId="1740403763" sldId="856"/>
        </pc:sldMkLst>
      </pc:sldChg>
      <pc:sldChg chg="del">
        <pc:chgData name="Xuesu Xiao" userId="2da2dc19-76a6-42ca-a03e-a5becae5e7dc" providerId="ADAL" clId="{3C10CA11-6ED5-0C4C-9C13-63838820A845}" dt="2022-11-21T01:54:35.922" v="67" actId="2696"/>
        <pc:sldMkLst>
          <pc:docMk/>
          <pc:sldMk cId="1087514862" sldId="859"/>
        </pc:sldMkLst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1086217678" sldId="864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1086217678" sldId="864"/>
            <ac:spMk id="4" creationId="{13A91946-45FE-FF3A-0C99-B53607FC71EC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1953865519" sldId="865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1953865519" sldId="865"/>
            <ac:spMk id="4" creationId="{2443B95A-53EC-972B-F668-44965C45D382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2789349317" sldId="907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2789349317" sldId="907"/>
            <ac:spMk id="4" creationId="{322BE0D5-16EA-FD4D-A061-DF053D59EAA7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2972329564" sldId="908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2972329564" sldId="908"/>
            <ac:spMk id="4" creationId="{CD6FFF3F-D1D5-1343-A38F-1498A849A077}"/>
          </ac:spMkLst>
        </pc:spChg>
      </pc:sldChg>
      <pc:sldChg chg="delSp modSp add mod">
        <pc:chgData name="Xuesu Xiao" userId="2da2dc19-76a6-42ca-a03e-a5becae5e7dc" providerId="ADAL" clId="{3C10CA11-6ED5-0C4C-9C13-63838820A845}" dt="2022-11-21T02:15:56.994" v="217"/>
        <pc:sldMkLst>
          <pc:docMk/>
          <pc:sldMk cId="277700006" sldId="909"/>
        </pc:sldMkLst>
        <pc:spChg chg="mod">
          <ac:chgData name="Xuesu Xiao" userId="2da2dc19-76a6-42ca-a03e-a5becae5e7dc" providerId="ADAL" clId="{3C10CA11-6ED5-0C4C-9C13-63838820A845}" dt="2022-11-21T01:57:27.428" v="89" actId="5793"/>
          <ac:spMkLst>
            <pc:docMk/>
            <pc:sldMk cId="277700006" sldId="909"/>
            <ac:spMk id="3" creationId="{C44359E8-2DD8-CC43-A6EE-0FBD9EF5F368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277700006" sldId="909"/>
            <ac:spMk id="4" creationId="{CBFB415E-3916-4A4F-8285-9E8C9914052E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2755606355" sldId="911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2755606355" sldId="911"/>
            <ac:spMk id="4" creationId="{D48EC65F-4381-8F44-9674-24A39A2F6E9C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708134909" sldId="912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708134909" sldId="912"/>
            <ac:spMk id="4" creationId="{3DD4D68D-296C-684F-9B56-6C0CCECB54A0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1422457574" sldId="913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1422457574" sldId="913"/>
            <ac:spMk id="4" creationId="{3DD4D68D-296C-684F-9B56-6C0CCECB54A0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3479714325" sldId="914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479714325" sldId="914"/>
            <ac:spMk id="4" creationId="{1D8871DD-1ADE-184C-AD04-03B39E396740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2754261753" sldId="915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2754261753" sldId="915"/>
            <ac:spMk id="4" creationId="{1D8871DD-1ADE-184C-AD04-03B39E396740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3973969200" sldId="916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973969200" sldId="916"/>
            <ac:spMk id="4" creationId="{2DD50D0D-F18B-2048-B760-132934377B5C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859224564" sldId="917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859224564" sldId="917"/>
            <ac:spMk id="4" creationId="{2DD50D0D-F18B-2048-B760-132934377B5C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2721226924" sldId="918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2721226924" sldId="918"/>
            <ac:spMk id="4" creationId="{2DD50D0D-F18B-2048-B760-132934377B5C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1085518992" sldId="919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1085518992" sldId="919"/>
            <ac:spMk id="4" creationId="{2DD50D0D-F18B-2048-B760-132934377B5C}"/>
          </ac:spMkLst>
        </pc:spChg>
      </pc:sldChg>
      <pc:sldChg chg="delSp modSp add mod">
        <pc:chgData name="Xuesu Xiao" userId="2da2dc19-76a6-42ca-a03e-a5becae5e7dc" providerId="ADAL" clId="{3C10CA11-6ED5-0C4C-9C13-63838820A845}" dt="2022-11-21T02:15:56.994" v="217"/>
        <pc:sldMkLst>
          <pc:docMk/>
          <pc:sldMk cId="427159390" sldId="920"/>
        </pc:sldMkLst>
        <pc:spChg chg="mod">
          <ac:chgData name="Xuesu Xiao" userId="2da2dc19-76a6-42ca-a03e-a5becae5e7dc" providerId="ADAL" clId="{3C10CA11-6ED5-0C4C-9C13-63838820A845}" dt="2022-11-21T02:01:22.547" v="117" actId="27636"/>
          <ac:spMkLst>
            <pc:docMk/>
            <pc:sldMk cId="427159390" sldId="920"/>
            <ac:spMk id="3" creationId="{8FD83C38-5160-014C-9892-912561D2E3BD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427159390" sldId="920"/>
            <ac:spMk id="4" creationId="{E07EC2A6-C3E0-F045-A918-79B9A9DA9FAE}"/>
          </ac:spMkLst>
        </pc:spChg>
      </pc:sldChg>
      <pc:sldChg chg="delSp modSp add mod">
        <pc:chgData name="Xuesu Xiao" userId="2da2dc19-76a6-42ca-a03e-a5becae5e7dc" providerId="ADAL" clId="{3C10CA11-6ED5-0C4C-9C13-63838820A845}" dt="2022-11-21T02:15:56.994" v="217"/>
        <pc:sldMkLst>
          <pc:docMk/>
          <pc:sldMk cId="607842279" sldId="921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607842279" sldId="921"/>
            <ac:spMk id="4" creationId="{C492F75F-09F1-6C40-B751-221C57EAD51C}"/>
          </ac:spMkLst>
        </pc:spChg>
        <pc:picChg chg="mod">
          <ac:chgData name="Xuesu Xiao" userId="2da2dc19-76a6-42ca-a03e-a5becae5e7dc" providerId="ADAL" clId="{3C10CA11-6ED5-0C4C-9C13-63838820A845}" dt="2022-11-21T02:02:49.202" v="119" actId="1076"/>
          <ac:picMkLst>
            <pc:docMk/>
            <pc:sldMk cId="607842279" sldId="921"/>
            <ac:picMk id="6" creationId="{701F4A8F-8906-F84D-8C6C-847C14D604B3}"/>
          </ac:picMkLst>
        </pc:pic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2927480770" sldId="922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2927480770" sldId="922"/>
            <ac:spMk id="4" creationId="{7EC28EB1-5049-B24F-95E6-998778B9E6C4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1283721248" sldId="923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1283721248" sldId="923"/>
            <ac:spMk id="4" creationId="{6017CD2D-869B-8A49-AA6E-8DC445A00F3C}"/>
          </ac:spMkLst>
        </pc:spChg>
      </pc:sldChg>
      <pc:sldChg chg="delSp modSp add mod">
        <pc:chgData name="Xuesu Xiao" userId="2da2dc19-76a6-42ca-a03e-a5becae5e7dc" providerId="ADAL" clId="{3C10CA11-6ED5-0C4C-9C13-63838820A845}" dt="2022-11-21T02:15:56.994" v="217"/>
        <pc:sldMkLst>
          <pc:docMk/>
          <pc:sldMk cId="1909554700" sldId="924"/>
        </pc:sldMkLst>
        <pc:spChg chg="mod">
          <ac:chgData name="Xuesu Xiao" userId="2da2dc19-76a6-42ca-a03e-a5becae5e7dc" providerId="ADAL" clId="{3C10CA11-6ED5-0C4C-9C13-63838820A845}" dt="2022-11-21T02:01:22.246" v="110" actId="27636"/>
          <ac:spMkLst>
            <pc:docMk/>
            <pc:sldMk cId="1909554700" sldId="924"/>
            <ac:spMk id="3" creationId="{CD0B5688-8885-6040-8F47-11FA02C8FA98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1909554700" sldId="924"/>
            <ac:spMk id="4" creationId="{D1B55FFF-3FA4-C944-8843-69C3DA2DADCE}"/>
          </ac:spMkLst>
        </pc:spChg>
        <pc:picChg chg="mod">
          <ac:chgData name="Xuesu Xiao" userId="2da2dc19-76a6-42ca-a03e-a5becae5e7dc" providerId="ADAL" clId="{3C10CA11-6ED5-0C4C-9C13-63838820A845}" dt="2022-11-21T02:03:10.797" v="120" actId="1076"/>
          <ac:picMkLst>
            <pc:docMk/>
            <pc:sldMk cId="1909554700" sldId="924"/>
            <ac:picMk id="6" creationId="{41A8C6B9-C5D4-E440-9239-4C5D0B001F76}"/>
          </ac:picMkLst>
        </pc:picChg>
      </pc:sldChg>
      <pc:sldChg chg="delSp modSp add mod">
        <pc:chgData name="Xuesu Xiao" userId="2da2dc19-76a6-42ca-a03e-a5becae5e7dc" providerId="ADAL" clId="{3C10CA11-6ED5-0C4C-9C13-63838820A845}" dt="2022-11-21T02:15:56.994" v="217"/>
        <pc:sldMkLst>
          <pc:docMk/>
          <pc:sldMk cId="3047940004" sldId="925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047940004" sldId="925"/>
            <ac:spMk id="4" creationId="{7F0684DE-B7EC-5C4B-8610-434A12A76497}"/>
          </ac:spMkLst>
        </pc:spChg>
        <pc:spChg chg="mod">
          <ac:chgData name="Xuesu Xiao" userId="2da2dc19-76a6-42ca-a03e-a5becae5e7dc" providerId="ADAL" clId="{3C10CA11-6ED5-0C4C-9C13-63838820A845}" dt="2022-11-21T02:01:22.183" v="108" actId="27636"/>
          <ac:spMkLst>
            <pc:docMk/>
            <pc:sldMk cId="3047940004" sldId="925"/>
            <ac:spMk id="9" creationId="{28910329-DC68-D945-8A21-AD8975ED055B}"/>
          </ac:spMkLst>
        </pc:spChg>
      </pc:sldChg>
      <pc:sldChg chg="delSp modSp add mod">
        <pc:chgData name="Xuesu Xiao" userId="2da2dc19-76a6-42ca-a03e-a5becae5e7dc" providerId="ADAL" clId="{3C10CA11-6ED5-0C4C-9C13-63838820A845}" dt="2022-11-21T02:15:56.994" v="217"/>
        <pc:sldMkLst>
          <pc:docMk/>
          <pc:sldMk cId="809430407" sldId="926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809430407" sldId="926"/>
            <ac:spMk id="4" creationId="{7F0684DE-B7EC-5C4B-8610-434A12A76497}"/>
          </ac:spMkLst>
        </pc:spChg>
        <pc:spChg chg="mod">
          <ac:chgData name="Xuesu Xiao" userId="2da2dc19-76a6-42ca-a03e-a5becae5e7dc" providerId="ADAL" clId="{3C10CA11-6ED5-0C4C-9C13-63838820A845}" dt="2022-11-21T02:01:22.214" v="109" actId="27636"/>
          <ac:spMkLst>
            <pc:docMk/>
            <pc:sldMk cId="809430407" sldId="926"/>
            <ac:spMk id="9" creationId="{28910329-DC68-D945-8A21-AD8975ED055B}"/>
          </ac:spMkLst>
        </pc:spChg>
      </pc:sldChg>
      <pc:sldChg chg="modSp add del mod">
        <pc:chgData name="Xuesu Xiao" userId="2da2dc19-76a6-42ca-a03e-a5becae5e7dc" providerId="ADAL" clId="{3C10CA11-6ED5-0C4C-9C13-63838820A845}" dt="2022-11-21T02:06:26.584" v="151" actId="2696"/>
        <pc:sldMkLst>
          <pc:docMk/>
          <pc:sldMk cId="101207242" sldId="927"/>
        </pc:sldMkLst>
        <pc:spChg chg="mod">
          <ac:chgData name="Xuesu Xiao" userId="2da2dc19-76a6-42ca-a03e-a5becae5e7dc" providerId="ADAL" clId="{3C10CA11-6ED5-0C4C-9C13-63838820A845}" dt="2022-11-21T02:05:09.687" v="141" actId="14100"/>
          <ac:spMkLst>
            <pc:docMk/>
            <pc:sldMk cId="101207242" sldId="927"/>
            <ac:spMk id="9" creationId="{28910329-DC68-D945-8A21-AD8975ED055B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2203667353" sldId="928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2203667353" sldId="928"/>
            <ac:spMk id="4" creationId="{79544C9A-43A7-9E49-A561-2DA4ED3720F5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3728123944" sldId="929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728123944" sldId="929"/>
            <ac:spMk id="4" creationId="{E9274E1F-7D83-4F4A-9C83-B7E7856743B3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4054115602" sldId="930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4054115602" sldId="930"/>
            <ac:spMk id="4" creationId="{74D2A948-F565-B242-83DF-793B8EFA203B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937794239" sldId="931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937794239" sldId="931"/>
            <ac:spMk id="4" creationId="{E9274E1F-7D83-4F4A-9C83-B7E7856743B3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806130462" sldId="932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806130462" sldId="932"/>
            <ac:spMk id="4" creationId="{54D65EB0-D6A5-5A4B-80AF-98F15440CAEB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1333448367" sldId="933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1333448367" sldId="933"/>
            <ac:spMk id="4" creationId="{54D65EB0-D6A5-5A4B-80AF-98F15440CAEB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443028473" sldId="934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443028473" sldId="934"/>
            <ac:spMk id="4" creationId="{AC6870E2-96BA-964A-A2F0-2F05378C073E}"/>
          </ac:spMkLst>
        </pc:spChg>
      </pc:sldChg>
      <pc:sldChg chg="add del">
        <pc:chgData name="Xuesu Xiao" userId="2da2dc19-76a6-42ca-a03e-a5becae5e7dc" providerId="ADAL" clId="{3C10CA11-6ED5-0C4C-9C13-63838820A845}" dt="2022-11-21T02:04:23.568" v="126" actId="2696"/>
        <pc:sldMkLst>
          <pc:docMk/>
          <pc:sldMk cId="2874710986" sldId="935"/>
        </pc:sldMkLst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2619991141" sldId="936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2619991141" sldId="936"/>
            <ac:spMk id="4" creationId="{AD5F25EB-08B6-B646-95C3-818FA47E2213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3550756568" sldId="937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550756568" sldId="937"/>
            <ac:spMk id="4" creationId="{DF4253FB-58CE-844B-9075-39829FF295E2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3204397118" sldId="938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204397118" sldId="938"/>
            <ac:spMk id="4" creationId="{76D1CC25-C41D-9E49-963C-73F0913022FA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1446963711" sldId="939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1446963711" sldId="939"/>
            <ac:spMk id="4" creationId="{76D1CC25-C41D-9E49-963C-73F0913022FA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3803400234" sldId="940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803400234" sldId="940"/>
            <ac:spMk id="4" creationId="{683CB9C4-1404-0D46-A2C5-423166F7B4B8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3298166752" sldId="941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298166752" sldId="941"/>
            <ac:spMk id="4" creationId="{33BD38C7-C159-0B4F-8AC8-B9B80CF2D02B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4250029923" sldId="942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4250029923" sldId="942"/>
            <ac:spMk id="4" creationId="{33BD38C7-C159-0B4F-8AC8-B9B80CF2D02B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2642140701" sldId="943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2642140701" sldId="943"/>
            <ac:spMk id="4" creationId="{BFA75884-5B57-014B-9826-C60DBACE64A4}"/>
          </ac:spMkLst>
        </pc:spChg>
      </pc:sldChg>
      <pc:sldChg chg="delSp modSp add mod">
        <pc:chgData name="Xuesu Xiao" userId="2da2dc19-76a6-42ca-a03e-a5becae5e7dc" providerId="ADAL" clId="{3C10CA11-6ED5-0C4C-9C13-63838820A845}" dt="2022-11-21T02:15:56.994" v="217"/>
        <pc:sldMkLst>
          <pc:docMk/>
          <pc:sldMk cId="559159105" sldId="944"/>
        </pc:sldMkLst>
        <pc:spChg chg="mod">
          <ac:chgData name="Xuesu Xiao" userId="2da2dc19-76a6-42ca-a03e-a5becae5e7dc" providerId="ADAL" clId="{3C10CA11-6ED5-0C4C-9C13-63838820A845}" dt="2022-11-21T02:01:22.469" v="115" actId="27636"/>
          <ac:spMkLst>
            <pc:docMk/>
            <pc:sldMk cId="559159105" sldId="944"/>
            <ac:spMk id="3" creationId="{D4E13074-68D9-F741-97A0-64BC3E273ABC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559159105" sldId="944"/>
            <ac:spMk id="4" creationId="{FC484B74-6B4E-644C-962C-CAA651597CC7}"/>
          </ac:spMkLst>
        </pc:spChg>
      </pc:sldChg>
      <pc:sldChg chg="delSp modSp add mod">
        <pc:chgData name="Xuesu Xiao" userId="2da2dc19-76a6-42ca-a03e-a5becae5e7dc" providerId="ADAL" clId="{3C10CA11-6ED5-0C4C-9C13-63838820A845}" dt="2022-11-21T02:15:56.994" v="217"/>
        <pc:sldMkLst>
          <pc:docMk/>
          <pc:sldMk cId="1842818011" sldId="945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1842818011" sldId="945"/>
            <ac:spMk id="4" creationId="{7F0684DE-B7EC-5C4B-8610-434A12A76497}"/>
          </ac:spMkLst>
        </pc:spChg>
        <pc:spChg chg="mod">
          <ac:chgData name="Xuesu Xiao" userId="2da2dc19-76a6-42ca-a03e-a5becae5e7dc" providerId="ADAL" clId="{3C10CA11-6ED5-0C4C-9C13-63838820A845}" dt="2022-11-21T02:06:16.383" v="150" actId="207"/>
          <ac:spMkLst>
            <pc:docMk/>
            <pc:sldMk cId="1842818011" sldId="945"/>
            <ac:spMk id="9" creationId="{28910329-DC68-D945-8A21-AD8975ED055B}"/>
          </ac:spMkLst>
        </pc:spChg>
        <pc:picChg chg="mod">
          <ac:chgData name="Xuesu Xiao" userId="2da2dc19-76a6-42ca-a03e-a5becae5e7dc" providerId="ADAL" clId="{3C10CA11-6ED5-0C4C-9C13-63838820A845}" dt="2022-11-21T02:05:59.200" v="148" actId="167"/>
          <ac:picMkLst>
            <pc:docMk/>
            <pc:sldMk cId="1842818011" sldId="945"/>
            <ac:picMk id="10" creationId="{895D2DCB-8C73-FC4F-B3B2-F464766C911E}"/>
          </ac:picMkLst>
        </pc:pic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2707469346" sldId="946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2707469346" sldId="946"/>
            <ac:spMk id="4" creationId="{AC6870E2-96BA-964A-A2F0-2F05378C073E}"/>
          </ac:spMkLst>
        </pc:spChg>
      </pc:sldChg>
      <pc:sldChg chg="delSp modSp add mod">
        <pc:chgData name="Xuesu Xiao" userId="2da2dc19-76a6-42ca-a03e-a5becae5e7dc" providerId="ADAL" clId="{3C10CA11-6ED5-0C4C-9C13-63838820A845}" dt="2022-11-21T02:15:56.994" v="217"/>
        <pc:sldMkLst>
          <pc:docMk/>
          <pc:sldMk cId="4174179201" sldId="947"/>
        </pc:sldMkLst>
        <pc:spChg chg="mod">
          <ac:chgData name="Xuesu Xiao" userId="2da2dc19-76a6-42ca-a03e-a5becae5e7dc" providerId="ADAL" clId="{3C10CA11-6ED5-0C4C-9C13-63838820A845}" dt="2022-11-21T02:04:10.149" v="125" actId="207"/>
          <ac:spMkLst>
            <pc:docMk/>
            <pc:sldMk cId="4174179201" sldId="947"/>
            <ac:spMk id="3" creationId="{E56D6B06-258A-8F4B-BC6D-992D5E1C965E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4174179201" sldId="947"/>
            <ac:spMk id="4" creationId="{2D516BF2-88D5-F443-B485-E745D177213A}"/>
          </ac:spMkLst>
        </pc:spChg>
      </pc:sldChg>
      <pc:sldChg chg="delSp modSp add mod">
        <pc:chgData name="Xuesu Xiao" userId="2da2dc19-76a6-42ca-a03e-a5becae5e7dc" providerId="ADAL" clId="{3C10CA11-6ED5-0C4C-9C13-63838820A845}" dt="2022-11-21T02:15:56.994" v="217"/>
        <pc:sldMkLst>
          <pc:docMk/>
          <pc:sldMk cId="3866759593" sldId="948"/>
        </pc:sldMkLst>
        <pc:spChg chg="mod">
          <ac:chgData name="Xuesu Xiao" userId="2da2dc19-76a6-42ca-a03e-a5becae5e7dc" providerId="ADAL" clId="{3C10CA11-6ED5-0C4C-9C13-63838820A845}" dt="2022-11-21T02:01:22.309" v="112" actId="27636"/>
          <ac:spMkLst>
            <pc:docMk/>
            <pc:sldMk cId="3866759593" sldId="948"/>
            <ac:spMk id="3" creationId="{C5651511-4E55-C54D-86C2-0C1720CB1F6F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866759593" sldId="948"/>
            <ac:spMk id="4" creationId="{B6480836-10F7-104E-8FCB-E96B3653A88F}"/>
          </ac:spMkLst>
        </pc:spChg>
        <pc:picChg chg="mod">
          <ac:chgData name="Xuesu Xiao" userId="2da2dc19-76a6-42ca-a03e-a5becae5e7dc" providerId="ADAL" clId="{3C10CA11-6ED5-0C4C-9C13-63838820A845}" dt="2022-11-21T02:04:31.609" v="139" actId="1036"/>
          <ac:picMkLst>
            <pc:docMk/>
            <pc:sldMk cId="3866759593" sldId="948"/>
            <ac:picMk id="6" creationId="{EB45DAB1-BDDC-2B45-908E-76FA7A7A5FF6}"/>
          </ac:picMkLst>
        </pc:picChg>
        <pc:picChg chg="mod">
          <ac:chgData name="Xuesu Xiao" userId="2da2dc19-76a6-42ca-a03e-a5becae5e7dc" providerId="ADAL" clId="{3C10CA11-6ED5-0C4C-9C13-63838820A845}" dt="2022-11-21T02:04:31.609" v="139" actId="1036"/>
          <ac:picMkLst>
            <pc:docMk/>
            <pc:sldMk cId="3866759593" sldId="948"/>
            <ac:picMk id="7" creationId="{8F2D7E99-D6CC-844F-B15E-647D4B0BF612}"/>
          </ac:picMkLst>
        </pc:picChg>
        <pc:picChg chg="mod">
          <ac:chgData name="Xuesu Xiao" userId="2da2dc19-76a6-42ca-a03e-a5becae5e7dc" providerId="ADAL" clId="{3C10CA11-6ED5-0C4C-9C13-63838820A845}" dt="2022-11-21T02:04:31.609" v="139" actId="1036"/>
          <ac:picMkLst>
            <pc:docMk/>
            <pc:sldMk cId="3866759593" sldId="948"/>
            <ac:picMk id="8" creationId="{FD1C3BC6-5E98-E545-9372-7BD3BCF881C3}"/>
          </ac:picMkLst>
        </pc:picChg>
      </pc:sldChg>
      <pc:sldChg chg="delSp modSp add mod">
        <pc:chgData name="Xuesu Xiao" userId="2da2dc19-76a6-42ca-a03e-a5becae5e7dc" providerId="ADAL" clId="{3C10CA11-6ED5-0C4C-9C13-63838820A845}" dt="2022-11-21T02:15:56.994" v="217"/>
        <pc:sldMkLst>
          <pc:docMk/>
          <pc:sldMk cId="3540954707" sldId="949"/>
        </pc:sldMkLst>
        <pc:spChg chg="mod">
          <ac:chgData name="Xuesu Xiao" userId="2da2dc19-76a6-42ca-a03e-a5becae5e7dc" providerId="ADAL" clId="{3C10CA11-6ED5-0C4C-9C13-63838820A845}" dt="2022-11-21T02:01:22.347" v="113" actId="27636"/>
          <ac:spMkLst>
            <pc:docMk/>
            <pc:sldMk cId="3540954707" sldId="949"/>
            <ac:spMk id="3" creationId="{CBABDB46-7BEB-094D-947C-7D3C35DAC58B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540954707" sldId="949"/>
            <ac:spMk id="4" creationId="{F4F9E745-CA32-F44A-B051-6DE3D908FF0E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302536037" sldId="950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02536037" sldId="950"/>
            <ac:spMk id="4" creationId="{F4F9E745-CA32-F44A-B051-6DE3D908FF0E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3703470803" sldId="951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703470803" sldId="951"/>
            <ac:spMk id="4" creationId="{0ECAFB84-56AD-8B44-A747-E1FA6DA15414}"/>
          </ac:spMkLst>
        </pc:spChg>
      </pc:sldChg>
      <pc:sldChg chg="delSp modSp add mod">
        <pc:chgData name="Xuesu Xiao" userId="2da2dc19-76a6-42ca-a03e-a5becae5e7dc" providerId="ADAL" clId="{3C10CA11-6ED5-0C4C-9C13-63838820A845}" dt="2022-11-21T02:15:56.994" v="217"/>
        <pc:sldMkLst>
          <pc:docMk/>
          <pc:sldMk cId="3490060798" sldId="952"/>
        </pc:sldMkLst>
        <pc:spChg chg="mod">
          <ac:chgData name="Xuesu Xiao" userId="2da2dc19-76a6-42ca-a03e-a5becae5e7dc" providerId="ADAL" clId="{3C10CA11-6ED5-0C4C-9C13-63838820A845}" dt="2022-11-21T02:01:22.512" v="116" actId="27636"/>
          <ac:spMkLst>
            <pc:docMk/>
            <pc:sldMk cId="3490060798" sldId="952"/>
            <ac:spMk id="3" creationId="{D4E13074-68D9-F741-97A0-64BC3E273ABC}"/>
          </ac:spMkLst>
        </pc:spChg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490060798" sldId="952"/>
            <ac:spMk id="4" creationId="{FC484B74-6B4E-644C-962C-CAA651597CC7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1159008564" sldId="953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1159008564" sldId="953"/>
            <ac:spMk id="4" creationId="{13A317D1-97B9-554B-B843-DEF5B2A2763C}"/>
          </ac:spMkLst>
        </pc:spChg>
      </pc:sldChg>
      <pc:sldChg chg="add del">
        <pc:chgData name="Xuesu Xiao" userId="2da2dc19-76a6-42ca-a03e-a5becae5e7dc" providerId="ADAL" clId="{3C10CA11-6ED5-0C4C-9C13-63838820A845}" dt="2022-11-21T02:06:40.707" v="152" actId="2696"/>
        <pc:sldMkLst>
          <pc:docMk/>
          <pc:sldMk cId="1813078411" sldId="954"/>
        </pc:sldMkLst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899950526" sldId="955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899950526" sldId="955"/>
            <ac:spMk id="4" creationId="{2D516BF2-88D5-F443-B485-E745D177213A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2279310389" sldId="956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2279310389" sldId="956"/>
            <ac:spMk id="4" creationId="{7F0684DE-B7EC-5C4B-8610-434A12A76497}"/>
          </ac:spMkLst>
        </pc:spChg>
      </pc:sldChg>
      <pc:sldChg chg="delSp modSp add mod">
        <pc:chgData name="Xuesu Xiao" userId="2da2dc19-76a6-42ca-a03e-a5becae5e7dc" providerId="ADAL" clId="{3C10CA11-6ED5-0C4C-9C13-63838820A845}" dt="2022-11-21T02:15:56.994" v="217"/>
        <pc:sldMkLst>
          <pc:docMk/>
          <pc:sldMk cId="3895772096" sldId="957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3895772096" sldId="957"/>
            <ac:spMk id="4" creationId="{3F5B41C8-BBCA-F946-A537-0AD25C583C0F}"/>
          </ac:spMkLst>
        </pc:spChg>
        <pc:spChg chg="mod">
          <ac:chgData name="Xuesu Xiao" userId="2da2dc19-76a6-42ca-a03e-a5becae5e7dc" providerId="ADAL" clId="{3C10CA11-6ED5-0C4C-9C13-63838820A845}" dt="2022-11-21T02:08:35.620" v="160" actId="27636"/>
          <ac:spMkLst>
            <pc:docMk/>
            <pc:sldMk cId="3895772096" sldId="957"/>
            <ac:spMk id="7" creationId="{AB5E285F-41B8-0C40-9530-2915C6927C08}"/>
          </ac:spMkLst>
        </pc:spChg>
        <pc:picChg chg="mod">
          <ac:chgData name="Xuesu Xiao" userId="2da2dc19-76a6-42ca-a03e-a5becae5e7dc" providerId="ADAL" clId="{3C10CA11-6ED5-0C4C-9C13-63838820A845}" dt="2022-11-21T02:11:24.585" v="178" actId="1076"/>
          <ac:picMkLst>
            <pc:docMk/>
            <pc:sldMk cId="3895772096" sldId="957"/>
            <ac:picMk id="9" creationId="{CC7B42FA-CF95-8B49-A3FB-680BBCD15D15}"/>
          </ac:picMkLst>
        </pc:pic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700710923" sldId="958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700710923" sldId="958"/>
            <ac:spMk id="4" creationId="{82376C71-A0EA-644F-87DA-F0FF51FAC118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80174251" sldId="959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80174251" sldId="959"/>
            <ac:spMk id="4" creationId="{E9736A8C-6A71-8C44-AF49-C942DDAE6373}"/>
          </ac:spMkLst>
        </pc:spChg>
      </pc:sldChg>
      <pc:sldChg chg="add del">
        <pc:chgData name="Xuesu Xiao" userId="2da2dc19-76a6-42ca-a03e-a5becae5e7dc" providerId="ADAL" clId="{3C10CA11-6ED5-0C4C-9C13-63838820A845}" dt="2022-11-21T02:15:11.231" v="215" actId="2696"/>
        <pc:sldMkLst>
          <pc:docMk/>
          <pc:sldMk cId="1309363956" sldId="975"/>
        </pc:sldMkLst>
      </pc:sldChg>
      <pc:sldChg chg="add del">
        <pc:chgData name="Xuesu Xiao" userId="2da2dc19-76a6-42ca-a03e-a5becae5e7dc" providerId="ADAL" clId="{3C10CA11-6ED5-0C4C-9C13-63838820A845}" dt="2022-11-21T02:15:11.999" v="216" actId="2696"/>
        <pc:sldMkLst>
          <pc:docMk/>
          <pc:sldMk cId="3010442053" sldId="976"/>
        </pc:sldMkLst>
      </pc:sldChg>
      <pc:sldChg chg="modSp add del mod">
        <pc:chgData name="Xuesu Xiao" userId="2da2dc19-76a6-42ca-a03e-a5becae5e7dc" providerId="ADAL" clId="{3C10CA11-6ED5-0C4C-9C13-63838820A845}" dt="2022-11-21T02:01:04.116" v="106" actId="2696"/>
        <pc:sldMkLst>
          <pc:docMk/>
          <pc:sldMk cId="3602270513" sldId="982"/>
        </pc:sldMkLst>
        <pc:spChg chg="mod">
          <ac:chgData name="Xuesu Xiao" userId="2da2dc19-76a6-42ca-a03e-a5becae5e7dc" providerId="ADAL" clId="{3C10CA11-6ED5-0C4C-9C13-63838820A845}" dt="2022-11-21T01:55:00.206" v="85" actId="27636"/>
          <ac:spMkLst>
            <pc:docMk/>
            <pc:sldMk cId="3602270513" sldId="982"/>
            <ac:spMk id="3" creationId="{4EEB4D9F-CA34-2846-A08B-66553EB18DBB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53646239" sldId="983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53646239" sldId="983"/>
            <ac:spMk id="4" creationId="{668D59D6-D1DF-5649-B37F-766F968157D3}"/>
          </ac:spMkLst>
        </pc:spChg>
      </pc:sldChg>
      <pc:sldChg chg="delSp add">
        <pc:chgData name="Xuesu Xiao" userId="2da2dc19-76a6-42ca-a03e-a5becae5e7dc" providerId="ADAL" clId="{3C10CA11-6ED5-0C4C-9C13-63838820A845}" dt="2022-11-21T02:15:56.994" v="217"/>
        <pc:sldMkLst>
          <pc:docMk/>
          <pc:sldMk cId="2653785097" sldId="984"/>
        </pc:sldMkLst>
        <pc:spChg chg="del">
          <ac:chgData name="Xuesu Xiao" userId="2da2dc19-76a6-42ca-a03e-a5becae5e7dc" providerId="ADAL" clId="{3C10CA11-6ED5-0C4C-9C13-63838820A845}" dt="2022-11-21T02:15:56.994" v="217"/>
          <ac:spMkLst>
            <pc:docMk/>
            <pc:sldMk cId="2653785097" sldId="984"/>
            <ac:spMk id="4" creationId="{1741234E-E4D6-3340-AACC-0AF5778415C7}"/>
          </ac:spMkLst>
        </pc:spChg>
      </pc:sldChg>
      <pc:sldChg chg="del">
        <pc:chgData name="Xuesu Xiao" userId="2da2dc19-76a6-42ca-a03e-a5becae5e7dc" providerId="ADAL" clId="{3C10CA11-6ED5-0C4C-9C13-63838820A845}" dt="2022-11-21T01:54:35.867" v="12" actId="2696"/>
        <pc:sldMkLst>
          <pc:docMk/>
          <pc:sldMk cId="2539870814" sldId="1086"/>
        </pc:sldMkLst>
      </pc:sldChg>
    </pc:docChg>
  </pc:docChgLst>
  <pc:docChgLst>
    <pc:chgData name="Xuesu Xiao" userId="2da2dc19-76a6-42ca-a03e-a5becae5e7dc" providerId="ADAL" clId="{CE358A7D-04A9-3547-A192-F99433E0A911}"/>
    <pc:docChg chg="undo redo custSel addSld delSld modSld delSection modSection">
      <pc:chgData name="Xuesu Xiao" userId="2da2dc19-76a6-42ca-a03e-a5becae5e7dc" providerId="ADAL" clId="{CE358A7D-04A9-3547-A192-F99433E0A911}" dt="2022-11-20T19:27:50.876" v="589"/>
      <pc:docMkLst>
        <pc:docMk/>
      </pc:docMkLst>
      <pc:sldChg chg="modSp mod">
        <pc:chgData name="Xuesu Xiao" userId="2da2dc19-76a6-42ca-a03e-a5becae5e7dc" providerId="ADAL" clId="{CE358A7D-04A9-3547-A192-F99433E0A911}" dt="2022-11-20T19:27:39.880" v="588" actId="20577"/>
        <pc:sldMkLst>
          <pc:docMk/>
          <pc:sldMk cId="2969206148" sldId="256"/>
        </pc:sldMkLst>
        <pc:spChg chg="mod">
          <ac:chgData name="Xuesu Xiao" userId="2da2dc19-76a6-42ca-a03e-a5becae5e7dc" providerId="ADAL" clId="{CE358A7D-04A9-3547-A192-F99433E0A911}" dt="2022-11-20T19:27:39.880" v="588" actId="20577"/>
          <ac:spMkLst>
            <pc:docMk/>
            <pc:sldMk cId="2969206148" sldId="256"/>
            <ac:spMk id="2" creationId="{A600D3CE-C200-DF17-E8F3-428208355F41}"/>
          </ac:spMkLst>
        </pc:spChg>
      </pc:sldChg>
      <pc:sldChg chg="add del">
        <pc:chgData name="Xuesu Xiao" userId="2da2dc19-76a6-42ca-a03e-a5becae5e7dc" providerId="ADAL" clId="{CE358A7D-04A9-3547-A192-F99433E0A911}" dt="2022-11-20T19:14:59.079" v="294" actId="2696"/>
        <pc:sldMkLst>
          <pc:docMk/>
          <pc:sldMk cId="1431257714" sldId="466"/>
        </pc:sldMkLst>
      </pc:sldChg>
      <pc:sldChg chg="add del">
        <pc:chgData name="Xuesu Xiao" userId="2da2dc19-76a6-42ca-a03e-a5becae5e7dc" providerId="ADAL" clId="{CE358A7D-04A9-3547-A192-F99433E0A911}" dt="2022-11-20T19:14:59.266" v="360" actId="2696"/>
        <pc:sldMkLst>
          <pc:docMk/>
          <pc:sldMk cId="3939019244" sldId="467"/>
        </pc:sldMkLst>
      </pc:sldChg>
      <pc:sldChg chg="add del">
        <pc:chgData name="Xuesu Xiao" userId="2da2dc19-76a6-42ca-a03e-a5becae5e7dc" providerId="ADAL" clId="{CE358A7D-04A9-3547-A192-F99433E0A911}" dt="2022-11-20T19:14:59.265" v="359" actId="2696"/>
        <pc:sldMkLst>
          <pc:docMk/>
          <pc:sldMk cId="1440548654" sldId="468"/>
        </pc:sldMkLst>
      </pc:sldChg>
      <pc:sldChg chg="add del">
        <pc:chgData name="Xuesu Xiao" userId="2da2dc19-76a6-42ca-a03e-a5becae5e7dc" providerId="ADAL" clId="{CE358A7D-04A9-3547-A192-F99433E0A911}" dt="2022-11-20T19:14:59.068" v="287" actId="2696"/>
        <pc:sldMkLst>
          <pc:docMk/>
          <pc:sldMk cId="294512362" sldId="469"/>
        </pc:sldMkLst>
      </pc:sldChg>
      <pc:sldChg chg="add del">
        <pc:chgData name="Xuesu Xiao" userId="2da2dc19-76a6-42ca-a03e-a5becae5e7dc" providerId="ADAL" clId="{CE358A7D-04A9-3547-A192-F99433E0A911}" dt="2022-11-20T19:14:59.112" v="312" actId="2696"/>
        <pc:sldMkLst>
          <pc:docMk/>
          <pc:sldMk cId="4292282701" sldId="470"/>
        </pc:sldMkLst>
      </pc:sldChg>
      <pc:sldChg chg="add del">
        <pc:chgData name="Xuesu Xiao" userId="2da2dc19-76a6-42ca-a03e-a5becae5e7dc" providerId="ADAL" clId="{CE358A7D-04A9-3547-A192-F99433E0A911}" dt="2022-11-20T19:14:59.104" v="307" actId="2696"/>
        <pc:sldMkLst>
          <pc:docMk/>
          <pc:sldMk cId="219821690" sldId="472"/>
        </pc:sldMkLst>
      </pc:sldChg>
      <pc:sldChg chg="add del">
        <pc:chgData name="Xuesu Xiao" userId="2da2dc19-76a6-42ca-a03e-a5becae5e7dc" providerId="ADAL" clId="{CE358A7D-04A9-3547-A192-F99433E0A911}" dt="2022-11-20T19:14:58.963" v="255" actId="2696"/>
        <pc:sldMkLst>
          <pc:docMk/>
          <pc:sldMk cId="858060174" sldId="473"/>
        </pc:sldMkLst>
      </pc:sldChg>
      <pc:sldChg chg="add del">
        <pc:chgData name="Xuesu Xiao" userId="2da2dc19-76a6-42ca-a03e-a5becae5e7dc" providerId="ADAL" clId="{CE358A7D-04A9-3547-A192-F99433E0A911}" dt="2022-11-20T19:14:59.030" v="278" actId="2696"/>
        <pc:sldMkLst>
          <pc:docMk/>
          <pc:sldMk cId="1115228915" sldId="474"/>
        </pc:sldMkLst>
      </pc:sldChg>
      <pc:sldChg chg="add del">
        <pc:chgData name="Xuesu Xiao" userId="2da2dc19-76a6-42ca-a03e-a5becae5e7dc" providerId="ADAL" clId="{CE358A7D-04A9-3547-A192-F99433E0A911}" dt="2022-11-20T19:14:58.976" v="262" actId="2696"/>
        <pc:sldMkLst>
          <pc:docMk/>
          <pc:sldMk cId="4258674680" sldId="475"/>
        </pc:sldMkLst>
      </pc:sldChg>
      <pc:sldChg chg="add del">
        <pc:chgData name="Xuesu Xiao" userId="2da2dc19-76a6-42ca-a03e-a5becae5e7dc" providerId="ADAL" clId="{CE358A7D-04A9-3547-A192-F99433E0A911}" dt="2022-11-20T19:14:59.243" v="356" actId="2696"/>
        <pc:sldMkLst>
          <pc:docMk/>
          <pc:sldMk cId="3300496608" sldId="476"/>
        </pc:sldMkLst>
      </pc:sldChg>
      <pc:sldChg chg="add del">
        <pc:chgData name="Xuesu Xiao" userId="2da2dc19-76a6-42ca-a03e-a5becae5e7dc" providerId="ADAL" clId="{CE358A7D-04A9-3547-A192-F99433E0A911}" dt="2022-11-20T19:14:59.270" v="362" actId="2696"/>
        <pc:sldMkLst>
          <pc:docMk/>
          <pc:sldMk cId="1874554893" sldId="477"/>
        </pc:sldMkLst>
      </pc:sldChg>
      <pc:sldChg chg="add del">
        <pc:chgData name="Xuesu Xiao" userId="2da2dc19-76a6-42ca-a03e-a5becae5e7dc" providerId="ADAL" clId="{CE358A7D-04A9-3547-A192-F99433E0A911}" dt="2022-11-20T19:14:59.244" v="357" actId="2696"/>
        <pc:sldMkLst>
          <pc:docMk/>
          <pc:sldMk cId="1236982173" sldId="478"/>
        </pc:sldMkLst>
      </pc:sldChg>
      <pc:sldChg chg="add del">
        <pc:chgData name="Xuesu Xiao" userId="2da2dc19-76a6-42ca-a03e-a5becae5e7dc" providerId="ADAL" clId="{CE358A7D-04A9-3547-A192-F99433E0A911}" dt="2022-11-20T19:14:59.146" v="322" actId="2696"/>
        <pc:sldMkLst>
          <pc:docMk/>
          <pc:sldMk cId="2765027819" sldId="481"/>
        </pc:sldMkLst>
      </pc:sldChg>
      <pc:sldChg chg="add del">
        <pc:chgData name="Xuesu Xiao" userId="2da2dc19-76a6-42ca-a03e-a5becae5e7dc" providerId="ADAL" clId="{CE358A7D-04A9-3547-A192-F99433E0A911}" dt="2022-11-20T19:14:59.103" v="305" actId="2696"/>
        <pc:sldMkLst>
          <pc:docMk/>
          <pc:sldMk cId="3433061614" sldId="482"/>
        </pc:sldMkLst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411352036" sldId="483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411352036" sldId="483"/>
            <ac:spMk id="4" creationId="{28922542-D54E-C444-8916-2F27428F7B8E}"/>
          </ac:spMkLst>
        </pc:spChg>
      </pc:sldChg>
      <pc:sldChg chg="add del">
        <pc:chgData name="Xuesu Xiao" userId="2da2dc19-76a6-42ca-a03e-a5becae5e7dc" providerId="ADAL" clId="{CE358A7D-04A9-3547-A192-F99433E0A911}" dt="2022-11-20T19:19:45.174" v="508" actId="2696"/>
        <pc:sldMkLst>
          <pc:docMk/>
          <pc:sldMk cId="1135922349" sldId="484"/>
        </pc:sldMkLst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3420462796" sldId="485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420462796" sldId="485"/>
            <ac:spMk id="4" creationId="{CD1C40FC-0D2D-F740-88A8-D8010C35AC33}"/>
          </ac:spMkLst>
        </pc:spChg>
      </pc:sldChg>
      <pc:sldChg chg="delSp add addCm delCm">
        <pc:chgData name="Xuesu Xiao" userId="2da2dc19-76a6-42ca-a03e-a5becae5e7dc" providerId="ADAL" clId="{CE358A7D-04A9-3547-A192-F99433E0A911}" dt="2022-11-20T19:27:50.876" v="589"/>
        <pc:sldMkLst>
          <pc:docMk/>
          <pc:sldMk cId="1975274287" sldId="486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975274287" sldId="486"/>
            <ac:spMk id="4" creationId="{F678715C-5F9A-5943-B86D-F3226D278C9F}"/>
          </ac:spMkLst>
        </pc:spChg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3313120801" sldId="487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313120801" sldId="487"/>
            <ac:spMk id="4" creationId="{A226587A-597C-8D4B-87F0-14B476944543}"/>
          </ac:spMkLst>
        </pc:spChg>
        <pc:spChg chg="mod">
          <ac:chgData name="Xuesu Xiao" userId="2da2dc19-76a6-42ca-a03e-a5becae5e7dc" providerId="ADAL" clId="{CE358A7D-04A9-3547-A192-F99433E0A911}" dt="2022-11-20T19:21:30.379" v="534" actId="20577"/>
          <ac:spMkLst>
            <pc:docMk/>
            <pc:sldMk cId="3313120801" sldId="487"/>
            <ac:spMk id="6" creationId="{D40E63BB-7D33-8845-BEDF-56CD640A24D7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061807201" sldId="488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061807201" sldId="488"/>
            <ac:spMk id="4" creationId="{D5A19EE4-243E-6A4F-9D93-E9F4E9B8949A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884410047" sldId="489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884410047" sldId="489"/>
            <ac:spMk id="4" creationId="{A0D58004-7588-7446-909A-25DB8A9B0D56}"/>
          </ac:spMkLst>
        </pc:spChg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3936064507" sldId="490"/>
        </pc:sldMkLst>
        <pc:spChg chg="mod">
          <ac:chgData name="Xuesu Xiao" userId="2da2dc19-76a6-42ca-a03e-a5becae5e7dc" providerId="ADAL" clId="{CE358A7D-04A9-3547-A192-F99433E0A911}" dt="2022-11-20T19:15:00.665" v="383" actId="27636"/>
          <ac:spMkLst>
            <pc:docMk/>
            <pc:sldMk cId="3936064507" sldId="490"/>
            <ac:spMk id="3" creationId="{98C9A564-ACA9-AA4C-AA34-939F43A6A1C5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936064507" sldId="490"/>
            <ac:spMk id="4" creationId="{6C314635-7C35-5143-A965-D0B10B88F050}"/>
          </ac:spMkLst>
        </pc:spChg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1126553255" sldId="491"/>
        </pc:sldMkLst>
        <pc:spChg chg="mod">
          <ac:chgData name="Xuesu Xiao" userId="2da2dc19-76a6-42ca-a03e-a5becae5e7dc" providerId="ADAL" clId="{CE358A7D-04A9-3547-A192-F99433E0A911}" dt="2022-11-20T19:15:00.723" v="385" actId="27636"/>
          <ac:spMkLst>
            <pc:docMk/>
            <pc:sldMk cId="1126553255" sldId="491"/>
            <ac:spMk id="3" creationId="{98C9A564-ACA9-AA4C-AA34-939F43A6A1C5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126553255" sldId="491"/>
            <ac:spMk id="4" creationId="{6C314635-7C35-5143-A965-D0B10B88F050}"/>
          </ac:spMkLst>
        </pc:spChg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1034660587" sldId="492"/>
        </pc:sldMkLst>
        <pc:spChg chg="mod">
          <ac:chgData name="Xuesu Xiao" userId="2da2dc19-76a6-42ca-a03e-a5becae5e7dc" providerId="ADAL" clId="{CE358A7D-04A9-3547-A192-F99433E0A911}" dt="2022-11-20T19:15:00.688" v="384" actId="27636"/>
          <ac:spMkLst>
            <pc:docMk/>
            <pc:sldMk cId="1034660587" sldId="492"/>
            <ac:spMk id="3" creationId="{98C9A564-ACA9-AA4C-AA34-939F43A6A1C5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034660587" sldId="492"/>
            <ac:spMk id="4" creationId="{6C314635-7C35-5143-A965-D0B10B88F050}"/>
          </ac:spMkLst>
        </pc:spChg>
      </pc:sldChg>
      <pc:sldChg chg="addSp delSp modSp add mod">
        <pc:chgData name="Xuesu Xiao" userId="2da2dc19-76a6-42ca-a03e-a5becae5e7dc" providerId="ADAL" clId="{CE358A7D-04A9-3547-A192-F99433E0A911}" dt="2022-11-20T19:27:50.876" v="589"/>
        <pc:sldMkLst>
          <pc:docMk/>
          <pc:sldMk cId="1994307589" sldId="493"/>
        </pc:sldMkLst>
        <pc:spChg chg="del">
          <ac:chgData name="Xuesu Xiao" userId="2da2dc19-76a6-42ca-a03e-a5becae5e7dc" providerId="ADAL" clId="{CE358A7D-04A9-3547-A192-F99433E0A911}" dt="2022-11-20T19:15:59.859" v="422" actId="478"/>
          <ac:spMkLst>
            <pc:docMk/>
            <pc:sldMk cId="1994307589" sldId="493"/>
            <ac:spMk id="2" creationId="{D6704D03-494A-3044-A621-090AD8343E6F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994307589" sldId="493"/>
            <ac:spMk id="4" creationId="{3DD374B6-B0B7-284E-852B-D0E2F17EE5EE}"/>
          </ac:spMkLst>
        </pc:spChg>
        <pc:spChg chg="add del mod">
          <ac:chgData name="Xuesu Xiao" userId="2da2dc19-76a6-42ca-a03e-a5becae5e7dc" providerId="ADAL" clId="{CE358A7D-04A9-3547-A192-F99433E0A911}" dt="2022-11-20T19:16:01.444" v="423" actId="478"/>
          <ac:spMkLst>
            <pc:docMk/>
            <pc:sldMk cId="1994307589" sldId="493"/>
            <ac:spMk id="7" creationId="{4B0974F1-A81E-6E19-3EED-582FC3BB270B}"/>
          </ac:spMkLst>
        </pc:spChg>
        <pc:spChg chg="add mod">
          <ac:chgData name="Xuesu Xiao" userId="2da2dc19-76a6-42ca-a03e-a5becae5e7dc" providerId="ADAL" clId="{CE358A7D-04A9-3547-A192-F99433E0A911}" dt="2022-11-20T19:16:01.723" v="424"/>
          <ac:spMkLst>
            <pc:docMk/>
            <pc:sldMk cId="1994307589" sldId="493"/>
            <ac:spMk id="8" creationId="{EB9C1FAC-4AAF-D29F-089A-E5A92CAE5A42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864152492" sldId="494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864152492" sldId="494"/>
            <ac:spMk id="4" creationId="{371D8C08-64C3-A240-9006-D1162604DA42}"/>
          </ac:spMkLst>
        </pc:spChg>
      </pc:sldChg>
      <pc:sldChg chg="add del">
        <pc:chgData name="Xuesu Xiao" userId="2da2dc19-76a6-42ca-a03e-a5becae5e7dc" providerId="ADAL" clId="{CE358A7D-04A9-3547-A192-F99433E0A911}" dt="2022-11-20T19:14:58.962" v="254" actId="2696"/>
        <pc:sldMkLst>
          <pc:docMk/>
          <pc:sldMk cId="3805546700" sldId="613"/>
        </pc:sldMkLst>
      </pc:sldChg>
      <pc:sldChg chg="add del">
        <pc:chgData name="Xuesu Xiao" userId="2da2dc19-76a6-42ca-a03e-a5becae5e7dc" providerId="ADAL" clId="{CE358A7D-04A9-3547-A192-F99433E0A911}" dt="2022-11-20T19:14:59.280" v="373" actId="2696"/>
        <pc:sldMkLst>
          <pc:docMk/>
          <pc:sldMk cId="4096821238" sldId="614"/>
        </pc:sldMkLst>
      </pc:sldChg>
      <pc:sldChg chg="add del">
        <pc:chgData name="Xuesu Xiao" userId="2da2dc19-76a6-42ca-a03e-a5becae5e7dc" providerId="ADAL" clId="{CE358A7D-04A9-3547-A192-F99433E0A911}" dt="2022-11-20T19:14:59.126" v="315" actId="2696"/>
        <pc:sldMkLst>
          <pc:docMk/>
          <pc:sldMk cId="3072062290" sldId="615"/>
        </pc:sldMkLst>
      </pc:sldChg>
      <pc:sldChg chg="modSp add del">
        <pc:chgData name="Xuesu Xiao" userId="2da2dc19-76a6-42ca-a03e-a5becae5e7dc" providerId="ADAL" clId="{CE358A7D-04A9-3547-A192-F99433E0A911}" dt="2022-11-20T19:19:27.828" v="499" actId="2696"/>
        <pc:sldMkLst>
          <pc:docMk/>
          <pc:sldMk cId="111911868" sldId="616"/>
        </pc:sldMkLst>
        <pc:picChg chg="mod">
          <ac:chgData name="Xuesu Xiao" userId="2da2dc19-76a6-42ca-a03e-a5becae5e7dc" providerId="ADAL" clId="{CE358A7D-04A9-3547-A192-F99433E0A911}" dt="2022-11-20T19:17:41.263" v="457" actId="1076"/>
          <ac:picMkLst>
            <pc:docMk/>
            <pc:sldMk cId="111911868" sldId="616"/>
            <ac:picMk id="5122" creationId="{3F93EF92-5D5C-EA4E-81B2-4D3525B592FF}"/>
          </ac:picMkLst>
        </pc:picChg>
      </pc:sldChg>
      <pc:sldChg chg="add del">
        <pc:chgData name="Xuesu Xiao" userId="2da2dc19-76a6-42ca-a03e-a5becae5e7dc" providerId="ADAL" clId="{CE358A7D-04A9-3547-A192-F99433E0A911}" dt="2022-11-20T19:14:59.173" v="328" actId="2696"/>
        <pc:sldMkLst>
          <pc:docMk/>
          <pc:sldMk cId="2831342619" sldId="617"/>
        </pc:sldMkLst>
      </pc:sldChg>
      <pc:sldChg chg="add del">
        <pc:chgData name="Xuesu Xiao" userId="2da2dc19-76a6-42ca-a03e-a5becae5e7dc" providerId="ADAL" clId="{CE358A7D-04A9-3547-A192-F99433E0A911}" dt="2022-11-20T19:14:59.198" v="341" actId="2696"/>
        <pc:sldMkLst>
          <pc:docMk/>
          <pc:sldMk cId="939098931" sldId="618"/>
        </pc:sldMkLst>
      </pc:sldChg>
      <pc:sldChg chg="add del">
        <pc:chgData name="Xuesu Xiao" userId="2da2dc19-76a6-42ca-a03e-a5becae5e7dc" providerId="ADAL" clId="{CE358A7D-04A9-3547-A192-F99433E0A911}" dt="2022-11-20T19:14:59.139" v="319" actId="2696"/>
        <pc:sldMkLst>
          <pc:docMk/>
          <pc:sldMk cId="3051631924" sldId="619"/>
        </pc:sldMkLst>
      </pc:sldChg>
      <pc:sldChg chg="add del">
        <pc:chgData name="Xuesu Xiao" userId="2da2dc19-76a6-42ca-a03e-a5becae5e7dc" providerId="ADAL" clId="{CE358A7D-04A9-3547-A192-F99433E0A911}" dt="2022-11-20T19:14:59.059" v="285" actId="2696"/>
        <pc:sldMkLst>
          <pc:docMk/>
          <pc:sldMk cId="1189309044" sldId="620"/>
        </pc:sldMkLst>
      </pc:sldChg>
      <pc:sldChg chg="add del">
        <pc:chgData name="Xuesu Xiao" userId="2da2dc19-76a6-42ca-a03e-a5becae5e7dc" providerId="ADAL" clId="{CE358A7D-04A9-3547-A192-F99433E0A911}" dt="2022-11-20T19:14:59.308" v="374" actId="2696"/>
        <pc:sldMkLst>
          <pc:docMk/>
          <pc:sldMk cId="1923920752" sldId="621"/>
        </pc:sldMkLst>
      </pc:sldChg>
      <pc:sldChg chg="add del">
        <pc:chgData name="Xuesu Xiao" userId="2da2dc19-76a6-42ca-a03e-a5becae5e7dc" providerId="ADAL" clId="{CE358A7D-04A9-3547-A192-F99433E0A911}" dt="2022-11-20T19:14:59.203" v="342" actId="2696"/>
        <pc:sldMkLst>
          <pc:docMk/>
          <pc:sldMk cId="3562184702" sldId="622"/>
        </pc:sldMkLst>
      </pc:sldChg>
      <pc:sldChg chg="add del">
        <pc:chgData name="Xuesu Xiao" userId="2da2dc19-76a6-42ca-a03e-a5becae5e7dc" providerId="ADAL" clId="{CE358A7D-04A9-3547-A192-F99433E0A911}" dt="2022-11-20T19:14:59.109" v="308" actId="2696"/>
        <pc:sldMkLst>
          <pc:docMk/>
          <pc:sldMk cId="3799343790" sldId="623"/>
        </pc:sldMkLst>
      </pc:sldChg>
      <pc:sldChg chg="add del">
        <pc:chgData name="Xuesu Xiao" userId="2da2dc19-76a6-42ca-a03e-a5becae5e7dc" providerId="ADAL" clId="{CE358A7D-04A9-3547-A192-F99433E0A911}" dt="2022-11-20T19:14:59.238" v="354" actId="2696"/>
        <pc:sldMkLst>
          <pc:docMk/>
          <pc:sldMk cId="4058070985" sldId="624"/>
        </pc:sldMkLst>
      </pc:sldChg>
      <pc:sldChg chg="add del">
        <pc:chgData name="Xuesu Xiao" userId="2da2dc19-76a6-42ca-a03e-a5becae5e7dc" providerId="ADAL" clId="{CE358A7D-04A9-3547-A192-F99433E0A911}" dt="2022-11-20T19:14:59.138" v="318" actId="2696"/>
        <pc:sldMkLst>
          <pc:docMk/>
          <pc:sldMk cId="172882100" sldId="625"/>
        </pc:sldMkLst>
      </pc:sldChg>
      <pc:sldChg chg="add del">
        <pc:chgData name="Xuesu Xiao" userId="2da2dc19-76a6-42ca-a03e-a5becae5e7dc" providerId="ADAL" clId="{CE358A7D-04A9-3547-A192-F99433E0A911}" dt="2022-11-20T19:14:59.153" v="325" actId="2696"/>
        <pc:sldMkLst>
          <pc:docMk/>
          <pc:sldMk cId="3141061994" sldId="626"/>
        </pc:sldMkLst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1702547729" sldId="627"/>
        </pc:sldMkLst>
        <pc:spChg chg="mod">
          <ac:chgData name="Xuesu Xiao" userId="2da2dc19-76a6-42ca-a03e-a5becae5e7dc" providerId="ADAL" clId="{CE358A7D-04A9-3547-A192-F99433E0A911}" dt="2022-11-20T19:20:25.585" v="518" actId="27636"/>
          <ac:spMkLst>
            <pc:docMk/>
            <pc:sldMk cId="1702547729" sldId="627"/>
            <ac:spMk id="3" creationId="{E1FADD85-9BE4-F94A-B7DB-087D6381F107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702547729" sldId="627"/>
            <ac:spMk id="4" creationId="{9597E822-76ED-4E42-BA6C-CF887441FEBA}"/>
          </ac:spMkLst>
        </pc:spChg>
      </pc:sldChg>
      <pc:sldChg chg="add del">
        <pc:chgData name="Xuesu Xiao" userId="2da2dc19-76a6-42ca-a03e-a5becae5e7dc" providerId="ADAL" clId="{CE358A7D-04A9-3547-A192-F99433E0A911}" dt="2022-11-20T19:14:59.002" v="267" actId="2696"/>
        <pc:sldMkLst>
          <pc:docMk/>
          <pc:sldMk cId="4029288095" sldId="628"/>
        </pc:sldMkLst>
      </pc:sldChg>
      <pc:sldChg chg="add del">
        <pc:chgData name="Xuesu Xiao" userId="2da2dc19-76a6-42ca-a03e-a5becae5e7dc" providerId="ADAL" clId="{CE358A7D-04A9-3547-A192-F99433E0A911}" dt="2022-11-20T19:14:59.190" v="337" actId="2696"/>
        <pc:sldMkLst>
          <pc:docMk/>
          <pc:sldMk cId="744926223" sldId="629"/>
        </pc:sldMkLst>
      </pc:sldChg>
      <pc:sldChg chg="add del">
        <pc:chgData name="Xuesu Xiao" userId="2da2dc19-76a6-42ca-a03e-a5becae5e7dc" providerId="ADAL" clId="{CE358A7D-04A9-3547-A192-F99433E0A911}" dt="2022-11-20T19:14:59.334" v="377" actId="2696"/>
        <pc:sldMkLst>
          <pc:docMk/>
          <pc:sldMk cId="3248848195" sldId="630"/>
        </pc:sldMkLst>
      </pc:sldChg>
      <pc:sldChg chg="add del">
        <pc:chgData name="Xuesu Xiao" userId="2da2dc19-76a6-42ca-a03e-a5becae5e7dc" providerId="ADAL" clId="{CE358A7D-04A9-3547-A192-F99433E0A911}" dt="2022-11-20T19:14:59.193" v="339" actId="2696"/>
        <pc:sldMkLst>
          <pc:docMk/>
          <pc:sldMk cId="2446115223" sldId="631"/>
        </pc:sldMkLst>
      </pc:sldChg>
      <pc:sldChg chg="add del">
        <pc:chgData name="Xuesu Xiao" userId="2da2dc19-76a6-42ca-a03e-a5becae5e7dc" providerId="ADAL" clId="{CE358A7D-04A9-3547-A192-F99433E0A911}" dt="2022-11-20T19:14:59.145" v="321" actId="2696"/>
        <pc:sldMkLst>
          <pc:docMk/>
          <pc:sldMk cId="4203277004" sldId="632"/>
        </pc:sldMkLst>
      </pc:sldChg>
      <pc:sldChg chg="add del">
        <pc:chgData name="Xuesu Xiao" userId="2da2dc19-76a6-42ca-a03e-a5becae5e7dc" providerId="ADAL" clId="{CE358A7D-04A9-3547-A192-F99433E0A911}" dt="2022-11-20T19:14:58.969" v="259" actId="2696"/>
        <pc:sldMkLst>
          <pc:docMk/>
          <pc:sldMk cId="2572297990" sldId="633"/>
        </pc:sldMkLst>
      </pc:sldChg>
      <pc:sldChg chg="add del">
        <pc:chgData name="Xuesu Xiao" userId="2da2dc19-76a6-42ca-a03e-a5becae5e7dc" providerId="ADAL" clId="{CE358A7D-04A9-3547-A192-F99433E0A911}" dt="2022-11-20T19:14:59.132" v="316" actId="2696"/>
        <pc:sldMkLst>
          <pc:docMk/>
          <pc:sldMk cId="3135155243" sldId="634"/>
        </pc:sldMkLst>
      </pc:sldChg>
      <pc:sldChg chg="add del">
        <pc:chgData name="Xuesu Xiao" userId="2da2dc19-76a6-42ca-a03e-a5becae5e7dc" providerId="ADAL" clId="{CE358A7D-04A9-3547-A192-F99433E0A911}" dt="2022-11-20T19:14:58.983" v="263" actId="2696"/>
        <pc:sldMkLst>
          <pc:docMk/>
          <pc:sldMk cId="3648327769" sldId="635"/>
        </pc:sldMkLst>
      </pc:sldChg>
      <pc:sldChg chg="add del">
        <pc:chgData name="Xuesu Xiao" userId="2da2dc19-76a6-42ca-a03e-a5becae5e7dc" providerId="ADAL" clId="{CE358A7D-04A9-3547-A192-F99433E0A911}" dt="2022-11-20T19:14:59.233" v="353" actId="2696"/>
        <pc:sldMkLst>
          <pc:docMk/>
          <pc:sldMk cId="906815586" sldId="636"/>
        </pc:sldMkLst>
      </pc:sldChg>
      <pc:sldChg chg="add del">
        <pc:chgData name="Xuesu Xiao" userId="2da2dc19-76a6-42ca-a03e-a5becae5e7dc" providerId="ADAL" clId="{CE358A7D-04A9-3547-A192-F99433E0A911}" dt="2022-11-20T19:14:59.096" v="302" actId="2696"/>
        <pc:sldMkLst>
          <pc:docMk/>
          <pc:sldMk cId="426988413" sldId="637"/>
        </pc:sldMkLst>
      </pc:sldChg>
      <pc:sldChg chg="add del">
        <pc:chgData name="Xuesu Xiao" userId="2da2dc19-76a6-42ca-a03e-a5becae5e7dc" providerId="ADAL" clId="{CE358A7D-04A9-3547-A192-F99433E0A911}" dt="2022-11-20T19:14:59.111" v="310" actId="2696"/>
        <pc:sldMkLst>
          <pc:docMk/>
          <pc:sldMk cId="1140739501" sldId="638"/>
        </pc:sldMkLst>
      </pc:sldChg>
      <pc:sldChg chg="add del">
        <pc:chgData name="Xuesu Xiao" userId="2da2dc19-76a6-42ca-a03e-a5becae5e7dc" providerId="ADAL" clId="{CE358A7D-04A9-3547-A192-F99433E0A911}" dt="2022-11-20T19:14:59.175" v="331" actId="2696"/>
        <pc:sldMkLst>
          <pc:docMk/>
          <pc:sldMk cId="4112913756" sldId="639"/>
        </pc:sldMkLst>
      </pc:sldChg>
      <pc:sldChg chg="add del">
        <pc:chgData name="Xuesu Xiao" userId="2da2dc19-76a6-42ca-a03e-a5becae5e7dc" providerId="ADAL" clId="{CE358A7D-04A9-3547-A192-F99433E0A911}" dt="2022-11-20T19:14:59.221" v="348" actId="2696"/>
        <pc:sldMkLst>
          <pc:docMk/>
          <pc:sldMk cId="1725066753" sldId="640"/>
        </pc:sldMkLst>
      </pc:sldChg>
      <pc:sldChg chg="add del">
        <pc:chgData name="Xuesu Xiao" userId="2da2dc19-76a6-42ca-a03e-a5becae5e7dc" providerId="ADAL" clId="{CE358A7D-04A9-3547-A192-F99433E0A911}" dt="2022-11-20T19:14:59.074" v="292" actId="2696"/>
        <pc:sldMkLst>
          <pc:docMk/>
          <pc:sldMk cId="2736524853" sldId="641"/>
        </pc:sldMkLst>
      </pc:sldChg>
      <pc:sldChg chg="add del">
        <pc:chgData name="Xuesu Xiao" userId="2da2dc19-76a6-42ca-a03e-a5becae5e7dc" providerId="ADAL" clId="{CE358A7D-04A9-3547-A192-F99433E0A911}" dt="2022-11-20T19:14:59.072" v="290" actId="2696"/>
        <pc:sldMkLst>
          <pc:docMk/>
          <pc:sldMk cId="2711753900" sldId="642"/>
        </pc:sldMkLst>
      </pc:sldChg>
      <pc:sldChg chg="add del">
        <pc:chgData name="Xuesu Xiao" userId="2da2dc19-76a6-42ca-a03e-a5becae5e7dc" providerId="ADAL" clId="{CE358A7D-04A9-3547-A192-F99433E0A911}" dt="2022-11-20T19:14:59.088" v="299" actId="2696"/>
        <pc:sldMkLst>
          <pc:docMk/>
          <pc:sldMk cId="253980802" sldId="643"/>
        </pc:sldMkLst>
      </pc:sldChg>
      <pc:sldChg chg="add del">
        <pc:chgData name="Xuesu Xiao" userId="2da2dc19-76a6-42ca-a03e-a5becae5e7dc" providerId="ADAL" clId="{CE358A7D-04A9-3547-A192-F99433E0A911}" dt="2022-11-20T19:14:59.335" v="378" actId="2696"/>
        <pc:sldMkLst>
          <pc:docMk/>
          <pc:sldMk cId="1918806180" sldId="644"/>
        </pc:sldMkLst>
      </pc:sldChg>
      <pc:sldChg chg="add del">
        <pc:chgData name="Xuesu Xiao" userId="2da2dc19-76a6-42ca-a03e-a5becae5e7dc" providerId="ADAL" clId="{CE358A7D-04A9-3547-A192-F99433E0A911}" dt="2022-11-20T19:14:59.112" v="311" actId="2696"/>
        <pc:sldMkLst>
          <pc:docMk/>
          <pc:sldMk cId="3792914928" sldId="645"/>
        </pc:sldMkLst>
      </pc:sldChg>
      <pc:sldChg chg="add del">
        <pc:chgData name="Xuesu Xiao" userId="2da2dc19-76a6-42ca-a03e-a5becae5e7dc" providerId="ADAL" clId="{CE358A7D-04A9-3547-A192-F99433E0A911}" dt="2022-11-20T19:14:59.274" v="369" actId="2696"/>
        <pc:sldMkLst>
          <pc:docMk/>
          <pc:sldMk cId="3310975985" sldId="646"/>
        </pc:sldMkLst>
      </pc:sldChg>
      <pc:sldChg chg="add del">
        <pc:chgData name="Xuesu Xiao" userId="2da2dc19-76a6-42ca-a03e-a5becae5e7dc" providerId="ADAL" clId="{CE358A7D-04A9-3547-A192-F99433E0A911}" dt="2022-11-20T19:14:59.274" v="368" actId="2696"/>
        <pc:sldMkLst>
          <pc:docMk/>
          <pc:sldMk cId="4090176085" sldId="647"/>
        </pc:sldMkLst>
      </pc:sldChg>
      <pc:sldChg chg="add del">
        <pc:chgData name="Xuesu Xiao" userId="2da2dc19-76a6-42ca-a03e-a5becae5e7dc" providerId="ADAL" clId="{CE358A7D-04A9-3547-A192-F99433E0A911}" dt="2022-11-20T19:14:59.069" v="288" actId="2696"/>
        <pc:sldMkLst>
          <pc:docMk/>
          <pc:sldMk cId="863311158" sldId="648"/>
        </pc:sldMkLst>
      </pc:sldChg>
      <pc:sldChg chg="add del">
        <pc:chgData name="Xuesu Xiao" userId="2da2dc19-76a6-42ca-a03e-a5becae5e7dc" providerId="ADAL" clId="{CE358A7D-04A9-3547-A192-F99433E0A911}" dt="2022-11-20T19:14:59.089" v="300" actId="2696"/>
        <pc:sldMkLst>
          <pc:docMk/>
          <pc:sldMk cId="4041288929" sldId="649"/>
        </pc:sldMkLst>
      </pc:sldChg>
      <pc:sldChg chg="add del">
        <pc:chgData name="Xuesu Xiao" userId="2da2dc19-76a6-42ca-a03e-a5becae5e7dc" providerId="ADAL" clId="{CE358A7D-04A9-3547-A192-F99433E0A911}" dt="2022-11-20T19:14:59.275" v="370" actId="2696"/>
        <pc:sldMkLst>
          <pc:docMk/>
          <pc:sldMk cId="565004967" sldId="650"/>
        </pc:sldMkLst>
      </pc:sldChg>
      <pc:sldChg chg="add del">
        <pc:chgData name="Xuesu Xiao" userId="2da2dc19-76a6-42ca-a03e-a5becae5e7dc" providerId="ADAL" clId="{CE358A7D-04A9-3547-A192-F99433E0A911}" dt="2022-11-20T19:14:59.181" v="333" actId="2696"/>
        <pc:sldMkLst>
          <pc:docMk/>
          <pc:sldMk cId="2864989505" sldId="651"/>
        </pc:sldMkLst>
      </pc:sldChg>
      <pc:sldChg chg="add del">
        <pc:chgData name="Xuesu Xiao" userId="2da2dc19-76a6-42ca-a03e-a5becae5e7dc" providerId="ADAL" clId="{CE358A7D-04A9-3547-A192-F99433E0A911}" dt="2022-11-20T19:14:59.087" v="298" actId="2696"/>
        <pc:sldMkLst>
          <pc:docMk/>
          <pc:sldMk cId="789238471" sldId="652"/>
        </pc:sldMkLst>
      </pc:sldChg>
      <pc:sldChg chg="add del">
        <pc:chgData name="Xuesu Xiao" userId="2da2dc19-76a6-42ca-a03e-a5becae5e7dc" providerId="ADAL" clId="{CE358A7D-04A9-3547-A192-F99433E0A911}" dt="2022-11-20T19:14:59.048" v="283" actId="2696"/>
        <pc:sldMkLst>
          <pc:docMk/>
          <pc:sldMk cId="585434116" sldId="653"/>
        </pc:sldMkLst>
      </pc:sldChg>
      <pc:sldChg chg="add del">
        <pc:chgData name="Xuesu Xiao" userId="2da2dc19-76a6-42ca-a03e-a5becae5e7dc" providerId="ADAL" clId="{CE358A7D-04A9-3547-A192-F99433E0A911}" dt="2022-11-20T19:14:59.073" v="291" actId="2696"/>
        <pc:sldMkLst>
          <pc:docMk/>
          <pc:sldMk cId="3881577655" sldId="654"/>
        </pc:sldMkLst>
      </pc:sldChg>
      <pc:sldChg chg="add del">
        <pc:chgData name="Xuesu Xiao" userId="2da2dc19-76a6-42ca-a03e-a5becae5e7dc" providerId="ADAL" clId="{CE358A7D-04A9-3547-A192-F99433E0A911}" dt="2022-11-20T19:14:59.337" v="379" actId="2696"/>
        <pc:sldMkLst>
          <pc:docMk/>
          <pc:sldMk cId="3697351964" sldId="655"/>
        </pc:sldMkLst>
      </pc:sldChg>
      <pc:sldChg chg="add del">
        <pc:chgData name="Xuesu Xiao" userId="2da2dc19-76a6-42ca-a03e-a5becae5e7dc" providerId="ADAL" clId="{CE358A7D-04A9-3547-A192-F99433E0A911}" dt="2022-11-20T19:14:59.172" v="327" actId="2696"/>
        <pc:sldMkLst>
          <pc:docMk/>
          <pc:sldMk cId="1369910021" sldId="657"/>
        </pc:sldMkLst>
      </pc:sldChg>
      <pc:sldChg chg="add del">
        <pc:chgData name="Xuesu Xiao" userId="2da2dc19-76a6-42ca-a03e-a5becae5e7dc" providerId="ADAL" clId="{CE358A7D-04A9-3547-A192-F99433E0A911}" dt="2022-11-20T19:14:59.213" v="344" actId="2696"/>
        <pc:sldMkLst>
          <pc:docMk/>
          <pc:sldMk cId="3247644664" sldId="658"/>
        </pc:sldMkLst>
      </pc:sldChg>
      <pc:sldChg chg="add del">
        <pc:chgData name="Xuesu Xiao" userId="2da2dc19-76a6-42ca-a03e-a5becae5e7dc" providerId="ADAL" clId="{CE358A7D-04A9-3547-A192-F99433E0A911}" dt="2022-11-20T19:14:59.017" v="272" actId="2696"/>
        <pc:sldMkLst>
          <pc:docMk/>
          <pc:sldMk cId="3256989860" sldId="660"/>
        </pc:sldMkLst>
      </pc:sldChg>
      <pc:sldChg chg="add del">
        <pc:chgData name="Xuesu Xiao" userId="2da2dc19-76a6-42ca-a03e-a5becae5e7dc" providerId="ADAL" clId="{CE358A7D-04A9-3547-A192-F99433E0A911}" dt="2022-11-20T19:14:59.273" v="367" actId="2696"/>
        <pc:sldMkLst>
          <pc:docMk/>
          <pc:sldMk cId="1054131421" sldId="661"/>
        </pc:sldMkLst>
      </pc:sldChg>
      <pc:sldChg chg="add del">
        <pc:chgData name="Xuesu Xiao" userId="2da2dc19-76a6-42ca-a03e-a5becae5e7dc" providerId="ADAL" clId="{CE358A7D-04A9-3547-A192-F99433E0A911}" dt="2022-11-20T19:14:59.272" v="365" actId="2696"/>
        <pc:sldMkLst>
          <pc:docMk/>
          <pc:sldMk cId="280008542" sldId="662"/>
        </pc:sldMkLst>
      </pc:sldChg>
      <pc:sldChg chg="add del">
        <pc:chgData name="Xuesu Xiao" userId="2da2dc19-76a6-42ca-a03e-a5becae5e7dc" providerId="ADAL" clId="{CE358A7D-04A9-3547-A192-F99433E0A911}" dt="2022-11-20T19:14:59.271" v="363" actId="2696"/>
        <pc:sldMkLst>
          <pc:docMk/>
          <pc:sldMk cId="2784481382" sldId="663"/>
        </pc:sldMkLst>
      </pc:sldChg>
      <pc:sldChg chg="add del">
        <pc:chgData name="Xuesu Xiao" userId="2da2dc19-76a6-42ca-a03e-a5becae5e7dc" providerId="ADAL" clId="{CE358A7D-04A9-3547-A192-F99433E0A911}" dt="2022-11-20T19:14:59.021" v="274" actId="2696"/>
        <pc:sldMkLst>
          <pc:docMk/>
          <pc:sldMk cId="2941664693" sldId="664"/>
        </pc:sldMkLst>
      </pc:sldChg>
      <pc:sldChg chg="add del">
        <pc:chgData name="Xuesu Xiao" userId="2da2dc19-76a6-42ca-a03e-a5becae5e7dc" providerId="ADAL" clId="{CE358A7D-04A9-3547-A192-F99433E0A911}" dt="2022-11-20T19:14:59.055" v="284" actId="2696"/>
        <pc:sldMkLst>
          <pc:docMk/>
          <pc:sldMk cId="3921026502" sldId="665"/>
        </pc:sldMkLst>
      </pc:sldChg>
      <pc:sldChg chg="add del">
        <pc:chgData name="Xuesu Xiao" userId="2da2dc19-76a6-42ca-a03e-a5becae5e7dc" providerId="ADAL" clId="{CE358A7D-04A9-3547-A192-F99433E0A911}" dt="2022-11-20T19:14:59.118" v="313" actId="2696"/>
        <pc:sldMkLst>
          <pc:docMk/>
          <pc:sldMk cId="1365345660" sldId="666"/>
        </pc:sldMkLst>
      </pc:sldChg>
      <pc:sldChg chg="add del">
        <pc:chgData name="Xuesu Xiao" userId="2da2dc19-76a6-42ca-a03e-a5becae5e7dc" providerId="ADAL" clId="{CE358A7D-04A9-3547-A192-F99433E0A911}" dt="2022-11-20T19:14:59.067" v="286" actId="2696"/>
        <pc:sldMkLst>
          <pc:docMk/>
          <pc:sldMk cId="1736542653" sldId="667"/>
        </pc:sldMkLst>
      </pc:sldChg>
      <pc:sldChg chg="add del">
        <pc:chgData name="Xuesu Xiao" userId="2da2dc19-76a6-42ca-a03e-a5becae5e7dc" providerId="ADAL" clId="{CE358A7D-04A9-3547-A192-F99433E0A911}" dt="2022-11-20T19:14:59.145" v="320" actId="2696"/>
        <pc:sldMkLst>
          <pc:docMk/>
          <pc:sldMk cId="2750566234" sldId="668"/>
        </pc:sldMkLst>
      </pc:sldChg>
      <pc:sldChg chg="add del">
        <pc:chgData name="Xuesu Xiao" userId="2da2dc19-76a6-42ca-a03e-a5becae5e7dc" providerId="ADAL" clId="{CE358A7D-04A9-3547-A192-F99433E0A911}" dt="2022-11-20T19:14:59.047" v="282" actId="2696"/>
        <pc:sldMkLst>
          <pc:docMk/>
          <pc:sldMk cId="1166488966" sldId="669"/>
        </pc:sldMkLst>
      </pc:sldChg>
      <pc:sldChg chg="add del">
        <pc:chgData name="Xuesu Xiao" userId="2da2dc19-76a6-42ca-a03e-a5becae5e7dc" providerId="ADAL" clId="{CE358A7D-04A9-3547-A192-F99433E0A911}" dt="2022-11-20T19:23:41.431" v="568" actId="2696"/>
        <pc:sldMkLst>
          <pc:docMk/>
          <pc:sldMk cId="396343524" sldId="670"/>
        </pc:sldMkLst>
      </pc:sldChg>
      <pc:sldChg chg="add del">
        <pc:chgData name="Xuesu Xiao" userId="2da2dc19-76a6-42ca-a03e-a5becae5e7dc" providerId="ADAL" clId="{CE358A7D-04A9-3547-A192-F99433E0A911}" dt="2022-11-20T19:19:44.196" v="507" actId="2696"/>
        <pc:sldMkLst>
          <pc:docMk/>
          <pc:sldMk cId="1544134252" sldId="672"/>
        </pc:sldMkLst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901581328" sldId="673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901581328" sldId="673"/>
            <ac:spMk id="4" creationId="{26E2F4BF-06BB-D042-9DBE-28BB43DEF7EF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074986205" sldId="674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074986205" sldId="674"/>
            <ac:spMk id="4" creationId="{CA163E46-C2C8-D24B-B89B-57470F458604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4005681541" sldId="675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4005681541" sldId="675"/>
            <ac:spMk id="4" creationId="{E3AB3977-2B59-3942-B794-37569FC244A3}"/>
          </ac:spMkLst>
        </pc:spChg>
      </pc:sldChg>
      <pc:sldChg chg="delSp add mod">
        <pc:chgData name="Xuesu Xiao" userId="2da2dc19-76a6-42ca-a03e-a5becae5e7dc" providerId="ADAL" clId="{CE358A7D-04A9-3547-A192-F99433E0A911}" dt="2022-11-20T19:27:50.876" v="589"/>
        <pc:sldMkLst>
          <pc:docMk/>
          <pc:sldMk cId="3045138211" sldId="676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045138211" sldId="676"/>
            <ac:spMk id="4" creationId="{47E75F32-723B-C04B-B80B-8275EB7E8A91}"/>
          </ac:spMkLst>
        </pc:spChg>
        <pc:spChg chg="del">
          <ac:chgData name="Xuesu Xiao" userId="2da2dc19-76a6-42ca-a03e-a5becae5e7dc" providerId="ADAL" clId="{CE358A7D-04A9-3547-A192-F99433E0A911}" dt="2022-11-20T19:25:21.534" v="578" actId="478"/>
          <ac:spMkLst>
            <pc:docMk/>
            <pc:sldMk cId="3045138211" sldId="676"/>
            <ac:spMk id="7" creationId="{9B16F9A6-C9FA-F643-8EF3-C0DEC98BDDB6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3293502830" sldId="677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293502830" sldId="677"/>
            <ac:spMk id="4" creationId="{26E2F4BF-06BB-D042-9DBE-28BB43DEF7EF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861908746" sldId="678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861908746" sldId="678"/>
            <ac:spMk id="4" creationId="{26E2F4BF-06BB-D042-9DBE-28BB43DEF7EF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57063765" sldId="679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57063765" sldId="679"/>
            <ac:spMk id="4" creationId="{CA163E46-C2C8-D24B-B89B-57470F458604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3143352709" sldId="680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143352709" sldId="680"/>
            <ac:spMk id="4" creationId="{CA163E46-C2C8-D24B-B89B-57470F458604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079514490" sldId="681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079514490" sldId="681"/>
            <ac:spMk id="4" creationId="{CA163E46-C2C8-D24B-B89B-57470F458604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479522915" sldId="682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479522915" sldId="682"/>
            <ac:spMk id="4" creationId="{CA163E46-C2C8-D24B-B89B-57470F458604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750949123" sldId="683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750949123" sldId="683"/>
            <ac:spMk id="4" creationId="{CA163E46-C2C8-D24B-B89B-57470F458604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311167273" sldId="684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11167273" sldId="684"/>
            <ac:spMk id="4" creationId="{CA163E46-C2C8-D24B-B89B-57470F458604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4186293498" sldId="686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4186293498" sldId="686"/>
            <ac:spMk id="4" creationId="{CA163E46-C2C8-D24B-B89B-57470F458604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4137279978" sldId="687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4137279978" sldId="687"/>
            <ac:spMk id="4" creationId="{CA163E46-C2C8-D24B-B89B-57470F458604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625197749" sldId="688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625197749" sldId="688"/>
            <ac:spMk id="4" creationId="{CA163E46-C2C8-D24B-B89B-57470F458604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770796229" sldId="689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770796229" sldId="689"/>
            <ac:spMk id="4" creationId="{CA163E46-C2C8-D24B-B89B-57470F458604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401440274" sldId="690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401440274" sldId="690"/>
            <ac:spMk id="4" creationId="{BA2A2243-72FD-414B-8771-5A307A7754A0}"/>
          </ac:spMkLst>
        </pc:spChg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143931063" sldId="691"/>
        </pc:sldMkLst>
        <pc:spChg chg="mod">
          <ac:chgData name="Xuesu Xiao" userId="2da2dc19-76a6-42ca-a03e-a5becae5e7dc" providerId="ADAL" clId="{CE358A7D-04A9-3547-A192-F99433E0A911}" dt="2022-11-20T19:23:56.774" v="576" actId="27636"/>
          <ac:spMkLst>
            <pc:docMk/>
            <pc:sldMk cId="143931063" sldId="691"/>
            <ac:spMk id="3" creationId="{C8AFF20C-9007-464C-AB9F-F8AD40E3A23E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43931063" sldId="691"/>
            <ac:spMk id="4" creationId="{387F750C-606C-5A4A-854D-3224DF080980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086382441" sldId="692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086382441" sldId="692"/>
            <ac:spMk id="4" creationId="{E3AB3977-2B59-3942-B794-37569FC244A3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3207881017" sldId="693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207881017" sldId="693"/>
            <ac:spMk id="4" creationId="{BDE9B9CD-D6BF-FC41-8035-E98687185286}"/>
          </ac:spMkLst>
        </pc:spChg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1716725948" sldId="696"/>
        </pc:sldMkLst>
        <pc:spChg chg="mod">
          <ac:chgData name="Xuesu Xiao" userId="2da2dc19-76a6-42ca-a03e-a5becae5e7dc" providerId="ADAL" clId="{CE358A7D-04A9-3547-A192-F99433E0A911}" dt="2022-11-20T19:23:56.704" v="574" actId="27636"/>
          <ac:spMkLst>
            <pc:docMk/>
            <pc:sldMk cId="1716725948" sldId="696"/>
            <ac:spMk id="3" creationId="{5B3D894F-864D-6947-9BEB-82A9AF3BD05C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716725948" sldId="696"/>
            <ac:spMk id="4" creationId="{BDE9B9CD-D6BF-FC41-8035-E98687185286}"/>
          </ac:spMkLst>
        </pc:spChg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1447299992" sldId="697"/>
        </pc:sldMkLst>
        <pc:spChg chg="mod">
          <ac:chgData name="Xuesu Xiao" userId="2da2dc19-76a6-42ca-a03e-a5becae5e7dc" providerId="ADAL" clId="{CE358A7D-04A9-3547-A192-F99433E0A911}" dt="2022-11-20T19:23:56.745" v="575" actId="27636"/>
          <ac:spMkLst>
            <pc:docMk/>
            <pc:sldMk cId="1447299992" sldId="697"/>
            <ac:spMk id="3" creationId="{5B3D894F-864D-6947-9BEB-82A9AF3BD05C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447299992" sldId="697"/>
            <ac:spMk id="4" creationId="{BDE9B9CD-D6BF-FC41-8035-E98687185286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172507960" sldId="698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172507960" sldId="698"/>
            <ac:spMk id="4" creationId="{4A5703B1-1668-3A46-A5A0-FFC00BF71F03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593449527" sldId="699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593449527" sldId="699"/>
            <ac:spMk id="4" creationId="{1FFDB81A-C344-7F43-9F3C-7E0B9FEAA941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3772634573" sldId="700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772634573" sldId="700"/>
            <ac:spMk id="4" creationId="{387F750C-606C-5A4A-854D-3224DF080980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3430712550" sldId="701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430712550" sldId="701"/>
            <ac:spMk id="4" creationId="{387F750C-606C-5A4A-854D-3224DF080980}"/>
          </ac:spMkLst>
        </pc:spChg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3932685209" sldId="702"/>
        </pc:sldMkLst>
        <pc:spChg chg="mod">
          <ac:chgData name="Xuesu Xiao" userId="2da2dc19-76a6-42ca-a03e-a5becae5e7dc" providerId="ADAL" clId="{CE358A7D-04A9-3547-A192-F99433E0A911}" dt="2022-11-20T19:23:56.349" v="570" actId="27636"/>
          <ac:spMkLst>
            <pc:docMk/>
            <pc:sldMk cId="3932685209" sldId="702"/>
            <ac:spMk id="3" creationId="{84C68DDA-C200-D749-B0C7-5F7A2ECE1692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932685209" sldId="702"/>
            <ac:spMk id="4" creationId="{4A5703B1-1668-3A46-A5A0-FFC00BF71F03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367222519" sldId="703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67222519" sldId="703"/>
            <ac:spMk id="4" creationId="{4A5703B1-1668-3A46-A5A0-FFC00BF71F03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547264052" sldId="704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547264052" sldId="704"/>
            <ac:spMk id="4" creationId="{4A5703B1-1668-3A46-A5A0-FFC00BF71F03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4219299331" sldId="705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4219299331" sldId="705"/>
            <ac:spMk id="4" creationId="{4A5703B1-1668-3A46-A5A0-FFC00BF71F03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81617154" sldId="707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81617154" sldId="707"/>
            <ac:spMk id="4" creationId="{4A5703B1-1668-3A46-A5A0-FFC00BF71F03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462435052" sldId="708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462435052" sldId="708"/>
            <ac:spMk id="4" creationId="{DC1CDDB0-D300-6441-9003-5EC42412A9DC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236473540" sldId="709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236473540" sldId="709"/>
            <ac:spMk id="4" creationId="{4990D752-3BF0-6D40-8D99-3FC6865E32C1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876944144" sldId="710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876944144" sldId="710"/>
            <ac:spMk id="4" creationId="{4990D752-3BF0-6D40-8D99-3FC6865E32C1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299820269" sldId="711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299820269" sldId="711"/>
            <ac:spMk id="4" creationId="{4990D752-3BF0-6D40-8D99-3FC6865E32C1}"/>
          </ac:spMkLst>
        </pc:spChg>
      </pc:sldChg>
      <pc:sldChg chg="add del">
        <pc:chgData name="Xuesu Xiao" userId="2da2dc19-76a6-42ca-a03e-a5becae5e7dc" providerId="ADAL" clId="{CE358A7D-04A9-3547-A192-F99433E0A911}" dt="2022-11-20T19:14:59.016" v="271" actId="2696"/>
        <pc:sldMkLst>
          <pc:docMk/>
          <pc:sldMk cId="2897394894" sldId="712"/>
        </pc:sldMkLst>
      </pc:sldChg>
      <pc:sldChg chg="add del">
        <pc:chgData name="Xuesu Xiao" userId="2da2dc19-76a6-42ca-a03e-a5becae5e7dc" providerId="ADAL" clId="{CE358A7D-04A9-3547-A192-F99433E0A911}" dt="2022-11-20T19:14:59.004" v="268" actId="2696"/>
        <pc:sldMkLst>
          <pc:docMk/>
          <pc:sldMk cId="172050686" sldId="713"/>
        </pc:sldMkLst>
      </pc:sldChg>
      <pc:sldChg chg="add del">
        <pc:chgData name="Xuesu Xiao" userId="2da2dc19-76a6-42ca-a03e-a5becae5e7dc" providerId="ADAL" clId="{CE358A7D-04A9-3547-A192-F99433E0A911}" dt="2022-11-20T19:14:59.119" v="314" actId="2696"/>
        <pc:sldMkLst>
          <pc:docMk/>
          <pc:sldMk cId="2268317340" sldId="714"/>
        </pc:sldMkLst>
      </pc:sldChg>
      <pc:sldChg chg="add del">
        <pc:chgData name="Xuesu Xiao" userId="2da2dc19-76a6-42ca-a03e-a5becae5e7dc" providerId="ADAL" clId="{CE358A7D-04A9-3547-A192-F99433E0A911}" dt="2022-11-20T19:14:59.280" v="372" actId="2696"/>
        <pc:sldMkLst>
          <pc:docMk/>
          <pc:sldMk cId="2271813021" sldId="715"/>
        </pc:sldMkLst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536915738" sldId="716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536915738" sldId="716"/>
            <ac:spMk id="4" creationId="{4990D752-3BF0-6D40-8D99-3FC6865E32C1}"/>
          </ac:spMkLst>
        </pc:spChg>
      </pc:sldChg>
      <pc:sldChg chg="add del">
        <pc:chgData name="Xuesu Xiao" userId="2da2dc19-76a6-42ca-a03e-a5becae5e7dc" providerId="ADAL" clId="{CE358A7D-04A9-3547-A192-F99433E0A911}" dt="2022-11-20T19:14:59.222" v="350" actId="2696"/>
        <pc:sldMkLst>
          <pc:docMk/>
          <pc:sldMk cId="480139370" sldId="717"/>
        </pc:sldMkLst>
      </pc:sldChg>
      <pc:sldChg chg="add del">
        <pc:chgData name="Xuesu Xiao" userId="2da2dc19-76a6-42ca-a03e-a5becae5e7dc" providerId="ADAL" clId="{CE358A7D-04A9-3547-A192-F99433E0A911}" dt="2022-11-20T19:14:59.036" v="281" actId="2696"/>
        <pc:sldMkLst>
          <pc:docMk/>
          <pc:sldMk cId="3592844745" sldId="718"/>
        </pc:sldMkLst>
      </pc:sldChg>
      <pc:sldChg chg="add del">
        <pc:chgData name="Xuesu Xiao" userId="2da2dc19-76a6-42ca-a03e-a5becae5e7dc" providerId="ADAL" clId="{CE358A7D-04A9-3547-A192-F99433E0A911}" dt="2022-11-20T19:14:59.133" v="317" actId="2696"/>
        <pc:sldMkLst>
          <pc:docMk/>
          <pc:sldMk cId="2405808362" sldId="719"/>
        </pc:sldMkLst>
      </pc:sldChg>
      <pc:sldChg chg="add del">
        <pc:chgData name="Xuesu Xiao" userId="2da2dc19-76a6-42ca-a03e-a5becae5e7dc" providerId="ADAL" clId="{CE358A7D-04A9-3547-A192-F99433E0A911}" dt="2022-11-20T19:14:59.104" v="306" actId="2696"/>
        <pc:sldMkLst>
          <pc:docMk/>
          <pc:sldMk cId="3069937916" sldId="720"/>
        </pc:sldMkLst>
      </pc:sldChg>
      <pc:sldChg chg="add del">
        <pc:chgData name="Xuesu Xiao" userId="2da2dc19-76a6-42ca-a03e-a5becae5e7dc" providerId="ADAL" clId="{CE358A7D-04A9-3547-A192-F99433E0A911}" dt="2022-11-20T19:14:59.035" v="280" actId="2696"/>
        <pc:sldMkLst>
          <pc:docMk/>
          <pc:sldMk cId="3399742846" sldId="721"/>
        </pc:sldMkLst>
      </pc:sldChg>
      <pc:sldChg chg="add del">
        <pc:chgData name="Xuesu Xiao" userId="2da2dc19-76a6-42ca-a03e-a5becae5e7dc" providerId="ADAL" clId="{CE358A7D-04A9-3547-A192-F99433E0A911}" dt="2022-11-20T19:14:58.985" v="264" actId="2696"/>
        <pc:sldMkLst>
          <pc:docMk/>
          <pc:sldMk cId="2180194591" sldId="722"/>
        </pc:sldMkLst>
      </pc:sldChg>
      <pc:sldChg chg="add del">
        <pc:chgData name="Xuesu Xiao" userId="2da2dc19-76a6-42ca-a03e-a5becae5e7dc" providerId="ADAL" clId="{CE358A7D-04A9-3547-A192-F99433E0A911}" dt="2022-11-20T19:14:59.174" v="330" actId="2696"/>
        <pc:sldMkLst>
          <pc:docMk/>
          <pc:sldMk cId="1079792082" sldId="723"/>
        </pc:sldMkLst>
      </pc:sldChg>
      <pc:sldChg chg="add del">
        <pc:chgData name="Xuesu Xiao" userId="2da2dc19-76a6-42ca-a03e-a5becae5e7dc" providerId="ADAL" clId="{CE358A7D-04A9-3547-A192-F99433E0A911}" dt="2022-11-20T19:14:59.182" v="334" actId="2696"/>
        <pc:sldMkLst>
          <pc:docMk/>
          <pc:sldMk cId="3861931654" sldId="724"/>
        </pc:sldMkLst>
      </pc:sldChg>
      <pc:sldChg chg="add del">
        <pc:chgData name="Xuesu Xiao" userId="2da2dc19-76a6-42ca-a03e-a5becae5e7dc" providerId="ADAL" clId="{CE358A7D-04A9-3547-A192-F99433E0A911}" dt="2022-11-20T19:14:59.153" v="324" actId="2696"/>
        <pc:sldMkLst>
          <pc:docMk/>
          <pc:sldMk cId="3486367075" sldId="725"/>
        </pc:sldMkLst>
      </pc:sldChg>
      <pc:sldChg chg="add del">
        <pc:chgData name="Xuesu Xiao" userId="2da2dc19-76a6-42ca-a03e-a5becae5e7dc" providerId="ADAL" clId="{CE358A7D-04A9-3547-A192-F99433E0A911}" dt="2022-11-20T19:14:59.317" v="376" actId="2696"/>
        <pc:sldMkLst>
          <pc:docMk/>
          <pc:sldMk cId="4113849769" sldId="726"/>
        </pc:sldMkLst>
      </pc:sldChg>
      <pc:sldChg chg="add del">
        <pc:chgData name="Xuesu Xiao" userId="2da2dc19-76a6-42ca-a03e-a5becae5e7dc" providerId="ADAL" clId="{CE358A7D-04A9-3547-A192-F99433E0A911}" dt="2022-11-20T19:14:59.110" v="309" actId="2696"/>
        <pc:sldMkLst>
          <pc:docMk/>
          <pc:sldMk cId="3076554511" sldId="727"/>
        </pc:sldMkLst>
      </pc:sldChg>
      <pc:sldChg chg="add del">
        <pc:chgData name="Xuesu Xiao" userId="2da2dc19-76a6-42ca-a03e-a5becae5e7dc" providerId="ADAL" clId="{CE358A7D-04A9-3547-A192-F99433E0A911}" dt="2022-11-20T19:14:59.194" v="340" actId="2696"/>
        <pc:sldMkLst>
          <pc:docMk/>
          <pc:sldMk cId="1315790376" sldId="728"/>
        </pc:sldMkLst>
      </pc:sldChg>
      <pc:sldChg chg="add del">
        <pc:chgData name="Xuesu Xiao" userId="2da2dc19-76a6-42ca-a03e-a5becae5e7dc" providerId="ADAL" clId="{CE358A7D-04A9-3547-A192-F99433E0A911}" dt="2022-11-20T19:14:59.022" v="275" actId="2696"/>
        <pc:sldMkLst>
          <pc:docMk/>
          <pc:sldMk cId="3215383027" sldId="729"/>
        </pc:sldMkLst>
      </pc:sldChg>
      <pc:sldChg chg="add del">
        <pc:chgData name="Xuesu Xiao" userId="2da2dc19-76a6-42ca-a03e-a5becae5e7dc" providerId="ADAL" clId="{CE358A7D-04A9-3547-A192-F99433E0A911}" dt="2022-11-20T19:14:59.220" v="347" actId="2696"/>
        <pc:sldMkLst>
          <pc:docMk/>
          <pc:sldMk cId="2966486897" sldId="730"/>
        </pc:sldMkLst>
      </pc:sldChg>
      <pc:sldChg chg="add del">
        <pc:chgData name="Xuesu Xiao" userId="2da2dc19-76a6-42ca-a03e-a5becae5e7dc" providerId="ADAL" clId="{CE358A7D-04A9-3547-A192-F99433E0A911}" dt="2022-11-20T19:14:58.967" v="258" actId="2696"/>
        <pc:sldMkLst>
          <pc:docMk/>
          <pc:sldMk cId="2254955912" sldId="731"/>
        </pc:sldMkLst>
      </pc:sldChg>
      <pc:sldChg chg="add del">
        <pc:chgData name="Xuesu Xiao" userId="2da2dc19-76a6-42ca-a03e-a5becae5e7dc" providerId="ADAL" clId="{CE358A7D-04A9-3547-A192-F99433E0A911}" dt="2022-11-20T19:14:59.098" v="304" actId="2696"/>
        <pc:sldMkLst>
          <pc:docMk/>
          <pc:sldMk cId="869541345" sldId="732"/>
        </pc:sldMkLst>
      </pc:sldChg>
      <pc:sldChg chg="add del">
        <pc:chgData name="Xuesu Xiao" userId="2da2dc19-76a6-42ca-a03e-a5becae5e7dc" providerId="ADAL" clId="{CE358A7D-04A9-3547-A192-F99433E0A911}" dt="2022-11-20T19:14:59.185" v="336" actId="2696"/>
        <pc:sldMkLst>
          <pc:docMk/>
          <pc:sldMk cId="1650641428" sldId="733"/>
        </pc:sldMkLst>
      </pc:sldChg>
      <pc:sldChg chg="add del">
        <pc:chgData name="Xuesu Xiao" userId="2da2dc19-76a6-42ca-a03e-a5becae5e7dc" providerId="ADAL" clId="{CE358A7D-04A9-3547-A192-F99433E0A911}" dt="2022-11-20T19:14:59.097" v="303" actId="2696"/>
        <pc:sldMkLst>
          <pc:docMk/>
          <pc:sldMk cId="3157392245" sldId="734"/>
        </pc:sldMkLst>
      </pc:sldChg>
      <pc:sldChg chg="add del">
        <pc:chgData name="Xuesu Xiao" userId="2da2dc19-76a6-42ca-a03e-a5becae5e7dc" providerId="ADAL" clId="{CE358A7D-04A9-3547-A192-F99433E0A911}" dt="2022-11-20T19:14:58.965" v="256" actId="2696"/>
        <pc:sldMkLst>
          <pc:docMk/>
          <pc:sldMk cId="1299530257" sldId="735"/>
        </pc:sldMkLst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917700533" sldId="737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917700533" sldId="737"/>
            <ac:spMk id="4" creationId="{F678715C-5F9A-5943-B86D-F3226D278C9F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4140742045" sldId="738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4140742045" sldId="738"/>
            <ac:spMk id="4" creationId="{2C56E5E1-BD5E-AF4D-9359-ECEBD512A662}"/>
          </ac:spMkLst>
        </pc:spChg>
      </pc:sldChg>
      <pc:sldChg chg="add del">
        <pc:chgData name="Xuesu Xiao" userId="2da2dc19-76a6-42ca-a03e-a5becae5e7dc" providerId="ADAL" clId="{CE358A7D-04A9-3547-A192-F99433E0A911}" dt="2022-11-20T19:14:59.222" v="349" actId="2696"/>
        <pc:sldMkLst>
          <pc:docMk/>
          <pc:sldMk cId="1287322145" sldId="740"/>
        </pc:sldMkLst>
      </pc:sldChg>
      <pc:sldChg chg="add del">
        <pc:chgData name="Xuesu Xiao" userId="2da2dc19-76a6-42ca-a03e-a5becae5e7dc" providerId="ADAL" clId="{CE358A7D-04A9-3547-A192-F99433E0A911}" dt="2022-11-20T19:14:58.993" v="266" actId="2696"/>
        <pc:sldMkLst>
          <pc:docMk/>
          <pc:sldMk cId="2766993978" sldId="747"/>
        </pc:sldMkLst>
      </pc:sldChg>
      <pc:sldChg chg="add del">
        <pc:chgData name="Xuesu Xiao" userId="2da2dc19-76a6-42ca-a03e-a5becae5e7dc" providerId="ADAL" clId="{CE358A7D-04A9-3547-A192-F99433E0A911}" dt="2022-11-20T19:14:59.271" v="364" actId="2696"/>
        <pc:sldMkLst>
          <pc:docMk/>
          <pc:sldMk cId="1875636159" sldId="754"/>
        </pc:sldMkLst>
      </pc:sldChg>
      <pc:sldChg chg="add del">
        <pc:chgData name="Xuesu Xiao" userId="2da2dc19-76a6-42ca-a03e-a5becae5e7dc" providerId="ADAL" clId="{CE358A7D-04A9-3547-A192-F99433E0A911}" dt="2022-11-20T19:14:59.219" v="346" actId="2696"/>
        <pc:sldMkLst>
          <pc:docMk/>
          <pc:sldMk cId="1111961136" sldId="755"/>
        </pc:sldMkLst>
      </pc:sldChg>
      <pc:sldChg chg="add del">
        <pc:chgData name="Xuesu Xiao" userId="2da2dc19-76a6-42ca-a03e-a5becae5e7dc" providerId="ADAL" clId="{CE358A7D-04A9-3547-A192-F99433E0A911}" dt="2022-11-20T19:14:59.273" v="366" actId="2696"/>
        <pc:sldMkLst>
          <pc:docMk/>
          <pc:sldMk cId="1371520162" sldId="756"/>
        </pc:sldMkLst>
      </pc:sldChg>
      <pc:sldChg chg="add del">
        <pc:chgData name="Xuesu Xiao" userId="2da2dc19-76a6-42ca-a03e-a5becae5e7dc" providerId="ADAL" clId="{CE358A7D-04A9-3547-A192-F99433E0A911}" dt="2022-11-20T19:14:59.204" v="343" actId="2696"/>
        <pc:sldMkLst>
          <pc:docMk/>
          <pc:sldMk cId="1920437795" sldId="757"/>
        </pc:sldMkLst>
      </pc:sldChg>
      <pc:sldChg chg="add del">
        <pc:chgData name="Xuesu Xiao" userId="2da2dc19-76a6-42ca-a03e-a5becae5e7dc" providerId="ADAL" clId="{CE358A7D-04A9-3547-A192-F99433E0A911}" dt="2022-11-20T19:14:59.173" v="329" actId="2696"/>
        <pc:sldMkLst>
          <pc:docMk/>
          <pc:sldMk cId="3053428733" sldId="758"/>
        </pc:sldMkLst>
      </pc:sldChg>
      <pc:sldChg chg="add del">
        <pc:chgData name="Xuesu Xiao" userId="2da2dc19-76a6-42ca-a03e-a5becae5e7dc" providerId="ADAL" clId="{CE358A7D-04A9-3547-A192-F99433E0A911}" dt="2022-11-20T19:14:59.223" v="351" actId="2696"/>
        <pc:sldMkLst>
          <pc:docMk/>
          <pc:sldMk cId="3407974978" sldId="760"/>
        </pc:sldMkLst>
      </pc:sldChg>
      <pc:sldChg chg="add del">
        <pc:chgData name="Xuesu Xiao" userId="2da2dc19-76a6-42ca-a03e-a5becae5e7dc" providerId="ADAL" clId="{CE358A7D-04A9-3547-A192-F99433E0A911}" dt="2022-11-20T19:14:59.028" v="276" actId="2696"/>
        <pc:sldMkLst>
          <pc:docMk/>
          <pc:sldMk cId="3049602291" sldId="761"/>
        </pc:sldMkLst>
      </pc:sldChg>
      <pc:sldChg chg="add del">
        <pc:chgData name="Xuesu Xiao" userId="2da2dc19-76a6-42ca-a03e-a5becae5e7dc" providerId="ADAL" clId="{CE358A7D-04A9-3547-A192-F99433E0A911}" dt="2022-11-20T19:14:59.083" v="296" actId="2696"/>
        <pc:sldMkLst>
          <pc:docMk/>
          <pc:sldMk cId="888665482" sldId="762"/>
        </pc:sldMkLst>
      </pc:sldChg>
      <pc:sldChg chg="add del">
        <pc:chgData name="Xuesu Xiao" userId="2da2dc19-76a6-42ca-a03e-a5becae5e7dc" providerId="ADAL" clId="{CE358A7D-04A9-3547-A192-F99433E0A911}" dt="2022-11-20T19:14:59.014" v="270" actId="2696"/>
        <pc:sldMkLst>
          <pc:docMk/>
          <pc:sldMk cId="3792309585" sldId="763"/>
        </pc:sldMkLst>
      </pc:sldChg>
      <pc:sldChg chg="add del">
        <pc:chgData name="Xuesu Xiao" userId="2da2dc19-76a6-42ca-a03e-a5becae5e7dc" providerId="ADAL" clId="{CE358A7D-04A9-3547-A192-F99433E0A911}" dt="2022-11-20T19:14:59.279" v="371" actId="2696"/>
        <pc:sldMkLst>
          <pc:docMk/>
          <pc:sldMk cId="2390014184" sldId="764"/>
        </pc:sldMkLst>
      </pc:sldChg>
      <pc:sldChg chg="add del">
        <pc:chgData name="Xuesu Xiao" userId="2da2dc19-76a6-42ca-a03e-a5becae5e7dc" providerId="ADAL" clId="{CE358A7D-04A9-3547-A192-F99433E0A911}" dt="2022-11-20T19:14:59.270" v="361" actId="2696"/>
        <pc:sldMkLst>
          <pc:docMk/>
          <pc:sldMk cId="2676980609" sldId="765"/>
        </pc:sldMkLst>
      </pc:sldChg>
      <pc:sldChg chg="add del">
        <pc:chgData name="Xuesu Xiao" userId="2da2dc19-76a6-42ca-a03e-a5becae5e7dc" providerId="ADAL" clId="{CE358A7D-04A9-3547-A192-F99433E0A911}" dt="2022-11-20T19:14:59.019" v="273" actId="2696"/>
        <pc:sldMkLst>
          <pc:docMk/>
          <pc:sldMk cId="150193646" sldId="766"/>
        </pc:sldMkLst>
      </pc:sldChg>
      <pc:sldChg chg="add del">
        <pc:chgData name="Xuesu Xiao" userId="2da2dc19-76a6-42ca-a03e-a5becae5e7dc" providerId="ADAL" clId="{CE358A7D-04A9-3547-A192-F99433E0A911}" dt="2022-11-20T19:14:59.010" v="269" actId="2696"/>
        <pc:sldMkLst>
          <pc:docMk/>
          <pc:sldMk cId="3487864110" sldId="767"/>
        </pc:sldMkLst>
      </pc:sldChg>
      <pc:sldChg chg="add del">
        <pc:chgData name="Xuesu Xiao" userId="2da2dc19-76a6-42ca-a03e-a5becae5e7dc" providerId="ADAL" clId="{CE358A7D-04A9-3547-A192-F99433E0A911}" dt="2022-11-20T19:14:59.242" v="355" actId="2696"/>
        <pc:sldMkLst>
          <pc:docMk/>
          <pc:sldMk cId="3891909344" sldId="768"/>
        </pc:sldMkLst>
      </pc:sldChg>
      <pc:sldChg chg="add del">
        <pc:chgData name="Xuesu Xiao" userId="2da2dc19-76a6-42ca-a03e-a5becae5e7dc" providerId="ADAL" clId="{CE358A7D-04A9-3547-A192-F99433E0A911}" dt="2022-11-20T19:14:59.152" v="323" actId="2696"/>
        <pc:sldMkLst>
          <pc:docMk/>
          <pc:sldMk cId="2318609218" sldId="769"/>
        </pc:sldMkLst>
      </pc:sldChg>
      <pc:sldChg chg="add del">
        <pc:chgData name="Xuesu Xiao" userId="2da2dc19-76a6-42ca-a03e-a5becae5e7dc" providerId="ADAL" clId="{CE358A7D-04A9-3547-A192-F99433E0A911}" dt="2022-11-20T19:14:59.180" v="332" actId="2696"/>
        <pc:sldMkLst>
          <pc:docMk/>
          <pc:sldMk cId="3961340512" sldId="770"/>
        </pc:sldMkLst>
      </pc:sldChg>
      <pc:sldChg chg="add del">
        <pc:chgData name="Xuesu Xiao" userId="2da2dc19-76a6-42ca-a03e-a5becae5e7dc" providerId="ADAL" clId="{CE358A7D-04A9-3547-A192-F99433E0A911}" dt="2022-11-20T19:14:59.228" v="352" actId="2696"/>
        <pc:sldMkLst>
          <pc:docMk/>
          <pc:sldMk cId="3676320090" sldId="771"/>
        </pc:sldMkLst>
      </pc:sldChg>
      <pc:sldChg chg="add del">
        <pc:chgData name="Xuesu Xiao" userId="2da2dc19-76a6-42ca-a03e-a5becae5e7dc" providerId="ADAL" clId="{CE358A7D-04A9-3547-A192-F99433E0A911}" dt="2022-11-20T19:14:59.034" v="279" actId="2696"/>
        <pc:sldMkLst>
          <pc:docMk/>
          <pc:sldMk cId="1684661151" sldId="772"/>
        </pc:sldMkLst>
      </pc:sldChg>
      <pc:sldChg chg="add del">
        <pc:chgData name="Xuesu Xiao" userId="2da2dc19-76a6-42ca-a03e-a5becae5e7dc" providerId="ADAL" clId="{CE358A7D-04A9-3547-A192-F99433E0A911}" dt="2022-11-20T19:14:59.078" v="293" actId="2696"/>
        <pc:sldMkLst>
          <pc:docMk/>
          <pc:sldMk cId="2710065849" sldId="773"/>
        </pc:sldMkLst>
      </pc:sldChg>
      <pc:sldChg chg="add del">
        <pc:chgData name="Xuesu Xiao" userId="2da2dc19-76a6-42ca-a03e-a5becae5e7dc" providerId="ADAL" clId="{CE358A7D-04A9-3547-A192-F99433E0A911}" dt="2022-11-20T19:14:58.974" v="260" actId="2696"/>
        <pc:sldMkLst>
          <pc:docMk/>
          <pc:sldMk cId="1935789153" sldId="774"/>
        </pc:sldMkLst>
      </pc:sldChg>
      <pc:sldChg chg="add del">
        <pc:chgData name="Xuesu Xiao" userId="2da2dc19-76a6-42ca-a03e-a5becae5e7dc" providerId="ADAL" clId="{CE358A7D-04A9-3547-A192-F99433E0A911}" dt="2022-11-20T19:14:59.082" v="295" actId="2696"/>
        <pc:sldMkLst>
          <pc:docMk/>
          <pc:sldMk cId="2570960629" sldId="775"/>
        </pc:sldMkLst>
      </pc:sldChg>
      <pc:sldChg chg="add del">
        <pc:chgData name="Xuesu Xiao" userId="2da2dc19-76a6-42ca-a03e-a5becae5e7dc" providerId="ADAL" clId="{CE358A7D-04A9-3547-A192-F99433E0A911}" dt="2022-11-20T19:14:59.086" v="297" actId="2696"/>
        <pc:sldMkLst>
          <pc:docMk/>
          <pc:sldMk cId="1316840390" sldId="776"/>
        </pc:sldMkLst>
      </pc:sldChg>
      <pc:sldChg chg="add del">
        <pc:chgData name="Xuesu Xiao" userId="2da2dc19-76a6-42ca-a03e-a5becae5e7dc" providerId="ADAL" clId="{CE358A7D-04A9-3547-A192-F99433E0A911}" dt="2022-11-20T19:14:59.071" v="289" actId="2696"/>
        <pc:sldMkLst>
          <pc:docMk/>
          <pc:sldMk cId="2830504135" sldId="777"/>
        </pc:sldMkLst>
      </pc:sldChg>
      <pc:sldChg chg="add del">
        <pc:chgData name="Xuesu Xiao" userId="2da2dc19-76a6-42ca-a03e-a5becae5e7dc" providerId="ADAL" clId="{CE358A7D-04A9-3547-A192-F99433E0A911}" dt="2022-11-20T19:14:59.192" v="338" actId="2696"/>
        <pc:sldMkLst>
          <pc:docMk/>
          <pc:sldMk cId="1451618034" sldId="778"/>
        </pc:sldMkLst>
      </pc:sldChg>
      <pc:sldChg chg="add del">
        <pc:chgData name="Xuesu Xiao" userId="2da2dc19-76a6-42ca-a03e-a5becae5e7dc" providerId="ADAL" clId="{CE358A7D-04A9-3547-A192-F99433E0A911}" dt="2022-11-20T19:14:59.184" v="335" actId="2696"/>
        <pc:sldMkLst>
          <pc:docMk/>
          <pc:sldMk cId="214116184" sldId="779"/>
        </pc:sldMkLst>
      </pc:sldChg>
      <pc:sldChg chg="add del">
        <pc:chgData name="Xuesu Xiao" userId="2da2dc19-76a6-42ca-a03e-a5becae5e7dc" providerId="ADAL" clId="{CE358A7D-04A9-3547-A192-F99433E0A911}" dt="2022-11-20T19:14:59.218" v="345" actId="2696"/>
        <pc:sldMkLst>
          <pc:docMk/>
          <pc:sldMk cId="4050248474" sldId="780"/>
        </pc:sldMkLst>
      </pc:sldChg>
      <pc:sldChg chg="add del">
        <pc:chgData name="Xuesu Xiao" userId="2da2dc19-76a6-42ca-a03e-a5becae5e7dc" providerId="ADAL" clId="{CE358A7D-04A9-3547-A192-F99433E0A911}" dt="2022-11-20T19:14:58.991" v="265" actId="2696"/>
        <pc:sldMkLst>
          <pc:docMk/>
          <pc:sldMk cId="4141023325" sldId="781"/>
        </pc:sldMkLst>
      </pc:sldChg>
      <pc:sldChg chg="add del">
        <pc:chgData name="Xuesu Xiao" userId="2da2dc19-76a6-42ca-a03e-a5becae5e7dc" providerId="ADAL" clId="{CE358A7D-04A9-3547-A192-F99433E0A911}" dt="2022-11-20T19:14:59.265" v="358" actId="2696"/>
        <pc:sldMkLst>
          <pc:docMk/>
          <pc:sldMk cId="716044952" sldId="782"/>
        </pc:sldMkLst>
      </pc:sldChg>
      <pc:sldChg chg="add del">
        <pc:chgData name="Xuesu Xiao" userId="2da2dc19-76a6-42ca-a03e-a5becae5e7dc" providerId="ADAL" clId="{CE358A7D-04A9-3547-A192-F99433E0A911}" dt="2022-11-20T19:14:59.351" v="380" actId="2696"/>
        <pc:sldMkLst>
          <pc:docMk/>
          <pc:sldMk cId="2106639792" sldId="783"/>
        </pc:sldMkLst>
      </pc:sldChg>
      <pc:sldChg chg="add del">
        <pc:chgData name="Xuesu Xiao" userId="2da2dc19-76a6-42ca-a03e-a5becae5e7dc" providerId="ADAL" clId="{CE358A7D-04A9-3547-A192-F99433E0A911}" dt="2022-11-20T19:14:59.316" v="375" actId="2696"/>
        <pc:sldMkLst>
          <pc:docMk/>
          <pc:sldMk cId="1137454003" sldId="784"/>
        </pc:sldMkLst>
      </pc:sldChg>
      <pc:sldChg chg="add del">
        <pc:chgData name="Xuesu Xiao" userId="2da2dc19-76a6-42ca-a03e-a5becae5e7dc" providerId="ADAL" clId="{CE358A7D-04A9-3547-A192-F99433E0A911}" dt="2022-11-20T19:14:59.171" v="326" actId="2696"/>
        <pc:sldMkLst>
          <pc:docMk/>
          <pc:sldMk cId="350465918" sldId="785"/>
        </pc:sldMkLst>
      </pc:sldChg>
      <pc:sldChg chg="add del">
        <pc:chgData name="Xuesu Xiao" userId="2da2dc19-76a6-42ca-a03e-a5becae5e7dc" providerId="ADAL" clId="{CE358A7D-04A9-3547-A192-F99433E0A911}" dt="2022-11-20T19:14:59.090" v="301" actId="2696"/>
        <pc:sldMkLst>
          <pc:docMk/>
          <pc:sldMk cId="68234740" sldId="786"/>
        </pc:sldMkLst>
      </pc:sldChg>
      <pc:sldChg chg="add del">
        <pc:chgData name="Xuesu Xiao" userId="2da2dc19-76a6-42ca-a03e-a5becae5e7dc" providerId="ADAL" clId="{CE358A7D-04A9-3547-A192-F99433E0A911}" dt="2022-11-20T19:14:58.966" v="257" actId="2696"/>
        <pc:sldMkLst>
          <pc:docMk/>
          <pc:sldMk cId="223437661" sldId="787"/>
        </pc:sldMkLst>
      </pc:sldChg>
      <pc:sldChg chg="add del">
        <pc:chgData name="Xuesu Xiao" userId="2da2dc19-76a6-42ca-a03e-a5becae5e7dc" providerId="ADAL" clId="{CE358A7D-04A9-3547-A192-F99433E0A911}" dt="2022-11-20T19:14:58.975" v="261" actId="2696"/>
        <pc:sldMkLst>
          <pc:docMk/>
          <pc:sldMk cId="393028150" sldId="788"/>
        </pc:sldMkLst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2448364332" sldId="789"/>
        </pc:sldMkLst>
        <pc:spChg chg="mod">
          <ac:chgData name="Xuesu Xiao" userId="2da2dc19-76a6-42ca-a03e-a5becae5e7dc" providerId="ADAL" clId="{CE358A7D-04A9-3547-A192-F99433E0A911}" dt="2022-11-20T19:15:31.321" v="415" actId="20577"/>
          <ac:spMkLst>
            <pc:docMk/>
            <pc:sldMk cId="2448364332" sldId="789"/>
            <ac:spMk id="2" creationId="{D6704D03-494A-3044-A621-090AD8343E6F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448364332" sldId="789"/>
            <ac:spMk id="4" creationId="{3DD374B6-B0B7-284E-852B-D0E2F17EE5EE}"/>
          </ac:spMkLst>
        </pc:spChg>
      </pc:sldChg>
      <pc:sldChg chg="addSp delSp modSp add mod">
        <pc:chgData name="Xuesu Xiao" userId="2da2dc19-76a6-42ca-a03e-a5becae5e7dc" providerId="ADAL" clId="{CE358A7D-04A9-3547-A192-F99433E0A911}" dt="2022-11-20T19:27:50.876" v="589"/>
        <pc:sldMkLst>
          <pc:docMk/>
          <pc:sldMk cId="3508729276" sldId="790"/>
        </pc:sldMkLst>
        <pc:spChg chg="del">
          <ac:chgData name="Xuesu Xiao" userId="2da2dc19-76a6-42ca-a03e-a5becae5e7dc" providerId="ADAL" clId="{CE358A7D-04A9-3547-A192-F99433E0A911}" dt="2022-11-20T19:15:52.683" v="417" actId="478"/>
          <ac:spMkLst>
            <pc:docMk/>
            <pc:sldMk cId="3508729276" sldId="790"/>
            <ac:spMk id="2" creationId="{D6704D03-494A-3044-A621-090AD8343E6F}"/>
          </ac:spMkLst>
        </pc:spChg>
        <pc:spChg chg="mod">
          <ac:chgData name="Xuesu Xiao" userId="2da2dc19-76a6-42ca-a03e-a5becae5e7dc" providerId="ADAL" clId="{CE358A7D-04A9-3547-A192-F99433E0A911}" dt="2022-11-20T19:15:38.471" v="416" actId="20577"/>
          <ac:spMkLst>
            <pc:docMk/>
            <pc:sldMk cId="3508729276" sldId="790"/>
            <ac:spMk id="3" creationId="{44291CB6-31B9-1945-B278-0E3F9D11F1A4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508729276" sldId="790"/>
            <ac:spMk id="4" creationId="{3DD374B6-B0B7-284E-852B-D0E2F17EE5EE}"/>
          </ac:spMkLst>
        </pc:spChg>
        <pc:spChg chg="add del mod">
          <ac:chgData name="Xuesu Xiao" userId="2da2dc19-76a6-42ca-a03e-a5becae5e7dc" providerId="ADAL" clId="{CE358A7D-04A9-3547-A192-F99433E0A911}" dt="2022-11-20T19:15:54.825" v="420" actId="478"/>
          <ac:spMkLst>
            <pc:docMk/>
            <pc:sldMk cId="3508729276" sldId="790"/>
            <ac:spMk id="7" creationId="{7747904E-46EF-55B8-DF7D-8F6CE91C9074}"/>
          </ac:spMkLst>
        </pc:spChg>
        <pc:spChg chg="add del mod">
          <ac:chgData name="Xuesu Xiao" userId="2da2dc19-76a6-42ca-a03e-a5becae5e7dc" providerId="ADAL" clId="{CE358A7D-04A9-3547-A192-F99433E0A911}" dt="2022-11-20T19:15:53.680" v="419"/>
          <ac:spMkLst>
            <pc:docMk/>
            <pc:sldMk cId="3508729276" sldId="790"/>
            <ac:spMk id="8" creationId="{79169BC6-8C6E-6EBE-0BDD-4C2809CE4491}"/>
          </ac:spMkLst>
        </pc:spChg>
        <pc:spChg chg="add mod">
          <ac:chgData name="Xuesu Xiao" userId="2da2dc19-76a6-42ca-a03e-a5becae5e7dc" providerId="ADAL" clId="{CE358A7D-04A9-3547-A192-F99433E0A911}" dt="2022-11-20T19:15:55.097" v="421"/>
          <ac:spMkLst>
            <pc:docMk/>
            <pc:sldMk cId="3508729276" sldId="790"/>
            <ac:spMk id="9" creationId="{9CF0DFBC-818F-505B-C3AD-8E47BE42C563}"/>
          </ac:spMkLst>
        </pc:spChg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1341022803" sldId="791"/>
        </pc:sldMkLst>
        <pc:spChg chg="mod">
          <ac:chgData name="Xuesu Xiao" userId="2da2dc19-76a6-42ca-a03e-a5becae5e7dc" providerId="ADAL" clId="{CE358A7D-04A9-3547-A192-F99433E0A911}" dt="2022-11-20T19:19:06.937" v="488" actId="20577"/>
          <ac:spMkLst>
            <pc:docMk/>
            <pc:sldMk cId="1341022803" sldId="791"/>
            <ac:spMk id="2" creationId="{1E15CC9B-8894-8940-915C-839DFC1FA3BF}"/>
          </ac:spMkLst>
        </pc:spChg>
        <pc:spChg chg="mod">
          <ac:chgData name="Xuesu Xiao" userId="2da2dc19-76a6-42ca-a03e-a5becae5e7dc" providerId="ADAL" clId="{CE358A7D-04A9-3547-A192-F99433E0A911}" dt="2022-11-20T19:15:00.629" v="382" actId="27636"/>
          <ac:spMkLst>
            <pc:docMk/>
            <pc:sldMk cId="1341022803" sldId="791"/>
            <ac:spMk id="3" creationId="{8F556FD4-70EF-3341-83BA-B5E95F71BDD8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341022803" sldId="791"/>
            <ac:spMk id="4" creationId="{ED9A72F4-C947-8A4B-8823-9935BBF60C76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311753857" sldId="792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311753857" sldId="792"/>
            <ac:spMk id="4" creationId="{3DD374B6-B0B7-284E-852B-D0E2F17EE5EE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3139037028" sldId="793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139037028" sldId="793"/>
            <ac:spMk id="4" creationId="{3DD374B6-B0B7-284E-852B-D0E2F17EE5EE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601351490" sldId="794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601351490" sldId="794"/>
            <ac:spMk id="4" creationId="{F678715C-5F9A-5943-B86D-F3226D278C9F}"/>
          </ac:spMkLst>
        </pc:spChg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282624265" sldId="795"/>
        </pc:sldMkLst>
        <pc:spChg chg="mod">
          <ac:chgData name="Xuesu Xiao" userId="2da2dc19-76a6-42ca-a03e-a5becae5e7dc" providerId="ADAL" clId="{CE358A7D-04A9-3547-A192-F99433E0A911}" dt="2022-11-20T19:15:00.800" v="386" actId="27636"/>
          <ac:spMkLst>
            <pc:docMk/>
            <pc:sldMk cId="282624265" sldId="795"/>
            <ac:spMk id="3" creationId="{14A245AC-B0DE-6341-A2FF-ED76D37B170F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82624265" sldId="795"/>
            <ac:spMk id="4" creationId="{F678715C-5F9A-5943-B86D-F3226D278C9F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238959579" sldId="796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238959579" sldId="796"/>
            <ac:spMk id="4" creationId="{A0D58004-7588-7446-909A-25DB8A9B0D56}"/>
          </ac:spMkLst>
        </pc:spChg>
      </pc:sldChg>
      <pc:sldChg chg="add del">
        <pc:chgData name="Xuesu Xiao" userId="2da2dc19-76a6-42ca-a03e-a5becae5e7dc" providerId="ADAL" clId="{CE358A7D-04A9-3547-A192-F99433E0A911}" dt="2022-11-20T19:19:26.104" v="498" actId="2696"/>
        <pc:sldMkLst>
          <pc:docMk/>
          <pc:sldMk cId="1638702828" sldId="797"/>
        </pc:sldMkLst>
      </pc:sldChg>
      <pc:sldChg chg="add del">
        <pc:chgData name="Xuesu Xiao" userId="2da2dc19-76a6-42ca-a03e-a5becae5e7dc" providerId="ADAL" clId="{CE358A7D-04A9-3547-A192-F99433E0A911}" dt="2022-11-20T19:19:32.169" v="500" actId="2696"/>
        <pc:sldMkLst>
          <pc:docMk/>
          <pc:sldMk cId="576698708" sldId="798"/>
        </pc:sldMkLst>
      </pc:sldChg>
      <pc:sldChg chg="add del">
        <pc:chgData name="Xuesu Xiao" userId="2da2dc19-76a6-42ca-a03e-a5becae5e7dc" providerId="ADAL" clId="{CE358A7D-04A9-3547-A192-F99433E0A911}" dt="2022-11-20T19:19:40.563" v="504" actId="2696"/>
        <pc:sldMkLst>
          <pc:docMk/>
          <pc:sldMk cId="3694924349" sldId="799"/>
        </pc:sldMkLst>
      </pc:sldChg>
      <pc:sldChg chg="add del">
        <pc:chgData name="Xuesu Xiao" userId="2da2dc19-76a6-42ca-a03e-a5becae5e7dc" providerId="ADAL" clId="{CE358A7D-04A9-3547-A192-F99433E0A911}" dt="2022-11-20T19:19:41.227" v="505" actId="2696"/>
        <pc:sldMkLst>
          <pc:docMk/>
          <pc:sldMk cId="487021506" sldId="800"/>
        </pc:sldMkLst>
      </pc:sldChg>
      <pc:sldChg chg="add del">
        <pc:chgData name="Xuesu Xiao" userId="2da2dc19-76a6-42ca-a03e-a5becae5e7dc" providerId="ADAL" clId="{CE358A7D-04A9-3547-A192-F99433E0A911}" dt="2022-11-20T19:19:43.398" v="506" actId="2696"/>
        <pc:sldMkLst>
          <pc:docMk/>
          <pc:sldMk cId="1246358639" sldId="801"/>
        </pc:sldMkLst>
      </pc:sldChg>
      <pc:sldChg chg="add del">
        <pc:chgData name="Xuesu Xiao" userId="2da2dc19-76a6-42ca-a03e-a5becae5e7dc" providerId="ADAL" clId="{CE358A7D-04A9-3547-A192-F99433E0A911}" dt="2022-11-20T19:19:34.707" v="501" actId="2696"/>
        <pc:sldMkLst>
          <pc:docMk/>
          <pc:sldMk cId="1900488342" sldId="802"/>
        </pc:sldMkLst>
      </pc:sldChg>
      <pc:sldChg chg="add del">
        <pc:chgData name="Xuesu Xiao" userId="2da2dc19-76a6-42ca-a03e-a5becae5e7dc" providerId="ADAL" clId="{CE358A7D-04A9-3547-A192-F99433E0A911}" dt="2022-11-20T19:19:35.764" v="502" actId="2696"/>
        <pc:sldMkLst>
          <pc:docMk/>
          <pc:sldMk cId="2187295504" sldId="803"/>
        </pc:sldMkLst>
      </pc:sldChg>
      <pc:sldChg chg="add del">
        <pc:chgData name="Xuesu Xiao" userId="2da2dc19-76a6-42ca-a03e-a5becae5e7dc" providerId="ADAL" clId="{CE358A7D-04A9-3547-A192-F99433E0A911}" dt="2022-11-20T19:19:36.977" v="503" actId="2696"/>
        <pc:sldMkLst>
          <pc:docMk/>
          <pc:sldMk cId="2045448750" sldId="804"/>
        </pc:sldMkLst>
      </pc:sldChg>
      <pc:sldChg chg="add del">
        <pc:chgData name="Xuesu Xiao" userId="2da2dc19-76a6-42ca-a03e-a5becae5e7dc" providerId="ADAL" clId="{CE358A7D-04A9-3547-A192-F99433E0A911}" dt="2022-11-20T19:20:08.721" v="514" actId="2696"/>
        <pc:sldMkLst>
          <pc:docMk/>
          <pc:sldMk cId="2135631531" sldId="805"/>
        </pc:sldMkLst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832362573" sldId="806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832362573" sldId="806"/>
            <ac:spMk id="4" creationId="{D5A19EE4-243E-6A4F-9D93-E9F4E9B8949A}"/>
          </ac:spMkLst>
        </pc:spChg>
      </pc:sldChg>
      <pc:sldChg chg="modSp add del mod">
        <pc:chgData name="Xuesu Xiao" userId="2da2dc19-76a6-42ca-a03e-a5becae5e7dc" providerId="ADAL" clId="{CE358A7D-04A9-3547-A192-F99433E0A911}" dt="2022-11-20T19:22:04.238" v="542" actId="2696"/>
        <pc:sldMkLst>
          <pc:docMk/>
          <pc:sldMk cId="2318454854" sldId="807"/>
        </pc:sldMkLst>
        <pc:spChg chg="mod">
          <ac:chgData name="Xuesu Xiao" userId="2da2dc19-76a6-42ca-a03e-a5becae5e7dc" providerId="ADAL" clId="{CE358A7D-04A9-3547-A192-F99433E0A911}" dt="2022-11-20T19:21:31.225" v="536" actId="14100"/>
          <ac:spMkLst>
            <pc:docMk/>
            <pc:sldMk cId="2318454854" sldId="807"/>
            <ac:spMk id="3" creationId="{E437F0FF-B85B-0E44-91F0-D849E9AB822D}"/>
          </ac:spMkLst>
        </pc:spChg>
      </pc:sldChg>
      <pc:sldChg chg="addSp delSp modSp add mod">
        <pc:chgData name="Xuesu Xiao" userId="2da2dc19-76a6-42ca-a03e-a5becae5e7dc" providerId="ADAL" clId="{CE358A7D-04A9-3547-A192-F99433E0A911}" dt="2022-11-20T19:27:50.876" v="589"/>
        <pc:sldMkLst>
          <pc:docMk/>
          <pc:sldMk cId="156903373" sldId="808"/>
        </pc:sldMkLst>
        <pc:spChg chg="mod">
          <ac:chgData name="Xuesu Xiao" userId="2da2dc19-76a6-42ca-a03e-a5becae5e7dc" providerId="ADAL" clId="{CE358A7D-04A9-3547-A192-F99433E0A911}" dt="2022-11-20T19:23:15.592" v="564" actId="27636"/>
          <ac:spMkLst>
            <pc:docMk/>
            <pc:sldMk cId="156903373" sldId="808"/>
            <ac:spMk id="3" creationId="{E437F0FF-B85B-0E44-91F0-D849E9AB822D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56903373" sldId="808"/>
            <ac:spMk id="4" creationId="{D5A19EE4-243E-6A4F-9D93-E9F4E9B8949A}"/>
          </ac:spMkLst>
        </pc:spChg>
        <pc:spChg chg="mod">
          <ac:chgData name="Xuesu Xiao" userId="2da2dc19-76a6-42ca-a03e-a5becae5e7dc" providerId="ADAL" clId="{CE358A7D-04A9-3547-A192-F99433E0A911}" dt="2022-11-20T19:21:48.097" v="537" actId="1076"/>
          <ac:spMkLst>
            <pc:docMk/>
            <pc:sldMk cId="156903373" sldId="808"/>
            <ac:spMk id="7" creationId="{0717A286-9756-1245-8CD3-00C74AC666D7}"/>
          </ac:spMkLst>
        </pc:spChg>
        <pc:spChg chg="del mod">
          <ac:chgData name="Xuesu Xiao" userId="2da2dc19-76a6-42ca-a03e-a5becae5e7dc" providerId="ADAL" clId="{CE358A7D-04A9-3547-A192-F99433E0A911}" dt="2022-11-20T19:22:01.858" v="541" actId="478"/>
          <ac:spMkLst>
            <pc:docMk/>
            <pc:sldMk cId="156903373" sldId="808"/>
            <ac:spMk id="8" creationId="{2E94202C-50E7-4D41-B4EF-0E81F11CB57D}"/>
          </ac:spMkLst>
        </pc:spChg>
        <pc:spChg chg="mod">
          <ac:chgData name="Xuesu Xiao" userId="2da2dc19-76a6-42ca-a03e-a5becae5e7dc" providerId="ADAL" clId="{CE358A7D-04A9-3547-A192-F99433E0A911}" dt="2022-11-20T19:22:58.429" v="557"/>
          <ac:spMkLst>
            <pc:docMk/>
            <pc:sldMk cId="156903373" sldId="808"/>
            <ac:spMk id="11" creationId="{58C0CEB2-730A-FB2B-12AC-ED6DB357F8BF}"/>
          </ac:spMkLst>
        </pc:spChg>
        <pc:grpChg chg="del mod">
          <ac:chgData name="Xuesu Xiao" userId="2da2dc19-76a6-42ca-a03e-a5becae5e7dc" providerId="ADAL" clId="{CE358A7D-04A9-3547-A192-F99433E0A911}" dt="2022-11-20T19:22:58.227" v="556" actId="478"/>
          <ac:grpSpMkLst>
            <pc:docMk/>
            <pc:sldMk cId="156903373" sldId="808"/>
            <ac:grpSpMk id="9" creationId="{C2F48080-C5EC-6944-B06D-602E465A4028}"/>
          </ac:grpSpMkLst>
        </pc:grpChg>
        <pc:grpChg chg="add mod">
          <ac:chgData name="Xuesu Xiao" userId="2da2dc19-76a6-42ca-a03e-a5becae5e7dc" providerId="ADAL" clId="{CE358A7D-04A9-3547-A192-F99433E0A911}" dt="2022-11-20T19:22:58.429" v="557"/>
          <ac:grpSpMkLst>
            <pc:docMk/>
            <pc:sldMk cId="156903373" sldId="808"/>
            <ac:grpSpMk id="10" creationId="{D24CEEED-CD7F-8177-67BC-302E38397B6F}"/>
          </ac:grpSpMkLst>
        </pc:grpChg>
        <pc:picChg chg="mod">
          <ac:chgData name="Xuesu Xiao" userId="2da2dc19-76a6-42ca-a03e-a5becae5e7dc" providerId="ADAL" clId="{CE358A7D-04A9-3547-A192-F99433E0A911}" dt="2022-11-20T19:22:58.429" v="557"/>
          <ac:picMkLst>
            <pc:docMk/>
            <pc:sldMk cId="156903373" sldId="808"/>
            <ac:picMk id="12" creationId="{2088C35E-506B-F069-CF85-A727E3D33FDC}"/>
          </ac:picMkLst>
        </pc:picChg>
        <pc:picChg chg="mod">
          <ac:chgData name="Xuesu Xiao" userId="2da2dc19-76a6-42ca-a03e-a5becae5e7dc" providerId="ADAL" clId="{CE358A7D-04A9-3547-A192-F99433E0A911}" dt="2022-11-20T19:21:48.097" v="537" actId="1076"/>
          <ac:picMkLst>
            <pc:docMk/>
            <pc:sldMk cId="156903373" sldId="808"/>
            <ac:picMk id="1026" creationId="{830D1B1E-1457-5849-8BF9-F28B1727A6D9}"/>
          </ac:picMkLst>
        </pc:picChg>
      </pc:sldChg>
      <pc:sldChg chg="delSp modSp add">
        <pc:chgData name="Xuesu Xiao" userId="2da2dc19-76a6-42ca-a03e-a5becae5e7dc" providerId="ADAL" clId="{CE358A7D-04A9-3547-A192-F99433E0A911}" dt="2022-11-20T19:27:50.876" v="589"/>
        <pc:sldMkLst>
          <pc:docMk/>
          <pc:sldMk cId="778334898" sldId="809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778334898" sldId="809"/>
            <ac:spMk id="4" creationId="{74C2E498-7453-D44F-AAA1-AAEBB0ECFED2}"/>
          </ac:spMkLst>
        </pc:spChg>
        <pc:spChg chg="mod">
          <ac:chgData name="Xuesu Xiao" userId="2da2dc19-76a6-42ca-a03e-a5becae5e7dc" providerId="ADAL" clId="{CE358A7D-04A9-3547-A192-F99433E0A911}" dt="2022-11-20T19:22:44.406" v="551" actId="1076"/>
          <ac:spMkLst>
            <pc:docMk/>
            <pc:sldMk cId="778334898" sldId="809"/>
            <ac:spMk id="8" creationId="{B5C26D93-0F15-7348-82F5-683B77615108}"/>
          </ac:spMkLst>
        </pc:spChg>
        <pc:grpChg chg="mod">
          <ac:chgData name="Xuesu Xiao" userId="2da2dc19-76a6-42ca-a03e-a5becae5e7dc" providerId="ADAL" clId="{CE358A7D-04A9-3547-A192-F99433E0A911}" dt="2022-11-20T19:22:44.406" v="551" actId="1076"/>
          <ac:grpSpMkLst>
            <pc:docMk/>
            <pc:sldMk cId="778334898" sldId="809"/>
            <ac:grpSpMk id="7" creationId="{0004035C-CB99-7248-806B-98AB14D829D3}"/>
          </ac:grpSpMkLst>
        </pc:grpChg>
        <pc:picChg chg="mod">
          <ac:chgData name="Xuesu Xiao" userId="2da2dc19-76a6-42ca-a03e-a5becae5e7dc" providerId="ADAL" clId="{CE358A7D-04A9-3547-A192-F99433E0A911}" dt="2022-11-20T19:22:44.406" v="551" actId="1076"/>
          <ac:picMkLst>
            <pc:docMk/>
            <pc:sldMk cId="778334898" sldId="809"/>
            <ac:picMk id="9" creationId="{E10D0271-4AB3-224F-AE41-30BA3126CA13}"/>
          </ac:picMkLst>
        </pc:pic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217518409" sldId="810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217518409" sldId="810"/>
            <ac:spMk id="4" creationId="{74C2E498-7453-D44F-AAA1-AAEBB0ECFED2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883478497" sldId="811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883478497" sldId="811"/>
            <ac:spMk id="4" creationId="{D4AEC942-D2FB-7B46-8AD1-DBE972F74B8B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065152916" sldId="812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065152916" sldId="812"/>
            <ac:spMk id="4" creationId="{95D1E39D-B43E-8342-92D0-5A706578D9BA}"/>
          </ac:spMkLst>
        </pc:spChg>
      </pc:sldChg>
      <pc:sldChg chg="addSp delSp modSp add del">
        <pc:chgData name="Xuesu Xiao" userId="2da2dc19-76a6-42ca-a03e-a5becae5e7dc" providerId="ADAL" clId="{CE358A7D-04A9-3547-A192-F99433E0A911}" dt="2022-11-20T19:23:26.453" v="567" actId="2696"/>
        <pc:sldMkLst>
          <pc:docMk/>
          <pc:sldMk cId="4131155850" sldId="812"/>
        </pc:sldMkLst>
        <pc:spChg chg="mod">
          <ac:chgData name="Xuesu Xiao" userId="2da2dc19-76a6-42ca-a03e-a5becae5e7dc" providerId="ADAL" clId="{CE358A7D-04A9-3547-A192-F99433E0A911}" dt="2022-11-20T19:22:45.825" v="552"/>
          <ac:spMkLst>
            <pc:docMk/>
            <pc:sldMk cId="4131155850" sldId="812"/>
            <ac:spMk id="11" creationId="{ADA39D61-3542-6D57-A8B1-9DD4F70A543B}"/>
          </ac:spMkLst>
        </pc:spChg>
        <pc:grpChg chg="del">
          <ac:chgData name="Xuesu Xiao" userId="2da2dc19-76a6-42ca-a03e-a5becae5e7dc" providerId="ADAL" clId="{CE358A7D-04A9-3547-A192-F99433E0A911}" dt="2022-11-20T19:22:51.480" v="555" actId="478"/>
          <ac:grpSpMkLst>
            <pc:docMk/>
            <pc:sldMk cId="4131155850" sldId="812"/>
            <ac:grpSpMk id="9" creationId="{C2F48080-C5EC-6944-B06D-602E465A4028}"/>
          </ac:grpSpMkLst>
        </pc:grpChg>
        <pc:grpChg chg="add del mod">
          <ac:chgData name="Xuesu Xiao" userId="2da2dc19-76a6-42ca-a03e-a5becae5e7dc" providerId="ADAL" clId="{CE358A7D-04A9-3547-A192-F99433E0A911}" dt="2022-11-20T19:22:50.074" v="554"/>
          <ac:grpSpMkLst>
            <pc:docMk/>
            <pc:sldMk cId="4131155850" sldId="812"/>
            <ac:grpSpMk id="10" creationId="{CC652CC8-60B2-4B26-6614-450B3D9EB0DA}"/>
          </ac:grpSpMkLst>
        </pc:grpChg>
        <pc:picChg chg="mod">
          <ac:chgData name="Xuesu Xiao" userId="2da2dc19-76a6-42ca-a03e-a5becae5e7dc" providerId="ADAL" clId="{CE358A7D-04A9-3547-A192-F99433E0A911}" dt="2022-11-20T19:22:45.825" v="552"/>
          <ac:picMkLst>
            <pc:docMk/>
            <pc:sldMk cId="4131155850" sldId="812"/>
            <ac:picMk id="12" creationId="{9F7CC945-2CB3-BD01-5767-FCE643E17EC2}"/>
          </ac:picMkLst>
        </pc:picChg>
      </pc:sldChg>
      <pc:sldChg chg="modSp add del mod">
        <pc:chgData name="Xuesu Xiao" userId="2da2dc19-76a6-42ca-a03e-a5becae5e7dc" providerId="ADAL" clId="{CE358A7D-04A9-3547-A192-F99433E0A911}" dt="2022-11-20T19:22:33.172" v="549"/>
        <pc:sldMkLst>
          <pc:docMk/>
          <pc:sldMk cId="1743152805" sldId="813"/>
        </pc:sldMkLst>
        <pc:spChg chg="mod">
          <ac:chgData name="Xuesu Xiao" userId="2da2dc19-76a6-42ca-a03e-a5becae5e7dc" providerId="ADAL" clId="{CE358A7D-04A9-3547-A192-F99433E0A911}" dt="2022-11-20T19:22:27.179" v="548"/>
          <ac:spMkLst>
            <pc:docMk/>
            <pc:sldMk cId="1743152805" sldId="813"/>
            <ac:spMk id="3" creationId="{E437F0FF-B85B-0E44-91F0-D849E9AB822D}"/>
          </ac:spMkLst>
        </pc:spChg>
      </pc:sldChg>
      <pc:sldChg chg="addSp delSp modSp add">
        <pc:chgData name="Xuesu Xiao" userId="2da2dc19-76a6-42ca-a03e-a5becae5e7dc" providerId="ADAL" clId="{CE358A7D-04A9-3547-A192-F99433E0A911}" dt="2022-11-20T19:27:50.876" v="589"/>
        <pc:sldMkLst>
          <pc:docMk/>
          <pc:sldMk cId="3783009457" sldId="813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783009457" sldId="813"/>
            <ac:spMk id="4" creationId="{D5A19EE4-243E-6A4F-9D93-E9F4E9B8949A}"/>
          </ac:spMkLst>
        </pc:spChg>
        <pc:spChg chg="add mod">
          <ac:chgData name="Xuesu Xiao" userId="2da2dc19-76a6-42ca-a03e-a5becae5e7dc" providerId="ADAL" clId="{CE358A7D-04A9-3547-A192-F99433E0A911}" dt="2022-11-20T19:23:24.359" v="566"/>
          <ac:spMkLst>
            <pc:docMk/>
            <pc:sldMk cId="3783009457" sldId="813"/>
            <ac:spMk id="7" creationId="{8F996A9B-197E-7B75-4E5B-E0019DF5A05B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035448755" sldId="814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035448755" sldId="814"/>
            <ac:spMk id="4" creationId="{C1DCAC60-8799-3546-8EE1-F64CD8712C8F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645666385" sldId="815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645666385" sldId="815"/>
            <ac:spMk id="4" creationId="{4990D752-3BF0-6D40-8D99-3FC6865E32C1}"/>
          </ac:spMkLst>
        </pc:spChg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1355777495" sldId="816"/>
        </pc:sldMkLst>
        <pc:spChg chg="mod">
          <ac:chgData name="Xuesu Xiao" userId="2da2dc19-76a6-42ca-a03e-a5becae5e7dc" providerId="ADAL" clId="{CE358A7D-04A9-3547-A192-F99433E0A911}" dt="2022-11-20T19:23:56.453" v="571" actId="27636"/>
          <ac:spMkLst>
            <pc:docMk/>
            <pc:sldMk cId="1355777495" sldId="816"/>
            <ac:spMk id="3" creationId="{BAD1D27E-DD8B-D34C-BAE3-0BF47A4683B8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355777495" sldId="816"/>
            <ac:spMk id="4" creationId="{4990D752-3BF0-6D40-8D99-3FC6865E32C1}"/>
          </ac:spMkLst>
        </pc:spChg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2564095888" sldId="817"/>
        </pc:sldMkLst>
        <pc:spChg chg="mod">
          <ac:chgData name="Xuesu Xiao" userId="2da2dc19-76a6-42ca-a03e-a5becae5e7dc" providerId="ADAL" clId="{CE358A7D-04A9-3547-A192-F99433E0A911}" dt="2022-11-20T19:23:56.494" v="572" actId="27636"/>
          <ac:spMkLst>
            <pc:docMk/>
            <pc:sldMk cId="2564095888" sldId="817"/>
            <ac:spMk id="3" creationId="{BAD1D27E-DD8B-D34C-BAE3-0BF47A4683B8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564095888" sldId="817"/>
            <ac:spMk id="4" creationId="{4990D752-3BF0-6D40-8D99-3FC6865E32C1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458254524" sldId="818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458254524" sldId="818"/>
            <ac:spMk id="4" creationId="{4990D752-3BF0-6D40-8D99-3FC6865E32C1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3307233522" sldId="819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307233522" sldId="819"/>
            <ac:spMk id="4" creationId="{D8AB7F67-EDF6-0545-87FA-D5FDAD6BE602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4090893122" sldId="820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4090893122" sldId="820"/>
            <ac:spMk id="4" creationId="{D8AB7F67-EDF6-0545-87FA-D5FDAD6BE602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169710096" sldId="821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169710096" sldId="821"/>
            <ac:spMk id="4" creationId="{D8AB7F67-EDF6-0545-87FA-D5FDAD6BE602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148116848" sldId="822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148116848" sldId="822"/>
            <ac:spMk id="4" creationId="{C20814DB-459C-F040-B33E-721FFB5650DC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524731064" sldId="823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524731064" sldId="823"/>
            <ac:spMk id="4" creationId="{D8AB7F67-EDF6-0545-87FA-D5FDAD6BE602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300829683" sldId="824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300829683" sldId="824"/>
            <ac:spMk id="4" creationId="{E6FE724A-8F02-604E-9FA1-70056175A83F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975103988" sldId="825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975103988" sldId="825"/>
            <ac:spMk id="4" creationId="{D30B1DE6-C527-3542-8F39-C386EB58CF22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182796713" sldId="826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182796713" sldId="826"/>
            <ac:spMk id="4" creationId="{442733CB-8E7F-A54C-8C59-162712A2E70D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555954637" sldId="827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555954637" sldId="827"/>
            <ac:spMk id="4" creationId="{442733CB-8E7F-A54C-8C59-162712A2E70D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309237114" sldId="828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09237114" sldId="828"/>
            <ac:spMk id="4" creationId="{442733CB-8E7F-A54C-8C59-162712A2E70D}"/>
          </ac:spMkLst>
        </pc:spChg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1576023875" sldId="829"/>
        </pc:sldMkLst>
        <pc:spChg chg="mod">
          <ac:chgData name="Xuesu Xiao" userId="2da2dc19-76a6-42ca-a03e-a5becae5e7dc" providerId="ADAL" clId="{CE358A7D-04A9-3547-A192-F99433E0A911}" dt="2022-11-20T19:26:27.753" v="585" actId="20577"/>
          <ac:spMkLst>
            <pc:docMk/>
            <pc:sldMk cId="1576023875" sldId="829"/>
            <ac:spMk id="2" creationId="{1DECD8BA-5B64-1D4A-AAB2-AF584A39AE15}"/>
          </ac:spMkLst>
        </pc:spChg>
        <pc:spChg chg="mod">
          <ac:chgData name="Xuesu Xiao" userId="2da2dc19-76a6-42ca-a03e-a5becae5e7dc" providerId="ADAL" clId="{CE358A7D-04A9-3547-A192-F99433E0A911}" dt="2022-11-20T19:23:56.578" v="573" actId="27636"/>
          <ac:spMkLst>
            <pc:docMk/>
            <pc:sldMk cId="1576023875" sldId="829"/>
            <ac:spMk id="3" creationId="{2E4BF675-E9B3-0342-87D3-6779FA3EB3C4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576023875" sldId="829"/>
            <ac:spMk id="4" creationId="{8597507E-7F2D-9140-A559-F3A1B2FF305D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4073164568" sldId="830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4073164568" sldId="830"/>
            <ac:spMk id="4" creationId="{442733CB-8E7F-A54C-8C59-162712A2E70D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278532782" sldId="831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278532782" sldId="831"/>
            <ac:spMk id="4" creationId="{442733CB-8E7F-A54C-8C59-162712A2E70D}"/>
          </ac:spMkLst>
        </pc:spChg>
      </pc:sldChg>
      <pc:sldChg chg="add del">
        <pc:chgData name="Xuesu Xiao" userId="2da2dc19-76a6-42ca-a03e-a5becae5e7dc" providerId="ADAL" clId="{CE358A7D-04A9-3547-A192-F99433E0A911}" dt="2022-11-20T19:26:34.213" v="586" actId="2696"/>
        <pc:sldMkLst>
          <pc:docMk/>
          <pc:sldMk cId="636112987" sldId="832"/>
        </pc:sldMkLst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280185478" sldId="833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280185478" sldId="833"/>
            <ac:spMk id="4" creationId="{0CD157C6-08F8-0A4E-9960-00D5C15D1AEA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3888510788" sldId="834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888510788" sldId="834"/>
            <ac:spMk id="4" creationId="{3D2AB506-3E76-744E-8788-17959D90FBA5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49435677" sldId="835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49435677" sldId="835"/>
            <ac:spMk id="4" creationId="{3D2AB506-3E76-744E-8788-17959D90FBA5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3358429603" sldId="836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358429603" sldId="836"/>
            <ac:spMk id="4" creationId="{E7874C19-4C6C-CE4F-B86A-98C0FCA01E16}"/>
          </ac:spMkLst>
        </pc:spChg>
      </pc:sldChg>
      <pc:sldChg chg="add del">
        <pc:chgData name="Xuesu Xiao" userId="2da2dc19-76a6-42ca-a03e-a5becae5e7dc" providerId="ADAL" clId="{CE358A7D-04A9-3547-A192-F99433E0A911}" dt="2022-11-20T19:14:59.029" v="277" actId="2696"/>
        <pc:sldMkLst>
          <pc:docMk/>
          <pc:sldMk cId="68627703" sldId="837"/>
        </pc:sldMkLst>
      </pc:sldChg>
      <pc:sldChg chg="add del">
        <pc:chgData name="Xuesu Xiao" userId="2da2dc19-76a6-42ca-a03e-a5becae5e7dc" providerId="ADAL" clId="{CE358A7D-04A9-3547-A192-F99433E0A911}" dt="2022-11-20T19:19:45.863" v="509" actId="2696"/>
        <pc:sldMkLst>
          <pc:docMk/>
          <pc:sldMk cId="4158472585" sldId="880"/>
        </pc:sldMkLst>
      </pc:sldChg>
    </pc:docChg>
  </pc:docChgLst>
  <pc:docChgLst>
    <pc:chgData name="Xuesu Xiao" userId="2da2dc19-76a6-42ca-a03e-a5becae5e7dc" providerId="ADAL" clId="{F914973B-248F-AD4D-9B3E-5E22D2CCA5AB}"/>
    <pc:docChg chg="undo redo custSel addSld delSld modSld delSection modSection">
      <pc:chgData name="Xuesu Xiao" userId="2da2dc19-76a6-42ca-a03e-a5becae5e7dc" providerId="ADAL" clId="{F914973B-248F-AD4D-9B3E-5E22D2CCA5AB}" dt="2022-11-20T23:58:51.632" v="166"/>
      <pc:docMkLst>
        <pc:docMk/>
      </pc:docMkLst>
      <pc:sldChg chg="modSp mod">
        <pc:chgData name="Xuesu Xiao" userId="2da2dc19-76a6-42ca-a03e-a5becae5e7dc" providerId="ADAL" clId="{F914973B-248F-AD4D-9B3E-5E22D2CCA5AB}" dt="2022-11-20T23:40:08.553" v="2" actId="20577"/>
        <pc:sldMkLst>
          <pc:docMk/>
          <pc:sldMk cId="2969206148" sldId="256"/>
        </pc:sldMkLst>
        <pc:spChg chg="mod">
          <ac:chgData name="Xuesu Xiao" userId="2da2dc19-76a6-42ca-a03e-a5becae5e7dc" providerId="ADAL" clId="{F914973B-248F-AD4D-9B3E-5E22D2CCA5AB}" dt="2022-11-20T23:40:08.553" v="2" actId="20577"/>
          <ac:spMkLst>
            <pc:docMk/>
            <pc:sldMk cId="2969206148" sldId="256"/>
            <ac:spMk id="2" creationId="{A600D3CE-C200-DF17-E8F3-428208355F41}"/>
          </ac:spMkLst>
        </pc:spChg>
      </pc:sldChg>
      <pc:sldChg chg="del">
        <pc:chgData name="Xuesu Xiao" userId="2da2dc19-76a6-42ca-a03e-a5becae5e7dc" providerId="ADAL" clId="{F914973B-248F-AD4D-9B3E-5E22D2CCA5AB}" dt="2022-11-20T23:40:17.959" v="44" actId="2696"/>
        <pc:sldMkLst>
          <pc:docMk/>
          <pc:sldMk cId="3988852032" sldId="456"/>
        </pc:sldMkLst>
      </pc:sldChg>
      <pc:sldChg chg="del">
        <pc:chgData name="Xuesu Xiao" userId="2da2dc19-76a6-42ca-a03e-a5becae5e7dc" providerId="ADAL" clId="{F914973B-248F-AD4D-9B3E-5E22D2CCA5AB}" dt="2022-11-20T23:40:17.930" v="20" actId="2696"/>
        <pc:sldMkLst>
          <pc:docMk/>
          <pc:sldMk cId="2734107656" sldId="462"/>
        </pc:sldMkLst>
      </pc:sldChg>
      <pc:sldChg chg="del">
        <pc:chgData name="Xuesu Xiao" userId="2da2dc19-76a6-42ca-a03e-a5becae5e7dc" providerId="ADAL" clId="{F914973B-248F-AD4D-9B3E-5E22D2CCA5AB}" dt="2022-11-20T23:40:17.923" v="15" actId="2696"/>
        <pc:sldMkLst>
          <pc:docMk/>
          <pc:sldMk cId="3951792293" sldId="478"/>
        </pc:sldMkLst>
      </pc:sldChg>
      <pc:sldChg chg="del">
        <pc:chgData name="Xuesu Xiao" userId="2da2dc19-76a6-42ca-a03e-a5becae5e7dc" providerId="ADAL" clId="{F914973B-248F-AD4D-9B3E-5E22D2CCA5AB}" dt="2022-11-20T23:40:17.956" v="41" actId="2696"/>
        <pc:sldMkLst>
          <pc:docMk/>
          <pc:sldMk cId="1155737021" sldId="479"/>
        </pc:sldMkLst>
      </pc:sldChg>
      <pc:sldChg chg="del">
        <pc:chgData name="Xuesu Xiao" userId="2da2dc19-76a6-42ca-a03e-a5becae5e7dc" providerId="ADAL" clId="{F914973B-248F-AD4D-9B3E-5E22D2CCA5AB}" dt="2022-11-20T23:40:17.952" v="37" actId="2696"/>
        <pc:sldMkLst>
          <pc:docMk/>
          <pc:sldMk cId="2593631786" sldId="480"/>
        </pc:sldMkLst>
      </pc:sldChg>
      <pc:sldChg chg="del">
        <pc:chgData name="Xuesu Xiao" userId="2da2dc19-76a6-42ca-a03e-a5becae5e7dc" providerId="ADAL" clId="{F914973B-248F-AD4D-9B3E-5E22D2CCA5AB}" dt="2022-11-20T23:40:18.011" v="88" actId="2696"/>
        <pc:sldMkLst>
          <pc:docMk/>
          <pc:sldMk cId="2372300369" sldId="482"/>
        </pc:sldMkLst>
      </pc:sldChg>
      <pc:sldChg chg="del">
        <pc:chgData name="Xuesu Xiao" userId="2da2dc19-76a6-42ca-a03e-a5becae5e7dc" providerId="ADAL" clId="{F914973B-248F-AD4D-9B3E-5E22D2CCA5AB}" dt="2022-11-20T23:40:17.942" v="27" actId="2696"/>
        <pc:sldMkLst>
          <pc:docMk/>
          <pc:sldMk cId="4057296828" sldId="483"/>
        </pc:sldMkLst>
      </pc:sldChg>
      <pc:sldChg chg="del">
        <pc:chgData name="Xuesu Xiao" userId="2da2dc19-76a6-42ca-a03e-a5becae5e7dc" providerId="ADAL" clId="{F914973B-248F-AD4D-9B3E-5E22D2CCA5AB}" dt="2022-11-20T23:40:18" v="76" actId="2696"/>
        <pc:sldMkLst>
          <pc:docMk/>
          <pc:sldMk cId="620167979" sldId="484"/>
        </pc:sldMkLst>
      </pc:sldChg>
      <pc:sldChg chg="del">
        <pc:chgData name="Xuesu Xiao" userId="2da2dc19-76a6-42ca-a03e-a5becae5e7dc" providerId="ADAL" clId="{F914973B-248F-AD4D-9B3E-5E22D2CCA5AB}" dt="2022-11-20T23:40:17.915" v="9" actId="2696"/>
        <pc:sldMkLst>
          <pc:docMk/>
          <pc:sldMk cId="577842840" sldId="485"/>
        </pc:sldMkLst>
      </pc:sldChg>
      <pc:sldChg chg="del">
        <pc:chgData name="Xuesu Xiao" userId="2da2dc19-76a6-42ca-a03e-a5becae5e7dc" providerId="ADAL" clId="{F914973B-248F-AD4D-9B3E-5E22D2CCA5AB}" dt="2022-11-20T23:40:17.966" v="49" actId="2696"/>
        <pc:sldMkLst>
          <pc:docMk/>
          <pc:sldMk cId="4248750192" sldId="486"/>
        </pc:sldMkLst>
      </pc:sldChg>
      <pc:sldChg chg="del">
        <pc:chgData name="Xuesu Xiao" userId="2da2dc19-76a6-42ca-a03e-a5becae5e7dc" providerId="ADAL" clId="{F914973B-248F-AD4D-9B3E-5E22D2CCA5AB}" dt="2022-11-20T23:40:17.962" v="46" actId="2696"/>
        <pc:sldMkLst>
          <pc:docMk/>
          <pc:sldMk cId="1920277113" sldId="487"/>
        </pc:sldMkLst>
      </pc:sldChg>
      <pc:sldChg chg="del">
        <pc:chgData name="Xuesu Xiao" userId="2da2dc19-76a6-42ca-a03e-a5becae5e7dc" providerId="ADAL" clId="{F914973B-248F-AD4D-9B3E-5E22D2CCA5AB}" dt="2022-11-20T23:40:17.924" v="16" actId="2696"/>
        <pc:sldMkLst>
          <pc:docMk/>
          <pc:sldMk cId="2116352119" sldId="488"/>
        </pc:sldMkLst>
      </pc:sldChg>
      <pc:sldChg chg="delSp add mod">
        <pc:chgData name="Xuesu Xiao" userId="2da2dc19-76a6-42ca-a03e-a5becae5e7dc" providerId="ADAL" clId="{F914973B-248F-AD4D-9B3E-5E22D2CCA5AB}" dt="2022-11-20T23:58:51.632" v="166"/>
        <pc:sldMkLst>
          <pc:docMk/>
          <pc:sldMk cId="1594201167" sldId="489"/>
        </pc:sldMkLst>
        <pc:spChg chg="del">
          <ac:chgData name="Xuesu Xiao" userId="2da2dc19-76a6-42ca-a03e-a5becae5e7dc" providerId="ADAL" clId="{F914973B-248F-AD4D-9B3E-5E22D2CCA5AB}" dt="2022-11-20T23:41:14.705" v="105" actId="478"/>
          <ac:spMkLst>
            <pc:docMk/>
            <pc:sldMk cId="1594201167" sldId="489"/>
            <ac:spMk id="3" creationId="{398275F6-08A1-3462-D707-A457269E2CFF}"/>
          </ac:spMkLst>
        </pc:spChg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594201167" sldId="489"/>
            <ac:spMk id="4" creationId="{24F2909C-E37D-3754-4A5E-1F3868CE400B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1995931197" sldId="490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995931197" sldId="490"/>
            <ac:spMk id="4" creationId="{8BEE99B3-7E0C-500C-B608-0749CE8365BA}"/>
          </ac:spMkLst>
        </pc:spChg>
      </pc:sldChg>
      <pc:sldChg chg="delSp add mod">
        <pc:chgData name="Xuesu Xiao" userId="2da2dc19-76a6-42ca-a03e-a5becae5e7dc" providerId="ADAL" clId="{F914973B-248F-AD4D-9B3E-5E22D2CCA5AB}" dt="2022-11-20T23:58:51.632" v="166"/>
        <pc:sldMkLst>
          <pc:docMk/>
          <pc:sldMk cId="62438315" sldId="491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62438315" sldId="491"/>
            <ac:spMk id="4" creationId="{0F7919D7-05E8-9A7D-3F19-2E4B2BA89510}"/>
          </ac:spMkLst>
        </pc:spChg>
        <pc:picChg chg="del">
          <ac:chgData name="Xuesu Xiao" userId="2da2dc19-76a6-42ca-a03e-a5becae5e7dc" providerId="ADAL" clId="{F914973B-248F-AD4D-9B3E-5E22D2CCA5AB}" dt="2022-11-20T23:48:33.203" v="156" actId="478"/>
          <ac:picMkLst>
            <pc:docMk/>
            <pc:sldMk cId="62438315" sldId="491"/>
            <ac:picMk id="7" creationId="{FB0D96C3-B03D-ED2D-5ECC-5BA14B48AC7A}"/>
          </ac:picMkLst>
        </pc:picChg>
      </pc:sldChg>
      <pc:sldChg chg="del">
        <pc:chgData name="Xuesu Xiao" userId="2da2dc19-76a6-42ca-a03e-a5becae5e7dc" providerId="ADAL" clId="{F914973B-248F-AD4D-9B3E-5E22D2CCA5AB}" dt="2022-11-20T23:40:17.916" v="10" actId="2696"/>
        <pc:sldMkLst>
          <pc:docMk/>
          <pc:sldMk cId="3379139719" sldId="493"/>
        </pc:sldMkLst>
      </pc:sldChg>
      <pc:sldChg chg="del">
        <pc:chgData name="Xuesu Xiao" userId="2da2dc19-76a6-42ca-a03e-a5becae5e7dc" providerId="ADAL" clId="{F914973B-248F-AD4D-9B3E-5E22D2CCA5AB}" dt="2022-11-20T23:40:17.910" v="8" actId="2696"/>
        <pc:sldMkLst>
          <pc:docMk/>
          <pc:sldMk cId="1889109990" sldId="494"/>
        </pc:sldMkLst>
      </pc:sldChg>
      <pc:sldChg chg="del">
        <pc:chgData name="Xuesu Xiao" userId="2da2dc19-76a6-42ca-a03e-a5becae5e7dc" providerId="ADAL" clId="{F914973B-248F-AD4D-9B3E-5E22D2CCA5AB}" dt="2022-11-20T23:40:17.905" v="5" actId="2696"/>
        <pc:sldMkLst>
          <pc:docMk/>
          <pc:sldMk cId="2677987808" sldId="495"/>
        </pc:sldMkLst>
      </pc:sldChg>
      <pc:sldChg chg="del">
        <pc:chgData name="Xuesu Xiao" userId="2da2dc19-76a6-42ca-a03e-a5becae5e7dc" providerId="ADAL" clId="{F914973B-248F-AD4D-9B3E-5E22D2CCA5AB}" dt="2022-11-20T23:40:17.903" v="4" actId="2696"/>
        <pc:sldMkLst>
          <pc:docMk/>
          <pc:sldMk cId="949057247" sldId="496"/>
        </pc:sldMkLst>
      </pc:sldChg>
      <pc:sldChg chg="del">
        <pc:chgData name="Xuesu Xiao" userId="2da2dc19-76a6-42ca-a03e-a5becae5e7dc" providerId="ADAL" clId="{F914973B-248F-AD4D-9B3E-5E22D2CCA5AB}" dt="2022-11-20T23:40:17.949" v="34" actId="2696"/>
        <pc:sldMkLst>
          <pc:docMk/>
          <pc:sldMk cId="2785129094" sldId="497"/>
        </pc:sldMkLst>
      </pc:sldChg>
      <pc:sldChg chg="del">
        <pc:chgData name="Xuesu Xiao" userId="2da2dc19-76a6-42ca-a03e-a5becae5e7dc" providerId="ADAL" clId="{F914973B-248F-AD4D-9B3E-5E22D2CCA5AB}" dt="2022-11-20T23:40:18.003" v="81" actId="2696"/>
        <pc:sldMkLst>
          <pc:docMk/>
          <pc:sldMk cId="320152366" sldId="498"/>
        </pc:sldMkLst>
      </pc:sldChg>
      <pc:sldChg chg="del">
        <pc:chgData name="Xuesu Xiao" userId="2da2dc19-76a6-42ca-a03e-a5becae5e7dc" providerId="ADAL" clId="{F914973B-248F-AD4D-9B3E-5E22D2CCA5AB}" dt="2022-11-20T23:40:17.968" v="50" actId="2696"/>
        <pc:sldMkLst>
          <pc:docMk/>
          <pc:sldMk cId="2825140491" sldId="499"/>
        </pc:sldMkLst>
      </pc:sldChg>
      <pc:sldChg chg="del">
        <pc:chgData name="Xuesu Xiao" userId="2da2dc19-76a6-42ca-a03e-a5becae5e7dc" providerId="ADAL" clId="{F914973B-248F-AD4D-9B3E-5E22D2CCA5AB}" dt="2022-11-20T23:40:17.954" v="39" actId="2696"/>
        <pc:sldMkLst>
          <pc:docMk/>
          <pc:sldMk cId="2011275161" sldId="502"/>
        </pc:sldMkLst>
      </pc:sldChg>
      <pc:sldChg chg="del">
        <pc:chgData name="Xuesu Xiao" userId="2da2dc19-76a6-42ca-a03e-a5becae5e7dc" providerId="ADAL" clId="{F914973B-248F-AD4D-9B3E-5E22D2CCA5AB}" dt="2022-11-20T23:40:17.944" v="29" actId="2696"/>
        <pc:sldMkLst>
          <pc:docMk/>
          <pc:sldMk cId="2683423037" sldId="503"/>
        </pc:sldMkLst>
      </pc:sldChg>
      <pc:sldChg chg="del">
        <pc:chgData name="Xuesu Xiao" userId="2da2dc19-76a6-42ca-a03e-a5becae5e7dc" providerId="ADAL" clId="{F914973B-248F-AD4D-9B3E-5E22D2CCA5AB}" dt="2022-11-20T23:40:17.977" v="57" actId="2696"/>
        <pc:sldMkLst>
          <pc:docMk/>
          <pc:sldMk cId="2368013352" sldId="504"/>
        </pc:sldMkLst>
      </pc:sldChg>
      <pc:sldChg chg="del">
        <pc:chgData name="Xuesu Xiao" userId="2da2dc19-76a6-42ca-a03e-a5becae5e7dc" providerId="ADAL" clId="{F914973B-248F-AD4D-9B3E-5E22D2CCA5AB}" dt="2022-11-20T23:40:17.927" v="18" actId="2696"/>
        <pc:sldMkLst>
          <pc:docMk/>
          <pc:sldMk cId="1416724642" sldId="505"/>
        </pc:sldMkLst>
      </pc:sldChg>
      <pc:sldChg chg="del">
        <pc:chgData name="Xuesu Xiao" userId="2da2dc19-76a6-42ca-a03e-a5becae5e7dc" providerId="ADAL" clId="{F914973B-248F-AD4D-9B3E-5E22D2CCA5AB}" dt="2022-11-20T23:40:17.983" v="64" actId="2696"/>
        <pc:sldMkLst>
          <pc:docMk/>
          <pc:sldMk cId="494641182" sldId="506"/>
        </pc:sldMkLst>
      </pc:sldChg>
      <pc:sldChg chg="del">
        <pc:chgData name="Xuesu Xiao" userId="2da2dc19-76a6-42ca-a03e-a5becae5e7dc" providerId="ADAL" clId="{F914973B-248F-AD4D-9B3E-5E22D2CCA5AB}" dt="2022-11-20T23:40:17.955" v="40" actId="2696"/>
        <pc:sldMkLst>
          <pc:docMk/>
          <pc:sldMk cId="1770165855" sldId="507"/>
        </pc:sldMkLst>
      </pc:sldChg>
      <pc:sldChg chg="del">
        <pc:chgData name="Xuesu Xiao" userId="2da2dc19-76a6-42ca-a03e-a5becae5e7dc" providerId="ADAL" clId="{F914973B-248F-AD4D-9B3E-5E22D2CCA5AB}" dt="2022-11-20T23:40:17.996" v="75" actId="2696"/>
        <pc:sldMkLst>
          <pc:docMk/>
          <pc:sldMk cId="82755055" sldId="508"/>
        </pc:sldMkLst>
      </pc:sldChg>
      <pc:sldChg chg="del">
        <pc:chgData name="Xuesu Xiao" userId="2da2dc19-76a6-42ca-a03e-a5becae5e7dc" providerId="ADAL" clId="{F914973B-248F-AD4D-9B3E-5E22D2CCA5AB}" dt="2022-11-20T23:40:18.015" v="93" actId="2696"/>
        <pc:sldMkLst>
          <pc:docMk/>
          <pc:sldMk cId="3222187033" sldId="509"/>
        </pc:sldMkLst>
      </pc:sldChg>
      <pc:sldChg chg="del">
        <pc:chgData name="Xuesu Xiao" userId="2da2dc19-76a6-42ca-a03e-a5becae5e7dc" providerId="ADAL" clId="{F914973B-248F-AD4D-9B3E-5E22D2CCA5AB}" dt="2022-11-20T23:40:17.984" v="65" actId="2696"/>
        <pc:sldMkLst>
          <pc:docMk/>
          <pc:sldMk cId="3471352576" sldId="511"/>
        </pc:sldMkLst>
      </pc:sldChg>
      <pc:sldChg chg="del">
        <pc:chgData name="Xuesu Xiao" userId="2da2dc19-76a6-42ca-a03e-a5becae5e7dc" providerId="ADAL" clId="{F914973B-248F-AD4D-9B3E-5E22D2CCA5AB}" dt="2022-11-20T23:40:17.907" v="6" actId="2696"/>
        <pc:sldMkLst>
          <pc:docMk/>
          <pc:sldMk cId="4127207786" sldId="512"/>
        </pc:sldMkLst>
      </pc:sldChg>
      <pc:sldChg chg="delSp modSp add mod">
        <pc:chgData name="Xuesu Xiao" userId="2da2dc19-76a6-42ca-a03e-a5becae5e7dc" providerId="ADAL" clId="{F914973B-248F-AD4D-9B3E-5E22D2CCA5AB}" dt="2022-11-20T23:58:51.632" v="166"/>
        <pc:sldMkLst>
          <pc:docMk/>
          <pc:sldMk cId="2461044923" sldId="514"/>
        </pc:sldMkLst>
        <pc:spChg chg="mod">
          <ac:chgData name="Xuesu Xiao" userId="2da2dc19-76a6-42ca-a03e-a5becae5e7dc" providerId="ADAL" clId="{F914973B-248F-AD4D-9B3E-5E22D2CCA5AB}" dt="2022-11-20T23:48:16.006" v="153" actId="27636"/>
          <ac:spMkLst>
            <pc:docMk/>
            <pc:sldMk cId="2461044923" sldId="514"/>
            <ac:spMk id="3" creationId="{EBC7DA4F-105A-B119-1D9B-8B8860AAEB4E}"/>
          </ac:spMkLst>
        </pc:spChg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2461044923" sldId="514"/>
            <ac:spMk id="4" creationId="{F0809027-24A8-C9F2-C801-8826E3320A64}"/>
          </ac:spMkLst>
        </pc:spChg>
      </pc:sldChg>
      <pc:sldChg chg="delSp modSp add mod">
        <pc:chgData name="Xuesu Xiao" userId="2da2dc19-76a6-42ca-a03e-a5becae5e7dc" providerId="ADAL" clId="{F914973B-248F-AD4D-9B3E-5E22D2CCA5AB}" dt="2022-11-20T23:58:51.632" v="166"/>
        <pc:sldMkLst>
          <pc:docMk/>
          <pc:sldMk cId="3544689079" sldId="544"/>
        </pc:sldMkLst>
        <pc:spChg chg="mod">
          <ac:chgData name="Xuesu Xiao" userId="2da2dc19-76a6-42ca-a03e-a5becae5e7dc" providerId="ADAL" clId="{F914973B-248F-AD4D-9B3E-5E22D2CCA5AB}" dt="2022-11-20T23:41:05.282" v="101" actId="27636"/>
          <ac:spMkLst>
            <pc:docMk/>
            <pc:sldMk cId="3544689079" sldId="544"/>
            <ac:spMk id="3" creationId="{50DBC421-0A34-75DA-1BCC-5A6B573435C4}"/>
          </ac:spMkLst>
        </pc:spChg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544689079" sldId="544"/>
            <ac:spMk id="4" creationId="{46706916-5E88-1629-1A95-C324BDAEE7C7}"/>
          </ac:spMkLst>
        </pc:spChg>
      </pc:sldChg>
      <pc:sldChg chg="delSp modSp add mod">
        <pc:chgData name="Xuesu Xiao" userId="2da2dc19-76a6-42ca-a03e-a5becae5e7dc" providerId="ADAL" clId="{F914973B-248F-AD4D-9B3E-5E22D2CCA5AB}" dt="2022-11-20T23:58:51.632" v="166"/>
        <pc:sldMkLst>
          <pc:docMk/>
          <pc:sldMk cId="3351693525" sldId="545"/>
        </pc:sldMkLst>
        <pc:spChg chg="mod">
          <ac:chgData name="Xuesu Xiao" userId="2da2dc19-76a6-42ca-a03e-a5becae5e7dc" providerId="ADAL" clId="{F914973B-248F-AD4D-9B3E-5E22D2CCA5AB}" dt="2022-11-20T23:41:05.351" v="103" actId="27636"/>
          <ac:spMkLst>
            <pc:docMk/>
            <pc:sldMk cId="3351693525" sldId="545"/>
            <ac:spMk id="3" creationId="{A286510D-0C31-6AC9-2C23-E700CFC45187}"/>
          </ac:spMkLst>
        </pc:spChg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351693525" sldId="545"/>
            <ac:spMk id="4" creationId="{4EA1B996-FA27-BD33-E656-3B9C358988D5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1277913524" sldId="546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277913524" sldId="546"/>
            <ac:spMk id="4" creationId="{D45B377A-E35D-3510-B26D-97D51366BC46}"/>
          </ac:spMkLst>
        </pc:spChg>
      </pc:sldChg>
      <pc:sldChg chg="del">
        <pc:chgData name="Xuesu Xiao" userId="2da2dc19-76a6-42ca-a03e-a5becae5e7dc" providerId="ADAL" clId="{F914973B-248F-AD4D-9B3E-5E22D2CCA5AB}" dt="2022-11-20T23:40:17.932" v="22" actId="2696"/>
        <pc:sldMkLst>
          <pc:docMk/>
          <pc:sldMk cId="3550463177" sldId="726"/>
        </pc:sldMkLst>
      </pc:sldChg>
      <pc:sldChg chg="del">
        <pc:chgData name="Xuesu Xiao" userId="2da2dc19-76a6-42ca-a03e-a5becae5e7dc" providerId="ADAL" clId="{F914973B-248F-AD4D-9B3E-5E22D2CCA5AB}" dt="2022-11-20T23:40:17.920" v="13" actId="2696"/>
        <pc:sldMkLst>
          <pc:docMk/>
          <pc:sldMk cId="2831593391" sldId="728"/>
        </pc:sldMkLst>
      </pc:sldChg>
      <pc:sldChg chg="delSp modSp add mod">
        <pc:chgData name="Xuesu Xiao" userId="2da2dc19-76a6-42ca-a03e-a5becae5e7dc" providerId="ADAL" clId="{F914973B-248F-AD4D-9B3E-5E22D2CCA5AB}" dt="2022-11-20T23:58:51.632" v="166"/>
        <pc:sldMkLst>
          <pc:docMk/>
          <pc:sldMk cId="3792241380" sldId="729"/>
        </pc:sldMkLst>
        <pc:spChg chg="mod">
          <ac:chgData name="Xuesu Xiao" userId="2da2dc19-76a6-42ca-a03e-a5becae5e7dc" providerId="ADAL" clId="{F914973B-248F-AD4D-9B3E-5E22D2CCA5AB}" dt="2022-11-20T23:41:05.304" v="102" actId="27636"/>
          <ac:spMkLst>
            <pc:docMk/>
            <pc:sldMk cId="3792241380" sldId="729"/>
            <ac:spMk id="3" creationId="{50DBC421-0A34-75DA-1BCC-5A6B573435C4}"/>
          </ac:spMkLst>
        </pc:spChg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792241380" sldId="729"/>
            <ac:spMk id="4" creationId="{46706916-5E88-1629-1A95-C324BDAEE7C7}"/>
          </ac:spMkLst>
        </pc:spChg>
      </pc:sldChg>
      <pc:sldChg chg="del">
        <pc:chgData name="Xuesu Xiao" userId="2da2dc19-76a6-42ca-a03e-a5becae5e7dc" providerId="ADAL" clId="{F914973B-248F-AD4D-9B3E-5E22D2CCA5AB}" dt="2022-11-20T23:40:17.969" v="52" actId="2696"/>
        <pc:sldMkLst>
          <pc:docMk/>
          <pc:sldMk cId="857095853" sldId="750"/>
        </pc:sldMkLst>
      </pc:sldChg>
      <pc:sldChg chg="del">
        <pc:chgData name="Xuesu Xiao" userId="2da2dc19-76a6-42ca-a03e-a5becae5e7dc" providerId="ADAL" clId="{F914973B-248F-AD4D-9B3E-5E22D2CCA5AB}" dt="2022-11-20T23:40:17.994" v="72" actId="2696"/>
        <pc:sldMkLst>
          <pc:docMk/>
          <pc:sldMk cId="3717675122" sldId="762"/>
        </pc:sldMkLst>
      </pc:sldChg>
      <pc:sldChg chg="del">
        <pc:chgData name="Xuesu Xiao" userId="2da2dc19-76a6-42ca-a03e-a5becae5e7dc" providerId="ADAL" clId="{F914973B-248F-AD4D-9B3E-5E22D2CCA5AB}" dt="2022-11-20T23:40:17.900" v="3" actId="2696"/>
        <pc:sldMkLst>
          <pc:docMk/>
          <pc:sldMk cId="673971635" sldId="838"/>
        </pc:sldMkLst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3220865088" sldId="906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220865088" sldId="906"/>
            <ac:spMk id="4" creationId="{322BE0D5-16EA-FD4D-A061-DF053D59EAA7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2789349317" sldId="907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2789349317" sldId="907"/>
            <ac:spMk id="4" creationId="{322BE0D5-16EA-FD4D-A061-DF053D59EAA7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3704937832" sldId="908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704937832" sldId="908"/>
            <ac:spMk id="4" creationId="{322BE0D5-16EA-FD4D-A061-DF053D59EAA7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1778293089" sldId="909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778293089" sldId="909"/>
            <ac:spMk id="4" creationId="{B2A2B0F9-A15C-2DF2-1C4F-FA44F97C2B76}"/>
          </ac:spMkLst>
        </pc:spChg>
      </pc:sldChg>
      <pc:sldChg chg="del">
        <pc:chgData name="Xuesu Xiao" userId="2da2dc19-76a6-42ca-a03e-a5becae5e7dc" providerId="ADAL" clId="{F914973B-248F-AD4D-9B3E-5E22D2CCA5AB}" dt="2022-11-20T23:40:18.017" v="97" actId="2696"/>
        <pc:sldMkLst>
          <pc:docMk/>
          <pc:sldMk cId="2496830251" sldId="911"/>
        </pc:sldMkLst>
      </pc:sldChg>
      <pc:sldChg chg="del">
        <pc:chgData name="Xuesu Xiao" userId="2da2dc19-76a6-42ca-a03e-a5becae5e7dc" providerId="ADAL" clId="{F914973B-248F-AD4D-9B3E-5E22D2CCA5AB}" dt="2022-11-20T23:40:17.957" v="42" actId="2696"/>
        <pc:sldMkLst>
          <pc:docMk/>
          <pc:sldMk cId="946647090" sldId="912"/>
        </pc:sldMkLst>
      </pc:sldChg>
      <pc:sldChg chg="del">
        <pc:chgData name="Xuesu Xiao" userId="2da2dc19-76a6-42ca-a03e-a5becae5e7dc" providerId="ADAL" clId="{F914973B-248F-AD4D-9B3E-5E22D2CCA5AB}" dt="2022-11-20T23:40:17.979" v="59" actId="2696"/>
        <pc:sldMkLst>
          <pc:docMk/>
          <pc:sldMk cId="1980150042" sldId="913"/>
        </pc:sldMkLst>
      </pc:sldChg>
      <pc:sldChg chg="del">
        <pc:chgData name="Xuesu Xiao" userId="2da2dc19-76a6-42ca-a03e-a5becae5e7dc" providerId="ADAL" clId="{F914973B-248F-AD4D-9B3E-5E22D2CCA5AB}" dt="2022-11-20T23:40:18.001" v="77" actId="2696"/>
        <pc:sldMkLst>
          <pc:docMk/>
          <pc:sldMk cId="2965230290" sldId="914"/>
        </pc:sldMkLst>
      </pc:sldChg>
      <pc:sldChg chg="del">
        <pc:chgData name="Xuesu Xiao" userId="2da2dc19-76a6-42ca-a03e-a5becae5e7dc" providerId="ADAL" clId="{F914973B-248F-AD4D-9B3E-5E22D2CCA5AB}" dt="2022-11-20T23:40:17.917" v="11" actId="2696"/>
        <pc:sldMkLst>
          <pc:docMk/>
          <pc:sldMk cId="628303380" sldId="916"/>
        </pc:sldMkLst>
      </pc:sldChg>
      <pc:sldChg chg="del">
        <pc:chgData name="Xuesu Xiao" userId="2da2dc19-76a6-42ca-a03e-a5becae5e7dc" providerId="ADAL" clId="{F914973B-248F-AD4D-9B3E-5E22D2CCA5AB}" dt="2022-11-20T23:40:17.958" v="43" actId="2696"/>
        <pc:sldMkLst>
          <pc:docMk/>
          <pc:sldMk cId="2419736691" sldId="917"/>
        </pc:sldMkLst>
      </pc:sldChg>
      <pc:sldChg chg="del">
        <pc:chgData name="Xuesu Xiao" userId="2da2dc19-76a6-42ca-a03e-a5becae5e7dc" providerId="ADAL" clId="{F914973B-248F-AD4D-9B3E-5E22D2CCA5AB}" dt="2022-11-20T23:40:18.016" v="95" actId="2696"/>
        <pc:sldMkLst>
          <pc:docMk/>
          <pc:sldMk cId="739841025" sldId="918"/>
        </pc:sldMkLst>
      </pc:sldChg>
      <pc:sldChg chg="del">
        <pc:chgData name="Xuesu Xiao" userId="2da2dc19-76a6-42ca-a03e-a5becae5e7dc" providerId="ADAL" clId="{F914973B-248F-AD4D-9B3E-5E22D2CCA5AB}" dt="2022-11-20T23:40:18.008" v="87" actId="2696"/>
        <pc:sldMkLst>
          <pc:docMk/>
          <pc:sldMk cId="793583366" sldId="919"/>
        </pc:sldMkLst>
      </pc:sldChg>
      <pc:sldChg chg="del">
        <pc:chgData name="Xuesu Xiao" userId="2da2dc19-76a6-42ca-a03e-a5becae5e7dc" providerId="ADAL" clId="{F914973B-248F-AD4D-9B3E-5E22D2CCA5AB}" dt="2022-11-20T23:40:17.934" v="23" actId="2696"/>
        <pc:sldMkLst>
          <pc:docMk/>
          <pc:sldMk cId="2606793230" sldId="920"/>
        </pc:sldMkLst>
      </pc:sldChg>
      <pc:sldChg chg="del">
        <pc:chgData name="Xuesu Xiao" userId="2da2dc19-76a6-42ca-a03e-a5becae5e7dc" providerId="ADAL" clId="{F914973B-248F-AD4D-9B3E-5E22D2CCA5AB}" dt="2022-11-20T23:40:18.017" v="96" actId="2696"/>
        <pc:sldMkLst>
          <pc:docMk/>
          <pc:sldMk cId="4269186842" sldId="921"/>
        </pc:sldMkLst>
      </pc:sldChg>
      <pc:sldChg chg="del">
        <pc:chgData name="Xuesu Xiao" userId="2da2dc19-76a6-42ca-a03e-a5becae5e7dc" providerId="ADAL" clId="{F914973B-248F-AD4D-9B3E-5E22D2CCA5AB}" dt="2022-11-20T23:40:17.985" v="66" actId="2696"/>
        <pc:sldMkLst>
          <pc:docMk/>
          <pc:sldMk cId="12823510" sldId="922"/>
        </pc:sldMkLst>
      </pc:sldChg>
      <pc:sldChg chg="del">
        <pc:chgData name="Xuesu Xiao" userId="2da2dc19-76a6-42ca-a03e-a5becae5e7dc" providerId="ADAL" clId="{F914973B-248F-AD4D-9B3E-5E22D2CCA5AB}" dt="2022-11-20T23:40:17.995" v="74" actId="2696"/>
        <pc:sldMkLst>
          <pc:docMk/>
          <pc:sldMk cId="3375218705" sldId="923"/>
        </pc:sldMkLst>
      </pc:sldChg>
      <pc:sldChg chg="del">
        <pc:chgData name="Xuesu Xiao" userId="2da2dc19-76a6-42ca-a03e-a5becae5e7dc" providerId="ADAL" clId="{F914973B-248F-AD4D-9B3E-5E22D2CCA5AB}" dt="2022-11-20T23:40:18.002" v="79" actId="2696"/>
        <pc:sldMkLst>
          <pc:docMk/>
          <pc:sldMk cId="1787111419" sldId="924"/>
        </pc:sldMkLst>
      </pc:sldChg>
      <pc:sldChg chg="del">
        <pc:chgData name="Xuesu Xiao" userId="2da2dc19-76a6-42ca-a03e-a5becae5e7dc" providerId="ADAL" clId="{F914973B-248F-AD4D-9B3E-5E22D2CCA5AB}" dt="2022-11-20T23:40:18.012" v="89" actId="2696"/>
        <pc:sldMkLst>
          <pc:docMk/>
          <pc:sldMk cId="860076313" sldId="925"/>
        </pc:sldMkLst>
      </pc:sldChg>
      <pc:sldChg chg="del">
        <pc:chgData name="Xuesu Xiao" userId="2da2dc19-76a6-42ca-a03e-a5becae5e7dc" providerId="ADAL" clId="{F914973B-248F-AD4D-9B3E-5E22D2CCA5AB}" dt="2022-11-20T23:40:17.925" v="17" actId="2696"/>
        <pc:sldMkLst>
          <pc:docMk/>
          <pc:sldMk cId="527586806" sldId="926"/>
        </pc:sldMkLst>
      </pc:sldChg>
      <pc:sldChg chg="del">
        <pc:chgData name="Xuesu Xiao" userId="2da2dc19-76a6-42ca-a03e-a5becae5e7dc" providerId="ADAL" clId="{F914973B-248F-AD4D-9B3E-5E22D2CCA5AB}" dt="2022-11-20T23:40:17.975" v="55" actId="2696"/>
        <pc:sldMkLst>
          <pc:docMk/>
          <pc:sldMk cId="3734888119" sldId="927"/>
        </pc:sldMkLst>
      </pc:sldChg>
      <pc:sldChg chg="del">
        <pc:chgData name="Xuesu Xiao" userId="2da2dc19-76a6-42ca-a03e-a5becae5e7dc" providerId="ADAL" clId="{F914973B-248F-AD4D-9B3E-5E22D2CCA5AB}" dt="2022-11-20T23:40:18.014" v="92" actId="2696"/>
        <pc:sldMkLst>
          <pc:docMk/>
          <pc:sldMk cId="359101543" sldId="928"/>
        </pc:sldMkLst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17080852" sldId="929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7080852" sldId="929"/>
            <ac:spMk id="4" creationId="{27D3D94A-D423-A897-2514-A170D6F8F7FD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3579022216" sldId="930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579022216" sldId="930"/>
            <ac:spMk id="4" creationId="{27D3D94A-D423-A897-2514-A170D6F8F7FD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2578844308" sldId="931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2578844308" sldId="931"/>
            <ac:spMk id="4" creationId="{27D3D94A-D423-A897-2514-A170D6F8F7FD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3157884774" sldId="932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157884774" sldId="932"/>
            <ac:spMk id="4" creationId="{27D3D94A-D423-A897-2514-A170D6F8F7FD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1576681766" sldId="933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576681766" sldId="933"/>
            <ac:spMk id="4" creationId="{27D3D94A-D423-A897-2514-A170D6F8F7FD}"/>
          </ac:spMkLst>
        </pc:spChg>
      </pc:sldChg>
      <pc:sldChg chg="add del">
        <pc:chgData name="Xuesu Xiao" userId="2da2dc19-76a6-42ca-a03e-a5becae5e7dc" providerId="ADAL" clId="{F914973B-248F-AD4D-9B3E-5E22D2CCA5AB}" dt="2022-11-20T23:56:47.738" v="157" actId="2696"/>
        <pc:sldMkLst>
          <pc:docMk/>
          <pc:sldMk cId="3682593241" sldId="934"/>
        </pc:sldMkLst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1775284187" sldId="935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775284187" sldId="935"/>
            <ac:spMk id="4" creationId="{43B45E74-AF53-EF56-7A31-9E2E89658763}"/>
          </ac:spMkLst>
        </pc:spChg>
      </pc:sldChg>
      <pc:sldChg chg="del">
        <pc:chgData name="Xuesu Xiao" userId="2da2dc19-76a6-42ca-a03e-a5becae5e7dc" providerId="ADAL" clId="{F914973B-248F-AD4D-9B3E-5E22D2CCA5AB}" dt="2022-11-20T23:40:17.953" v="38" actId="2696"/>
        <pc:sldMkLst>
          <pc:docMk/>
          <pc:sldMk cId="1950455212" sldId="936"/>
        </pc:sldMkLst>
      </pc:sldChg>
      <pc:sldChg chg="del">
        <pc:chgData name="Xuesu Xiao" userId="2da2dc19-76a6-42ca-a03e-a5becae5e7dc" providerId="ADAL" clId="{F914973B-248F-AD4D-9B3E-5E22D2CCA5AB}" dt="2022-11-20T23:40:18.005" v="83" actId="2696"/>
        <pc:sldMkLst>
          <pc:docMk/>
          <pc:sldMk cId="2301032078" sldId="938"/>
        </pc:sldMkLst>
      </pc:sldChg>
      <pc:sldChg chg="del">
        <pc:chgData name="Xuesu Xiao" userId="2da2dc19-76a6-42ca-a03e-a5becae5e7dc" providerId="ADAL" clId="{F914973B-248F-AD4D-9B3E-5E22D2CCA5AB}" dt="2022-11-20T23:40:17.982" v="62" actId="2696"/>
        <pc:sldMkLst>
          <pc:docMk/>
          <pc:sldMk cId="1182187124" sldId="939"/>
        </pc:sldMkLst>
      </pc:sldChg>
      <pc:sldChg chg="del">
        <pc:chgData name="Xuesu Xiao" userId="2da2dc19-76a6-42ca-a03e-a5becae5e7dc" providerId="ADAL" clId="{F914973B-248F-AD4D-9B3E-5E22D2CCA5AB}" dt="2022-11-20T23:40:17.928" v="19" actId="2696"/>
        <pc:sldMkLst>
          <pc:docMk/>
          <pc:sldMk cId="2772741444" sldId="941"/>
        </pc:sldMkLst>
      </pc:sldChg>
      <pc:sldChg chg="del">
        <pc:chgData name="Xuesu Xiao" userId="2da2dc19-76a6-42ca-a03e-a5becae5e7dc" providerId="ADAL" clId="{F914973B-248F-AD4D-9B3E-5E22D2CCA5AB}" dt="2022-11-20T23:40:17.995" v="73" actId="2696"/>
        <pc:sldMkLst>
          <pc:docMk/>
          <pc:sldMk cId="899730551" sldId="944"/>
        </pc:sldMkLst>
      </pc:sldChg>
      <pc:sldChg chg="del">
        <pc:chgData name="Xuesu Xiao" userId="2da2dc19-76a6-42ca-a03e-a5becae5e7dc" providerId="ADAL" clId="{F914973B-248F-AD4D-9B3E-5E22D2CCA5AB}" dt="2022-11-20T23:40:17.931" v="21" actId="2696"/>
        <pc:sldMkLst>
          <pc:docMk/>
          <pc:sldMk cId="2520236080" sldId="945"/>
        </pc:sldMkLst>
      </pc:sldChg>
      <pc:sldChg chg="del">
        <pc:chgData name="Xuesu Xiao" userId="2da2dc19-76a6-42ca-a03e-a5becae5e7dc" providerId="ADAL" clId="{F914973B-248F-AD4D-9B3E-5E22D2CCA5AB}" dt="2022-11-20T23:40:17.919" v="12" actId="2696"/>
        <pc:sldMkLst>
          <pc:docMk/>
          <pc:sldMk cId="2821460854" sldId="946"/>
        </pc:sldMkLst>
      </pc:sldChg>
      <pc:sldChg chg="del">
        <pc:chgData name="Xuesu Xiao" userId="2da2dc19-76a6-42ca-a03e-a5becae5e7dc" providerId="ADAL" clId="{F914973B-248F-AD4D-9B3E-5E22D2CCA5AB}" dt="2022-11-20T23:40:17.981" v="61" actId="2696"/>
        <pc:sldMkLst>
          <pc:docMk/>
          <pc:sldMk cId="3942368618" sldId="947"/>
        </pc:sldMkLst>
      </pc:sldChg>
      <pc:sldChg chg="del">
        <pc:chgData name="Xuesu Xiao" userId="2da2dc19-76a6-42ca-a03e-a5becae5e7dc" providerId="ADAL" clId="{F914973B-248F-AD4D-9B3E-5E22D2CCA5AB}" dt="2022-11-20T23:40:17.969" v="51" actId="2696"/>
        <pc:sldMkLst>
          <pc:docMk/>
          <pc:sldMk cId="231556659" sldId="948"/>
        </pc:sldMkLst>
      </pc:sldChg>
      <pc:sldChg chg="del">
        <pc:chgData name="Xuesu Xiao" userId="2da2dc19-76a6-42ca-a03e-a5becae5e7dc" providerId="ADAL" clId="{F914973B-248F-AD4D-9B3E-5E22D2CCA5AB}" dt="2022-11-20T23:40:17.962" v="47" actId="2696"/>
        <pc:sldMkLst>
          <pc:docMk/>
          <pc:sldMk cId="554636113" sldId="949"/>
        </pc:sldMkLst>
      </pc:sldChg>
      <pc:sldChg chg="del">
        <pc:chgData name="Xuesu Xiao" userId="2da2dc19-76a6-42ca-a03e-a5becae5e7dc" providerId="ADAL" clId="{F914973B-248F-AD4D-9B3E-5E22D2CCA5AB}" dt="2022-11-20T23:40:17.960" v="45" actId="2696"/>
        <pc:sldMkLst>
          <pc:docMk/>
          <pc:sldMk cId="1673621896" sldId="950"/>
        </pc:sldMkLst>
      </pc:sldChg>
      <pc:sldChg chg="del">
        <pc:chgData name="Xuesu Xiao" userId="2da2dc19-76a6-42ca-a03e-a5becae5e7dc" providerId="ADAL" clId="{F914973B-248F-AD4D-9B3E-5E22D2CCA5AB}" dt="2022-11-20T23:40:18.006" v="84" actId="2696"/>
        <pc:sldMkLst>
          <pc:docMk/>
          <pc:sldMk cId="3254565120" sldId="951"/>
        </pc:sldMkLst>
      </pc:sldChg>
      <pc:sldChg chg="del">
        <pc:chgData name="Xuesu Xiao" userId="2da2dc19-76a6-42ca-a03e-a5becae5e7dc" providerId="ADAL" clId="{F914973B-248F-AD4D-9B3E-5E22D2CCA5AB}" dt="2022-11-20T23:40:17.970" v="53" actId="2696"/>
        <pc:sldMkLst>
          <pc:docMk/>
          <pc:sldMk cId="3678418697" sldId="952"/>
        </pc:sldMkLst>
      </pc:sldChg>
      <pc:sldChg chg="del">
        <pc:chgData name="Xuesu Xiao" userId="2da2dc19-76a6-42ca-a03e-a5becae5e7dc" providerId="ADAL" clId="{F914973B-248F-AD4D-9B3E-5E22D2CCA5AB}" dt="2022-11-20T23:40:18.007" v="86" actId="2696"/>
        <pc:sldMkLst>
          <pc:docMk/>
          <pc:sldMk cId="4105671411" sldId="953"/>
        </pc:sldMkLst>
      </pc:sldChg>
      <pc:sldChg chg="del">
        <pc:chgData name="Xuesu Xiao" userId="2da2dc19-76a6-42ca-a03e-a5becae5e7dc" providerId="ADAL" clId="{F914973B-248F-AD4D-9B3E-5E22D2CCA5AB}" dt="2022-11-20T23:40:18.015" v="94" actId="2696"/>
        <pc:sldMkLst>
          <pc:docMk/>
          <pc:sldMk cId="1578118265" sldId="954"/>
        </pc:sldMkLst>
      </pc:sldChg>
      <pc:sldChg chg="del">
        <pc:chgData name="Xuesu Xiao" userId="2da2dc19-76a6-42ca-a03e-a5becae5e7dc" providerId="ADAL" clId="{F914973B-248F-AD4D-9B3E-5E22D2CCA5AB}" dt="2022-11-20T23:40:18.013" v="90" actId="2696"/>
        <pc:sldMkLst>
          <pc:docMk/>
          <pc:sldMk cId="2870120494" sldId="955"/>
        </pc:sldMkLst>
      </pc:sldChg>
      <pc:sldChg chg="del">
        <pc:chgData name="Xuesu Xiao" userId="2da2dc19-76a6-42ca-a03e-a5becae5e7dc" providerId="ADAL" clId="{F914973B-248F-AD4D-9B3E-5E22D2CCA5AB}" dt="2022-11-20T23:40:17.946" v="31" actId="2696"/>
        <pc:sldMkLst>
          <pc:docMk/>
          <pc:sldMk cId="3848297286" sldId="956"/>
        </pc:sldMkLst>
      </pc:sldChg>
      <pc:sldChg chg="del">
        <pc:chgData name="Xuesu Xiao" userId="2da2dc19-76a6-42ca-a03e-a5becae5e7dc" providerId="ADAL" clId="{F914973B-248F-AD4D-9B3E-5E22D2CCA5AB}" dt="2022-11-20T23:40:18.006" v="85" actId="2696"/>
        <pc:sldMkLst>
          <pc:docMk/>
          <pc:sldMk cId="329974282" sldId="957"/>
        </pc:sldMkLst>
      </pc:sldChg>
      <pc:sldChg chg="del">
        <pc:chgData name="Xuesu Xiao" userId="2da2dc19-76a6-42ca-a03e-a5becae5e7dc" providerId="ADAL" clId="{F914973B-248F-AD4D-9B3E-5E22D2CCA5AB}" dt="2022-11-20T23:40:17.948" v="33" actId="2696"/>
        <pc:sldMkLst>
          <pc:docMk/>
          <pc:sldMk cId="3023487158" sldId="958"/>
        </pc:sldMkLst>
      </pc:sldChg>
      <pc:sldChg chg="del">
        <pc:chgData name="Xuesu Xiao" userId="2da2dc19-76a6-42ca-a03e-a5becae5e7dc" providerId="ADAL" clId="{F914973B-248F-AD4D-9B3E-5E22D2CCA5AB}" dt="2022-11-20T23:40:17.935" v="24" actId="2696"/>
        <pc:sldMkLst>
          <pc:docMk/>
          <pc:sldMk cId="2268397214" sldId="960"/>
        </pc:sldMkLst>
      </pc:sldChg>
      <pc:sldChg chg="del">
        <pc:chgData name="Xuesu Xiao" userId="2da2dc19-76a6-42ca-a03e-a5becae5e7dc" providerId="ADAL" clId="{F914973B-248F-AD4D-9B3E-5E22D2CCA5AB}" dt="2022-11-20T23:40:17.987" v="68" actId="2696"/>
        <pc:sldMkLst>
          <pc:docMk/>
          <pc:sldMk cId="2600695935" sldId="962"/>
        </pc:sldMkLst>
      </pc:sldChg>
      <pc:sldChg chg="del">
        <pc:chgData name="Xuesu Xiao" userId="2da2dc19-76a6-42ca-a03e-a5becae5e7dc" providerId="ADAL" clId="{F914973B-248F-AD4D-9B3E-5E22D2CCA5AB}" dt="2022-11-20T23:40:17.983" v="63" actId="2696"/>
        <pc:sldMkLst>
          <pc:docMk/>
          <pc:sldMk cId="304818906" sldId="963"/>
        </pc:sldMkLst>
      </pc:sldChg>
      <pc:sldChg chg="del">
        <pc:chgData name="Xuesu Xiao" userId="2da2dc19-76a6-42ca-a03e-a5becae5e7dc" providerId="ADAL" clId="{F914973B-248F-AD4D-9B3E-5E22D2CCA5AB}" dt="2022-11-20T23:40:18.004" v="82" actId="2696"/>
        <pc:sldMkLst>
          <pc:docMk/>
          <pc:sldMk cId="1684172072" sldId="964"/>
        </pc:sldMkLst>
      </pc:sldChg>
      <pc:sldChg chg="del">
        <pc:chgData name="Xuesu Xiao" userId="2da2dc19-76a6-42ca-a03e-a5becae5e7dc" providerId="ADAL" clId="{F914973B-248F-AD4D-9B3E-5E22D2CCA5AB}" dt="2022-11-20T23:40:17.951" v="36" actId="2696"/>
        <pc:sldMkLst>
          <pc:docMk/>
          <pc:sldMk cId="1612942382" sldId="966"/>
        </pc:sldMkLst>
      </pc:sldChg>
      <pc:sldChg chg="del">
        <pc:chgData name="Xuesu Xiao" userId="2da2dc19-76a6-42ca-a03e-a5becae5e7dc" providerId="ADAL" clId="{F914973B-248F-AD4D-9B3E-5E22D2CCA5AB}" dt="2022-11-20T23:40:17.945" v="30" actId="2696"/>
        <pc:sldMkLst>
          <pc:docMk/>
          <pc:sldMk cId="3274957520" sldId="967"/>
        </pc:sldMkLst>
      </pc:sldChg>
      <pc:sldChg chg="del">
        <pc:chgData name="Xuesu Xiao" userId="2da2dc19-76a6-42ca-a03e-a5becae5e7dc" providerId="ADAL" clId="{F914973B-248F-AD4D-9B3E-5E22D2CCA5AB}" dt="2022-11-20T23:40:17.976" v="56" actId="2696"/>
        <pc:sldMkLst>
          <pc:docMk/>
          <pc:sldMk cId="3452516148" sldId="968"/>
        </pc:sldMkLst>
      </pc:sldChg>
      <pc:sldChg chg="del">
        <pc:chgData name="Xuesu Xiao" userId="2da2dc19-76a6-42ca-a03e-a5becae5e7dc" providerId="ADAL" clId="{F914973B-248F-AD4D-9B3E-5E22D2CCA5AB}" dt="2022-11-20T23:40:17.950" v="35" actId="2696"/>
        <pc:sldMkLst>
          <pc:docMk/>
          <pc:sldMk cId="2520568078" sldId="969"/>
        </pc:sldMkLst>
      </pc:sldChg>
      <pc:sldChg chg="del">
        <pc:chgData name="Xuesu Xiao" userId="2da2dc19-76a6-42ca-a03e-a5becae5e7dc" providerId="ADAL" clId="{F914973B-248F-AD4D-9B3E-5E22D2CCA5AB}" dt="2022-11-20T23:40:17.988" v="69" actId="2696"/>
        <pc:sldMkLst>
          <pc:docMk/>
          <pc:sldMk cId="793714017" sldId="970"/>
        </pc:sldMkLst>
      </pc:sldChg>
      <pc:sldChg chg="del">
        <pc:chgData name="Xuesu Xiao" userId="2da2dc19-76a6-42ca-a03e-a5becae5e7dc" providerId="ADAL" clId="{F914973B-248F-AD4D-9B3E-5E22D2CCA5AB}" dt="2022-11-20T23:40:18.003" v="80" actId="2696"/>
        <pc:sldMkLst>
          <pc:docMk/>
          <pc:sldMk cId="3190635093" sldId="971"/>
        </pc:sldMkLst>
      </pc:sldChg>
      <pc:sldChg chg="del">
        <pc:chgData name="Xuesu Xiao" userId="2da2dc19-76a6-42ca-a03e-a5becae5e7dc" providerId="ADAL" clId="{F914973B-248F-AD4D-9B3E-5E22D2CCA5AB}" dt="2022-11-20T23:40:17.963" v="48" actId="2696"/>
        <pc:sldMkLst>
          <pc:docMk/>
          <pc:sldMk cId="2748322385" sldId="972"/>
        </pc:sldMkLst>
      </pc:sldChg>
      <pc:sldChg chg="del">
        <pc:chgData name="Xuesu Xiao" userId="2da2dc19-76a6-42ca-a03e-a5becae5e7dc" providerId="ADAL" clId="{F914973B-248F-AD4D-9B3E-5E22D2CCA5AB}" dt="2022-11-20T23:40:18.013" v="91" actId="2696"/>
        <pc:sldMkLst>
          <pc:docMk/>
          <pc:sldMk cId="2925250978" sldId="973"/>
        </pc:sldMkLst>
      </pc:sldChg>
      <pc:sldChg chg="del">
        <pc:chgData name="Xuesu Xiao" userId="2da2dc19-76a6-42ca-a03e-a5becae5e7dc" providerId="ADAL" clId="{F914973B-248F-AD4D-9B3E-5E22D2CCA5AB}" dt="2022-11-20T23:40:18.018" v="98" actId="2696"/>
        <pc:sldMkLst>
          <pc:docMk/>
          <pc:sldMk cId="404747846" sldId="975"/>
        </pc:sldMkLst>
      </pc:sldChg>
      <pc:sldChg chg="delSp add mod">
        <pc:chgData name="Xuesu Xiao" userId="2da2dc19-76a6-42ca-a03e-a5becae5e7dc" providerId="ADAL" clId="{F914973B-248F-AD4D-9B3E-5E22D2CCA5AB}" dt="2022-11-20T23:58:51.632" v="166"/>
        <pc:sldMkLst>
          <pc:docMk/>
          <pc:sldMk cId="3140009731" sldId="978"/>
        </pc:sldMkLst>
        <pc:spChg chg="del">
          <ac:chgData name="Xuesu Xiao" userId="2da2dc19-76a6-42ca-a03e-a5becae5e7dc" providerId="ADAL" clId="{F914973B-248F-AD4D-9B3E-5E22D2CCA5AB}" dt="2022-11-20T23:42:02.808" v="106" actId="478"/>
          <ac:spMkLst>
            <pc:docMk/>
            <pc:sldMk cId="3140009731" sldId="978"/>
            <ac:spMk id="3" creationId="{398275F6-08A1-3462-D707-A457269E2CFF}"/>
          </ac:spMkLst>
        </pc:spChg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140009731" sldId="978"/>
            <ac:spMk id="4" creationId="{24F2909C-E37D-3754-4A5E-1F3868CE400B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3060215140" sldId="979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060215140" sldId="979"/>
            <ac:spMk id="4" creationId="{A976BD45-C9A4-5205-A4D4-96C0898D071F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1382882215" sldId="980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382882215" sldId="980"/>
            <ac:spMk id="4" creationId="{A976BD45-C9A4-5205-A4D4-96C0898D071F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2743628360" sldId="981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2743628360" sldId="981"/>
            <ac:spMk id="4" creationId="{32DC8823-96AA-0550-F903-3DD11F79EA96}"/>
          </ac:spMkLst>
        </pc:spChg>
      </pc:sldChg>
      <pc:sldChg chg="addSp delSp modSp add mod">
        <pc:chgData name="Xuesu Xiao" userId="2da2dc19-76a6-42ca-a03e-a5becae5e7dc" providerId="ADAL" clId="{F914973B-248F-AD4D-9B3E-5E22D2CCA5AB}" dt="2022-11-20T23:58:51.632" v="166"/>
        <pc:sldMkLst>
          <pc:docMk/>
          <pc:sldMk cId="788397389" sldId="982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788397389" sldId="982"/>
            <ac:spMk id="4" creationId="{CEADD6C1-AD2A-9A03-0A52-E2F5EAE95858}"/>
          </ac:spMkLst>
        </pc:spChg>
        <pc:picChg chg="add del mod">
          <ac:chgData name="Xuesu Xiao" userId="2da2dc19-76a6-42ca-a03e-a5becae5e7dc" providerId="ADAL" clId="{F914973B-248F-AD4D-9B3E-5E22D2CCA5AB}" dt="2022-11-20T23:42:38.528" v="118" actId="1076"/>
          <ac:picMkLst>
            <pc:docMk/>
            <pc:sldMk cId="788397389" sldId="982"/>
            <ac:picMk id="6" creationId="{6A7D2C40-AD31-B407-6E6D-F3E7A10F30A9}"/>
          </ac:picMkLst>
        </pc:picChg>
        <pc:picChg chg="add del">
          <ac:chgData name="Xuesu Xiao" userId="2da2dc19-76a6-42ca-a03e-a5becae5e7dc" providerId="ADAL" clId="{F914973B-248F-AD4D-9B3E-5E22D2CCA5AB}" dt="2022-11-20T23:42:37.945" v="115" actId="478"/>
          <ac:picMkLst>
            <pc:docMk/>
            <pc:sldMk cId="788397389" sldId="982"/>
            <ac:picMk id="7" creationId="{D69067E2-32A3-628A-B6FC-FE60BC7588C5}"/>
          </ac:picMkLst>
        </pc:picChg>
      </pc:sldChg>
      <pc:sldChg chg="addSp delSp modSp add mod">
        <pc:chgData name="Xuesu Xiao" userId="2da2dc19-76a6-42ca-a03e-a5becae5e7dc" providerId="ADAL" clId="{F914973B-248F-AD4D-9B3E-5E22D2CCA5AB}" dt="2022-11-20T23:58:51.632" v="166"/>
        <pc:sldMkLst>
          <pc:docMk/>
          <pc:sldMk cId="4062867954" sldId="983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4062867954" sldId="983"/>
            <ac:spMk id="4" creationId="{CEADD6C1-AD2A-9A03-0A52-E2F5EAE95858}"/>
          </ac:spMkLst>
        </pc:spChg>
        <pc:picChg chg="del">
          <ac:chgData name="Xuesu Xiao" userId="2da2dc19-76a6-42ca-a03e-a5becae5e7dc" providerId="ADAL" clId="{F914973B-248F-AD4D-9B3E-5E22D2CCA5AB}" dt="2022-11-20T23:42:45.128" v="119" actId="478"/>
          <ac:picMkLst>
            <pc:docMk/>
            <pc:sldMk cId="4062867954" sldId="983"/>
            <ac:picMk id="7" creationId="{D69067E2-32A3-628A-B6FC-FE60BC7588C5}"/>
          </ac:picMkLst>
        </pc:picChg>
        <pc:picChg chg="del">
          <ac:chgData name="Xuesu Xiao" userId="2da2dc19-76a6-42ca-a03e-a5becae5e7dc" providerId="ADAL" clId="{F914973B-248F-AD4D-9B3E-5E22D2CCA5AB}" dt="2022-11-20T23:42:47.001" v="121" actId="478"/>
          <ac:picMkLst>
            <pc:docMk/>
            <pc:sldMk cId="4062867954" sldId="983"/>
            <ac:picMk id="8" creationId="{4022A3B5-445E-8FA0-4C2F-235D1F6C6314}"/>
          </ac:picMkLst>
        </pc:picChg>
        <pc:picChg chg="add mod">
          <ac:chgData name="Xuesu Xiao" userId="2da2dc19-76a6-42ca-a03e-a5becae5e7dc" providerId="ADAL" clId="{F914973B-248F-AD4D-9B3E-5E22D2CCA5AB}" dt="2022-11-20T23:42:45.529" v="120"/>
          <ac:picMkLst>
            <pc:docMk/>
            <pc:sldMk cId="4062867954" sldId="983"/>
            <ac:picMk id="9" creationId="{1EA25A7C-9602-34BE-E22B-9EFB75F80A62}"/>
          </ac:picMkLst>
        </pc:picChg>
        <pc:picChg chg="add mod">
          <ac:chgData name="Xuesu Xiao" userId="2da2dc19-76a6-42ca-a03e-a5becae5e7dc" providerId="ADAL" clId="{F914973B-248F-AD4D-9B3E-5E22D2CCA5AB}" dt="2022-11-20T23:43:05.550" v="125" actId="1076"/>
          <ac:picMkLst>
            <pc:docMk/>
            <pc:sldMk cId="4062867954" sldId="983"/>
            <ac:picMk id="11" creationId="{8EE60EF3-9EB3-FD27-F40D-761C6AE8C9E1}"/>
          </ac:picMkLst>
        </pc:picChg>
        <pc:cxnChg chg="mod">
          <ac:chgData name="Xuesu Xiao" userId="2da2dc19-76a6-42ca-a03e-a5becae5e7dc" providerId="ADAL" clId="{F914973B-248F-AD4D-9B3E-5E22D2CCA5AB}" dt="2022-11-20T23:42:47.001" v="121" actId="478"/>
          <ac:cxnSpMkLst>
            <pc:docMk/>
            <pc:sldMk cId="4062867954" sldId="983"/>
            <ac:cxnSpMk id="12" creationId="{DADCE4F4-52D0-97CB-32C5-A90B0F1ED733}"/>
          </ac:cxnSpMkLst>
        </pc:cxn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1034110906" sldId="984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034110906" sldId="984"/>
            <ac:spMk id="4" creationId="{4633031A-0E18-3344-24C0-521E8F9FC060}"/>
          </ac:spMkLst>
        </pc:spChg>
      </pc:sldChg>
      <pc:sldChg chg="addSp delSp modSp add mod">
        <pc:chgData name="Xuesu Xiao" userId="2da2dc19-76a6-42ca-a03e-a5becae5e7dc" providerId="ADAL" clId="{F914973B-248F-AD4D-9B3E-5E22D2CCA5AB}" dt="2022-11-20T23:58:51.632" v="166"/>
        <pc:sldMkLst>
          <pc:docMk/>
          <pc:sldMk cId="2081225839" sldId="985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2081225839" sldId="985"/>
            <ac:spMk id="4" creationId="{CEADD6C1-AD2A-9A03-0A52-E2F5EAE95858}"/>
          </ac:spMkLst>
        </pc:spChg>
        <pc:picChg chg="del">
          <ac:chgData name="Xuesu Xiao" userId="2da2dc19-76a6-42ca-a03e-a5becae5e7dc" providerId="ADAL" clId="{F914973B-248F-AD4D-9B3E-5E22D2CCA5AB}" dt="2022-11-20T23:43:15.530" v="126" actId="478"/>
          <ac:picMkLst>
            <pc:docMk/>
            <pc:sldMk cId="2081225839" sldId="985"/>
            <ac:picMk id="7" creationId="{D69067E2-32A3-628A-B6FC-FE60BC7588C5}"/>
          </ac:picMkLst>
        </pc:picChg>
        <pc:picChg chg="del">
          <ac:chgData name="Xuesu Xiao" userId="2da2dc19-76a6-42ca-a03e-a5becae5e7dc" providerId="ADAL" clId="{F914973B-248F-AD4D-9B3E-5E22D2CCA5AB}" dt="2022-11-20T23:43:15.530" v="126" actId="478"/>
          <ac:picMkLst>
            <pc:docMk/>
            <pc:sldMk cId="2081225839" sldId="985"/>
            <ac:picMk id="8" creationId="{4022A3B5-445E-8FA0-4C2F-235D1F6C6314}"/>
          </ac:picMkLst>
        </pc:picChg>
        <pc:picChg chg="add mod">
          <ac:chgData name="Xuesu Xiao" userId="2da2dc19-76a6-42ca-a03e-a5becae5e7dc" providerId="ADAL" clId="{F914973B-248F-AD4D-9B3E-5E22D2CCA5AB}" dt="2022-11-20T23:43:15.849" v="127"/>
          <ac:picMkLst>
            <pc:docMk/>
            <pc:sldMk cId="2081225839" sldId="985"/>
            <ac:picMk id="11" creationId="{81C3D174-D127-3DC2-739B-9E94F6F538E8}"/>
          </ac:picMkLst>
        </pc:picChg>
        <pc:picChg chg="add mod">
          <ac:chgData name="Xuesu Xiao" userId="2da2dc19-76a6-42ca-a03e-a5becae5e7dc" providerId="ADAL" clId="{F914973B-248F-AD4D-9B3E-5E22D2CCA5AB}" dt="2022-11-20T23:43:15.849" v="127"/>
          <ac:picMkLst>
            <pc:docMk/>
            <pc:sldMk cId="2081225839" sldId="985"/>
            <ac:picMk id="13" creationId="{AFDC2746-571A-BFC3-8803-F58BA87F5F68}"/>
          </ac:picMkLst>
        </pc:picChg>
        <pc:cxnChg chg="mod">
          <ac:chgData name="Xuesu Xiao" userId="2da2dc19-76a6-42ca-a03e-a5becae5e7dc" providerId="ADAL" clId="{F914973B-248F-AD4D-9B3E-5E22D2CCA5AB}" dt="2022-11-20T23:43:15.530" v="126" actId="478"/>
          <ac:cxnSpMkLst>
            <pc:docMk/>
            <pc:sldMk cId="2081225839" sldId="985"/>
            <ac:cxnSpMk id="12" creationId="{DADCE4F4-52D0-97CB-32C5-A90B0F1ED733}"/>
          </ac:cxnSpMkLst>
        </pc:cxnChg>
      </pc:sldChg>
      <pc:sldChg chg="addSp delSp modSp add mod">
        <pc:chgData name="Xuesu Xiao" userId="2da2dc19-76a6-42ca-a03e-a5becae5e7dc" providerId="ADAL" clId="{F914973B-248F-AD4D-9B3E-5E22D2CCA5AB}" dt="2022-11-20T23:58:51.632" v="166"/>
        <pc:sldMkLst>
          <pc:docMk/>
          <pc:sldMk cId="3587854383" sldId="986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587854383" sldId="986"/>
            <ac:spMk id="4" creationId="{CEADD6C1-AD2A-9A03-0A52-E2F5EAE95858}"/>
          </ac:spMkLst>
        </pc:spChg>
        <pc:picChg chg="del">
          <ac:chgData name="Xuesu Xiao" userId="2da2dc19-76a6-42ca-a03e-a5becae5e7dc" providerId="ADAL" clId="{F914973B-248F-AD4D-9B3E-5E22D2CCA5AB}" dt="2022-11-20T23:43:19.738" v="128" actId="478"/>
          <ac:picMkLst>
            <pc:docMk/>
            <pc:sldMk cId="3587854383" sldId="986"/>
            <ac:picMk id="7" creationId="{D69067E2-32A3-628A-B6FC-FE60BC7588C5}"/>
          </ac:picMkLst>
        </pc:picChg>
        <pc:picChg chg="add mod">
          <ac:chgData name="Xuesu Xiao" userId="2da2dc19-76a6-42ca-a03e-a5becae5e7dc" providerId="ADAL" clId="{F914973B-248F-AD4D-9B3E-5E22D2CCA5AB}" dt="2022-11-20T23:43:19.970" v="129"/>
          <ac:picMkLst>
            <pc:docMk/>
            <pc:sldMk cId="3587854383" sldId="986"/>
            <ac:picMk id="8" creationId="{660CB15D-0CC2-C2F8-9B01-F704F1B58502}"/>
          </ac:picMkLst>
        </pc:picChg>
        <pc:picChg chg="add del mod">
          <ac:chgData name="Xuesu Xiao" userId="2da2dc19-76a6-42ca-a03e-a5becae5e7dc" providerId="ADAL" clId="{F914973B-248F-AD4D-9B3E-5E22D2CCA5AB}" dt="2022-11-20T23:43:22.444" v="130" actId="478"/>
          <ac:picMkLst>
            <pc:docMk/>
            <pc:sldMk cId="3587854383" sldId="986"/>
            <ac:picMk id="10" creationId="{CB0EB472-5417-C586-7F03-7779C992F97A}"/>
          </ac:picMkLst>
        </pc:picChg>
        <pc:cxnChg chg="mod">
          <ac:chgData name="Xuesu Xiao" userId="2da2dc19-76a6-42ca-a03e-a5becae5e7dc" providerId="ADAL" clId="{F914973B-248F-AD4D-9B3E-5E22D2CCA5AB}" dt="2022-11-20T23:43:19.738" v="128" actId="478"/>
          <ac:cxnSpMkLst>
            <pc:docMk/>
            <pc:sldMk cId="3587854383" sldId="986"/>
            <ac:cxnSpMk id="12" creationId="{DADCE4F4-52D0-97CB-32C5-A90B0F1ED733}"/>
          </ac:cxnSpMkLst>
        </pc:cxn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1163805647" sldId="987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163805647" sldId="987"/>
            <ac:spMk id="4" creationId="{0A065FB8-5BE1-24D6-6963-FA894FDF98BF}"/>
          </ac:spMkLst>
        </pc:spChg>
      </pc:sldChg>
      <pc:sldChg chg="delSp add mod">
        <pc:chgData name="Xuesu Xiao" userId="2da2dc19-76a6-42ca-a03e-a5becae5e7dc" providerId="ADAL" clId="{F914973B-248F-AD4D-9B3E-5E22D2CCA5AB}" dt="2022-11-20T23:58:51.632" v="166"/>
        <pc:sldMkLst>
          <pc:docMk/>
          <pc:sldMk cId="108142015" sldId="988"/>
        </pc:sldMkLst>
        <pc:spChg chg="del">
          <ac:chgData name="Xuesu Xiao" userId="2da2dc19-76a6-42ca-a03e-a5becae5e7dc" providerId="ADAL" clId="{F914973B-248F-AD4D-9B3E-5E22D2CCA5AB}" dt="2022-11-20T23:43:46.308" v="131" actId="478"/>
          <ac:spMkLst>
            <pc:docMk/>
            <pc:sldMk cId="108142015" sldId="988"/>
            <ac:spMk id="3" creationId="{B044D3B8-0791-12FB-AF1C-91EDF8635FBB}"/>
          </ac:spMkLst>
        </pc:spChg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08142015" sldId="988"/>
            <ac:spMk id="4" creationId="{C836F7CC-6BD3-6726-472F-04C528A970E3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2839604856" sldId="989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2839604856" sldId="989"/>
            <ac:spMk id="4" creationId="{E577E4CB-0112-80EB-41A2-1024258A09CB}"/>
          </ac:spMkLst>
        </pc:spChg>
      </pc:sldChg>
      <pc:sldChg chg="delSp modSp add mod">
        <pc:chgData name="Xuesu Xiao" userId="2da2dc19-76a6-42ca-a03e-a5becae5e7dc" providerId="ADAL" clId="{F914973B-248F-AD4D-9B3E-5E22D2CCA5AB}" dt="2022-11-20T23:58:51.632" v="166"/>
        <pc:sldMkLst>
          <pc:docMk/>
          <pc:sldMk cId="162788063" sldId="991"/>
        </pc:sldMkLst>
        <pc:spChg chg="mod">
          <ac:chgData name="Xuesu Xiao" userId="2da2dc19-76a6-42ca-a03e-a5becae5e7dc" providerId="ADAL" clId="{F914973B-248F-AD4D-9B3E-5E22D2CCA5AB}" dt="2022-11-20T23:43:54.695" v="133" actId="20577"/>
          <ac:spMkLst>
            <pc:docMk/>
            <pc:sldMk cId="162788063" sldId="991"/>
            <ac:spMk id="3" creationId="{B044D3B8-0791-12FB-AF1C-91EDF8635FBB}"/>
          </ac:spMkLst>
        </pc:spChg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62788063" sldId="991"/>
            <ac:spMk id="4" creationId="{C836F7CC-6BD3-6726-472F-04C528A970E3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3892076936" sldId="992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892076936" sldId="992"/>
            <ac:spMk id="4" creationId="{5578236C-D548-3B8A-41E0-B5499F4FD021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1601430999" sldId="993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601430999" sldId="993"/>
            <ac:spMk id="4" creationId="{6829FE8D-268B-1F4F-551A-80FE2CA1C4F9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3059704088" sldId="994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059704088" sldId="994"/>
            <ac:spMk id="4" creationId="{6829FE8D-268B-1F4F-551A-80FE2CA1C4F9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3117068760" sldId="995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117068760" sldId="995"/>
            <ac:spMk id="4" creationId="{5578236C-D548-3B8A-41E0-B5499F4FD021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2322354956" sldId="996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2322354956" sldId="996"/>
            <ac:spMk id="4" creationId="{8B1664D0-3B0C-7401-88C7-5665455A98A3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4231575697" sldId="997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4231575697" sldId="997"/>
            <ac:spMk id="4" creationId="{8B1664D0-3B0C-7401-88C7-5665455A98A3}"/>
          </ac:spMkLst>
        </pc:spChg>
      </pc:sldChg>
      <pc:sldChg chg="delSp add mod">
        <pc:chgData name="Xuesu Xiao" userId="2da2dc19-76a6-42ca-a03e-a5becae5e7dc" providerId="ADAL" clId="{F914973B-248F-AD4D-9B3E-5E22D2CCA5AB}" dt="2022-11-20T23:58:51.632" v="166"/>
        <pc:sldMkLst>
          <pc:docMk/>
          <pc:sldMk cId="3779588804" sldId="998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779588804" sldId="998"/>
            <ac:spMk id="4" creationId="{ED61B759-F166-AB60-5F5C-FC196D81E9AA}"/>
          </ac:spMkLst>
        </pc:spChg>
        <pc:picChg chg="del">
          <ac:chgData name="Xuesu Xiao" userId="2da2dc19-76a6-42ca-a03e-a5becae5e7dc" providerId="ADAL" clId="{F914973B-248F-AD4D-9B3E-5E22D2CCA5AB}" dt="2022-11-20T23:44:25.303" v="134" actId="478"/>
          <ac:picMkLst>
            <pc:docMk/>
            <pc:sldMk cId="3779588804" sldId="998"/>
            <ac:picMk id="7" creationId="{9005CE0D-CE85-7802-B213-623595332E8D}"/>
          </ac:picMkLst>
        </pc:picChg>
      </pc:sldChg>
      <pc:sldChg chg="delSp add mod">
        <pc:chgData name="Xuesu Xiao" userId="2da2dc19-76a6-42ca-a03e-a5becae5e7dc" providerId="ADAL" clId="{F914973B-248F-AD4D-9B3E-5E22D2CCA5AB}" dt="2022-11-20T23:58:51.632" v="166"/>
        <pc:sldMkLst>
          <pc:docMk/>
          <pc:sldMk cId="3401026872" sldId="999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401026872" sldId="999"/>
            <ac:spMk id="4" creationId="{ED61B759-F166-AB60-5F5C-FC196D81E9AA}"/>
          </ac:spMkLst>
        </pc:spChg>
        <pc:picChg chg="del">
          <ac:chgData name="Xuesu Xiao" userId="2da2dc19-76a6-42ca-a03e-a5becae5e7dc" providerId="ADAL" clId="{F914973B-248F-AD4D-9B3E-5E22D2CCA5AB}" dt="2022-11-20T23:44:34.672" v="135" actId="478"/>
          <ac:picMkLst>
            <pc:docMk/>
            <pc:sldMk cId="3401026872" sldId="999"/>
            <ac:picMk id="8" creationId="{81DE30DC-8840-B071-B8A8-061FCCEF3090}"/>
          </ac:picMkLst>
        </pc:pic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2493230290" sldId="1000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2493230290" sldId="1000"/>
            <ac:spMk id="4" creationId="{ED61B759-F166-AB60-5F5C-FC196D81E9AA}"/>
          </ac:spMkLst>
        </pc:spChg>
      </pc:sldChg>
      <pc:sldChg chg="add del">
        <pc:chgData name="Xuesu Xiao" userId="2da2dc19-76a6-42ca-a03e-a5becae5e7dc" providerId="ADAL" clId="{F914973B-248F-AD4D-9B3E-5E22D2CCA5AB}" dt="2022-11-20T23:44:48.475" v="136" actId="2696"/>
        <pc:sldMkLst>
          <pc:docMk/>
          <pc:sldMk cId="332695011" sldId="1001"/>
        </pc:sldMkLst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3917504758" sldId="1002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917504758" sldId="1002"/>
            <ac:spMk id="4" creationId="{8BEE99B3-7E0C-500C-B608-0749CE8365BA}"/>
          </ac:spMkLst>
        </pc:spChg>
      </pc:sldChg>
      <pc:sldChg chg="delSp add mod">
        <pc:chgData name="Xuesu Xiao" userId="2da2dc19-76a6-42ca-a03e-a5becae5e7dc" providerId="ADAL" clId="{F914973B-248F-AD4D-9B3E-5E22D2CCA5AB}" dt="2022-11-20T23:58:51.632" v="166"/>
        <pc:sldMkLst>
          <pc:docMk/>
          <pc:sldMk cId="1847485172" sldId="1003"/>
        </pc:sldMkLst>
        <pc:spChg chg="del">
          <ac:chgData name="Xuesu Xiao" userId="2da2dc19-76a6-42ca-a03e-a5becae5e7dc" providerId="ADAL" clId="{F914973B-248F-AD4D-9B3E-5E22D2CCA5AB}" dt="2022-11-20T23:46:10.009" v="141" actId="478"/>
          <ac:spMkLst>
            <pc:docMk/>
            <pc:sldMk cId="1847485172" sldId="1003"/>
            <ac:spMk id="3" creationId="{EFB3D777-0920-189C-ED89-66988788A874}"/>
          </ac:spMkLst>
        </pc:spChg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847485172" sldId="1003"/>
            <ac:spMk id="4" creationId="{4E7BD11B-9D16-3A66-A883-6B9508D0A84B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299336798" sldId="1004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299336798" sldId="1004"/>
            <ac:spMk id="4" creationId="{BF28801C-6024-C54D-5300-C12749692FAC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3365942999" sldId="1005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365942999" sldId="1005"/>
            <ac:spMk id="4" creationId="{21E0064A-2413-A211-D040-9C8DD0659656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791364971" sldId="1006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791364971" sldId="1006"/>
            <ac:spMk id="4" creationId="{A5620C54-960F-01F5-4C97-435F0A1C20A0}"/>
          </ac:spMkLst>
        </pc:spChg>
      </pc:sldChg>
      <pc:sldChg chg="delSp modSp add mod">
        <pc:chgData name="Xuesu Xiao" userId="2da2dc19-76a6-42ca-a03e-a5becae5e7dc" providerId="ADAL" clId="{F914973B-248F-AD4D-9B3E-5E22D2CCA5AB}" dt="2022-11-20T23:58:51.632" v="166"/>
        <pc:sldMkLst>
          <pc:docMk/>
          <pc:sldMk cId="2895420256" sldId="1009"/>
        </pc:sldMkLst>
        <pc:spChg chg="mod">
          <ac:chgData name="Xuesu Xiao" userId="2da2dc19-76a6-42ca-a03e-a5becae5e7dc" providerId="ADAL" clId="{F914973B-248F-AD4D-9B3E-5E22D2CCA5AB}" dt="2022-11-20T23:45:31.699" v="138" actId="27636"/>
          <ac:spMkLst>
            <pc:docMk/>
            <pc:sldMk cId="2895420256" sldId="1009"/>
            <ac:spMk id="3" creationId="{EBFD317E-C43E-B3C4-0DB1-CA4855DD4701}"/>
          </ac:spMkLst>
        </pc:spChg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2895420256" sldId="1009"/>
            <ac:spMk id="4" creationId="{B50A60C3-A6AD-207C-2D32-ECF017B3F71F}"/>
          </ac:spMkLst>
        </pc:spChg>
        <pc:picChg chg="mod">
          <ac:chgData name="Xuesu Xiao" userId="2da2dc19-76a6-42ca-a03e-a5becae5e7dc" providerId="ADAL" clId="{F914973B-248F-AD4D-9B3E-5E22D2CCA5AB}" dt="2022-11-20T23:47:22.027" v="147" actId="1076"/>
          <ac:picMkLst>
            <pc:docMk/>
            <pc:sldMk cId="2895420256" sldId="1009"/>
            <ac:picMk id="6" creationId="{98A113DF-D74F-8A11-0825-F3C3E2C58AB3}"/>
          </ac:picMkLst>
        </pc:picChg>
      </pc:sldChg>
      <pc:sldChg chg="delSp modSp add mod">
        <pc:chgData name="Xuesu Xiao" userId="2da2dc19-76a6-42ca-a03e-a5becae5e7dc" providerId="ADAL" clId="{F914973B-248F-AD4D-9B3E-5E22D2CCA5AB}" dt="2022-11-20T23:58:51.632" v="166"/>
        <pc:sldMkLst>
          <pc:docMk/>
          <pc:sldMk cId="2184310287" sldId="1010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2184310287" sldId="1010"/>
            <ac:spMk id="4" creationId="{B50A60C3-A6AD-207C-2D32-ECF017B3F71F}"/>
          </ac:spMkLst>
        </pc:spChg>
        <pc:picChg chg="mod">
          <ac:chgData name="Xuesu Xiao" userId="2da2dc19-76a6-42ca-a03e-a5becae5e7dc" providerId="ADAL" clId="{F914973B-248F-AD4D-9B3E-5E22D2CCA5AB}" dt="2022-11-20T23:47:02.234" v="145" actId="1076"/>
          <ac:picMkLst>
            <pc:docMk/>
            <pc:sldMk cId="2184310287" sldId="1010"/>
            <ac:picMk id="6" creationId="{98A113DF-D74F-8A11-0825-F3C3E2C58AB3}"/>
          </ac:picMkLst>
        </pc:picChg>
      </pc:sldChg>
      <pc:sldChg chg="delSp modSp add mod">
        <pc:chgData name="Xuesu Xiao" userId="2da2dc19-76a6-42ca-a03e-a5becae5e7dc" providerId="ADAL" clId="{F914973B-248F-AD4D-9B3E-5E22D2CCA5AB}" dt="2022-11-20T23:58:51.632" v="166"/>
        <pc:sldMkLst>
          <pc:docMk/>
          <pc:sldMk cId="3580128843" sldId="1011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580128843" sldId="1011"/>
            <ac:spMk id="4" creationId="{B50A60C3-A6AD-207C-2D32-ECF017B3F71F}"/>
          </ac:spMkLst>
        </pc:spChg>
        <pc:picChg chg="mod">
          <ac:chgData name="Xuesu Xiao" userId="2da2dc19-76a6-42ca-a03e-a5becae5e7dc" providerId="ADAL" clId="{F914973B-248F-AD4D-9B3E-5E22D2CCA5AB}" dt="2022-11-20T23:47:10.389" v="146" actId="1076"/>
          <ac:picMkLst>
            <pc:docMk/>
            <pc:sldMk cId="3580128843" sldId="1011"/>
            <ac:picMk id="6" creationId="{98A113DF-D74F-8A11-0825-F3C3E2C58AB3}"/>
          </ac:picMkLst>
        </pc:picChg>
      </pc:sldChg>
      <pc:sldChg chg="del">
        <pc:chgData name="Xuesu Xiao" userId="2da2dc19-76a6-42ca-a03e-a5becae5e7dc" providerId="ADAL" clId="{F914973B-248F-AD4D-9B3E-5E22D2CCA5AB}" dt="2022-11-20T23:40:17.943" v="28" actId="2696"/>
        <pc:sldMkLst>
          <pc:docMk/>
          <pc:sldMk cId="2475089556" sldId="1013"/>
        </pc:sldMkLst>
      </pc:sldChg>
      <pc:sldChg chg="del">
        <pc:chgData name="Xuesu Xiao" userId="2da2dc19-76a6-42ca-a03e-a5becae5e7dc" providerId="ADAL" clId="{F914973B-248F-AD4D-9B3E-5E22D2CCA5AB}" dt="2022-11-20T23:40:17.937" v="26" actId="2696"/>
        <pc:sldMkLst>
          <pc:docMk/>
          <pc:sldMk cId="412140171" sldId="1014"/>
        </pc:sldMkLst>
      </pc:sldChg>
      <pc:sldChg chg="delSp modSp add mod">
        <pc:chgData name="Xuesu Xiao" userId="2da2dc19-76a6-42ca-a03e-a5becae5e7dc" providerId="ADAL" clId="{F914973B-248F-AD4D-9B3E-5E22D2CCA5AB}" dt="2022-11-20T23:58:51.632" v="166"/>
        <pc:sldMkLst>
          <pc:docMk/>
          <pc:sldMk cId="3974288757" sldId="1015"/>
        </pc:sldMkLst>
        <pc:spChg chg="mod">
          <ac:chgData name="Xuesu Xiao" userId="2da2dc19-76a6-42ca-a03e-a5becae5e7dc" providerId="ADAL" clId="{F914973B-248F-AD4D-9B3E-5E22D2CCA5AB}" dt="2022-11-20T23:47:57.300" v="151" actId="20577"/>
          <ac:spMkLst>
            <pc:docMk/>
            <pc:sldMk cId="3974288757" sldId="1015"/>
            <ac:spMk id="3" creationId="{721BC740-5D5A-F58F-1DCA-297DC5FA7937}"/>
          </ac:spMkLst>
        </pc:spChg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974288757" sldId="1015"/>
            <ac:spMk id="4" creationId="{0F7919D7-05E8-9A7D-3F19-2E4B2BA89510}"/>
          </ac:spMkLst>
        </pc:spChg>
        <pc:picChg chg="del">
          <ac:chgData name="Xuesu Xiao" userId="2da2dc19-76a6-42ca-a03e-a5becae5e7dc" providerId="ADAL" clId="{F914973B-248F-AD4D-9B3E-5E22D2CCA5AB}" dt="2022-11-20T23:47:43.562" v="148" actId="478"/>
          <ac:picMkLst>
            <pc:docMk/>
            <pc:sldMk cId="3974288757" sldId="1015"/>
            <ac:picMk id="7" creationId="{18DA0FAF-AED2-3D60-1CFE-686E392F771B}"/>
          </ac:picMkLst>
        </pc:picChg>
      </pc:sldChg>
      <pc:sldChg chg="delSp modSp add mod">
        <pc:chgData name="Xuesu Xiao" userId="2da2dc19-76a6-42ca-a03e-a5becae5e7dc" providerId="ADAL" clId="{F914973B-248F-AD4D-9B3E-5E22D2CCA5AB}" dt="2022-11-20T23:58:51.632" v="166"/>
        <pc:sldMkLst>
          <pc:docMk/>
          <pc:sldMk cId="1800163704" sldId="1016"/>
        </pc:sldMkLst>
        <pc:spChg chg="mod">
          <ac:chgData name="Xuesu Xiao" userId="2da2dc19-76a6-42ca-a03e-a5becae5e7dc" providerId="ADAL" clId="{F914973B-248F-AD4D-9B3E-5E22D2CCA5AB}" dt="2022-11-20T23:48:16.065" v="154" actId="27636"/>
          <ac:spMkLst>
            <pc:docMk/>
            <pc:sldMk cId="1800163704" sldId="1016"/>
            <ac:spMk id="3" creationId="{EBC7DA4F-105A-B119-1D9B-8B8860AAEB4E}"/>
          </ac:spMkLst>
        </pc:spChg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800163704" sldId="1016"/>
            <ac:spMk id="4" creationId="{F0809027-24A8-C9F2-C801-8826E3320A64}"/>
          </ac:spMkLst>
        </pc:spChg>
      </pc:sldChg>
      <pc:sldChg chg="del">
        <pc:chgData name="Xuesu Xiao" userId="2da2dc19-76a6-42ca-a03e-a5becae5e7dc" providerId="ADAL" clId="{F914973B-248F-AD4D-9B3E-5E22D2CCA5AB}" dt="2022-11-20T23:40:17.986" v="67" actId="2696"/>
        <pc:sldMkLst>
          <pc:docMk/>
          <pc:sldMk cId="966511968" sldId="1018"/>
        </pc:sldMkLst>
      </pc:sldChg>
      <pc:sldChg chg="del">
        <pc:chgData name="Xuesu Xiao" userId="2da2dc19-76a6-42ca-a03e-a5becae5e7dc" providerId="ADAL" clId="{F914973B-248F-AD4D-9B3E-5E22D2CCA5AB}" dt="2022-11-20T23:40:17.988" v="70" actId="2696"/>
        <pc:sldMkLst>
          <pc:docMk/>
          <pc:sldMk cId="204818581" sldId="1020"/>
        </pc:sldMkLst>
      </pc:sldChg>
      <pc:sldChg chg="del">
        <pc:chgData name="Xuesu Xiao" userId="2da2dc19-76a6-42ca-a03e-a5becae5e7dc" providerId="ADAL" clId="{F914973B-248F-AD4D-9B3E-5E22D2CCA5AB}" dt="2022-11-20T23:40:17.936" v="25" actId="2696"/>
        <pc:sldMkLst>
          <pc:docMk/>
          <pc:sldMk cId="1224252432" sldId="1021"/>
        </pc:sldMkLst>
      </pc:sldChg>
      <pc:sldChg chg="del">
        <pc:chgData name="Xuesu Xiao" userId="2da2dc19-76a6-42ca-a03e-a5becae5e7dc" providerId="ADAL" clId="{F914973B-248F-AD4D-9B3E-5E22D2CCA5AB}" dt="2022-11-20T23:40:17.909" v="7" actId="2696"/>
        <pc:sldMkLst>
          <pc:docMk/>
          <pc:sldMk cId="1381678752" sldId="1022"/>
        </pc:sldMkLst>
      </pc:sldChg>
      <pc:sldChg chg="del">
        <pc:chgData name="Xuesu Xiao" userId="2da2dc19-76a6-42ca-a03e-a5becae5e7dc" providerId="ADAL" clId="{F914973B-248F-AD4D-9B3E-5E22D2CCA5AB}" dt="2022-11-20T23:40:17.980" v="60" actId="2696"/>
        <pc:sldMkLst>
          <pc:docMk/>
          <pc:sldMk cId="1072633780" sldId="1023"/>
        </pc:sldMkLst>
      </pc:sldChg>
      <pc:sldChg chg="del">
        <pc:chgData name="Xuesu Xiao" userId="2da2dc19-76a6-42ca-a03e-a5becae5e7dc" providerId="ADAL" clId="{F914973B-248F-AD4D-9B3E-5E22D2CCA5AB}" dt="2022-11-20T23:40:17.978" v="58" actId="2696"/>
        <pc:sldMkLst>
          <pc:docMk/>
          <pc:sldMk cId="3745275095" sldId="1024"/>
        </pc:sldMkLst>
      </pc:sldChg>
      <pc:sldChg chg="del">
        <pc:chgData name="Xuesu Xiao" userId="2da2dc19-76a6-42ca-a03e-a5becae5e7dc" providerId="ADAL" clId="{F914973B-248F-AD4D-9B3E-5E22D2CCA5AB}" dt="2022-11-20T23:40:17.922" v="14" actId="2696"/>
        <pc:sldMkLst>
          <pc:docMk/>
          <pc:sldMk cId="795116128" sldId="1025"/>
        </pc:sldMkLst>
      </pc:sldChg>
      <pc:sldChg chg="del">
        <pc:chgData name="Xuesu Xiao" userId="2da2dc19-76a6-42ca-a03e-a5becae5e7dc" providerId="ADAL" clId="{F914973B-248F-AD4D-9B3E-5E22D2CCA5AB}" dt="2022-11-20T23:40:17.947" v="32" actId="2696"/>
        <pc:sldMkLst>
          <pc:docMk/>
          <pc:sldMk cId="3534640115" sldId="1026"/>
        </pc:sldMkLst>
      </pc:sldChg>
      <pc:sldChg chg="delSp modSp add mod">
        <pc:chgData name="Xuesu Xiao" userId="2da2dc19-76a6-42ca-a03e-a5becae5e7dc" providerId="ADAL" clId="{F914973B-248F-AD4D-9B3E-5E22D2CCA5AB}" dt="2022-11-20T23:58:51.632" v="166"/>
        <pc:sldMkLst>
          <pc:docMk/>
          <pc:sldMk cId="316456471" sldId="1027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16456471" sldId="1027"/>
            <ac:spMk id="4" creationId="{2DCD85B9-0627-165D-98D1-5C1E517ADE2C}"/>
          </ac:spMkLst>
        </pc:spChg>
        <pc:spChg chg="mod">
          <ac:chgData name="Xuesu Xiao" userId="2da2dc19-76a6-42ca-a03e-a5becae5e7dc" providerId="ADAL" clId="{F914973B-248F-AD4D-9B3E-5E22D2CCA5AB}" dt="2022-11-20T23:58:17.372" v="161" actId="1076"/>
          <ac:spMkLst>
            <pc:docMk/>
            <pc:sldMk cId="316456471" sldId="1027"/>
            <ac:spMk id="6" creationId="{199EA50B-9C4D-F0D2-EF78-B781DED6768F}"/>
          </ac:spMkLst>
        </pc:spChg>
        <pc:cxnChg chg="mod">
          <ac:chgData name="Xuesu Xiao" userId="2da2dc19-76a6-42ca-a03e-a5becae5e7dc" providerId="ADAL" clId="{F914973B-248F-AD4D-9B3E-5E22D2CCA5AB}" dt="2022-11-20T23:58:26.024" v="165" actId="14100"/>
          <ac:cxnSpMkLst>
            <pc:docMk/>
            <pc:sldMk cId="316456471" sldId="1027"/>
            <ac:cxnSpMk id="8" creationId="{033CEF0C-558C-34D9-E350-E369CE37B298}"/>
          </ac:cxnSpMkLst>
        </pc:cxnChg>
      </pc:sldChg>
      <pc:sldChg chg="del">
        <pc:chgData name="Xuesu Xiao" userId="2da2dc19-76a6-42ca-a03e-a5becae5e7dc" providerId="ADAL" clId="{F914973B-248F-AD4D-9B3E-5E22D2CCA5AB}" dt="2022-11-20T23:40:17.974" v="54" actId="2696"/>
        <pc:sldMkLst>
          <pc:docMk/>
          <pc:sldMk cId="1615115224" sldId="1028"/>
        </pc:sldMkLst>
      </pc:sldChg>
      <pc:sldChg chg="del">
        <pc:chgData name="Xuesu Xiao" userId="2da2dc19-76a6-42ca-a03e-a5becae5e7dc" providerId="ADAL" clId="{F914973B-248F-AD4D-9B3E-5E22D2CCA5AB}" dt="2022-11-20T23:40:18.021" v="99" actId="2696"/>
        <pc:sldMkLst>
          <pc:docMk/>
          <pc:sldMk cId="2311890616" sldId="1029"/>
        </pc:sldMkLst>
      </pc:sldChg>
      <pc:sldChg chg="del">
        <pc:chgData name="Xuesu Xiao" userId="2da2dc19-76a6-42ca-a03e-a5becae5e7dc" providerId="ADAL" clId="{F914973B-248F-AD4D-9B3E-5E22D2CCA5AB}" dt="2022-11-20T23:40:18.001" v="78" actId="2696"/>
        <pc:sldMkLst>
          <pc:docMk/>
          <pc:sldMk cId="677707631" sldId="1030"/>
        </pc:sldMkLst>
      </pc:sldChg>
      <pc:sldChg chg="del">
        <pc:chgData name="Xuesu Xiao" userId="2da2dc19-76a6-42ca-a03e-a5becae5e7dc" providerId="ADAL" clId="{F914973B-248F-AD4D-9B3E-5E22D2CCA5AB}" dt="2022-11-20T23:40:17.993" v="71" actId="2696"/>
        <pc:sldMkLst>
          <pc:docMk/>
          <pc:sldMk cId="3732148601" sldId="1031"/>
        </pc:sldMkLst>
      </pc:sldChg>
    </pc:docChg>
  </pc:docChgLst>
  <pc:docChgLst>
    <pc:chgData name="Xuesu Xiao" userId="2da2dc19-76a6-42ca-a03e-a5becae5e7dc" providerId="ADAL" clId="{A0E9E61D-F05E-D448-BA88-29F7A8E6B759}"/>
    <pc:docChg chg="undo redo custSel addSld delSld modSld delSection modSection">
      <pc:chgData name="Xuesu Xiao" userId="2da2dc19-76a6-42ca-a03e-a5becae5e7dc" providerId="ADAL" clId="{A0E9E61D-F05E-D448-BA88-29F7A8E6B759}" dt="2022-11-21T00:29:29.485" v="233" actId="2696"/>
      <pc:docMkLst>
        <pc:docMk/>
      </pc:docMkLst>
      <pc:sldChg chg="modSp mod">
        <pc:chgData name="Xuesu Xiao" userId="2da2dc19-76a6-42ca-a03e-a5becae5e7dc" providerId="ADAL" clId="{A0E9E61D-F05E-D448-BA88-29F7A8E6B759}" dt="2022-11-21T00:19:03.499" v="2" actId="20577"/>
        <pc:sldMkLst>
          <pc:docMk/>
          <pc:sldMk cId="2969206148" sldId="256"/>
        </pc:sldMkLst>
        <pc:spChg chg="mod">
          <ac:chgData name="Xuesu Xiao" userId="2da2dc19-76a6-42ca-a03e-a5becae5e7dc" providerId="ADAL" clId="{A0E9E61D-F05E-D448-BA88-29F7A8E6B759}" dt="2022-11-21T00:19:03.499" v="2" actId="20577"/>
          <ac:spMkLst>
            <pc:docMk/>
            <pc:sldMk cId="2969206148" sldId="256"/>
            <ac:spMk id="2" creationId="{A600D3CE-C200-DF17-E8F3-428208355F41}"/>
          </ac:spMkLst>
        </pc:spChg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3914153682" sldId="314"/>
        </pc:sldMkLst>
      </pc:sldChg>
      <pc:sldChg chg="del">
        <pc:chgData name="Xuesu Xiao" userId="2da2dc19-76a6-42ca-a03e-a5becae5e7dc" providerId="ADAL" clId="{A0E9E61D-F05E-D448-BA88-29F7A8E6B759}" dt="2022-11-21T00:19:21.742" v="107" actId="2696"/>
        <pc:sldMkLst>
          <pc:docMk/>
          <pc:sldMk cId="652257861" sldId="456"/>
        </pc:sldMkLst>
      </pc:sldChg>
      <pc:sldChg chg="del">
        <pc:chgData name="Xuesu Xiao" userId="2da2dc19-76a6-42ca-a03e-a5becae5e7dc" providerId="ADAL" clId="{A0E9E61D-F05E-D448-BA88-29F7A8E6B759}" dt="2022-11-21T00:19:21.630" v="15" actId="2696"/>
        <pc:sldMkLst>
          <pc:docMk/>
          <pc:sldMk cId="344749237" sldId="457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2901731970" sldId="459"/>
        </pc:sldMkLst>
      </pc:sldChg>
      <pc:sldChg chg="del">
        <pc:chgData name="Xuesu Xiao" userId="2da2dc19-76a6-42ca-a03e-a5becae5e7dc" providerId="ADAL" clId="{A0E9E61D-F05E-D448-BA88-29F7A8E6B759}" dt="2022-11-21T00:19:21.665" v="45" actId="2696"/>
        <pc:sldMkLst>
          <pc:docMk/>
          <pc:sldMk cId="62438315" sldId="491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1455938393" sldId="510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4005186899" sldId="511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2918613748" sldId="512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2015225762" sldId="513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1901434696" sldId="514"/>
        </pc:sldMkLst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3503395376" sldId="515"/>
        </pc:sldMkLst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1797155958" sldId="516"/>
        </pc:sldMkLst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3079212978" sldId="517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101191928" sldId="518"/>
        </pc:sldMkLst>
      </pc:sldChg>
      <pc:sldChg chg="addSp delSp modSp add mod">
        <pc:chgData name="Xuesu Xiao" userId="2da2dc19-76a6-42ca-a03e-a5becae5e7dc" providerId="ADAL" clId="{A0E9E61D-F05E-D448-BA88-29F7A8E6B759}" dt="2022-11-21T00:24:07.309" v="156"/>
        <pc:sldMkLst>
          <pc:docMk/>
          <pc:sldMk cId="4128281181" sldId="519"/>
        </pc:sldMkLst>
        <pc:spChg chg="del">
          <ac:chgData name="Xuesu Xiao" userId="2da2dc19-76a6-42ca-a03e-a5becae5e7dc" providerId="ADAL" clId="{A0E9E61D-F05E-D448-BA88-29F7A8E6B759}" dt="2022-11-21T00:24:03.995" v="152" actId="478"/>
          <ac:spMkLst>
            <pc:docMk/>
            <pc:sldMk cId="4128281181" sldId="519"/>
            <ac:spMk id="3" creationId="{15FEABE0-E336-134C-8577-90C197278E19}"/>
          </ac:spMkLst>
        </pc:spChg>
        <pc:spChg chg="add del mod">
          <ac:chgData name="Xuesu Xiao" userId="2da2dc19-76a6-42ca-a03e-a5becae5e7dc" providerId="ADAL" clId="{A0E9E61D-F05E-D448-BA88-29F7A8E6B759}" dt="2022-11-21T00:24:06.896" v="155" actId="478"/>
          <ac:spMkLst>
            <pc:docMk/>
            <pc:sldMk cId="4128281181" sldId="519"/>
            <ac:spMk id="9" creationId="{3C79019B-1EC8-A3AF-C906-AD24E490C359}"/>
          </ac:spMkLst>
        </pc:spChg>
        <pc:spChg chg="add del mod">
          <ac:chgData name="Xuesu Xiao" userId="2da2dc19-76a6-42ca-a03e-a5becae5e7dc" providerId="ADAL" clId="{A0E9E61D-F05E-D448-BA88-29F7A8E6B759}" dt="2022-11-21T00:24:05.131" v="154"/>
          <ac:spMkLst>
            <pc:docMk/>
            <pc:sldMk cId="4128281181" sldId="519"/>
            <ac:spMk id="10" creationId="{FF9A2DB8-66C9-CD2B-317C-8B0639958940}"/>
          </ac:spMkLst>
        </pc:spChg>
        <pc:spChg chg="add mod">
          <ac:chgData name="Xuesu Xiao" userId="2da2dc19-76a6-42ca-a03e-a5becae5e7dc" providerId="ADAL" clId="{A0E9E61D-F05E-D448-BA88-29F7A8E6B759}" dt="2022-11-21T00:24:07.309" v="156"/>
          <ac:spMkLst>
            <pc:docMk/>
            <pc:sldMk cId="4128281181" sldId="519"/>
            <ac:spMk id="11" creationId="{F46C4242-124F-E912-4868-D5F243218436}"/>
          </ac:spMkLst>
        </pc:spChg>
      </pc:sldChg>
      <pc:sldChg chg="modSp add mod">
        <pc:chgData name="Xuesu Xiao" userId="2da2dc19-76a6-42ca-a03e-a5becae5e7dc" providerId="ADAL" clId="{A0E9E61D-F05E-D448-BA88-29F7A8E6B759}" dt="2022-11-21T00:24:00.684" v="151" actId="1036"/>
        <pc:sldMkLst>
          <pc:docMk/>
          <pc:sldMk cId="3929546661" sldId="520"/>
        </pc:sldMkLst>
        <pc:spChg chg="mod">
          <ac:chgData name="Xuesu Xiao" userId="2da2dc19-76a6-42ca-a03e-a5becae5e7dc" providerId="ADAL" clId="{A0E9E61D-F05E-D448-BA88-29F7A8E6B759}" dt="2022-11-21T00:24:00.684" v="151" actId="1036"/>
          <ac:spMkLst>
            <pc:docMk/>
            <pc:sldMk cId="3929546661" sldId="520"/>
            <ac:spMk id="3" creationId="{15FEABE0-E336-134C-8577-90C197278E19}"/>
          </ac:spMkLst>
        </pc:spChg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1138161701" sldId="521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443449442" sldId="522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2746490763" sldId="523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3382508582" sldId="524"/>
        </pc:sldMkLst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2713092979" sldId="525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351131592" sldId="527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2865491326" sldId="528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2924514789" sldId="529"/>
        </pc:sldMkLst>
      </pc:sldChg>
      <pc:sldChg chg="modSp add mod">
        <pc:chgData name="Xuesu Xiao" userId="2da2dc19-76a6-42ca-a03e-a5becae5e7dc" providerId="ADAL" clId="{A0E9E61D-F05E-D448-BA88-29F7A8E6B759}" dt="2022-11-21T00:25:36.449" v="161" actId="1035"/>
        <pc:sldMkLst>
          <pc:docMk/>
          <pc:sldMk cId="2791882957" sldId="530"/>
        </pc:sldMkLst>
        <pc:spChg chg="mod">
          <ac:chgData name="Xuesu Xiao" userId="2da2dc19-76a6-42ca-a03e-a5becae5e7dc" providerId="ADAL" clId="{A0E9E61D-F05E-D448-BA88-29F7A8E6B759}" dt="2022-11-21T00:25:36.449" v="161" actId="1035"/>
          <ac:spMkLst>
            <pc:docMk/>
            <pc:sldMk cId="2791882957" sldId="530"/>
            <ac:spMk id="3" creationId="{E8327059-126E-CD4F-A9C8-292A4A601702}"/>
          </ac:spMkLst>
        </pc:spChg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2320104779" sldId="531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1562699840" sldId="532"/>
        </pc:sldMkLst>
      </pc:sldChg>
      <pc:sldChg chg="addSp delSp modSp add mod">
        <pc:chgData name="Xuesu Xiao" userId="2da2dc19-76a6-42ca-a03e-a5becae5e7dc" providerId="ADAL" clId="{A0E9E61D-F05E-D448-BA88-29F7A8E6B759}" dt="2022-11-21T00:25:47.832" v="168" actId="20577"/>
        <pc:sldMkLst>
          <pc:docMk/>
          <pc:sldMk cId="2293517268" sldId="533"/>
        </pc:sldMkLst>
        <pc:spChg chg="del">
          <ac:chgData name="Xuesu Xiao" userId="2da2dc19-76a6-42ca-a03e-a5becae5e7dc" providerId="ADAL" clId="{A0E9E61D-F05E-D448-BA88-29F7A8E6B759}" dt="2022-11-21T00:25:40.774" v="162" actId="478"/>
          <ac:spMkLst>
            <pc:docMk/>
            <pc:sldMk cId="2293517268" sldId="533"/>
            <ac:spMk id="3" creationId="{A7B17D90-A273-CC44-B761-0772BB6935D7}"/>
          </ac:spMkLst>
        </pc:spChg>
        <pc:spChg chg="add del mod">
          <ac:chgData name="Xuesu Xiao" userId="2da2dc19-76a6-42ca-a03e-a5becae5e7dc" providerId="ADAL" clId="{A0E9E61D-F05E-D448-BA88-29F7A8E6B759}" dt="2022-11-21T00:25:43.444" v="165" actId="478"/>
          <ac:spMkLst>
            <pc:docMk/>
            <pc:sldMk cId="2293517268" sldId="533"/>
            <ac:spMk id="8" creationId="{C8540C4F-FCBB-B60A-EAC8-DDAB9621C755}"/>
          </ac:spMkLst>
        </pc:spChg>
        <pc:spChg chg="add del mod">
          <ac:chgData name="Xuesu Xiao" userId="2da2dc19-76a6-42ca-a03e-a5becae5e7dc" providerId="ADAL" clId="{A0E9E61D-F05E-D448-BA88-29F7A8E6B759}" dt="2022-11-21T00:25:42.257" v="164"/>
          <ac:spMkLst>
            <pc:docMk/>
            <pc:sldMk cId="2293517268" sldId="533"/>
            <ac:spMk id="9" creationId="{992F4D5A-4B2B-C733-4826-1A866EA01C6E}"/>
          </ac:spMkLst>
        </pc:spChg>
        <pc:spChg chg="add mod">
          <ac:chgData name="Xuesu Xiao" userId="2da2dc19-76a6-42ca-a03e-a5becae5e7dc" providerId="ADAL" clId="{A0E9E61D-F05E-D448-BA88-29F7A8E6B759}" dt="2022-11-21T00:25:47.832" v="168" actId="20577"/>
          <ac:spMkLst>
            <pc:docMk/>
            <pc:sldMk cId="2293517268" sldId="533"/>
            <ac:spMk id="10" creationId="{427C95E1-C1CB-99FB-F2AA-9AB1B7A903E8}"/>
          </ac:spMkLst>
        </pc:spChg>
      </pc:sldChg>
      <pc:sldChg chg="addSp delSp modSp add mod">
        <pc:chgData name="Xuesu Xiao" userId="2da2dc19-76a6-42ca-a03e-a5becae5e7dc" providerId="ADAL" clId="{A0E9E61D-F05E-D448-BA88-29F7A8E6B759}" dt="2022-11-21T00:25:55.700" v="173"/>
        <pc:sldMkLst>
          <pc:docMk/>
          <pc:sldMk cId="1049694110" sldId="536"/>
        </pc:sldMkLst>
        <pc:spChg chg="del">
          <ac:chgData name="Xuesu Xiao" userId="2da2dc19-76a6-42ca-a03e-a5becae5e7dc" providerId="ADAL" clId="{A0E9E61D-F05E-D448-BA88-29F7A8E6B759}" dt="2022-11-21T00:25:52.678" v="169" actId="478"/>
          <ac:spMkLst>
            <pc:docMk/>
            <pc:sldMk cId="1049694110" sldId="536"/>
            <ac:spMk id="3" creationId="{A7B17D90-A273-CC44-B761-0772BB6935D7}"/>
          </ac:spMkLst>
        </pc:spChg>
        <pc:spChg chg="add del mod">
          <ac:chgData name="Xuesu Xiao" userId="2da2dc19-76a6-42ca-a03e-a5becae5e7dc" providerId="ADAL" clId="{A0E9E61D-F05E-D448-BA88-29F7A8E6B759}" dt="2022-11-21T00:25:55.333" v="172" actId="478"/>
          <ac:spMkLst>
            <pc:docMk/>
            <pc:sldMk cId="1049694110" sldId="536"/>
            <ac:spMk id="9" creationId="{6AC97A79-33C9-B7C0-4566-B82A07BC3A02}"/>
          </ac:spMkLst>
        </pc:spChg>
        <pc:spChg chg="add del mod">
          <ac:chgData name="Xuesu Xiao" userId="2da2dc19-76a6-42ca-a03e-a5becae5e7dc" providerId="ADAL" clId="{A0E9E61D-F05E-D448-BA88-29F7A8E6B759}" dt="2022-11-21T00:25:53.545" v="171"/>
          <ac:spMkLst>
            <pc:docMk/>
            <pc:sldMk cId="1049694110" sldId="536"/>
            <ac:spMk id="10" creationId="{A2C5BEC0-B06E-2750-39EC-AC6163CE002B}"/>
          </ac:spMkLst>
        </pc:spChg>
        <pc:spChg chg="add mod">
          <ac:chgData name="Xuesu Xiao" userId="2da2dc19-76a6-42ca-a03e-a5becae5e7dc" providerId="ADAL" clId="{A0E9E61D-F05E-D448-BA88-29F7A8E6B759}" dt="2022-11-21T00:25:55.700" v="173"/>
          <ac:spMkLst>
            <pc:docMk/>
            <pc:sldMk cId="1049694110" sldId="536"/>
            <ac:spMk id="11" creationId="{148A21B7-7CC5-5B75-FD6B-5247B418E3D9}"/>
          </ac:spMkLst>
        </pc:spChg>
      </pc:sldChg>
      <pc:sldChg chg="addSp delSp modSp add mod">
        <pc:chgData name="Xuesu Xiao" userId="2da2dc19-76a6-42ca-a03e-a5becae5e7dc" providerId="ADAL" clId="{A0E9E61D-F05E-D448-BA88-29F7A8E6B759}" dt="2022-11-21T00:26:03.431" v="178"/>
        <pc:sldMkLst>
          <pc:docMk/>
          <pc:sldMk cId="2724804205" sldId="537"/>
        </pc:sldMkLst>
        <pc:spChg chg="del">
          <ac:chgData name="Xuesu Xiao" userId="2da2dc19-76a6-42ca-a03e-a5becae5e7dc" providerId="ADAL" clId="{A0E9E61D-F05E-D448-BA88-29F7A8E6B759}" dt="2022-11-21T00:26:00.894" v="174" actId="478"/>
          <ac:spMkLst>
            <pc:docMk/>
            <pc:sldMk cId="2724804205" sldId="537"/>
            <ac:spMk id="3" creationId="{A7B17D90-A273-CC44-B761-0772BB6935D7}"/>
          </ac:spMkLst>
        </pc:spChg>
        <pc:spChg chg="add del mod">
          <ac:chgData name="Xuesu Xiao" userId="2da2dc19-76a6-42ca-a03e-a5becae5e7dc" providerId="ADAL" clId="{A0E9E61D-F05E-D448-BA88-29F7A8E6B759}" dt="2022-11-21T00:26:03.042" v="177" actId="478"/>
          <ac:spMkLst>
            <pc:docMk/>
            <pc:sldMk cId="2724804205" sldId="537"/>
            <ac:spMk id="9" creationId="{E72FCD97-0499-8273-097E-946219A093B5}"/>
          </ac:spMkLst>
        </pc:spChg>
        <pc:spChg chg="add del mod">
          <ac:chgData name="Xuesu Xiao" userId="2da2dc19-76a6-42ca-a03e-a5becae5e7dc" providerId="ADAL" clId="{A0E9E61D-F05E-D448-BA88-29F7A8E6B759}" dt="2022-11-21T00:26:01.799" v="176"/>
          <ac:spMkLst>
            <pc:docMk/>
            <pc:sldMk cId="2724804205" sldId="537"/>
            <ac:spMk id="10" creationId="{ECBE9112-2919-0D33-2423-E9749CF22E1E}"/>
          </ac:spMkLst>
        </pc:spChg>
        <pc:spChg chg="add mod">
          <ac:chgData name="Xuesu Xiao" userId="2da2dc19-76a6-42ca-a03e-a5becae5e7dc" providerId="ADAL" clId="{A0E9E61D-F05E-D448-BA88-29F7A8E6B759}" dt="2022-11-21T00:26:03.431" v="178"/>
          <ac:spMkLst>
            <pc:docMk/>
            <pc:sldMk cId="2724804205" sldId="537"/>
            <ac:spMk id="11" creationId="{1826649A-A046-40BC-7FD2-0E562FFCC735}"/>
          </ac:spMkLst>
        </pc:spChg>
      </pc:sldChg>
      <pc:sldChg chg="addSp delSp modSp add mod">
        <pc:chgData name="Xuesu Xiao" userId="2da2dc19-76a6-42ca-a03e-a5becae5e7dc" providerId="ADAL" clId="{A0E9E61D-F05E-D448-BA88-29F7A8E6B759}" dt="2022-11-21T00:26:15.016" v="184"/>
        <pc:sldMkLst>
          <pc:docMk/>
          <pc:sldMk cId="3571601337" sldId="538"/>
        </pc:sldMkLst>
        <pc:spChg chg="del">
          <ac:chgData name="Xuesu Xiao" userId="2da2dc19-76a6-42ca-a03e-a5becae5e7dc" providerId="ADAL" clId="{A0E9E61D-F05E-D448-BA88-29F7A8E6B759}" dt="2022-11-21T00:26:07.384" v="179" actId="478"/>
          <ac:spMkLst>
            <pc:docMk/>
            <pc:sldMk cId="3571601337" sldId="538"/>
            <ac:spMk id="3" creationId="{A7B17D90-A273-CC44-B761-0772BB6935D7}"/>
          </ac:spMkLst>
        </pc:spChg>
        <pc:spChg chg="add del mod">
          <ac:chgData name="Xuesu Xiao" userId="2da2dc19-76a6-42ca-a03e-a5becae5e7dc" providerId="ADAL" clId="{A0E9E61D-F05E-D448-BA88-29F7A8E6B759}" dt="2022-11-21T00:26:14.591" v="183" actId="478"/>
          <ac:spMkLst>
            <pc:docMk/>
            <pc:sldMk cId="3571601337" sldId="538"/>
            <ac:spMk id="7" creationId="{A47F6344-E27E-2010-2E27-7EF311F375BA}"/>
          </ac:spMkLst>
        </pc:spChg>
        <pc:spChg chg="add del mod">
          <ac:chgData name="Xuesu Xiao" userId="2da2dc19-76a6-42ca-a03e-a5becae5e7dc" providerId="ADAL" clId="{A0E9E61D-F05E-D448-BA88-29F7A8E6B759}" dt="2022-11-21T00:26:11.965" v="182"/>
          <ac:spMkLst>
            <pc:docMk/>
            <pc:sldMk cId="3571601337" sldId="538"/>
            <ac:spMk id="10" creationId="{2E1425D2-3229-E4C5-E08D-CA9D1A383022}"/>
          </ac:spMkLst>
        </pc:spChg>
        <pc:spChg chg="add mod">
          <ac:chgData name="Xuesu Xiao" userId="2da2dc19-76a6-42ca-a03e-a5becae5e7dc" providerId="ADAL" clId="{A0E9E61D-F05E-D448-BA88-29F7A8E6B759}" dt="2022-11-21T00:26:15.016" v="184"/>
          <ac:spMkLst>
            <pc:docMk/>
            <pc:sldMk cId="3571601337" sldId="538"/>
            <ac:spMk id="11" creationId="{70C1E753-32C4-EF34-E0AC-FAAA11571D4E}"/>
          </ac:spMkLst>
        </pc:spChg>
      </pc:sldChg>
      <pc:sldChg chg="addSp delSp modSp add mod">
        <pc:chgData name="Xuesu Xiao" userId="2da2dc19-76a6-42ca-a03e-a5becae5e7dc" providerId="ADAL" clId="{A0E9E61D-F05E-D448-BA88-29F7A8E6B759}" dt="2022-11-21T00:26:21.170" v="187"/>
        <pc:sldMkLst>
          <pc:docMk/>
          <pc:sldMk cId="1379049034" sldId="539"/>
        </pc:sldMkLst>
        <pc:spChg chg="del">
          <ac:chgData name="Xuesu Xiao" userId="2da2dc19-76a6-42ca-a03e-a5becae5e7dc" providerId="ADAL" clId="{A0E9E61D-F05E-D448-BA88-29F7A8E6B759}" dt="2022-11-21T00:26:19.313" v="185" actId="478"/>
          <ac:spMkLst>
            <pc:docMk/>
            <pc:sldMk cId="1379049034" sldId="539"/>
            <ac:spMk id="3" creationId="{A7B17D90-A273-CC44-B761-0772BB6935D7}"/>
          </ac:spMkLst>
        </pc:spChg>
        <pc:spChg chg="add del mod">
          <ac:chgData name="Xuesu Xiao" userId="2da2dc19-76a6-42ca-a03e-a5becae5e7dc" providerId="ADAL" clId="{A0E9E61D-F05E-D448-BA88-29F7A8E6B759}" dt="2022-11-21T00:26:20.710" v="186" actId="478"/>
          <ac:spMkLst>
            <pc:docMk/>
            <pc:sldMk cId="1379049034" sldId="539"/>
            <ac:spMk id="9" creationId="{ABBA3757-C466-EC09-7FBD-DC5EDFFC5C12}"/>
          </ac:spMkLst>
        </pc:spChg>
        <pc:spChg chg="add mod">
          <ac:chgData name="Xuesu Xiao" userId="2da2dc19-76a6-42ca-a03e-a5becae5e7dc" providerId="ADAL" clId="{A0E9E61D-F05E-D448-BA88-29F7A8E6B759}" dt="2022-11-21T00:26:21.170" v="187"/>
          <ac:spMkLst>
            <pc:docMk/>
            <pc:sldMk cId="1379049034" sldId="539"/>
            <ac:spMk id="10" creationId="{F4C6553C-57A5-DFB2-A2AB-2A43DC4AD909}"/>
          </ac:spMkLst>
        </pc:spChg>
      </pc:sldChg>
      <pc:sldChg chg="addSp delSp modSp add mod">
        <pc:chgData name="Xuesu Xiao" userId="2da2dc19-76a6-42ca-a03e-a5becae5e7dc" providerId="ADAL" clId="{A0E9E61D-F05E-D448-BA88-29F7A8E6B759}" dt="2022-11-21T00:27:34.712" v="210" actId="1076"/>
        <pc:sldMkLst>
          <pc:docMk/>
          <pc:sldMk cId="2543578044" sldId="540"/>
        </pc:sldMkLst>
        <pc:spChg chg="del">
          <ac:chgData name="Xuesu Xiao" userId="2da2dc19-76a6-42ca-a03e-a5becae5e7dc" providerId="ADAL" clId="{A0E9E61D-F05E-D448-BA88-29F7A8E6B759}" dt="2022-11-21T00:26:26.746" v="188" actId="478"/>
          <ac:spMkLst>
            <pc:docMk/>
            <pc:sldMk cId="2543578044" sldId="540"/>
            <ac:spMk id="3" creationId="{A7B17D90-A273-CC44-B761-0772BB6935D7}"/>
          </ac:spMkLst>
        </pc:spChg>
        <pc:spChg chg="add del mod">
          <ac:chgData name="Xuesu Xiao" userId="2da2dc19-76a6-42ca-a03e-a5becae5e7dc" providerId="ADAL" clId="{A0E9E61D-F05E-D448-BA88-29F7A8E6B759}" dt="2022-11-21T00:26:27.939" v="189" actId="478"/>
          <ac:spMkLst>
            <pc:docMk/>
            <pc:sldMk cId="2543578044" sldId="540"/>
            <ac:spMk id="9" creationId="{6F9381DA-6612-581D-C1EA-387EA3C968BC}"/>
          </ac:spMkLst>
        </pc:spChg>
        <pc:spChg chg="add mod">
          <ac:chgData name="Xuesu Xiao" userId="2da2dc19-76a6-42ca-a03e-a5becae5e7dc" providerId="ADAL" clId="{A0E9E61D-F05E-D448-BA88-29F7A8E6B759}" dt="2022-11-21T00:27:34.712" v="210" actId="1076"/>
          <ac:spMkLst>
            <pc:docMk/>
            <pc:sldMk cId="2543578044" sldId="540"/>
            <ac:spMk id="10" creationId="{0694233E-2AB3-366E-DE3F-55450CF45859}"/>
          </ac:spMkLst>
        </pc:spChg>
      </pc:sldChg>
      <pc:sldChg chg="addSp delSp modSp add mod">
        <pc:chgData name="Xuesu Xiao" userId="2da2dc19-76a6-42ca-a03e-a5becae5e7dc" providerId="ADAL" clId="{A0E9E61D-F05E-D448-BA88-29F7A8E6B759}" dt="2022-11-21T00:26:42.922" v="195" actId="1076"/>
        <pc:sldMkLst>
          <pc:docMk/>
          <pc:sldMk cId="3836921428" sldId="541"/>
        </pc:sldMkLst>
        <pc:spChg chg="del">
          <ac:chgData name="Xuesu Xiao" userId="2da2dc19-76a6-42ca-a03e-a5becae5e7dc" providerId="ADAL" clId="{A0E9E61D-F05E-D448-BA88-29F7A8E6B759}" dt="2022-11-21T00:26:36.156" v="191" actId="478"/>
          <ac:spMkLst>
            <pc:docMk/>
            <pc:sldMk cId="3836921428" sldId="541"/>
            <ac:spMk id="3" creationId="{A7B17D90-A273-CC44-B761-0772BB6935D7}"/>
          </ac:spMkLst>
        </pc:spChg>
        <pc:spChg chg="add del mod">
          <ac:chgData name="Xuesu Xiao" userId="2da2dc19-76a6-42ca-a03e-a5becae5e7dc" providerId="ADAL" clId="{A0E9E61D-F05E-D448-BA88-29F7A8E6B759}" dt="2022-11-21T00:26:37.450" v="192" actId="478"/>
          <ac:spMkLst>
            <pc:docMk/>
            <pc:sldMk cId="3836921428" sldId="541"/>
            <ac:spMk id="9" creationId="{7D4D81F9-2844-1768-DE68-D752A28B6613}"/>
          </ac:spMkLst>
        </pc:spChg>
        <pc:spChg chg="add mod">
          <ac:chgData name="Xuesu Xiao" userId="2da2dc19-76a6-42ca-a03e-a5becae5e7dc" providerId="ADAL" clId="{A0E9E61D-F05E-D448-BA88-29F7A8E6B759}" dt="2022-11-21T00:26:42.922" v="195" actId="1076"/>
          <ac:spMkLst>
            <pc:docMk/>
            <pc:sldMk cId="3836921428" sldId="541"/>
            <ac:spMk id="10" creationId="{55F7027C-C53D-6730-654E-46010406FB87}"/>
          </ac:spMkLst>
        </pc:spChg>
      </pc:sldChg>
      <pc:sldChg chg="addSp delSp modSp add mod">
        <pc:chgData name="Xuesu Xiao" userId="2da2dc19-76a6-42ca-a03e-a5becae5e7dc" providerId="ADAL" clId="{A0E9E61D-F05E-D448-BA88-29F7A8E6B759}" dt="2022-11-21T00:26:51.566" v="198"/>
        <pc:sldMkLst>
          <pc:docMk/>
          <pc:sldMk cId="1392232861" sldId="542"/>
        </pc:sldMkLst>
        <pc:spChg chg="del">
          <ac:chgData name="Xuesu Xiao" userId="2da2dc19-76a6-42ca-a03e-a5becae5e7dc" providerId="ADAL" clId="{A0E9E61D-F05E-D448-BA88-29F7A8E6B759}" dt="2022-11-21T00:26:50.237" v="196" actId="478"/>
          <ac:spMkLst>
            <pc:docMk/>
            <pc:sldMk cId="1392232861" sldId="542"/>
            <ac:spMk id="3" creationId="{A7B17D90-A273-CC44-B761-0772BB6935D7}"/>
          </ac:spMkLst>
        </pc:spChg>
        <pc:spChg chg="add del mod">
          <ac:chgData name="Xuesu Xiao" userId="2da2dc19-76a6-42ca-a03e-a5becae5e7dc" providerId="ADAL" clId="{A0E9E61D-F05E-D448-BA88-29F7A8E6B759}" dt="2022-11-21T00:26:51.280" v="197" actId="478"/>
          <ac:spMkLst>
            <pc:docMk/>
            <pc:sldMk cId="1392232861" sldId="542"/>
            <ac:spMk id="9" creationId="{D09AD6B9-30B2-B22E-D8DB-CE99B5E60141}"/>
          </ac:spMkLst>
        </pc:spChg>
        <pc:spChg chg="add mod">
          <ac:chgData name="Xuesu Xiao" userId="2da2dc19-76a6-42ca-a03e-a5becae5e7dc" providerId="ADAL" clId="{A0E9E61D-F05E-D448-BA88-29F7A8E6B759}" dt="2022-11-21T00:26:51.566" v="198"/>
          <ac:spMkLst>
            <pc:docMk/>
            <pc:sldMk cId="1392232861" sldId="542"/>
            <ac:spMk id="10" creationId="{3A94C312-256C-1EAE-166B-427E5F618084}"/>
          </ac:spMkLst>
        </pc:spChg>
      </pc:sldChg>
      <pc:sldChg chg="addSp delSp modSp add mod">
        <pc:chgData name="Xuesu Xiao" userId="2da2dc19-76a6-42ca-a03e-a5becae5e7dc" providerId="ADAL" clId="{A0E9E61D-F05E-D448-BA88-29F7A8E6B759}" dt="2022-11-21T00:26:58.406" v="202"/>
        <pc:sldMkLst>
          <pc:docMk/>
          <pc:sldMk cId="4184358417" sldId="543"/>
        </pc:sldMkLst>
        <pc:spChg chg="del">
          <ac:chgData name="Xuesu Xiao" userId="2da2dc19-76a6-42ca-a03e-a5becae5e7dc" providerId="ADAL" clId="{A0E9E61D-F05E-D448-BA88-29F7A8E6B759}" dt="2022-11-21T00:26:55.554" v="199" actId="478"/>
          <ac:spMkLst>
            <pc:docMk/>
            <pc:sldMk cId="4184358417" sldId="543"/>
            <ac:spMk id="3" creationId="{A7B17D90-A273-CC44-B761-0772BB6935D7}"/>
          </ac:spMkLst>
        </pc:spChg>
        <pc:spChg chg="add del mod">
          <ac:chgData name="Xuesu Xiao" userId="2da2dc19-76a6-42ca-a03e-a5becae5e7dc" providerId="ADAL" clId="{A0E9E61D-F05E-D448-BA88-29F7A8E6B759}" dt="2022-11-21T00:26:57.965" v="201" actId="478"/>
          <ac:spMkLst>
            <pc:docMk/>
            <pc:sldMk cId="4184358417" sldId="543"/>
            <ac:spMk id="9" creationId="{C43A544B-27AD-6C38-C26D-FDBB50423FE0}"/>
          </ac:spMkLst>
        </pc:spChg>
        <pc:spChg chg="add mod">
          <ac:chgData name="Xuesu Xiao" userId="2da2dc19-76a6-42ca-a03e-a5becae5e7dc" providerId="ADAL" clId="{A0E9E61D-F05E-D448-BA88-29F7A8E6B759}" dt="2022-11-21T00:26:58.406" v="202"/>
          <ac:spMkLst>
            <pc:docMk/>
            <pc:sldMk cId="4184358417" sldId="543"/>
            <ac:spMk id="10" creationId="{452D0AF7-C361-6BB2-B66C-3B8DFBBA7F76}"/>
          </ac:spMkLst>
        </pc:spChg>
      </pc:sldChg>
      <pc:sldChg chg="addSp delSp modSp add mod">
        <pc:chgData name="Xuesu Xiao" userId="2da2dc19-76a6-42ca-a03e-a5becae5e7dc" providerId="ADAL" clId="{A0E9E61D-F05E-D448-BA88-29F7A8E6B759}" dt="2022-11-21T00:27:04.253" v="205"/>
        <pc:sldMkLst>
          <pc:docMk/>
          <pc:sldMk cId="3418065734" sldId="544"/>
        </pc:sldMkLst>
        <pc:spChg chg="del">
          <ac:chgData name="Xuesu Xiao" userId="2da2dc19-76a6-42ca-a03e-a5becae5e7dc" providerId="ADAL" clId="{A0E9E61D-F05E-D448-BA88-29F7A8E6B759}" dt="2022-11-21T00:27:02.946" v="203" actId="478"/>
          <ac:spMkLst>
            <pc:docMk/>
            <pc:sldMk cId="3418065734" sldId="544"/>
            <ac:spMk id="3" creationId="{A7B17D90-A273-CC44-B761-0772BB6935D7}"/>
          </ac:spMkLst>
        </pc:spChg>
        <pc:spChg chg="add del mod">
          <ac:chgData name="Xuesu Xiao" userId="2da2dc19-76a6-42ca-a03e-a5becae5e7dc" providerId="ADAL" clId="{A0E9E61D-F05E-D448-BA88-29F7A8E6B759}" dt="2022-11-21T00:27:03.827" v="204" actId="478"/>
          <ac:spMkLst>
            <pc:docMk/>
            <pc:sldMk cId="3418065734" sldId="544"/>
            <ac:spMk id="9" creationId="{0F0BF76A-BADD-C4A1-7453-8568F7BFC6F3}"/>
          </ac:spMkLst>
        </pc:spChg>
        <pc:spChg chg="add mod">
          <ac:chgData name="Xuesu Xiao" userId="2da2dc19-76a6-42ca-a03e-a5becae5e7dc" providerId="ADAL" clId="{A0E9E61D-F05E-D448-BA88-29F7A8E6B759}" dt="2022-11-21T00:27:04.253" v="205"/>
          <ac:spMkLst>
            <pc:docMk/>
            <pc:sldMk cId="3418065734" sldId="544"/>
            <ac:spMk id="10" creationId="{2EB976F7-17A5-80AA-65FE-1299024AF690}"/>
          </ac:spMkLst>
        </pc:spChg>
      </pc:sldChg>
      <pc:sldChg chg="addSp delSp modSp add mod">
        <pc:chgData name="Xuesu Xiao" userId="2da2dc19-76a6-42ca-a03e-a5becae5e7dc" providerId="ADAL" clId="{A0E9E61D-F05E-D448-BA88-29F7A8E6B759}" dt="2022-11-21T00:27:10.177" v="208"/>
        <pc:sldMkLst>
          <pc:docMk/>
          <pc:sldMk cId="1261974448" sldId="545"/>
        </pc:sldMkLst>
        <pc:spChg chg="del">
          <ac:chgData name="Xuesu Xiao" userId="2da2dc19-76a6-42ca-a03e-a5becae5e7dc" providerId="ADAL" clId="{A0E9E61D-F05E-D448-BA88-29F7A8E6B759}" dt="2022-11-21T00:27:08.333" v="206" actId="478"/>
          <ac:spMkLst>
            <pc:docMk/>
            <pc:sldMk cId="1261974448" sldId="545"/>
            <ac:spMk id="3" creationId="{A7B17D90-A273-CC44-B761-0772BB6935D7}"/>
          </ac:spMkLst>
        </pc:spChg>
        <pc:spChg chg="add del mod">
          <ac:chgData name="Xuesu Xiao" userId="2da2dc19-76a6-42ca-a03e-a5becae5e7dc" providerId="ADAL" clId="{A0E9E61D-F05E-D448-BA88-29F7A8E6B759}" dt="2022-11-21T00:27:09.340" v="207" actId="478"/>
          <ac:spMkLst>
            <pc:docMk/>
            <pc:sldMk cId="1261974448" sldId="545"/>
            <ac:spMk id="10" creationId="{0D9CB32F-5999-9AD5-8146-399C213C8158}"/>
          </ac:spMkLst>
        </pc:spChg>
        <pc:spChg chg="add mod">
          <ac:chgData name="Xuesu Xiao" userId="2da2dc19-76a6-42ca-a03e-a5becae5e7dc" providerId="ADAL" clId="{A0E9E61D-F05E-D448-BA88-29F7A8E6B759}" dt="2022-11-21T00:27:10.177" v="208"/>
          <ac:spMkLst>
            <pc:docMk/>
            <pc:sldMk cId="1261974448" sldId="545"/>
            <ac:spMk id="11" creationId="{A9597ECB-130B-D151-405E-1E4F99C25481}"/>
          </ac:spMkLst>
        </pc:spChg>
      </pc:sldChg>
      <pc:sldChg chg="modSp add mod">
        <pc:chgData name="Xuesu Xiao" userId="2da2dc19-76a6-42ca-a03e-a5becae5e7dc" providerId="ADAL" clId="{A0E9E61D-F05E-D448-BA88-29F7A8E6B759}" dt="2022-11-21T00:27:46.536" v="217" actId="1035"/>
        <pc:sldMkLst>
          <pc:docMk/>
          <pc:sldMk cId="513397206" sldId="546"/>
        </pc:sldMkLst>
        <pc:picChg chg="mod">
          <ac:chgData name="Xuesu Xiao" userId="2da2dc19-76a6-42ca-a03e-a5becae5e7dc" providerId="ADAL" clId="{A0E9E61D-F05E-D448-BA88-29F7A8E6B759}" dt="2022-11-21T00:27:46.536" v="217" actId="1035"/>
          <ac:picMkLst>
            <pc:docMk/>
            <pc:sldMk cId="513397206" sldId="546"/>
            <ac:picMk id="9" creationId="{1E5374DA-2DFB-1445-8407-0690205E057E}"/>
          </ac:picMkLst>
        </pc:picChg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1863588876" sldId="547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3311998693" sldId="548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900315494" sldId="549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3466313955" sldId="550"/>
        </pc:sldMkLst>
      </pc:sldChg>
      <pc:sldChg chg="add del">
        <pc:chgData name="Xuesu Xiao" userId="2da2dc19-76a6-42ca-a03e-a5becae5e7dc" providerId="ADAL" clId="{A0E9E61D-F05E-D448-BA88-29F7A8E6B759}" dt="2022-11-21T00:28:07.837" v="218" actId="2696"/>
        <pc:sldMkLst>
          <pc:docMk/>
          <pc:sldMk cId="411309485" sldId="551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943179965" sldId="552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3793948485" sldId="553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3295648143" sldId="554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3335946396" sldId="555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2187141133" sldId="556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2196483569" sldId="557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3563248062" sldId="558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3708279921" sldId="559"/>
        </pc:sldMkLst>
      </pc:sldChg>
      <pc:sldChg chg="modSp add mod">
        <pc:chgData name="Xuesu Xiao" userId="2da2dc19-76a6-42ca-a03e-a5becae5e7dc" providerId="ADAL" clId="{A0E9E61D-F05E-D448-BA88-29F7A8E6B759}" dt="2022-11-21T00:23:20.975" v="139" actId="27636"/>
        <pc:sldMkLst>
          <pc:docMk/>
          <pc:sldMk cId="337167218" sldId="560"/>
        </pc:sldMkLst>
        <pc:spChg chg="mod">
          <ac:chgData name="Xuesu Xiao" userId="2da2dc19-76a6-42ca-a03e-a5becae5e7dc" providerId="ADAL" clId="{A0E9E61D-F05E-D448-BA88-29F7A8E6B759}" dt="2022-11-21T00:23:20.975" v="139" actId="27636"/>
          <ac:spMkLst>
            <pc:docMk/>
            <pc:sldMk cId="337167218" sldId="560"/>
            <ac:spMk id="3" creationId="{A994CF32-1D0C-1445-B9DD-27C8D5569C89}"/>
          </ac:spMkLst>
        </pc:spChg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3992460038" sldId="561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3634147757" sldId="562"/>
        </pc:sldMkLst>
      </pc:sldChg>
      <pc:sldChg chg="modSp add mod">
        <pc:chgData name="Xuesu Xiao" userId="2da2dc19-76a6-42ca-a03e-a5becae5e7dc" providerId="ADAL" clId="{A0E9E61D-F05E-D448-BA88-29F7A8E6B759}" dt="2022-11-21T00:23:21" v="140" actId="27636"/>
        <pc:sldMkLst>
          <pc:docMk/>
          <pc:sldMk cId="3576771701" sldId="563"/>
        </pc:sldMkLst>
        <pc:spChg chg="mod">
          <ac:chgData name="Xuesu Xiao" userId="2da2dc19-76a6-42ca-a03e-a5becae5e7dc" providerId="ADAL" clId="{A0E9E61D-F05E-D448-BA88-29F7A8E6B759}" dt="2022-11-21T00:23:21" v="140" actId="27636"/>
          <ac:spMkLst>
            <pc:docMk/>
            <pc:sldMk cId="3576771701" sldId="563"/>
            <ac:spMk id="3" creationId="{A994CF32-1D0C-1445-B9DD-27C8D5569C89}"/>
          </ac:spMkLst>
        </pc:spChg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3729966000" sldId="571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2918549277" sldId="573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2413861078" sldId="574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146454909" sldId="576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2330498913" sldId="577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3335496821" sldId="578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629654181" sldId="579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3130566788" sldId="580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3807050625" sldId="581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2009828428" sldId="582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4136243690" sldId="583"/>
        </pc:sldMkLst>
      </pc:sldChg>
      <pc:sldChg chg="modSp add mod">
        <pc:chgData name="Xuesu Xiao" userId="2da2dc19-76a6-42ca-a03e-a5becae5e7dc" providerId="ADAL" clId="{A0E9E61D-F05E-D448-BA88-29F7A8E6B759}" dt="2022-11-21T00:28:51.754" v="232" actId="1036"/>
        <pc:sldMkLst>
          <pc:docMk/>
          <pc:sldMk cId="2900761225" sldId="584"/>
        </pc:sldMkLst>
        <pc:picChg chg="mod">
          <ac:chgData name="Xuesu Xiao" userId="2da2dc19-76a6-42ca-a03e-a5becae5e7dc" providerId="ADAL" clId="{A0E9E61D-F05E-D448-BA88-29F7A8E6B759}" dt="2022-11-21T00:28:51.754" v="232" actId="1036"/>
          <ac:picMkLst>
            <pc:docMk/>
            <pc:sldMk cId="2900761225" sldId="584"/>
            <ac:picMk id="7" creationId="{6C902132-E68F-D94D-BCB0-D3E13F8E3E3A}"/>
          </ac:picMkLst>
        </pc:picChg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1412714364" sldId="585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3938759500" sldId="586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4142590336" sldId="587"/>
        </pc:sldMkLst>
      </pc:sldChg>
      <pc:sldChg chg="add del">
        <pc:chgData name="Xuesu Xiao" userId="2da2dc19-76a6-42ca-a03e-a5becae5e7dc" providerId="ADAL" clId="{A0E9E61D-F05E-D448-BA88-29F7A8E6B759}" dt="2022-11-21T00:28:34.901" v="227" actId="2696"/>
        <pc:sldMkLst>
          <pc:docMk/>
          <pc:sldMk cId="434173844" sldId="589"/>
        </pc:sldMkLst>
      </pc:sldChg>
      <pc:sldChg chg="add del">
        <pc:chgData name="Xuesu Xiao" userId="2da2dc19-76a6-42ca-a03e-a5becae5e7dc" providerId="ADAL" clId="{A0E9E61D-F05E-D448-BA88-29F7A8E6B759}" dt="2022-11-21T00:24:40.378" v="157" actId="2696"/>
        <pc:sldMkLst>
          <pc:docMk/>
          <pc:sldMk cId="1040431044" sldId="590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4202563280" sldId="591"/>
        </pc:sldMkLst>
      </pc:sldChg>
      <pc:sldChg chg="add del">
        <pc:chgData name="Xuesu Xiao" userId="2da2dc19-76a6-42ca-a03e-a5becae5e7dc" providerId="ADAL" clId="{A0E9E61D-F05E-D448-BA88-29F7A8E6B759}" dt="2022-11-21T00:28:21.210" v="223" actId="2696"/>
        <pc:sldMkLst>
          <pc:docMk/>
          <pc:sldMk cId="1726728657" sldId="592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3789334575" sldId="593"/>
        </pc:sldMkLst>
      </pc:sldChg>
      <pc:sldChg chg="add del">
        <pc:chgData name="Xuesu Xiao" userId="2da2dc19-76a6-42ca-a03e-a5becae5e7dc" providerId="ADAL" clId="{A0E9E61D-F05E-D448-BA88-29F7A8E6B759}" dt="2022-11-21T00:28:21.902" v="224" actId="2696"/>
        <pc:sldMkLst>
          <pc:docMk/>
          <pc:sldMk cId="4261353819" sldId="594"/>
        </pc:sldMkLst>
      </pc:sldChg>
      <pc:sldChg chg="add del">
        <pc:chgData name="Xuesu Xiao" userId="2da2dc19-76a6-42ca-a03e-a5becae5e7dc" providerId="ADAL" clId="{A0E9E61D-F05E-D448-BA88-29F7A8E6B759}" dt="2022-11-21T00:28:35.430" v="228" actId="2696"/>
        <pc:sldMkLst>
          <pc:docMk/>
          <pc:sldMk cId="883679146" sldId="595"/>
        </pc:sldMkLst>
      </pc:sldChg>
      <pc:sldChg chg="del">
        <pc:chgData name="Xuesu Xiao" userId="2da2dc19-76a6-42ca-a03e-a5becae5e7dc" providerId="ADAL" clId="{A0E9E61D-F05E-D448-BA88-29F7A8E6B759}" dt="2022-11-21T00:19:21.703" v="65" actId="2696"/>
        <pc:sldMkLst>
          <pc:docMk/>
          <pc:sldMk cId="3039377443" sldId="596"/>
        </pc:sldMkLst>
      </pc:sldChg>
      <pc:sldChg chg="del">
        <pc:chgData name="Xuesu Xiao" userId="2da2dc19-76a6-42ca-a03e-a5becae5e7dc" providerId="ADAL" clId="{A0E9E61D-F05E-D448-BA88-29F7A8E6B759}" dt="2022-11-21T00:19:21.633" v="17" actId="2696"/>
        <pc:sldMkLst>
          <pc:docMk/>
          <pc:sldMk cId="1010030985" sldId="597"/>
        </pc:sldMkLst>
      </pc:sldChg>
      <pc:sldChg chg="del">
        <pc:chgData name="Xuesu Xiao" userId="2da2dc19-76a6-42ca-a03e-a5becae5e7dc" providerId="ADAL" clId="{A0E9E61D-F05E-D448-BA88-29F7A8E6B759}" dt="2022-11-21T00:19:21.722" v="95" actId="2696"/>
        <pc:sldMkLst>
          <pc:docMk/>
          <pc:sldMk cId="4122393262" sldId="598"/>
        </pc:sldMkLst>
      </pc:sldChg>
      <pc:sldChg chg="del">
        <pc:chgData name="Xuesu Xiao" userId="2da2dc19-76a6-42ca-a03e-a5becae5e7dc" providerId="ADAL" clId="{A0E9E61D-F05E-D448-BA88-29F7A8E6B759}" dt="2022-11-21T00:19:21.676" v="58" actId="2696"/>
        <pc:sldMkLst>
          <pc:docMk/>
          <pc:sldMk cId="720037775" sldId="599"/>
        </pc:sldMkLst>
      </pc:sldChg>
      <pc:sldChg chg="del">
        <pc:chgData name="Xuesu Xiao" userId="2da2dc19-76a6-42ca-a03e-a5becae5e7dc" providerId="ADAL" clId="{A0E9E61D-F05E-D448-BA88-29F7A8E6B759}" dt="2022-11-21T00:19:21.719" v="90" actId="2696"/>
        <pc:sldMkLst>
          <pc:docMk/>
          <pc:sldMk cId="506719557" sldId="600"/>
        </pc:sldMkLst>
      </pc:sldChg>
      <pc:sldChg chg="del">
        <pc:chgData name="Xuesu Xiao" userId="2da2dc19-76a6-42ca-a03e-a5becae5e7dc" providerId="ADAL" clId="{A0E9E61D-F05E-D448-BA88-29F7A8E6B759}" dt="2022-11-21T00:19:21.744" v="108" actId="2696"/>
        <pc:sldMkLst>
          <pc:docMk/>
          <pc:sldMk cId="3190667099" sldId="601"/>
        </pc:sldMkLst>
      </pc:sldChg>
      <pc:sldChg chg="del">
        <pc:chgData name="Xuesu Xiao" userId="2da2dc19-76a6-42ca-a03e-a5becae5e7dc" providerId="ADAL" clId="{A0E9E61D-F05E-D448-BA88-29F7A8E6B759}" dt="2022-11-21T00:19:21.641" v="22" actId="2696"/>
        <pc:sldMkLst>
          <pc:docMk/>
          <pc:sldMk cId="3361257224" sldId="602"/>
        </pc:sldMkLst>
      </pc:sldChg>
      <pc:sldChg chg="del">
        <pc:chgData name="Xuesu Xiao" userId="2da2dc19-76a6-42ca-a03e-a5becae5e7dc" providerId="ADAL" clId="{A0E9E61D-F05E-D448-BA88-29F7A8E6B759}" dt="2022-11-21T00:19:21.721" v="94" actId="2696"/>
        <pc:sldMkLst>
          <pc:docMk/>
          <pc:sldMk cId="844538716" sldId="603"/>
        </pc:sldMkLst>
      </pc:sldChg>
      <pc:sldChg chg="del">
        <pc:chgData name="Xuesu Xiao" userId="2da2dc19-76a6-42ca-a03e-a5becae5e7dc" providerId="ADAL" clId="{A0E9E61D-F05E-D448-BA88-29F7A8E6B759}" dt="2022-11-21T00:19:21.617" v="8" actId="2696"/>
        <pc:sldMkLst>
          <pc:docMk/>
          <pc:sldMk cId="2312208260" sldId="604"/>
        </pc:sldMkLst>
      </pc:sldChg>
      <pc:sldChg chg="del">
        <pc:chgData name="Xuesu Xiao" userId="2da2dc19-76a6-42ca-a03e-a5becae5e7dc" providerId="ADAL" clId="{A0E9E61D-F05E-D448-BA88-29F7A8E6B759}" dt="2022-11-21T00:19:21.664" v="44" actId="2696"/>
        <pc:sldMkLst>
          <pc:docMk/>
          <pc:sldMk cId="3864455984" sldId="605"/>
        </pc:sldMkLst>
      </pc:sldChg>
      <pc:sldChg chg="del">
        <pc:chgData name="Xuesu Xiao" userId="2da2dc19-76a6-42ca-a03e-a5becae5e7dc" providerId="ADAL" clId="{A0E9E61D-F05E-D448-BA88-29F7A8E6B759}" dt="2022-11-21T00:19:21.661" v="41" actId="2696"/>
        <pc:sldMkLst>
          <pc:docMk/>
          <pc:sldMk cId="1146062417" sldId="777"/>
        </pc:sldMkLst>
      </pc:sldChg>
      <pc:sldChg chg="del">
        <pc:chgData name="Xuesu Xiao" userId="2da2dc19-76a6-42ca-a03e-a5becae5e7dc" providerId="ADAL" clId="{A0E9E61D-F05E-D448-BA88-29F7A8E6B759}" dt="2022-11-21T00:19:21.635" v="18" actId="2696"/>
        <pc:sldMkLst>
          <pc:docMk/>
          <pc:sldMk cId="156903373" sldId="808"/>
        </pc:sldMkLst>
      </pc:sldChg>
      <pc:sldChg chg="del">
        <pc:chgData name="Xuesu Xiao" userId="2da2dc19-76a6-42ca-a03e-a5becae5e7dc" providerId="ADAL" clId="{A0E9E61D-F05E-D448-BA88-29F7A8E6B759}" dt="2022-11-21T00:19:21.623" v="11" actId="2696"/>
        <pc:sldMkLst>
          <pc:docMk/>
          <pc:sldMk cId="1217518409" sldId="810"/>
        </pc:sldMkLst>
      </pc:sldChg>
      <pc:sldChg chg="del">
        <pc:chgData name="Xuesu Xiao" userId="2da2dc19-76a6-42ca-a03e-a5becae5e7dc" providerId="ADAL" clId="{A0E9E61D-F05E-D448-BA88-29F7A8E6B759}" dt="2022-11-21T00:19:21.620" v="9" actId="2696"/>
        <pc:sldMkLst>
          <pc:docMk/>
          <pc:sldMk cId="3265876497" sldId="811"/>
        </pc:sldMkLst>
      </pc:sldChg>
      <pc:sldChg chg="del">
        <pc:chgData name="Xuesu Xiao" userId="2da2dc19-76a6-42ca-a03e-a5becae5e7dc" providerId="ADAL" clId="{A0E9E61D-F05E-D448-BA88-29F7A8E6B759}" dt="2022-11-21T00:19:21.657" v="36" actId="2696"/>
        <pc:sldMkLst>
          <pc:docMk/>
          <pc:sldMk cId="429942591" sldId="812"/>
        </pc:sldMkLst>
      </pc:sldChg>
      <pc:sldChg chg="del">
        <pc:chgData name="Xuesu Xiao" userId="2da2dc19-76a6-42ca-a03e-a5becae5e7dc" providerId="ADAL" clId="{A0E9E61D-F05E-D448-BA88-29F7A8E6B759}" dt="2022-11-21T00:19:21.679" v="61" actId="2696"/>
        <pc:sldMkLst>
          <pc:docMk/>
          <pc:sldMk cId="548304087" sldId="813"/>
        </pc:sldMkLst>
      </pc:sldChg>
      <pc:sldChg chg="del">
        <pc:chgData name="Xuesu Xiao" userId="2da2dc19-76a6-42ca-a03e-a5becae5e7dc" providerId="ADAL" clId="{A0E9E61D-F05E-D448-BA88-29F7A8E6B759}" dt="2022-11-21T00:19:21.746" v="109" actId="2696"/>
        <pc:sldMkLst>
          <pc:docMk/>
          <pc:sldMk cId="149093075" sldId="814"/>
        </pc:sldMkLst>
      </pc:sldChg>
      <pc:sldChg chg="del">
        <pc:chgData name="Xuesu Xiao" userId="2da2dc19-76a6-42ca-a03e-a5becae5e7dc" providerId="ADAL" clId="{A0E9E61D-F05E-D448-BA88-29F7A8E6B759}" dt="2022-11-21T00:19:21.662" v="42" actId="2696"/>
        <pc:sldMkLst>
          <pc:docMk/>
          <pc:sldMk cId="1253674168" sldId="815"/>
        </pc:sldMkLst>
      </pc:sldChg>
      <pc:sldChg chg="del">
        <pc:chgData name="Xuesu Xiao" userId="2da2dc19-76a6-42ca-a03e-a5becae5e7dc" providerId="ADAL" clId="{A0E9E61D-F05E-D448-BA88-29F7A8E6B759}" dt="2022-11-21T00:19:21.723" v="97" actId="2696"/>
        <pc:sldMkLst>
          <pc:docMk/>
          <pc:sldMk cId="3273382698" sldId="816"/>
        </pc:sldMkLst>
      </pc:sldChg>
      <pc:sldChg chg="del">
        <pc:chgData name="Xuesu Xiao" userId="2da2dc19-76a6-42ca-a03e-a5becae5e7dc" providerId="ADAL" clId="{A0E9E61D-F05E-D448-BA88-29F7A8E6B759}" dt="2022-11-21T00:19:21.717" v="87" actId="2696"/>
        <pc:sldMkLst>
          <pc:docMk/>
          <pc:sldMk cId="3246536999" sldId="819"/>
        </pc:sldMkLst>
      </pc:sldChg>
      <pc:sldChg chg="del">
        <pc:chgData name="Xuesu Xiao" userId="2da2dc19-76a6-42ca-a03e-a5becae5e7dc" providerId="ADAL" clId="{A0E9E61D-F05E-D448-BA88-29F7A8E6B759}" dt="2022-11-21T00:19:21.671" v="52" actId="2696"/>
        <pc:sldMkLst>
          <pc:docMk/>
          <pc:sldMk cId="3140227953" sldId="820"/>
        </pc:sldMkLst>
      </pc:sldChg>
      <pc:sldChg chg="del">
        <pc:chgData name="Xuesu Xiao" userId="2da2dc19-76a6-42ca-a03e-a5becae5e7dc" providerId="ADAL" clId="{A0E9E61D-F05E-D448-BA88-29F7A8E6B759}" dt="2022-11-21T00:19:21.647" v="27" actId="2696"/>
        <pc:sldMkLst>
          <pc:docMk/>
          <pc:sldMk cId="584152356" sldId="821"/>
        </pc:sldMkLst>
      </pc:sldChg>
      <pc:sldChg chg="del">
        <pc:chgData name="Xuesu Xiao" userId="2da2dc19-76a6-42ca-a03e-a5becae5e7dc" providerId="ADAL" clId="{A0E9E61D-F05E-D448-BA88-29F7A8E6B759}" dt="2022-11-21T00:19:21.748" v="110" actId="2696"/>
        <pc:sldMkLst>
          <pc:docMk/>
          <pc:sldMk cId="869722157" sldId="822"/>
        </pc:sldMkLst>
      </pc:sldChg>
      <pc:sldChg chg="del">
        <pc:chgData name="Xuesu Xiao" userId="2da2dc19-76a6-42ca-a03e-a5becae5e7dc" providerId="ADAL" clId="{A0E9E61D-F05E-D448-BA88-29F7A8E6B759}" dt="2022-11-21T00:19:21.611" v="5" actId="2696"/>
        <pc:sldMkLst>
          <pc:docMk/>
          <pc:sldMk cId="2488706617" sldId="823"/>
        </pc:sldMkLst>
      </pc:sldChg>
      <pc:sldChg chg="del">
        <pc:chgData name="Xuesu Xiao" userId="2da2dc19-76a6-42ca-a03e-a5becae5e7dc" providerId="ADAL" clId="{A0E9E61D-F05E-D448-BA88-29F7A8E6B759}" dt="2022-11-21T00:19:21.674" v="55" actId="2696"/>
        <pc:sldMkLst>
          <pc:docMk/>
          <pc:sldMk cId="2736072691" sldId="824"/>
        </pc:sldMkLst>
      </pc:sldChg>
      <pc:sldChg chg="del">
        <pc:chgData name="Xuesu Xiao" userId="2da2dc19-76a6-42ca-a03e-a5becae5e7dc" providerId="ADAL" clId="{A0E9E61D-F05E-D448-BA88-29F7A8E6B759}" dt="2022-11-21T00:19:21.704" v="66" actId="2696"/>
        <pc:sldMkLst>
          <pc:docMk/>
          <pc:sldMk cId="1944187850" sldId="825"/>
        </pc:sldMkLst>
      </pc:sldChg>
      <pc:sldChg chg="del">
        <pc:chgData name="Xuesu Xiao" userId="2da2dc19-76a6-42ca-a03e-a5becae5e7dc" providerId="ADAL" clId="{A0E9E61D-F05E-D448-BA88-29F7A8E6B759}" dt="2022-11-21T00:19:21.680" v="62" actId="2696"/>
        <pc:sldMkLst>
          <pc:docMk/>
          <pc:sldMk cId="174416682" sldId="826"/>
        </pc:sldMkLst>
      </pc:sldChg>
      <pc:sldChg chg="del">
        <pc:chgData name="Xuesu Xiao" userId="2da2dc19-76a6-42ca-a03e-a5becae5e7dc" providerId="ADAL" clId="{A0E9E61D-F05E-D448-BA88-29F7A8E6B759}" dt="2022-11-21T00:19:21.678" v="60" actId="2696"/>
        <pc:sldMkLst>
          <pc:docMk/>
          <pc:sldMk cId="1972417686" sldId="827"/>
        </pc:sldMkLst>
      </pc:sldChg>
      <pc:sldChg chg="del">
        <pc:chgData name="Xuesu Xiao" userId="2da2dc19-76a6-42ca-a03e-a5becae5e7dc" providerId="ADAL" clId="{A0E9E61D-F05E-D448-BA88-29F7A8E6B759}" dt="2022-11-21T00:19:21.714" v="82" actId="2696"/>
        <pc:sldMkLst>
          <pc:docMk/>
          <pc:sldMk cId="1896578768" sldId="828"/>
        </pc:sldMkLst>
      </pc:sldChg>
      <pc:sldChg chg="del">
        <pc:chgData name="Xuesu Xiao" userId="2da2dc19-76a6-42ca-a03e-a5becae5e7dc" providerId="ADAL" clId="{A0E9E61D-F05E-D448-BA88-29F7A8E6B759}" dt="2022-11-21T00:19:21.642" v="23" actId="2696"/>
        <pc:sldMkLst>
          <pc:docMk/>
          <pc:sldMk cId="2882556259" sldId="829"/>
        </pc:sldMkLst>
      </pc:sldChg>
      <pc:sldChg chg="del">
        <pc:chgData name="Xuesu Xiao" userId="2da2dc19-76a6-42ca-a03e-a5becae5e7dc" providerId="ADAL" clId="{A0E9E61D-F05E-D448-BA88-29F7A8E6B759}" dt="2022-11-21T00:19:21.609" v="4" actId="2696"/>
        <pc:sldMkLst>
          <pc:docMk/>
          <pc:sldMk cId="3765545958" sldId="830"/>
        </pc:sldMkLst>
      </pc:sldChg>
      <pc:sldChg chg="del">
        <pc:chgData name="Xuesu Xiao" userId="2da2dc19-76a6-42ca-a03e-a5becae5e7dc" providerId="ADAL" clId="{A0E9E61D-F05E-D448-BA88-29F7A8E6B759}" dt="2022-11-21T00:19:21.680" v="63" actId="2696"/>
        <pc:sldMkLst>
          <pc:docMk/>
          <pc:sldMk cId="2267552001" sldId="831"/>
        </pc:sldMkLst>
      </pc:sldChg>
      <pc:sldChg chg="del">
        <pc:chgData name="Xuesu Xiao" userId="2da2dc19-76a6-42ca-a03e-a5becae5e7dc" providerId="ADAL" clId="{A0E9E61D-F05E-D448-BA88-29F7A8E6B759}" dt="2022-11-21T00:19:21.713" v="81" actId="2696"/>
        <pc:sldMkLst>
          <pc:docMk/>
          <pc:sldMk cId="3425778364" sldId="832"/>
        </pc:sldMkLst>
      </pc:sldChg>
      <pc:sldChg chg="del">
        <pc:chgData name="Xuesu Xiao" userId="2da2dc19-76a6-42ca-a03e-a5becae5e7dc" providerId="ADAL" clId="{A0E9E61D-F05E-D448-BA88-29F7A8E6B759}" dt="2022-11-21T00:19:21.637" v="19" actId="2696"/>
        <pc:sldMkLst>
          <pc:docMk/>
          <pc:sldMk cId="3762029876" sldId="833"/>
        </pc:sldMkLst>
      </pc:sldChg>
      <pc:sldChg chg="del">
        <pc:chgData name="Xuesu Xiao" userId="2da2dc19-76a6-42ca-a03e-a5becae5e7dc" providerId="ADAL" clId="{A0E9E61D-F05E-D448-BA88-29F7A8E6B759}" dt="2022-11-21T00:19:21.677" v="59" actId="2696"/>
        <pc:sldMkLst>
          <pc:docMk/>
          <pc:sldMk cId="291543421" sldId="834"/>
        </pc:sldMkLst>
      </pc:sldChg>
      <pc:sldChg chg="del">
        <pc:chgData name="Xuesu Xiao" userId="2da2dc19-76a6-42ca-a03e-a5becae5e7dc" providerId="ADAL" clId="{A0E9E61D-F05E-D448-BA88-29F7A8E6B759}" dt="2022-11-21T00:19:21.716" v="85" actId="2696"/>
        <pc:sldMkLst>
          <pc:docMk/>
          <pc:sldMk cId="721947356" sldId="835"/>
        </pc:sldMkLst>
      </pc:sldChg>
      <pc:sldChg chg="del">
        <pc:chgData name="Xuesu Xiao" userId="2da2dc19-76a6-42ca-a03e-a5becae5e7dc" providerId="ADAL" clId="{A0E9E61D-F05E-D448-BA88-29F7A8E6B759}" dt="2022-11-21T00:19:21.705" v="67" actId="2696"/>
        <pc:sldMkLst>
          <pc:docMk/>
          <pc:sldMk cId="945272094" sldId="836"/>
        </pc:sldMkLst>
      </pc:sldChg>
      <pc:sldChg chg="del">
        <pc:chgData name="Xuesu Xiao" userId="2da2dc19-76a6-42ca-a03e-a5becae5e7dc" providerId="ADAL" clId="{A0E9E61D-F05E-D448-BA88-29F7A8E6B759}" dt="2022-11-21T00:19:21.645" v="25" actId="2696"/>
        <pc:sldMkLst>
          <pc:docMk/>
          <pc:sldMk cId="3784498682" sldId="837"/>
        </pc:sldMkLst>
      </pc:sldChg>
      <pc:sldChg chg="del">
        <pc:chgData name="Xuesu Xiao" userId="2da2dc19-76a6-42ca-a03e-a5becae5e7dc" providerId="ADAL" clId="{A0E9E61D-F05E-D448-BA88-29F7A8E6B759}" dt="2022-11-21T00:19:21.750" v="111" actId="2696"/>
        <pc:sldMkLst>
          <pc:docMk/>
          <pc:sldMk cId="745990591" sldId="838"/>
        </pc:sldMkLst>
      </pc:sldChg>
      <pc:sldChg chg="del">
        <pc:chgData name="Xuesu Xiao" userId="2da2dc19-76a6-42ca-a03e-a5becae5e7dc" providerId="ADAL" clId="{A0E9E61D-F05E-D448-BA88-29F7A8E6B759}" dt="2022-11-21T00:19:21.713" v="80" actId="2696"/>
        <pc:sldMkLst>
          <pc:docMk/>
          <pc:sldMk cId="1139119755" sldId="839"/>
        </pc:sldMkLst>
      </pc:sldChg>
      <pc:sldChg chg="del">
        <pc:chgData name="Xuesu Xiao" userId="2da2dc19-76a6-42ca-a03e-a5becae5e7dc" providerId="ADAL" clId="{A0E9E61D-F05E-D448-BA88-29F7A8E6B759}" dt="2022-11-21T00:19:21.652" v="31" actId="2696"/>
        <pc:sldMkLst>
          <pc:docMk/>
          <pc:sldMk cId="2584299575" sldId="840"/>
        </pc:sldMkLst>
      </pc:sldChg>
      <pc:sldChg chg="del">
        <pc:chgData name="Xuesu Xiao" userId="2da2dc19-76a6-42ca-a03e-a5becae5e7dc" providerId="ADAL" clId="{A0E9E61D-F05E-D448-BA88-29F7A8E6B759}" dt="2022-11-21T00:19:21.658" v="37" actId="2696"/>
        <pc:sldMkLst>
          <pc:docMk/>
          <pc:sldMk cId="3171675314" sldId="841"/>
        </pc:sldMkLst>
      </pc:sldChg>
      <pc:sldChg chg="del">
        <pc:chgData name="Xuesu Xiao" userId="2da2dc19-76a6-42ca-a03e-a5becae5e7dc" providerId="ADAL" clId="{A0E9E61D-F05E-D448-BA88-29F7A8E6B759}" dt="2022-11-21T00:19:21.627" v="13" actId="2696"/>
        <pc:sldMkLst>
          <pc:docMk/>
          <pc:sldMk cId="2178364259" sldId="842"/>
        </pc:sldMkLst>
      </pc:sldChg>
      <pc:sldChg chg="del">
        <pc:chgData name="Xuesu Xiao" userId="2da2dc19-76a6-42ca-a03e-a5becae5e7dc" providerId="ADAL" clId="{A0E9E61D-F05E-D448-BA88-29F7A8E6B759}" dt="2022-11-21T00:19:21.740" v="106" actId="2696"/>
        <pc:sldMkLst>
          <pc:docMk/>
          <pc:sldMk cId="336461511" sldId="843"/>
        </pc:sldMkLst>
      </pc:sldChg>
      <pc:sldChg chg="del">
        <pc:chgData name="Xuesu Xiao" userId="2da2dc19-76a6-42ca-a03e-a5becae5e7dc" providerId="ADAL" clId="{A0E9E61D-F05E-D448-BA88-29F7A8E6B759}" dt="2022-11-21T00:19:21.628" v="14" actId="2696"/>
        <pc:sldMkLst>
          <pc:docMk/>
          <pc:sldMk cId="4245613846" sldId="844"/>
        </pc:sldMkLst>
      </pc:sldChg>
      <pc:sldChg chg="del">
        <pc:chgData name="Xuesu Xiao" userId="2da2dc19-76a6-42ca-a03e-a5becae5e7dc" providerId="ADAL" clId="{A0E9E61D-F05E-D448-BA88-29F7A8E6B759}" dt="2022-11-21T00:19:21.721" v="93" actId="2696"/>
        <pc:sldMkLst>
          <pc:docMk/>
          <pc:sldMk cId="2848533980" sldId="845"/>
        </pc:sldMkLst>
      </pc:sldChg>
      <pc:sldChg chg="del">
        <pc:chgData name="Xuesu Xiao" userId="2da2dc19-76a6-42ca-a03e-a5becae5e7dc" providerId="ADAL" clId="{A0E9E61D-F05E-D448-BA88-29F7A8E6B759}" dt="2022-11-21T00:19:21.670" v="51" actId="2696"/>
        <pc:sldMkLst>
          <pc:docMk/>
          <pc:sldMk cId="1864043334" sldId="846"/>
        </pc:sldMkLst>
      </pc:sldChg>
      <pc:sldChg chg="del">
        <pc:chgData name="Xuesu Xiao" userId="2da2dc19-76a6-42ca-a03e-a5becae5e7dc" providerId="ADAL" clId="{A0E9E61D-F05E-D448-BA88-29F7A8E6B759}" dt="2022-11-21T00:19:21.712" v="79" actId="2696"/>
        <pc:sldMkLst>
          <pc:docMk/>
          <pc:sldMk cId="1077879210" sldId="848"/>
        </pc:sldMkLst>
      </pc:sldChg>
      <pc:sldChg chg="add">
        <pc:chgData name="Xuesu Xiao" userId="2da2dc19-76a6-42ca-a03e-a5becae5e7dc" providerId="ADAL" clId="{A0E9E61D-F05E-D448-BA88-29F7A8E6B759}" dt="2022-11-21T00:19:27.977" v="113"/>
        <pc:sldMkLst>
          <pc:docMk/>
          <pc:sldMk cId="2570836310" sldId="849"/>
        </pc:sldMkLst>
      </pc:sldChg>
      <pc:sldChg chg="del">
        <pc:chgData name="Xuesu Xiao" userId="2da2dc19-76a6-42ca-a03e-a5becae5e7dc" providerId="ADAL" clId="{A0E9E61D-F05E-D448-BA88-29F7A8E6B759}" dt="2022-11-21T00:19:21.675" v="57" actId="2696"/>
        <pc:sldMkLst>
          <pc:docMk/>
          <pc:sldMk cId="1387475118" sldId="850"/>
        </pc:sldMkLst>
      </pc:sldChg>
      <pc:sldChg chg="del">
        <pc:chgData name="Xuesu Xiao" userId="2da2dc19-76a6-42ca-a03e-a5becae5e7dc" providerId="ADAL" clId="{A0E9E61D-F05E-D448-BA88-29F7A8E6B759}" dt="2022-11-21T00:19:21.663" v="43" actId="2696"/>
        <pc:sldMkLst>
          <pc:docMk/>
          <pc:sldMk cId="1056436291" sldId="851"/>
        </pc:sldMkLst>
      </pc:sldChg>
      <pc:sldChg chg="del">
        <pc:chgData name="Xuesu Xiao" userId="2da2dc19-76a6-42ca-a03e-a5becae5e7dc" providerId="ADAL" clId="{A0E9E61D-F05E-D448-BA88-29F7A8E6B759}" dt="2022-11-21T00:19:21.613" v="6" actId="2696"/>
        <pc:sldMkLst>
          <pc:docMk/>
          <pc:sldMk cId="427383485" sldId="852"/>
        </pc:sldMkLst>
      </pc:sldChg>
      <pc:sldChg chg="del">
        <pc:chgData name="Xuesu Xiao" userId="2da2dc19-76a6-42ca-a03e-a5becae5e7dc" providerId="ADAL" clId="{A0E9E61D-F05E-D448-BA88-29F7A8E6B759}" dt="2022-11-21T00:19:21.605" v="3" actId="2696"/>
        <pc:sldMkLst>
          <pc:docMk/>
          <pc:sldMk cId="3060215140" sldId="979"/>
        </pc:sldMkLst>
      </pc:sldChg>
      <pc:sldChg chg="del">
        <pc:chgData name="Xuesu Xiao" userId="2da2dc19-76a6-42ca-a03e-a5becae5e7dc" providerId="ADAL" clId="{A0E9E61D-F05E-D448-BA88-29F7A8E6B759}" dt="2022-11-21T00:19:21.702" v="64" actId="2696"/>
        <pc:sldMkLst>
          <pc:docMk/>
          <pc:sldMk cId="1382882215" sldId="980"/>
        </pc:sldMkLst>
      </pc:sldChg>
      <pc:sldChg chg="del">
        <pc:chgData name="Xuesu Xiao" userId="2da2dc19-76a6-42ca-a03e-a5becae5e7dc" providerId="ADAL" clId="{A0E9E61D-F05E-D448-BA88-29F7A8E6B759}" dt="2022-11-21T00:19:21.672" v="53" actId="2696"/>
        <pc:sldMkLst>
          <pc:docMk/>
          <pc:sldMk cId="2743628360" sldId="981"/>
        </pc:sldMkLst>
      </pc:sldChg>
      <pc:sldChg chg="del">
        <pc:chgData name="Xuesu Xiao" userId="2da2dc19-76a6-42ca-a03e-a5becae5e7dc" providerId="ADAL" clId="{A0E9E61D-F05E-D448-BA88-29F7A8E6B759}" dt="2022-11-21T00:19:21.649" v="28" actId="2696"/>
        <pc:sldMkLst>
          <pc:docMk/>
          <pc:sldMk cId="2895420256" sldId="1009"/>
        </pc:sldMkLst>
      </pc:sldChg>
      <pc:sldChg chg="del">
        <pc:chgData name="Xuesu Xiao" userId="2da2dc19-76a6-42ca-a03e-a5becae5e7dc" providerId="ADAL" clId="{A0E9E61D-F05E-D448-BA88-29F7A8E6B759}" dt="2022-11-21T00:19:21.668" v="48" actId="2696"/>
        <pc:sldMkLst>
          <pc:docMk/>
          <pc:sldMk cId="2184310287" sldId="1010"/>
        </pc:sldMkLst>
      </pc:sldChg>
      <pc:sldChg chg="del">
        <pc:chgData name="Xuesu Xiao" userId="2da2dc19-76a6-42ca-a03e-a5becae5e7dc" providerId="ADAL" clId="{A0E9E61D-F05E-D448-BA88-29F7A8E6B759}" dt="2022-11-21T00:19:21.737" v="102" actId="2696"/>
        <pc:sldMkLst>
          <pc:docMk/>
          <pc:sldMk cId="3580128843" sldId="1011"/>
        </pc:sldMkLst>
      </pc:sldChg>
      <pc:sldChg chg="del">
        <pc:chgData name="Xuesu Xiao" userId="2da2dc19-76a6-42ca-a03e-a5becae5e7dc" providerId="ADAL" clId="{A0E9E61D-F05E-D448-BA88-29F7A8E6B759}" dt="2022-11-21T00:19:21.655" v="35" actId="2696"/>
        <pc:sldMkLst>
          <pc:docMk/>
          <pc:sldMk cId="3974288757" sldId="1015"/>
        </pc:sldMkLst>
      </pc:sldChg>
      <pc:sldChg chg="del">
        <pc:chgData name="Xuesu Xiao" userId="2da2dc19-76a6-42ca-a03e-a5becae5e7dc" providerId="ADAL" clId="{A0E9E61D-F05E-D448-BA88-29F7A8E6B759}" dt="2022-11-21T00:19:21.725" v="101" actId="2696"/>
        <pc:sldMkLst>
          <pc:docMk/>
          <pc:sldMk cId="3799158723" sldId="1016"/>
        </pc:sldMkLst>
      </pc:sldChg>
      <pc:sldChg chg="del">
        <pc:chgData name="Xuesu Xiao" userId="2da2dc19-76a6-42ca-a03e-a5becae5e7dc" providerId="ADAL" clId="{A0E9E61D-F05E-D448-BA88-29F7A8E6B759}" dt="2022-11-21T00:19:21.632" v="16" actId="2696"/>
        <pc:sldMkLst>
          <pc:docMk/>
          <pc:sldMk cId="2373233531" sldId="1017"/>
        </pc:sldMkLst>
      </pc:sldChg>
      <pc:sldChg chg="del">
        <pc:chgData name="Xuesu Xiao" userId="2da2dc19-76a6-42ca-a03e-a5becae5e7dc" providerId="ADAL" clId="{A0E9E61D-F05E-D448-BA88-29F7A8E6B759}" dt="2022-11-21T00:19:21.711" v="77" actId="2696"/>
        <pc:sldMkLst>
          <pc:docMk/>
          <pc:sldMk cId="245335663" sldId="1018"/>
        </pc:sldMkLst>
      </pc:sldChg>
      <pc:sldChg chg="del">
        <pc:chgData name="Xuesu Xiao" userId="2da2dc19-76a6-42ca-a03e-a5becae5e7dc" providerId="ADAL" clId="{A0E9E61D-F05E-D448-BA88-29F7A8E6B759}" dt="2022-11-21T00:19:21.675" v="56" actId="2696"/>
        <pc:sldMkLst>
          <pc:docMk/>
          <pc:sldMk cId="606427431" sldId="1019"/>
        </pc:sldMkLst>
      </pc:sldChg>
      <pc:sldChg chg="del">
        <pc:chgData name="Xuesu Xiao" userId="2da2dc19-76a6-42ca-a03e-a5becae5e7dc" providerId="ADAL" clId="{A0E9E61D-F05E-D448-BA88-29F7A8E6B759}" dt="2022-11-21T00:19:21.660" v="40" actId="2696"/>
        <pc:sldMkLst>
          <pc:docMk/>
          <pc:sldMk cId="1017738683" sldId="1020"/>
        </pc:sldMkLst>
      </pc:sldChg>
      <pc:sldChg chg="del">
        <pc:chgData name="Xuesu Xiao" userId="2da2dc19-76a6-42ca-a03e-a5becae5e7dc" providerId="ADAL" clId="{A0E9E61D-F05E-D448-BA88-29F7A8E6B759}" dt="2022-11-21T00:19:21.666" v="46" actId="2696"/>
        <pc:sldMkLst>
          <pc:docMk/>
          <pc:sldMk cId="501996370" sldId="1021"/>
        </pc:sldMkLst>
      </pc:sldChg>
      <pc:sldChg chg="del">
        <pc:chgData name="Xuesu Xiao" userId="2da2dc19-76a6-42ca-a03e-a5becae5e7dc" providerId="ADAL" clId="{A0E9E61D-F05E-D448-BA88-29F7A8E6B759}" dt="2022-11-21T00:19:21.669" v="50" actId="2696"/>
        <pc:sldMkLst>
          <pc:docMk/>
          <pc:sldMk cId="1722755542" sldId="1022"/>
        </pc:sldMkLst>
      </pc:sldChg>
      <pc:sldChg chg="del">
        <pc:chgData name="Xuesu Xiao" userId="2da2dc19-76a6-42ca-a03e-a5becae5e7dc" providerId="ADAL" clId="{A0E9E61D-F05E-D448-BA88-29F7A8E6B759}" dt="2022-11-21T00:19:21.709" v="74" actId="2696"/>
        <pc:sldMkLst>
          <pc:docMk/>
          <pc:sldMk cId="1695882085" sldId="1023"/>
        </pc:sldMkLst>
      </pc:sldChg>
      <pc:sldChg chg="del">
        <pc:chgData name="Xuesu Xiao" userId="2da2dc19-76a6-42ca-a03e-a5becae5e7dc" providerId="ADAL" clId="{A0E9E61D-F05E-D448-BA88-29F7A8E6B759}" dt="2022-11-21T00:19:21.625" v="12" actId="2696"/>
        <pc:sldMkLst>
          <pc:docMk/>
          <pc:sldMk cId="1443088782" sldId="1024"/>
        </pc:sldMkLst>
      </pc:sldChg>
      <pc:sldChg chg="del">
        <pc:chgData name="Xuesu Xiao" userId="2da2dc19-76a6-42ca-a03e-a5becae5e7dc" providerId="ADAL" clId="{A0E9E61D-F05E-D448-BA88-29F7A8E6B759}" dt="2022-11-21T00:19:21.653" v="32" actId="2696"/>
        <pc:sldMkLst>
          <pc:docMk/>
          <pc:sldMk cId="1682152609" sldId="1025"/>
        </pc:sldMkLst>
      </pc:sldChg>
      <pc:sldChg chg="del">
        <pc:chgData name="Xuesu Xiao" userId="2da2dc19-76a6-42ca-a03e-a5becae5e7dc" providerId="ADAL" clId="{A0E9E61D-F05E-D448-BA88-29F7A8E6B759}" dt="2022-11-21T00:19:21.711" v="78" actId="2696"/>
        <pc:sldMkLst>
          <pc:docMk/>
          <pc:sldMk cId="861954981" sldId="1026"/>
        </pc:sldMkLst>
      </pc:sldChg>
      <pc:sldChg chg="del">
        <pc:chgData name="Xuesu Xiao" userId="2da2dc19-76a6-42ca-a03e-a5becae5e7dc" providerId="ADAL" clId="{A0E9E61D-F05E-D448-BA88-29F7A8E6B759}" dt="2022-11-21T00:19:21.717" v="88" actId="2696"/>
        <pc:sldMkLst>
          <pc:docMk/>
          <pc:sldMk cId="4000806189" sldId="1027"/>
        </pc:sldMkLst>
      </pc:sldChg>
      <pc:sldChg chg="del">
        <pc:chgData name="Xuesu Xiao" userId="2da2dc19-76a6-42ca-a03e-a5becae5e7dc" providerId="ADAL" clId="{A0E9E61D-F05E-D448-BA88-29F7A8E6B759}" dt="2022-11-21T00:19:21.646" v="26" actId="2696"/>
        <pc:sldMkLst>
          <pc:docMk/>
          <pc:sldMk cId="1511753051" sldId="1029"/>
        </pc:sldMkLst>
      </pc:sldChg>
      <pc:sldChg chg="del">
        <pc:chgData name="Xuesu Xiao" userId="2da2dc19-76a6-42ca-a03e-a5becae5e7dc" providerId="ADAL" clId="{A0E9E61D-F05E-D448-BA88-29F7A8E6B759}" dt="2022-11-21T00:19:21.621" v="10" actId="2696"/>
        <pc:sldMkLst>
          <pc:docMk/>
          <pc:sldMk cId="955847086" sldId="1030"/>
        </pc:sldMkLst>
      </pc:sldChg>
      <pc:sldChg chg="del">
        <pc:chgData name="Xuesu Xiao" userId="2da2dc19-76a6-42ca-a03e-a5becae5e7dc" providerId="ADAL" clId="{A0E9E61D-F05E-D448-BA88-29F7A8E6B759}" dt="2022-11-21T00:19:21.654" v="34" actId="2696"/>
        <pc:sldMkLst>
          <pc:docMk/>
          <pc:sldMk cId="4105743453" sldId="1031"/>
        </pc:sldMkLst>
      </pc:sldChg>
      <pc:sldChg chg="del">
        <pc:chgData name="Xuesu Xiao" userId="2da2dc19-76a6-42ca-a03e-a5becae5e7dc" providerId="ADAL" clId="{A0E9E61D-F05E-D448-BA88-29F7A8E6B759}" dt="2022-11-21T00:19:21.706" v="68" actId="2696"/>
        <pc:sldMkLst>
          <pc:docMk/>
          <pc:sldMk cId="844348462" sldId="1032"/>
        </pc:sldMkLst>
      </pc:sldChg>
      <pc:sldChg chg="del">
        <pc:chgData name="Xuesu Xiao" userId="2da2dc19-76a6-42ca-a03e-a5becae5e7dc" providerId="ADAL" clId="{A0E9E61D-F05E-D448-BA88-29F7A8E6B759}" dt="2022-11-21T00:19:21.719" v="91" actId="2696"/>
        <pc:sldMkLst>
          <pc:docMk/>
          <pc:sldMk cId="209443731" sldId="1033"/>
        </pc:sldMkLst>
      </pc:sldChg>
      <pc:sldChg chg="del">
        <pc:chgData name="Xuesu Xiao" userId="2da2dc19-76a6-42ca-a03e-a5becae5e7dc" providerId="ADAL" clId="{A0E9E61D-F05E-D448-BA88-29F7A8E6B759}" dt="2022-11-21T00:19:21.615" v="7" actId="2696"/>
        <pc:sldMkLst>
          <pc:docMk/>
          <pc:sldMk cId="1440174979" sldId="1034"/>
        </pc:sldMkLst>
      </pc:sldChg>
      <pc:sldChg chg="del">
        <pc:chgData name="Xuesu Xiao" userId="2da2dc19-76a6-42ca-a03e-a5becae5e7dc" providerId="ADAL" clId="{A0E9E61D-F05E-D448-BA88-29F7A8E6B759}" dt="2022-11-21T00:19:21.738" v="103" actId="2696"/>
        <pc:sldMkLst>
          <pc:docMk/>
          <pc:sldMk cId="3830761014" sldId="1035"/>
        </pc:sldMkLst>
      </pc:sldChg>
      <pc:sldChg chg="del">
        <pc:chgData name="Xuesu Xiao" userId="2da2dc19-76a6-42ca-a03e-a5becae5e7dc" providerId="ADAL" clId="{A0E9E61D-F05E-D448-BA88-29F7A8E6B759}" dt="2022-11-21T00:19:21.722" v="96" actId="2696"/>
        <pc:sldMkLst>
          <pc:docMk/>
          <pc:sldMk cId="3219594832" sldId="1036"/>
        </pc:sldMkLst>
      </pc:sldChg>
      <pc:sldChg chg="del">
        <pc:chgData name="Xuesu Xiao" userId="2da2dc19-76a6-42ca-a03e-a5becae5e7dc" providerId="ADAL" clId="{A0E9E61D-F05E-D448-BA88-29F7A8E6B759}" dt="2022-11-21T00:19:21.673" v="54" actId="2696"/>
        <pc:sldMkLst>
          <pc:docMk/>
          <pc:sldMk cId="3209651177" sldId="1037"/>
        </pc:sldMkLst>
      </pc:sldChg>
      <pc:sldChg chg="del">
        <pc:chgData name="Xuesu Xiao" userId="2da2dc19-76a6-42ca-a03e-a5becae5e7dc" providerId="ADAL" clId="{A0E9E61D-F05E-D448-BA88-29F7A8E6B759}" dt="2022-11-21T00:19:21.723" v="98" actId="2696"/>
        <pc:sldMkLst>
          <pc:docMk/>
          <pc:sldMk cId="1038938553" sldId="1038"/>
        </pc:sldMkLst>
      </pc:sldChg>
      <pc:sldChg chg="del">
        <pc:chgData name="Xuesu Xiao" userId="2da2dc19-76a6-42ca-a03e-a5becae5e7dc" providerId="ADAL" clId="{A0E9E61D-F05E-D448-BA88-29F7A8E6B759}" dt="2022-11-21T00:19:21.639" v="21" actId="2696"/>
        <pc:sldMkLst>
          <pc:docMk/>
          <pc:sldMk cId="1835733529" sldId="1039"/>
        </pc:sldMkLst>
      </pc:sldChg>
      <pc:sldChg chg="del">
        <pc:chgData name="Xuesu Xiao" userId="2da2dc19-76a6-42ca-a03e-a5becae5e7dc" providerId="ADAL" clId="{A0E9E61D-F05E-D448-BA88-29F7A8E6B759}" dt="2022-11-21T00:19:21.643" v="24" actId="2696"/>
        <pc:sldMkLst>
          <pc:docMk/>
          <pc:sldMk cId="510042205" sldId="1040"/>
        </pc:sldMkLst>
      </pc:sldChg>
      <pc:sldChg chg="del">
        <pc:chgData name="Xuesu Xiao" userId="2da2dc19-76a6-42ca-a03e-a5becae5e7dc" providerId="ADAL" clId="{A0E9E61D-F05E-D448-BA88-29F7A8E6B759}" dt="2022-11-21T00:19:21.706" v="69" actId="2696"/>
        <pc:sldMkLst>
          <pc:docMk/>
          <pc:sldMk cId="258628040" sldId="1041"/>
        </pc:sldMkLst>
      </pc:sldChg>
      <pc:sldChg chg="del">
        <pc:chgData name="Xuesu Xiao" userId="2da2dc19-76a6-42ca-a03e-a5becae5e7dc" providerId="ADAL" clId="{A0E9E61D-F05E-D448-BA88-29F7A8E6B759}" dt="2022-11-21T00:19:21.667" v="47" actId="2696"/>
        <pc:sldMkLst>
          <pc:docMk/>
          <pc:sldMk cId="1737261571" sldId="1042"/>
        </pc:sldMkLst>
      </pc:sldChg>
      <pc:sldChg chg="del">
        <pc:chgData name="Xuesu Xiao" userId="2da2dc19-76a6-42ca-a03e-a5becae5e7dc" providerId="ADAL" clId="{A0E9E61D-F05E-D448-BA88-29F7A8E6B759}" dt="2022-11-21T00:19:21.707" v="71" actId="2696"/>
        <pc:sldMkLst>
          <pc:docMk/>
          <pc:sldMk cId="2676073714" sldId="1043"/>
        </pc:sldMkLst>
      </pc:sldChg>
      <pc:sldChg chg="del">
        <pc:chgData name="Xuesu Xiao" userId="2da2dc19-76a6-42ca-a03e-a5becae5e7dc" providerId="ADAL" clId="{A0E9E61D-F05E-D448-BA88-29F7A8E6B759}" dt="2022-11-21T00:19:21.650" v="30" actId="2696"/>
        <pc:sldMkLst>
          <pc:docMk/>
          <pc:sldMk cId="1317773440" sldId="1044"/>
        </pc:sldMkLst>
      </pc:sldChg>
      <pc:sldChg chg="del">
        <pc:chgData name="Xuesu Xiao" userId="2da2dc19-76a6-42ca-a03e-a5becae5e7dc" providerId="ADAL" clId="{A0E9E61D-F05E-D448-BA88-29F7A8E6B759}" dt="2022-11-21T00:19:21.708" v="73" actId="2696"/>
        <pc:sldMkLst>
          <pc:docMk/>
          <pc:sldMk cId="3049690760" sldId="1045"/>
        </pc:sldMkLst>
      </pc:sldChg>
      <pc:sldChg chg="del">
        <pc:chgData name="Xuesu Xiao" userId="2da2dc19-76a6-42ca-a03e-a5becae5e7dc" providerId="ADAL" clId="{A0E9E61D-F05E-D448-BA88-29F7A8E6B759}" dt="2022-11-21T00:19:21.707" v="70" actId="2696"/>
        <pc:sldMkLst>
          <pc:docMk/>
          <pc:sldMk cId="2877051731" sldId="1046"/>
        </pc:sldMkLst>
      </pc:sldChg>
      <pc:sldChg chg="del">
        <pc:chgData name="Xuesu Xiao" userId="2da2dc19-76a6-42ca-a03e-a5becae5e7dc" providerId="ADAL" clId="{A0E9E61D-F05E-D448-BA88-29F7A8E6B759}" dt="2022-11-21T00:19:21.718" v="89" actId="2696"/>
        <pc:sldMkLst>
          <pc:docMk/>
          <pc:sldMk cId="143449055" sldId="1047"/>
        </pc:sldMkLst>
      </pc:sldChg>
      <pc:sldChg chg="del">
        <pc:chgData name="Xuesu Xiao" userId="2da2dc19-76a6-42ca-a03e-a5becae5e7dc" providerId="ADAL" clId="{A0E9E61D-F05E-D448-BA88-29F7A8E6B759}" dt="2022-11-21T00:19:21.739" v="104" actId="2696"/>
        <pc:sldMkLst>
          <pc:docMk/>
          <pc:sldMk cId="2550181309" sldId="1048"/>
        </pc:sldMkLst>
      </pc:sldChg>
      <pc:sldChg chg="del">
        <pc:chgData name="Xuesu Xiao" userId="2da2dc19-76a6-42ca-a03e-a5becae5e7dc" providerId="ADAL" clId="{A0E9E61D-F05E-D448-BA88-29F7A8E6B759}" dt="2022-11-21T00:19:21.653" v="33" actId="2696"/>
        <pc:sldMkLst>
          <pc:docMk/>
          <pc:sldMk cId="628102429" sldId="1049"/>
        </pc:sldMkLst>
      </pc:sldChg>
      <pc:sldChg chg="del">
        <pc:chgData name="Xuesu Xiao" userId="2da2dc19-76a6-42ca-a03e-a5becae5e7dc" providerId="ADAL" clId="{A0E9E61D-F05E-D448-BA88-29F7A8E6B759}" dt="2022-11-21T00:19:21.710" v="76" actId="2696"/>
        <pc:sldMkLst>
          <pc:docMk/>
          <pc:sldMk cId="2939858104" sldId="1051"/>
        </pc:sldMkLst>
      </pc:sldChg>
      <pc:sldChg chg="del">
        <pc:chgData name="Xuesu Xiao" userId="2da2dc19-76a6-42ca-a03e-a5becae5e7dc" providerId="ADAL" clId="{A0E9E61D-F05E-D448-BA88-29F7A8E6B759}" dt="2022-11-21T00:19:21.710" v="75" actId="2696"/>
        <pc:sldMkLst>
          <pc:docMk/>
          <pc:sldMk cId="1847597802" sldId="1052"/>
        </pc:sldMkLst>
      </pc:sldChg>
      <pc:sldChg chg="del">
        <pc:chgData name="Xuesu Xiao" userId="2da2dc19-76a6-42ca-a03e-a5becae5e7dc" providerId="ADAL" clId="{A0E9E61D-F05E-D448-BA88-29F7A8E6B759}" dt="2022-11-21T00:19:21.638" v="20" actId="2696"/>
        <pc:sldMkLst>
          <pc:docMk/>
          <pc:sldMk cId="1413518901" sldId="1055"/>
        </pc:sldMkLst>
      </pc:sldChg>
      <pc:sldChg chg="del">
        <pc:chgData name="Xuesu Xiao" userId="2da2dc19-76a6-42ca-a03e-a5becae5e7dc" providerId="ADAL" clId="{A0E9E61D-F05E-D448-BA88-29F7A8E6B759}" dt="2022-11-21T00:19:21.715" v="83" actId="2696"/>
        <pc:sldMkLst>
          <pc:docMk/>
          <pc:sldMk cId="2385652037" sldId="1056"/>
        </pc:sldMkLst>
      </pc:sldChg>
      <pc:sldChg chg="del">
        <pc:chgData name="Xuesu Xiao" userId="2da2dc19-76a6-42ca-a03e-a5becae5e7dc" providerId="ADAL" clId="{A0E9E61D-F05E-D448-BA88-29F7A8E6B759}" dt="2022-11-21T00:19:21.708" v="72" actId="2696"/>
        <pc:sldMkLst>
          <pc:docMk/>
          <pc:sldMk cId="2548353966" sldId="1057"/>
        </pc:sldMkLst>
      </pc:sldChg>
      <pc:sldChg chg="del">
        <pc:chgData name="Xuesu Xiao" userId="2da2dc19-76a6-42ca-a03e-a5becae5e7dc" providerId="ADAL" clId="{A0E9E61D-F05E-D448-BA88-29F7A8E6B759}" dt="2022-11-21T00:19:21.715" v="84" actId="2696"/>
        <pc:sldMkLst>
          <pc:docMk/>
          <pc:sldMk cId="1459892171" sldId="1058"/>
        </pc:sldMkLst>
      </pc:sldChg>
      <pc:sldChg chg="del">
        <pc:chgData name="Xuesu Xiao" userId="2da2dc19-76a6-42ca-a03e-a5becae5e7dc" providerId="ADAL" clId="{A0E9E61D-F05E-D448-BA88-29F7A8E6B759}" dt="2022-11-21T00:19:21.659" v="39" actId="2696"/>
        <pc:sldMkLst>
          <pc:docMk/>
          <pc:sldMk cId="2986950151" sldId="1059"/>
        </pc:sldMkLst>
      </pc:sldChg>
      <pc:sldChg chg="del">
        <pc:chgData name="Xuesu Xiao" userId="2da2dc19-76a6-42ca-a03e-a5becae5e7dc" providerId="ADAL" clId="{A0E9E61D-F05E-D448-BA88-29F7A8E6B759}" dt="2022-11-21T00:19:21.659" v="38" actId="2696"/>
        <pc:sldMkLst>
          <pc:docMk/>
          <pc:sldMk cId="907946758" sldId="1060"/>
        </pc:sldMkLst>
      </pc:sldChg>
      <pc:sldChg chg="del">
        <pc:chgData name="Xuesu Xiao" userId="2da2dc19-76a6-42ca-a03e-a5becae5e7dc" providerId="ADAL" clId="{A0E9E61D-F05E-D448-BA88-29F7A8E6B759}" dt="2022-11-21T00:19:21.650" v="29" actId="2696"/>
        <pc:sldMkLst>
          <pc:docMk/>
          <pc:sldMk cId="1205282586" sldId="1061"/>
        </pc:sldMkLst>
      </pc:sldChg>
      <pc:sldChg chg="del">
        <pc:chgData name="Xuesu Xiao" userId="2da2dc19-76a6-42ca-a03e-a5becae5e7dc" providerId="ADAL" clId="{A0E9E61D-F05E-D448-BA88-29F7A8E6B759}" dt="2022-11-21T00:19:21.739" v="105" actId="2696"/>
        <pc:sldMkLst>
          <pc:docMk/>
          <pc:sldMk cId="31817946" sldId="1062"/>
        </pc:sldMkLst>
      </pc:sldChg>
      <pc:sldChg chg="del">
        <pc:chgData name="Xuesu Xiao" userId="2da2dc19-76a6-42ca-a03e-a5becae5e7dc" providerId="ADAL" clId="{A0E9E61D-F05E-D448-BA88-29F7A8E6B759}" dt="2022-11-21T00:19:21.725" v="100" actId="2696"/>
        <pc:sldMkLst>
          <pc:docMk/>
          <pc:sldMk cId="504953253" sldId="1063"/>
        </pc:sldMkLst>
      </pc:sldChg>
      <pc:sldChg chg="del">
        <pc:chgData name="Xuesu Xiao" userId="2da2dc19-76a6-42ca-a03e-a5becae5e7dc" providerId="ADAL" clId="{A0E9E61D-F05E-D448-BA88-29F7A8E6B759}" dt="2022-11-21T00:19:21.752" v="112" actId="2696"/>
        <pc:sldMkLst>
          <pc:docMk/>
          <pc:sldMk cId="2641477176" sldId="1064"/>
        </pc:sldMkLst>
      </pc:sldChg>
      <pc:sldChg chg="del">
        <pc:chgData name="Xuesu Xiao" userId="2da2dc19-76a6-42ca-a03e-a5becae5e7dc" providerId="ADAL" clId="{A0E9E61D-F05E-D448-BA88-29F7A8E6B759}" dt="2022-11-21T00:19:21.669" v="49" actId="2696"/>
        <pc:sldMkLst>
          <pc:docMk/>
          <pc:sldMk cId="3850337453" sldId="1065"/>
        </pc:sldMkLst>
      </pc:sldChg>
      <pc:sldChg chg="del">
        <pc:chgData name="Xuesu Xiao" userId="2da2dc19-76a6-42ca-a03e-a5becae5e7dc" providerId="ADAL" clId="{A0E9E61D-F05E-D448-BA88-29F7A8E6B759}" dt="2022-11-21T00:19:21.716" v="86" actId="2696"/>
        <pc:sldMkLst>
          <pc:docMk/>
          <pc:sldMk cId="3099058700" sldId="1066"/>
        </pc:sldMkLst>
      </pc:sldChg>
      <pc:sldChg chg="add">
        <pc:chgData name="Xuesu Xiao" userId="2da2dc19-76a6-42ca-a03e-a5becae5e7dc" providerId="ADAL" clId="{A0E9E61D-F05E-D448-BA88-29F7A8E6B759}" dt="2022-11-21T00:19:27.977" v="113"/>
        <pc:sldMkLst>
          <pc:docMk/>
          <pc:sldMk cId="157677397" sldId="1067"/>
        </pc:sldMkLst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3590826554" sldId="1069"/>
        </pc:sldMkLst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3936983072" sldId="1070"/>
        </pc:sldMkLst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2951558007" sldId="1071"/>
        </pc:sldMkLst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3389009434" sldId="1072"/>
        </pc:sldMkLst>
      </pc:sldChg>
      <pc:sldChg chg="modSp add mod">
        <pc:chgData name="Xuesu Xiao" userId="2da2dc19-76a6-42ca-a03e-a5becae5e7dc" providerId="ADAL" clId="{A0E9E61D-F05E-D448-BA88-29F7A8E6B759}" dt="2022-11-21T00:21:03.770" v="117" actId="27636"/>
        <pc:sldMkLst>
          <pc:docMk/>
          <pc:sldMk cId="2026814572" sldId="1073"/>
        </pc:sldMkLst>
        <pc:spChg chg="mod">
          <ac:chgData name="Xuesu Xiao" userId="2da2dc19-76a6-42ca-a03e-a5becae5e7dc" providerId="ADAL" clId="{A0E9E61D-F05E-D448-BA88-29F7A8E6B759}" dt="2022-11-21T00:21:03.770" v="117" actId="27636"/>
          <ac:spMkLst>
            <pc:docMk/>
            <pc:sldMk cId="2026814572" sldId="1073"/>
            <ac:spMk id="3" creationId="{C3465629-E322-2F40-A170-DD2776C49A07}"/>
          </ac:spMkLst>
        </pc:spChg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3138270859" sldId="1074"/>
        </pc:sldMkLst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3486570579" sldId="1075"/>
        </pc:sldMkLst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1854122880" sldId="1076"/>
        </pc:sldMkLst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808208957" sldId="1077"/>
        </pc:sldMkLst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3845937653" sldId="1078"/>
        </pc:sldMkLst>
      </pc:sldChg>
      <pc:sldChg chg="modSp add mod">
        <pc:chgData name="Xuesu Xiao" userId="2da2dc19-76a6-42ca-a03e-a5becae5e7dc" providerId="ADAL" clId="{A0E9E61D-F05E-D448-BA88-29F7A8E6B759}" dt="2022-11-21T00:21:03.779" v="118" actId="27636"/>
        <pc:sldMkLst>
          <pc:docMk/>
          <pc:sldMk cId="2193030403" sldId="1079"/>
        </pc:sldMkLst>
        <pc:spChg chg="mod">
          <ac:chgData name="Xuesu Xiao" userId="2da2dc19-76a6-42ca-a03e-a5becae5e7dc" providerId="ADAL" clId="{A0E9E61D-F05E-D448-BA88-29F7A8E6B759}" dt="2022-11-21T00:21:03.779" v="118" actId="27636"/>
          <ac:spMkLst>
            <pc:docMk/>
            <pc:sldMk cId="2193030403" sldId="1079"/>
            <ac:spMk id="3" creationId="{8CA7423E-F4BE-9748-9B1A-597B4592C59E}"/>
          </ac:spMkLst>
        </pc:spChg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2264359232" sldId="1080"/>
        </pc:sldMkLst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4030995238" sldId="1081"/>
        </pc:sldMkLst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2024520580" sldId="1082"/>
        </pc:sldMkLst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744507728" sldId="1083"/>
        </pc:sldMkLst>
      </pc:sldChg>
      <pc:sldChg chg="modSp add mod">
        <pc:chgData name="Xuesu Xiao" userId="2da2dc19-76a6-42ca-a03e-a5becae5e7dc" providerId="ADAL" clId="{A0E9E61D-F05E-D448-BA88-29F7A8E6B759}" dt="2022-11-21T00:23:01.184" v="136" actId="1076"/>
        <pc:sldMkLst>
          <pc:docMk/>
          <pc:sldMk cId="2539870814" sldId="1086"/>
        </pc:sldMkLst>
        <pc:spChg chg="mod">
          <ac:chgData name="Xuesu Xiao" userId="2da2dc19-76a6-42ca-a03e-a5becae5e7dc" providerId="ADAL" clId="{A0E9E61D-F05E-D448-BA88-29F7A8E6B759}" dt="2022-11-21T00:21:03.745" v="116" actId="27636"/>
          <ac:spMkLst>
            <pc:docMk/>
            <pc:sldMk cId="2539870814" sldId="1086"/>
            <ac:spMk id="2" creationId="{4056D4AD-1F26-DD48-A29D-076651799A01}"/>
          </ac:spMkLst>
        </pc:spChg>
        <pc:picChg chg="mod">
          <ac:chgData name="Xuesu Xiao" userId="2da2dc19-76a6-42ca-a03e-a5becae5e7dc" providerId="ADAL" clId="{A0E9E61D-F05E-D448-BA88-29F7A8E6B759}" dt="2022-11-21T00:22:58.794" v="135" actId="1035"/>
          <ac:picMkLst>
            <pc:docMk/>
            <pc:sldMk cId="2539870814" sldId="1086"/>
            <ac:picMk id="6" creationId="{4888333F-01EC-BF4F-BCE7-F76E07902D7D}"/>
          </ac:picMkLst>
        </pc:picChg>
        <pc:picChg chg="mod">
          <ac:chgData name="Xuesu Xiao" userId="2da2dc19-76a6-42ca-a03e-a5becae5e7dc" providerId="ADAL" clId="{A0E9E61D-F05E-D448-BA88-29F7A8E6B759}" dt="2022-11-21T00:23:01.184" v="136" actId="1076"/>
          <ac:picMkLst>
            <pc:docMk/>
            <pc:sldMk cId="2539870814" sldId="1086"/>
            <ac:picMk id="1026" creationId="{72EA0293-1841-AB49-9FDC-C64E01BA8731}"/>
          </ac:picMkLst>
        </pc:picChg>
      </pc:sldChg>
      <pc:sldChg chg="add del">
        <pc:chgData name="Xuesu Xiao" userId="2da2dc19-76a6-42ca-a03e-a5becae5e7dc" providerId="ADAL" clId="{A0E9E61D-F05E-D448-BA88-29F7A8E6B759}" dt="2022-11-21T00:23:03.107" v="137" actId="2696"/>
        <pc:sldMkLst>
          <pc:docMk/>
          <pc:sldMk cId="3064698871" sldId="1092"/>
        </pc:sldMkLst>
      </pc:sldChg>
      <pc:sldChg chg="add">
        <pc:chgData name="Xuesu Xiao" userId="2da2dc19-76a6-42ca-a03e-a5becae5e7dc" providerId="ADAL" clId="{A0E9E61D-F05E-D448-BA88-29F7A8E6B759}" dt="2022-11-21T00:19:27.977" v="113"/>
        <pc:sldMkLst>
          <pc:docMk/>
          <pc:sldMk cId="3423381994" sldId="1093"/>
        </pc:sldMkLst>
      </pc:sldChg>
      <pc:sldChg chg="add">
        <pc:chgData name="Xuesu Xiao" userId="2da2dc19-76a6-42ca-a03e-a5becae5e7dc" providerId="ADAL" clId="{A0E9E61D-F05E-D448-BA88-29F7A8E6B759}" dt="2022-11-21T00:19:27.977" v="113"/>
        <pc:sldMkLst>
          <pc:docMk/>
          <pc:sldMk cId="281922581" sldId="1094"/>
        </pc:sldMkLst>
      </pc:sldChg>
      <pc:sldChg chg="add">
        <pc:chgData name="Xuesu Xiao" userId="2da2dc19-76a6-42ca-a03e-a5becae5e7dc" providerId="ADAL" clId="{A0E9E61D-F05E-D448-BA88-29F7A8E6B759}" dt="2022-11-21T00:19:27.977" v="113"/>
        <pc:sldMkLst>
          <pc:docMk/>
          <pc:sldMk cId="2928677655" sldId="1095"/>
        </pc:sldMkLst>
      </pc:sldChg>
      <pc:sldChg chg="add">
        <pc:chgData name="Xuesu Xiao" userId="2da2dc19-76a6-42ca-a03e-a5becae5e7dc" providerId="ADAL" clId="{A0E9E61D-F05E-D448-BA88-29F7A8E6B759}" dt="2022-11-21T00:19:27.977" v="113"/>
        <pc:sldMkLst>
          <pc:docMk/>
          <pc:sldMk cId="463698883" sldId="1096"/>
        </pc:sldMkLst>
      </pc:sldChg>
      <pc:sldChg chg="add del">
        <pc:chgData name="Xuesu Xiao" userId="2da2dc19-76a6-42ca-a03e-a5becae5e7dc" providerId="ADAL" clId="{A0E9E61D-F05E-D448-BA88-29F7A8E6B759}" dt="2022-11-21T00:29:29.485" v="233" actId="2696"/>
        <pc:sldMkLst>
          <pc:docMk/>
          <pc:sldMk cId="2612449595" sldId="1097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1317456784" sldId="1098"/>
        </pc:sldMkLst>
      </pc:sldChg>
      <pc:sldChg chg="del">
        <pc:chgData name="Xuesu Xiao" userId="2da2dc19-76a6-42ca-a03e-a5becae5e7dc" providerId="ADAL" clId="{A0E9E61D-F05E-D448-BA88-29F7A8E6B759}" dt="2022-11-21T00:19:21.724" v="99" actId="2696"/>
        <pc:sldMkLst>
          <pc:docMk/>
          <pc:sldMk cId="1798328999" sldId="1099"/>
        </pc:sldMkLst>
      </pc:sldChg>
      <pc:sldChg chg="del">
        <pc:chgData name="Xuesu Xiao" userId="2da2dc19-76a6-42ca-a03e-a5becae5e7dc" providerId="ADAL" clId="{A0E9E61D-F05E-D448-BA88-29F7A8E6B759}" dt="2022-11-21T00:19:21.720" v="92" actId="2696"/>
        <pc:sldMkLst>
          <pc:docMk/>
          <pc:sldMk cId="4191217655" sldId="1100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2164C5-85F5-7A4F-84BC-8C7E57E38B0E}" type="datetimeFigureOut">
              <a:rPr lang="en-US" smtClean="0"/>
              <a:t>4/19/23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3E7C3D-83FC-9441-A55F-F7494F8938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7208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"...and this can be quite challenging, but making effective decisions requires considering what the unknown space will look like."</a:t>
            </a:r>
          </a:p>
        </p:txBody>
      </p:sp>
    </p:spTree>
    <p:extLst>
      <p:ext uri="{BB962C8B-B14F-4D97-AF65-F5344CB8AC3E}">
        <p14:creationId xmlns:p14="http://schemas.microsoft.com/office/powerpoint/2010/main" val="37732731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2EAD7-808E-E5DE-DB5B-524C65597E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965B36-2D5D-C6DF-0647-619BB34519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377B67-C380-D6ED-A491-882FE81B23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8BA31-5766-2C46-A051-355D55E032AD}" type="datetime1">
              <a:rPr lang="en-US" smtClean="0"/>
              <a:t>4/19/23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56AE95-9A1C-C45D-190D-354E92B8DD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F03C02-CDD3-DE79-AC39-61DE2FC8A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331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78EB3-13E2-4D5C-0ADB-96C7178D36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029600-1848-3251-95C6-904C7E82D3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2919D0-2D8F-EA44-38FC-815E541222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7559C-29BB-1846-BDAA-BFCE21DA51BE}" type="datetime1">
              <a:rPr lang="en-US" smtClean="0"/>
              <a:t>4/19/23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0222EF-9055-0595-F976-4FEC3545C3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DEF6A9-3B2E-D3BE-7D59-BEA57B20F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4483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D070EC6-2FA5-D9AE-4D5D-F346C4E62C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F0DA90-77FC-D7EA-3470-5A30956FDE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4AE3E-D754-3E23-770A-65955F442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0DDBC-ED14-8840-9F30-752CC971CD7E}" type="datetime1">
              <a:rPr lang="en-US" smtClean="0"/>
              <a:t>4/19/23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39FFAD-8E51-6275-481D-A353D392D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B1A6C1-05F9-05B5-9A93-407D9523B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624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5B4307-F7AF-E78F-6CA3-8361455BC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0465C6-4FD6-9F98-9C4C-F82265B20C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941F41-1431-BD44-B0A0-9EDDD0188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FA43F-ABA6-1945-AC75-9EBCD208767E}" type="datetime1">
              <a:rPr lang="en-US" smtClean="0"/>
              <a:t>4/19/23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578618-0631-153A-97A5-3703284F9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3D7551-EB72-CBD0-66DA-DE667F913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3643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DE627-0291-5E22-1122-574B61802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80BDAB-9D1B-BFE3-4799-57EB51BE7D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191D94-42DA-759C-574E-A47D8AD761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C81D2-C5C9-1A4F-9CE3-796F29211BAC}" type="datetime1">
              <a:rPr lang="en-US" smtClean="0"/>
              <a:t>4/19/23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240BA6-9619-0C6C-709C-2CE107EAD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B2A259-EE9F-A995-A43C-E907E9CB5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5681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0B1AB1-1079-69B6-0FE9-7D62968D4A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891BA3-8FDD-7C9E-8866-BA9D50D8DB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2FC692-E800-3D92-14DC-39B056B88D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6342E2-D789-2EBC-6070-70B9A5FFB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53C91-AF44-1548-A71B-04D0B9C4EC97}" type="datetime1">
              <a:rPr lang="en-US" smtClean="0"/>
              <a:t>4/19/23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392E0F-07F1-DB20-9A04-B70713873E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FB77CC-CA23-2B0D-E4F0-C7A8E93EA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992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2FCF5D-70D5-D2D3-2325-FF177F0BF1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5FCDB2-5C8C-3D03-AC7E-1B47DB50EB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8CBF12-D662-094F-0BBA-21D9B18E9B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B4AA88-81CB-DE5D-F700-9327294DA9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162EDE7-CC39-DABE-A363-08934F72E9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2A9CE2B-D676-E322-EDED-C1D85B75B7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E7033-A6A4-1045-B443-9A4DC2F535F0}" type="datetime1">
              <a:rPr lang="en-US" smtClean="0"/>
              <a:t>4/19/23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092C26-187A-A274-4CD9-6123328527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10AB272-A110-C024-C484-4229E96A8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4496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FC10E-3572-2D08-5B5E-A165F5582C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91E47F-4483-A305-F6DB-69CF530D8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ACE0B-CD41-4D40-91B5-60B598C97B23}" type="datetime1">
              <a:rPr lang="en-US" smtClean="0"/>
              <a:t>4/19/23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C61E37-346F-E4D8-E0E2-007733CA9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217DD0-ED71-8E08-646F-F10D8B527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9630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87EAA3-92A6-EA3C-FB4D-7714B9648A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BC756-0054-6041-A834-589E5AF16E2F}" type="datetime1">
              <a:rPr lang="en-US" smtClean="0"/>
              <a:t>4/19/23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DAE6F4-AE9C-42BA-1272-E87679A21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9F1925-4CD1-F3DF-0629-1213A9E80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5478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658836-67AF-5483-58CD-8A7BBD82D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A7B330-DB98-9A27-0F79-92FA0F5194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D47EE1-F4F3-FEC5-C31A-8CAF7D703A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CF5703-C0C2-2CA4-91D8-C9AE26F96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F82FE-84A2-A646-81DD-197DDA9F9C96}" type="datetime1">
              <a:rPr lang="en-US" smtClean="0"/>
              <a:t>4/19/23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874697-1306-3888-5847-A7B2970E9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D01D12-FAF1-11A2-976D-B7A8549BC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6022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E61C1F-1397-A981-275E-7EE356FA0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77A5665-D41F-CE2A-B036-3BC82F9391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EEAF89-B7A0-5887-6493-CAF28AF8F6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11F0BA-060F-07BA-EFFF-B396B080C2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E218E-7F0B-0044-84B9-55D16C22473C}" type="datetime1">
              <a:rPr lang="en-US" smtClean="0"/>
              <a:t>4/19/23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31F289-32E4-DFBF-6468-2E749823B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1DE1BF-CAA7-920D-EED2-8538CE6AB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3875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792FDCC-7552-AA0F-75E0-01822B93E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9497EF-832C-CC94-E439-1CECC47308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F0C0DF-0AB2-474D-A7FE-3E6FA7CCB6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A9F90E-F7A9-FB42-951C-EEBDE22B900A}" type="datetime1">
              <a:rPr lang="en-US" smtClean="0"/>
              <a:t>4/19/23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AC64D3-64B7-2349-F787-433C23FED0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D9B2B9-1718-3F3C-FEA5-9B50D73F53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833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tat.cmu.edu/~cshalizi/mreg/15/lectures/13/lecture-13.pdf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tat.cmu.edu/~cshalizi/mreg/15/lectures/13/lecture-13.pdf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tat.cmu.edu/~cshalizi/mreg/15/lectures/13/lecture-13.pdf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tat.cmu.edu/~cshalizi/mreg/15/lectures/13/lecture-13.pdf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tat.cmu.edu/~cshalizi/mreg/15/lectures/13/lecture-13.pdf" TargetMode="External"/><Relationship Id="rId7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hyperlink" Target="http://www.stat.cmu.edu/~cshalizi/mreg/15/lectures/13/lecture-13.pdf" TargetMode="External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hyperlink" Target="https://qz.com/1034972/the-data-that-changed-the-direction-of-ai-research-and-possibly-the-world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qz.com/1034972/the-data-that-changed-the-direction-of-ai-research-and-possibly-the-world/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s://qz.com/1034972/the-data-that-changed-the-direction-of-ai-research-and-possibly-the-world/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qz.com/1034972/the-data-that-changed-the-direction-of-ai-research-and-possibly-the-world/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qz.com/1034972/the-data-that-changed-the-direction-of-ai-research-and-possibly-the-world/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qz.com/1034972/the-data-that-changed-the-direction-of-ai-research-and-possibly-the-world/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0D3CE-C200-DF17-E8F3-428208355F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576339"/>
            <a:ext cx="12192000" cy="23876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CS 685 Autonomous Robotics</a:t>
            </a:r>
            <a:br>
              <a:rPr lang="en-US" dirty="0"/>
            </a:br>
            <a:r>
              <a:rPr lang="en-US"/>
              <a:t>Robot Learning 1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43AB6C-A084-91AD-AEE3-DF0F3191A7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553259"/>
            <a:ext cx="9144000" cy="1655762"/>
          </a:xfrm>
        </p:spPr>
        <p:txBody>
          <a:bodyPr/>
          <a:lstStyle/>
          <a:p>
            <a:r>
              <a:rPr lang="en-US" dirty="0"/>
              <a:t>Prof. </a:t>
            </a:r>
            <a:r>
              <a:rPr lang="en-US" dirty="0" err="1"/>
              <a:t>Xuesu</a:t>
            </a:r>
            <a:r>
              <a:rPr lang="en-US" dirty="0"/>
              <a:t> Xiao</a:t>
            </a:r>
          </a:p>
          <a:p>
            <a:r>
              <a:rPr lang="en-US" dirty="0"/>
              <a:t>George Mason University</a:t>
            </a:r>
          </a:p>
        </p:txBody>
      </p:sp>
      <p:pic>
        <p:nvPicPr>
          <p:cNvPr id="5" name="Picture 4" descr="A picture containing text, appliance, sewing machine&#10;&#10;Description automatically generated">
            <a:extLst>
              <a:ext uri="{FF2B5EF4-FFF2-40B4-BE49-F238E27FC236}">
                <a16:creationId xmlns:a16="http://schemas.microsoft.com/office/drawing/2014/main" id="{160F08E0-A145-5797-47F1-3A62AAD04A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5763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6CA526F-EB06-1593-0D75-5F400892B398}"/>
              </a:ext>
            </a:extLst>
          </p:cNvPr>
          <p:cNvSpPr txBox="1"/>
          <p:nvPr/>
        </p:nvSpPr>
        <p:spPr>
          <a:xfrm>
            <a:off x="4627970" y="6265788"/>
            <a:ext cx="2936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Slides Credits: Gregory Stein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0316D5-D272-7C36-B9F7-36A06E624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2061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76DB71F-241B-E748-B6DB-22135A6890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 it’s core, most of (supervised) machine learning is really just fitting lines to data.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42C9977-747B-A644-8EB8-E9CB52C841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have a “bucket” of data with “labels”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1D143E-7BAD-F14D-8025-54D0D1D5F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10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EA40CB5-82B1-DA47-97CA-8B1FFC49EB3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4180" y="2403309"/>
            <a:ext cx="3681602" cy="368807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2468B97-64D2-F14C-861D-97A1B73EE0A3}"/>
              </a:ext>
            </a:extLst>
          </p:cNvPr>
          <p:cNvSpPr txBox="1"/>
          <p:nvPr/>
        </p:nvSpPr>
        <p:spPr>
          <a:xfrm>
            <a:off x="5834253" y="2280901"/>
            <a:ext cx="43035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Our aim is to find the parameters of the model (in this case ‘m’ and ‘b’)</a:t>
            </a:r>
          </a:p>
        </p:txBody>
      </p:sp>
    </p:spTree>
    <p:extLst>
      <p:ext uri="{BB962C8B-B14F-4D97-AF65-F5344CB8AC3E}">
        <p14:creationId xmlns:p14="http://schemas.microsoft.com/office/powerpoint/2010/main" val="8262281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76DB71F-241B-E748-B6DB-22135A6890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 it’s core, most of (supervised) machine learning is really just fitting lines to data.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42C9977-747B-A644-8EB8-E9CB52C841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have a “bucket” of data with “labels”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1D143E-7BAD-F14D-8025-54D0D1D5F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11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EA40CB5-82B1-DA47-97CA-8B1FFC49EB3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4180" y="2403309"/>
            <a:ext cx="3681602" cy="368807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2468B97-64D2-F14C-861D-97A1B73EE0A3}"/>
              </a:ext>
            </a:extLst>
          </p:cNvPr>
          <p:cNvSpPr txBox="1"/>
          <p:nvPr/>
        </p:nvSpPr>
        <p:spPr>
          <a:xfrm>
            <a:off x="5834253" y="2280901"/>
            <a:ext cx="430356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Our aim is to find the parameters of the model (in this case ‘m’ and ‘b’)</a:t>
            </a:r>
          </a:p>
          <a:p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 are trying to solve a </a:t>
            </a:r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function approximation 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problem: we have a bunch of input/output pairs, and we want to estimate the parameters of a function that best relates the two.</a:t>
            </a:r>
          </a:p>
          <a:p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idea of </a:t>
            </a:r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function approximation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will be very important for the rest of today. A question you should ask is </a:t>
            </a:r>
            <a:r>
              <a:rPr lang="en-US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what are we trying to approximate?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10243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992DBA-675E-814D-9487-E32511B46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Least Squares is used to solve, for example, curve fitting problems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785331-56E0-3344-A1A2-EEF704C185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Linear regression: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74A9B6-1745-9840-97F7-02F0291E8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3899C34-1A5F-CE40-A654-5CB180B081D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4180" y="2403309"/>
            <a:ext cx="3681602" cy="36880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9C059B2-07BD-B84D-8E72-48B59789D07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35782" y="2403309"/>
            <a:ext cx="4017992" cy="3773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0094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C5081CC-15C1-8844-8E60-26418F4985F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0008" y="3104404"/>
            <a:ext cx="4017992" cy="37736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7FFA5E4-8121-314D-AF62-2EEE4A7DA8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 how do we solve this problem?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465629-E322-2F40-A170-DD2776C49A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Let’s look at this from a net cost perspective. I have </a:t>
            </a:r>
            <a:br>
              <a:rPr lang="en-US" dirty="0"/>
            </a:br>
            <a:r>
              <a:rPr lang="en-US" dirty="0"/>
              <a:t>N points: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The residuals specify the “error”: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We want the beta’s that minimize</a:t>
            </a:r>
          </a:p>
          <a:p>
            <a:pPr marL="0" indent="0">
              <a:buNone/>
            </a:pPr>
            <a:r>
              <a:rPr lang="en-US" dirty="0"/>
              <a:t>this error.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53604B-F52D-7143-B23B-41C3C7B22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88C7E3F-16B2-7544-97EA-38EDFB29B6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2550" y="2355103"/>
            <a:ext cx="4406900" cy="7493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E20F943-4C16-2344-8571-65C7A94B3F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6900" y="3753598"/>
            <a:ext cx="2959100" cy="143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8145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C9659C-8935-6E45-8F75-4F79DCAD5F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want to minimize the Sum of Squared Error (or Mean Squared Error)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55BCAB-9BA2-6E48-9D13-469011FCC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CF3CA57-6022-F946-B957-16B9B23820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4906" y="1825625"/>
            <a:ext cx="4673600" cy="3657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59B9C70-E571-4741-B354-8CA5EB04993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9102" y="2056440"/>
            <a:ext cx="4017992" cy="3773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3953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C9659C-8935-6E45-8F75-4F79DCAD5F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want to minimize the Sum of Squared Error (or Mean Squared Error)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EDFC3C-0DC4-8843-B7FA-C05E5A103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5830094"/>
            <a:ext cx="7886700" cy="6627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So how do we solve </a:t>
            </a:r>
            <a:r>
              <a:rPr lang="en-US"/>
              <a:t>for this?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55BCAB-9BA2-6E48-9D13-469011FCC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CF3CA57-6022-F946-B957-16B9B23820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4906" y="1825625"/>
            <a:ext cx="4673600" cy="3657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59B9C70-E571-4741-B354-8CA5EB04993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9102" y="2056440"/>
            <a:ext cx="4017992" cy="3773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1559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4828B-CC5C-B940-8A19-7E2691C4C5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If we write this as a matrix equation, we can solve it using linear algebra.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0CCC65-5C84-BA45-A7C9-A33F3BA9F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16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FE1FBB-7FFA-764B-8A67-B2819588D328}"/>
              </a:ext>
            </a:extLst>
          </p:cNvPr>
          <p:cNvSpPr txBox="1"/>
          <p:nvPr/>
        </p:nvSpPr>
        <p:spPr>
          <a:xfrm>
            <a:off x="1524000" y="6379763"/>
            <a:ext cx="3156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From 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2"/>
              </a:rPr>
              <a:t>CMU Statistics Course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0CE8E864-EE84-F540-BB64-971F8D5710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2708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4828B-CC5C-B940-8A19-7E2691C4C5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If we write this as a matrix equation, we can solve it using linear algebra.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D9DF899-2508-D04B-B1E0-5F6D72AEB0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69830" y="1830905"/>
            <a:ext cx="2159000" cy="20701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0CCC65-5C84-BA45-A7C9-A33F3BA9F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FE1FBB-7FFA-764B-8A67-B2819588D328}"/>
              </a:ext>
            </a:extLst>
          </p:cNvPr>
          <p:cNvSpPr txBox="1"/>
          <p:nvPr/>
        </p:nvSpPr>
        <p:spPr>
          <a:xfrm>
            <a:off x="1524000" y="6379763"/>
            <a:ext cx="3156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From 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/>
              </a:rPr>
              <a:t>CMU Statistics Course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1D929A1-1877-F54D-BFDE-DB4B9A4282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2950" y="2332555"/>
            <a:ext cx="20574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2129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4828B-CC5C-B940-8A19-7E2691C4C5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If we write this as a matrix equation, we can solve it using linear algebra.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D9DF899-2508-D04B-B1E0-5F6D72AEB0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69830" y="1830905"/>
            <a:ext cx="2159000" cy="20701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0CCC65-5C84-BA45-A7C9-A33F3BA9F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18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FE1FBB-7FFA-764B-8A67-B2819588D328}"/>
              </a:ext>
            </a:extLst>
          </p:cNvPr>
          <p:cNvSpPr txBox="1"/>
          <p:nvPr/>
        </p:nvSpPr>
        <p:spPr>
          <a:xfrm>
            <a:off x="1524000" y="6379763"/>
            <a:ext cx="3156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From 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/>
              </a:rPr>
              <a:t>CMU Statistics Course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1D929A1-1877-F54D-BFDE-DB4B9A4282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2950" y="2332555"/>
            <a:ext cx="2057400" cy="1066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BCCA858-99FB-4746-9045-39726A3677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4470" y="1875355"/>
            <a:ext cx="26035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5705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4828B-CC5C-B940-8A19-7E2691C4C5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If we write this as a matrix equation, we can solve it using linear algebra.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D9DF899-2508-D04B-B1E0-5F6D72AEB0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69830" y="1830905"/>
            <a:ext cx="2159000" cy="20701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0CCC65-5C84-BA45-A7C9-A33F3BA9F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FE1FBB-7FFA-764B-8A67-B2819588D328}"/>
              </a:ext>
            </a:extLst>
          </p:cNvPr>
          <p:cNvSpPr txBox="1"/>
          <p:nvPr/>
        </p:nvSpPr>
        <p:spPr>
          <a:xfrm>
            <a:off x="1524000" y="6379763"/>
            <a:ext cx="3156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From 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/>
              </a:rPr>
              <a:t>CMU Statistics Course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1D929A1-1877-F54D-BFDE-DB4B9A4282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2950" y="2332555"/>
            <a:ext cx="2057400" cy="1066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BCCA858-99FB-4746-9045-39726A3677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4470" y="1875355"/>
            <a:ext cx="2603500" cy="1981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8289483-E92F-3B46-82A6-BF0484D760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69830" y="4049829"/>
            <a:ext cx="35560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1228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D7F450-2CC8-CC0E-2EC5-2FFA5C5861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There are </a:t>
            </a:r>
            <a:r>
              <a:rPr lang="en-US" i="1" dirty="0"/>
              <a:t>many</a:t>
            </a:r>
            <a:r>
              <a:rPr lang="en-US" dirty="0"/>
              <a:t> things we want robots to do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49300E-EC91-59BC-3997-7C9306F61A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just one semester, we won’t be able to talk about all of those.</a:t>
            </a:r>
          </a:p>
          <a:p>
            <a:endParaRPr lang="en-US" dirty="0"/>
          </a:p>
          <a:p>
            <a:r>
              <a:rPr lang="en-US" dirty="0"/>
              <a:t>We will learn about the fundamentals:</a:t>
            </a:r>
          </a:p>
          <a:p>
            <a:pPr marL="342900" indent="-342900">
              <a:buFontTx/>
              <a:buChar char="-"/>
            </a:pPr>
            <a:r>
              <a:rPr lang="en-US" dirty="0"/>
              <a:t>The core mathematical tools used to represent robots and the world</a:t>
            </a:r>
          </a:p>
          <a:p>
            <a:pPr marL="342900" indent="-342900">
              <a:buFontTx/>
              <a:buChar char="-"/>
            </a:pPr>
            <a:r>
              <a:rPr lang="en-US" dirty="0"/>
              <a:t>How robots move and interact</a:t>
            </a:r>
          </a:p>
          <a:p>
            <a:pPr marL="342900" indent="-342900">
              <a:buFontTx/>
              <a:buChar char="-"/>
            </a:pPr>
            <a:r>
              <a:rPr lang="en-US" dirty="0"/>
              <a:t>How robots sense the world</a:t>
            </a:r>
          </a:p>
          <a:p>
            <a:pPr marL="342900" indent="-342900">
              <a:buFontTx/>
              <a:buChar char="-"/>
            </a:pPr>
            <a:r>
              <a:rPr lang="en-US" dirty="0"/>
              <a:t>How robots understand the world</a:t>
            </a:r>
          </a:p>
          <a:p>
            <a:pPr marL="342900" indent="-342900">
              <a:buFontTx/>
              <a:buChar char="-"/>
            </a:pPr>
            <a:r>
              <a:rPr lang="en-US" dirty="0"/>
              <a:t>How </a:t>
            </a:r>
            <a:r>
              <a:rPr lang="en-US"/>
              <a:t>robots …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BC392F-F273-3284-0FAB-218BDAB88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1152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4828B-CC5C-B940-8A19-7E2691C4C5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If we write this as a matrix equation, we can solve it using linear algebra.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D9DF899-2508-D04B-B1E0-5F6D72AEB0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69830" y="1830905"/>
            <a:ext cx="2159000" cy="20701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0CCC65-5C84-BA45-A7C9-A33F3BA9F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20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FE1FBB-7FFA-764B-8A67-B2819588D328}"/>
              </a:ext>
            </a:extLst>
          </p:cNvPr>
          <p:cNvSpPr txBox="1"/>
          <p:nvPr/>
        </p:nvSpPr>
        <p:spPr>
          <a:xfrm>
            <a:off x="1524000" y="6379763"/>
            <a:ext cx="3156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From 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/>
              </a:rPr>
              <a:t>CMU Statistics Course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1D929A1-1877-F54D-BFDE-DB4B9A4282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2950" y="2332555"/>
            <a:ext cx="2057400" cy="1066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BCCA858-99FB-4746-9045-39726A3677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4470" y="1875355"/>
            <a:ext cx="2603500" cy="1981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8289483-E92F-3B46-82A6-BF0484D760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69830" y="4049829"/>
            <a:ext cx="3556000" cy="2057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72ECD97-BB73-A949-878F-D1A0CAFD44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67450" y="4249638"/>
            <a:ext cx="27432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2089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4828B-CC5C-B940-8A19-7E2691C4C5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If we write this as a matrix equation, we can solve it using linear algebra.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D9DF899-2508-D04B-B1E0-5F6D72AEB0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69830" y="1830905"/>
            <a:ext cx="2159000" cy="20701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0CCC65-5C84-BA45-A7C9-A33F3BA9F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21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FE1FBB-7FFA-764B-8A67-B2819588D328}"/>
              </a:ext>
            </a:extLst>
          </p:cNvPr>
          <p:cNvSpPr txBox="1"/>
          <p:nvPr/>
        </p:nvSpPr>
        <p:spPr>
          <a:xfrm>
            <a:off x="1524000" y="6379763"/>
            <a:ext cx="3156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From 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/>
              </a:rPr>
              <a:t>CMU Statistics Course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1D929A1-1877-F54D-BFDE-DB4B9A4282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2950" y="2332555"/>
            <a:ext cx="2057400" cy="1066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BCCA858-99FB-4746-9045-39726A3677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4470" y="1875355"/>
            <a:ext cx="2603500" cy="1981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8289483-E92F-3B46-82A6-BF0484D760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69830" y="4049829"/>
            <a:ext cx="3556000" cy="2057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FF87F38-7D37-EB4E-9132-03BB1451FB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66172" y="5535729"/>
            <a:ext cx="3086100" cy="8001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72ECD97-BB73-A949-878F-D1A0CAFD448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67450" y="4249638"/>
            <a:ext cx="27432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1617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C9659C-8935-6E45-8F75-4F79DCAD5F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If we write this as a matrix equation, we can solve it using linear algebra.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55BCAB-9BA2-6E48-9D13-469011FCC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22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CF3CA57-6022-F946-B957-16B9B23820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4906" y="1825625"/>
            <a:ext cx="4673600" cy="3657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59B9C70-E571-4741-B354-8CA5EB04993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9102" y="2056440"/>
            <a:ext cx="4017992" cy="3773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9376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E37F1A-FDDF-BE47-A3B3-1D477074AD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If we write this as a matrix equation, we can solve it using linear algebra.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A7423E-F4BE-9748-9B1A-597B4592C5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Also, this is the “Pseudo-inverse” of </a:t>
            </a:r>
            <a:r>
              <a:rPr lang="en-US" b="1" dirty="0"/>
              <a:t>x</a:t>
            </a:r>
            <a:r>
              <a:rPr lang="en-US" dirty="0"/>
              <a:t>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It allows us to “invert” a matrix that isn’t square.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Note that if the matrix is square, this will allows us to solve for a line that exactly fits the parameters. No pseudo-inverse required.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22E222-EF09-D54C-90A6-4D3A7FF54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23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2B36C38-8411-474F-9E3A-84BB08D324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8238" y="2485872"/>
            <a:ext cx="3086100" cy="8001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Right Brace 7">
            <a:extLst>
              <a:ext uri="{FF2B5EF4-FFF2-40B4-BE49-F238E27FC236}">
                <a16:creationId xmlns:a16="http://schemas.microsoft.com/office/drawing/2014/main" id="{BF31DE7A-CB43-D349-8B24-16ECBDE4A51F}"/>
              </a:ext>
            </a:extLst>
          </p:cNvPr>
          <p:cNvSpPr/>
          <p:nvPr/>
        </p:nvSpPr>
        <p:spPr>
          <a:xfrm rot="16200000">
            <a:off x="6003290" y="1724737"/>
            <a:ext cx="408520" cy="1647264"/>
          </a:xfrm>
          <a:prstGeom prst="rightBrac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0304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3CDDDC-057D-DD49-9114-282B210A0B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However, most problems cannot be solved using linear algebra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779DA-0A84-994A-984C-4D6C73B572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Next, we’ll motivate </a:t>
            </a:r>
            <a:r>
              <a:rPr lang="en-US" i="1" dirty="0"/>
              <a:t>gradient descent</a:t>
            </a:r>
            <a:r>
              <a:rPr lang="en-US" dirty="0"/>
              <a:t>, a more generic (iterative) algorithm for learning from data.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EB6E05-BBC1-0446-9B5E-1863ED962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0405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73657-2E27-E34B-B82E-B309230A86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So, what are these </a:t>
            </a:r>
            <a:r>
              <a:rPr lang="en-US" i="1" dirty="0"/>
              <a:t>Neural Networks </a:t>
            </a:r>
            <a:r>
              <a:rPr lang="en-US" dirty="0"/>
              <a:t>I’ve been hearing so much about lately?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48449B-89D3-9543-B1C8-A2B7B25467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F8D790-800E-E24E-9833-C5AC84907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8020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73657-2E27-E34B-B82E-B309230A86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So, what are these </a:t>
            </a:r>
            <a:r>
              <a:rPr lang="en-US" i="1" dirty="0"/>
              <a:t>Neural Networks </a:t>
            </a:r>
            <a:r>
              <a:rPr lang="en-US" dirty="0"/>
              <a:t>I’ve been hearing so much about lately?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48449B-89D3-9543-B1C8-A2B7B25467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First, some history…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F8D790-800E-E24E-9833-C5AC84907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8143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73657-2E27-E34B-B82E-B309230A86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So, what are these </a:t>
            </a:r>
            <a:r>
              <a:rPr lang="en-US" i="1" dirty="0"/>
              <a:t>Neural Networks </a:t>
            </a:r>
            <a:r>
              <a:rPr lang="en-US" dirty="0"/>
              <a:t>I’ve been hearing so much about lately?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48449B-89D3-9543-B1C8-A2B7B25467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First, some history: 2010 marked the first year of the ImageNet image classification competition.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F8D790-800E-E24E-9833-C5AC84907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27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D5DECE-C29F-4346-AFED-8F2AFA4BE9F6}"/>
              </a:ext>
            </a:extLst>
          </p:cNvPr>
          <p:cNvSpPr txBox="1"/>
          <p:nvPr/>
        </p:nvSpPr>
        <p:spPr>
          <a:xfrm>
            <a:off x="1524001" y="6309845"/>
            <a:ext cx="70966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Sources: </a:t>
            </a:r>
            <a:r>
              <a:rPr lang="en-US" sz="1200" dirty="0">
                <a:hlinkClick r:id="rId2"/>
              </a:rPr>
              <a:t>https://qz.com/1034972/the-data-that-changed-the-direction-of-ai-research-and-possibly-the-world/</a:t>
            </a:r>
            <a:r>
              <a:rPr lang="en-US" sz="1200" dirty="0"/>
              <a:t>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C91D946-404B-C242-B54E-7FC7480E85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878" y="2986745"/>
            <a:ext cx="4324123" cy="3058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9F2E579-D24C-D247-9BF8-1A60DFA028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2950" y="2579575"/>
            <a:ext cx="5967132" cy="32186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7519B26-1A60-E942-AA57-EF8018B98218}"/>
              </a:ext>
            </a:extLst>
          </p:cNvPr>
          <p:cNvSpPr txBox="1"/>
          <p:nvPr/>
        </p:nvSpPr>
        <p:spPr>
          <a:xfrm>
            <a:off x="6096000" y="5820603"/>
            <a:ext cx="10002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Fei-Fei Li</a:t>
            </a:r>
          </a:p>
        </p:txBody>
      </p:sp>
    </p:spTree>
    <p:extLst>
      <p:ext uri="{BB962C8B-B14F-4D97-AF65-F5344CB8AC3E}">
        <p14:creationId xmlns:p14="http://schemas.microsoft.com/office/powerpoint/2010/main" val="17051634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A20756-701B-F04F-8C1B-A2163E4548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ImageNet competition had more images/variety than other similar 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82546B-73FA-A744-B65C-CA76713885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For context, PASCAL VOC 2012 had 10 object classes: bicycle, bus, car, cat, horse, motorbike, person, sheep.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CC5BDD-E7FC-F746-9F79-769B0F01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28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EE48A48-87F4-BB44-B132-7DF781E00824}"/>
              </a:ext>
            </a:extLst>
          </p:cNvPr>
          <p:cNvSpPr/>
          <p:nvPr/>
        </p:nvSpPr>
        <p:spPr>
          <a:xfrm>
            <a:off x="2152650" y="6127233"/>
            <a:ext cx="73420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4D5156"/>
                </a:solidFill>
                <a:latin typeface="arial" panose="020B0604020202020204" pitchFamily="34" charset="0"/>
              </a:rPr>
              <a:t>Training set: 2618 images containing 4754 annotated objects</a:t>
            </a:r>
            <a:endParaRPr lang="en-US" dirty="0"/>
          </a:p>
        </p:txBody>
      </p:sp>
      <p:pic>
        <p:nvPicPr>
          <p:cNvPr id="2050" name="Picture 2" descr="More examples of object detection results on the PASCAL VOC 2012 test... |  Download Scientific Diagram">
            <a:extLst>
              <a:ext uri="{FF2B5EF4-FFF2-40B4-BE49-F238E27FC236}">
                <a16:creationId xmlns:a16="http://schemas.microsoft.com/office/drawing/2014/main" id="{AED89060-C301-5E49-BEBA-0D1C100B64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39" t="56078" r="2639" b="-56078"/>
          <a:stretch/>
        </p:blipFill>
        <p:spPr bwMode="auto">
          <a:xfrm>
            <a:off x="3157538" y="2747963"/>
            <a:ext cx="54530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23722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A20756-701B-F04F-8C1B-A2163E4548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ImageNet competition had more images/variety than other similar 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82546B-73FA-A744-B65C-CA76713885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By contrast, ImageNet had 3.2 million images and 1,000 object classes (actually more like 5,000 grouped into 1,000 buckets)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CC5BDD-E7FC-F746-9F79-769B0F01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29</a:t>
            </a:fld>
            <a:endParaRPr lang="en-US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5A7A9E8A-589A-E344-B5B7-640A4067B2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0" y="2494955"/>
            <a:ext cx="5715000" cy="383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2594147-96F4-E143-9450-A3ECC7AD48C3}"/>
              </a:ext>
            </a:extLst>
          </p:cNvPr>
          <p:cNvSpPr txBox="1"/>
          <p:nvPr/>
        </p:nvSpPr>
        <p:spPr>
          <a:xfrm>
            <a:off x="1524001" y="6309845"/>
            <a:ext cx="70966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Sources: </a:t>
            </a:r>
            <a:r>
              <a:rPr lang="en-US" sz="1200" dirty="0">
                <a:hlinkClick r:id="rId3"/>
              </a:rPr>
              <a:t>https://qz.com/1034972/the-data-that-changed-the-direction-of-ai-research-and-possibly-the-world/</a:t>
            </a:r>
            <a:r>
              <a:rPr lang="en-US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699864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693536-EA8C-3B29-95BA-1F59531037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Waymo: let’s say you want to build a self-driving car… what might you need?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B3228BF-8C8D-A2CC-EF89-1A20D1BF75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52650" y="1931078"/>
            <a:ext cx="7886700" cy="4436268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C5FB0C-DAA0-37A7-B48F-FC1C69046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2476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A20756-701B-F04F-8C1B-A2163E4548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ImageNet competition had more images/variety than other similar 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82546B-73FA-A744-B65C-CA76713885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By contrast, ImageNet had 3.2 million images and 1,000 object classes (actually more like 5,000 grouped into 1,000 buckets)</a:t>
            </a:r>
          </a:p>
          <a:p>
            <a:endParaRPr lang="en-US" sz="2000" dirty="0"/>
          </a:p>
          <a:p>
            <a:r>
              <a:rPr lang="en-US" sz="2000" dirty="0"/>
              <a:t>This meant that the teams had an incredible amount of data to work with and performance on the challenge in its first year was </a:t>
            </a:r>
            <a:r>
              <a:rPr lang="en-US" dirty="0"/>
              <a:t>🤷‍♀️ … fine.</a:t>
            </a:r>
          </a:p>
          <a:p>
            <a:endParaRPr lang="en-US" sz="20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CC5BDD-E7FC-F746-9F79-769B0F01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30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2594147-96F4-E143-9450-A3ECC7AD48C3}"/>
              </a:ext>
            </a:extLst>
          </p:cNvPr>
          <p:cNvSpPr txBox="1"/>
          <p:nvPr/>
        </p:nvSpPr>
        <p:spPr>
          <a:xfrm>
            <a:off x="1524001" y="6309845"/>
            <a:ext cx="70966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Sources: </a:t>
            </a:r>
            <a:r>
              <a:rPr lang="en-US" sz="1200" dirty="0">
                <a:hlinkClick r:id="rId2"/>
              </a:rPr>
              <a:t>https://qz.com/1034972/the-data-that-changed-the-direction-of-ai-research-and-possibly-the-world/</a:t>
            </a:r>
            <a:r>
              <a:rPr lang="en-US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452586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D7CC2D3A-2A66-DA47-913F-D03806DEF3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6584"/>
            <a:ext cx="4882108" cy="6303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82546B-73FA-A744-B65C-CA76713885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endParaRPr lang="en-US" sz="20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CC5BDD-E7FC-F746-9F79-769B0F01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31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2594147-96F4-E143-9450-A3ECC7AD48C3}"/>
              </a:ext>
            </a:extLst>
          </p:cNvPr>
          <p:cNvSpPr txBox="1"/>
          <p:nvPr/>
        </p:nvSpPr>
        <p:spPr>
          <a:xfrm>
            <a:off x="1524001" y="6309845"/>
            <a:ext cx="70966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Sources: </a:t>
            </a:r>
            <a:r>
              <a:rPr lang="en-US" sz="1200" dirty="0">
                <a:hlinkClick r:id="rId3"/>
              </a:rPr>
              <a:t>https://qz.com/1034972/the-data-that-changed-the-direction-of-ai-research-and-possibly-the-world/</a:t>
            </a:r>
            <a:r>
              <a:rPr lang="en-US" sz="1200" dirty="0"/>
              <a:t>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086695C-6CFF-D44A-9B0B-FAAD132B2424}"/>
              </a:ext>
            </a:extLst>
          </p:cNvPr>
          <p:cNvSpPr/>
          <p:nvPr/>
        </p:nvSpPr>
        <p:spPr>
          <a:xfrm>
            <a:off x="2424953" y="2407023"/>
            <a:ext cx="4316506" cy="367859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D7246F-BF92-4B47-9C57-3B98F0D4BE3E}"/>
              </a:ext>
            </a:extLst>
          </p:cNvPr>
          <p:cNvSpPr txBox="1"/>
          <p:nvPr/>
        </p:nvSpPr>
        <p:spPr>
          <a:xfrm>
            <a:off x="3339865" y="2865004"/>
            <a:ext cx="505054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This graph shows Top-5 performance of the teams that entered the competition.</a:t>
            </a:r>
          </a:p>
          <a:p>
            <a:endParaRPr lang="en-US" dirty="0"/>
          </a:p>
          <a:p>
            <a:r>
              <a:rPr lang="en-US" dirty="0"/>
              <a:t>Performance was mediocre, although really impressive: teams were using techniques like bag-of-words on sparse features and training classifiers in descriptor space.</a:t>
            </a:r>
          </a:p>
        </p:txBody>
      </p:sp>
    </p:spTree>
    <p:extLst>
      <p:ext uri="{BB962C8B-B14F-4D97-AF65-F5344CB8AC3E}">
        <p14:creationId xmlns:p14="http://schemas.microsoft.com/office/powerpoint/2010/main" val="31972235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D7CC2D3A-2A66-DA47-913F-D03806DEF3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6584"/>
            <a:ext cx="4882108" cy="6303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82546B-73FA-A744-B65C-CA76713885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endParaRPr lang="en-US" sz="20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CC5BDD-E7FC-F746-9F79-769B0F01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32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2594147-96F4-E143-9450-A3ECC7AD48C3}"/>
              </a:ext>
            </a:extLst>
          </p:cNvPr>
          <p:cNvSpPr txBox="1"/>
          <p:nvPr/>
        </p:nvSpPr>
        <p:spPr>
          <a:xfrm>
            <a:off x="1524001" y="6309845"/>
            <a:ext cx="70966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Sources: </a:t>
            </a:r>
            <a:r>
              <a:rPr lang="en-US" sz="1200" dirty="0">
                <a:hlinkClick r:id="rId3"/>
              </a:rPr>
              <a:t>https://qz.com/1034972/the-data-that-changed-the-direction-of-ai-research-and-possibly-the-world/</a:t>
            </a:r>
            <a:r>
              <a:rPr lang="en-US" sz="1200" dirty="0"/>
              <a:t>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086695C-6CFF-D44A-9B0B-FAAD132B2424}"/>
              </a:ext>
            </a:extLst>
          </p:cNvPr>
          <p:cNvSpPr/>
          <p:nvPr/>
        </p:nvSpPr>
        <p:spPr>
          <a:xfrm>
            <a:off x="2424953" y="2407023"/>
            <a:ext cx="4316506" cy="367859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D7246F-BF92-4B47-9C57-3B98F0D4BE3E}"/>
              </a:ext>
            </a:extLst>
          </p:cNvPr>
          <p:cNvSpPr txBox="1"/>
          <p:nvPr/>
        </p:nvSpPr>
        <p:spPr>
          <a:xfrm>
            <a:off x="3339865" y="2865004"/>
            <a:ext cx="505054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This graph shows Top-5 performance of the teams that entered the competition.</a:t>
            </a:r>
          </a:p>
          <a:p>
            <a:endParaRPr lang="en-US" dirty="0"/>
          </a:p>
          <a:p>
            <a:r>
              <a:rPr lang="en-US" dirty="0"/>
              <a:t>Performance was mediocre, although really impressive: teams were using techniques like bag-of-words on sparse features and training classifiers in descriptor space.</a:t>
            </a:r>
          </a:p>
          <a:p>
            <a:endParaRPr lang="en-US" dirty="0"/>
          </a:p>
          <a:p>
            <a:r>
              <a:rPr lang="en-US" b="1" dirty="0"/>
              <a:t>Then 2012 happened…</a:t>
            </a:r>
          </a:p>
        </p:txBody>
      </p:sp>
    </p:spTree>
    <p:extLst>
      <p:ext uri="{BB962C8B-B14F-4D97-AF65-F5344CB8AC3E}">
        <p14:creationId xmlns:p14="http://schemas.microsoft.com/office/powerpoint/2010/main" val="10833508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D7CC2D3A-2A66-DA47-913F-D03806DEF3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584"/>
            <a:ext cx="4882108" cy="6303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82546B-73FA-A744-B65C-CA76713885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endParaRPr lang="en-US" sz="20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CC5BDD-E7FC-F746-9F79-769B0F01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33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2594147-96F4-E143-9450-A3ECC7AD48C3}"/>
              </a:ext>
            </a:extLst>
          </p:cNvPr>
          <p:cNvSpPr txBox="1"/>
          <p:nvPr/>
        </p:nvSpPr>
        <p:spPr>
          <a:xfrm>
            <a:off x="1524001" y="6309845"/>
            <a:ext cx="70966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Sources: </a:t>
            </a:r>
            <a:r>
              <a:rPr lang="en-US" sz="1200" dirty="0">
                <a:hlinkClick r:id="rId3"/>
              </a:rPr>
              <a:t>https://qz.com/1034972/the-data-that-changed-the-direction-of-ai-research-and-possibly-the-world/</a:t>
            </a:r>
            <a:r>
              <a:rPr lang="en-US" sz="1200" dirty="0"/>
              <a:t> 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BA61A213-6F75-D84E-B2B8-A04CE6FFC6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404" r="55890" b="16632"/>
          <a:stretch/>
        </p:blipFill>
        <p:spPr bwMode="auto">
          <a:xfrm>
            <a:off x="5474577" y="1548627"/>
            <a:ext cx="3394641" cy="26791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BC897BF-4C01-664B-B18E-CACA4AAAA478}"/>
              </a:ext>
            </a:extLst>
          </p:cNvPr>
          <p:cNvSpPr txBox="1"/>
          <p:nvPr/>
        </p:nvSpPr>
        <p:spPr>
          <a:xfrm>
            <a:off x="6605636" y="4617703"/>
            <a:ext cx="323418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2012 is when </a:t>
            </a:r>
            <a:r>
              <a:rPr lang="en-US" b="1" dirty="0" err="1"/>
              <a:t>AlexNet</a:t>
            </a:r>
            <a:r>
              <a:rPr lang="en-US" dirty="0"/>
              <a:t> came on to the scene and, using a Convolutional Neural Network, outperformed all other teams by over 10% absolute accuracy.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9EBEACA-7C13-2B47-A8EE-AE1D2BD264DC}"/>
              </a:ext>
            </a:extLst>
          </p:cNvPr>
          <p:cNvSpPr txBox="1"/>
          <p:nvPr/>
        </p:nvSpPr>
        <p:spPr>
          <a:xfrm>
            <a:off x="8927437" y="2240298"/>
            <a:ext cx="16011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Other top performers are very close to each other</a:t>
            </a:r>
          </a:p>
        </p:txBody>
      </p:sp>
    </p:spTree>
    <p:extLst>
      <p:ext uri="{BB962C8B-B14F-4D97-AF65-F5344CB8AC3E}">
        <p14:creationId xmlns:p14="http://schemas.microsoft.com/office/powerpoint/2010/main" val="181144405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0815E93-25B7-A84E-81CB-A7AF45E9AF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Perceptron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AE07376-1B74-384D-8D10-E174C14D74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22F5C3-4496-464E-85A7-762F14CB24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9238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9308B3-0A9F-4E4B-B0D6-612DA52A24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Aside: inspiration from biological neurons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E135519-01A7-3549-83B4-B932D9D75F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7467"/>
          <a:stretch/>
        </p:blipFill>
        <p:spPr>
          <a:xfrm>
            <a:off x="2295837" y="1457739"/>
            <a:ext cx="7600326" cy="4704563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861572-7503-9849-9E0F-FEE50FB86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14593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25FDEC5-B491-AE47-915F-52725142C1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642"/>
          <a:stretch/>
        </p:blipFill>
        <p:spPr>
          <a:xfrm>
            <a:off x="1524000" y="1484243"/>
            <a:ext cx="9144000" cy="53737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7EAF853-9783-4546-910D-B8B2EBA9D6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Here’s a simple “perceptron”</a:t>
            </a:r>
            <a:br>
              <a:rPr lang="en-US" dirty="0"/>
            </a:br>
            <a:r>
              <a:rPr lang="en-US" sz="2700" dirty="0"/>
              <a:t>Many Inputs nonlinearly mapped to a single output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F4AAA6-7ADD-6F4B-BCF0-3D54C113D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80178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89D3BA9-ACE9-CC46-BEF4-F534B19F6B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855"/>
          <a:stretch/>
        </p:blipFill>
        <p:spPr>
          <a:xfrm>
            <a:off x="1524000" y="675861"/>
            <a:ext cx="9144000" cy="61821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7EAF853-9783-4546-910D-B8B2EBA9D6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code: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F4AAA6-7ADD-6F4B-BCF0-3D54C113D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04040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FABBC33-048A-7547-AE50-6F58C5F58C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Neural Networks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F562389-0324-6A42-A227-A3B4BE8090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D740DB-3C6A-954C-B80D-455792359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77283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643360-3225-3B43-AB98-BB50D2670F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if we just… connect a bunch of </a:t>
            </a:r>
            <a:r>
              <a:rPr lang="en-US" dirty="0" err="1"/>
              <a:t>perceptrons</a:t>
            </a:r>
            <a:r>
              <a:rPr lang="en-US" dirty="0"/>
              <a:t> together?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B356CFA-4D78-6644-B7E7-BA30EFB803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64319" y="1825625"/>
            <a:ext cx="4663363" cy="435133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00BD38-8BB8-AD4F-B85E-3F924F7F8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2879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B7F3E2-9139-43ED-B6E4-52D51BE47C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Motivation: the world is noisy and complicated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22AE29-D82B-4C16-E1FD-D1BEF24AF8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Let’s consider a self-driving vehicle:</a:t>
            </a:r>
          </a:p>
          <a:p>
            <a:pPr marL="342900" indent="-342900">
              <a:buFontTx/>
              <a:buChar char="-"/>
            </a:pPr>
            <a:r>
              <a:rPr lang="en-US" dirty="0"/>
              <a:t>How do I plan when there are other cars (or people or bikes) around?</a:t>
            </a:r>
          </a:p>
          <a:p>
            <a:pPr marL="342900" indent="-342900">
              <a:buFontTx/>
              <a:buChar char="-"/>
            </a:pPr>
            <a:r>
              <a:rPr lang="en-US" dirty="0"/>
              <a:t>How can I make good decisions when my sensors are noisy and I may not even be able to detect everyone or everything in my midst.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138D1D-95FD-2D16-1AC0-868816A20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33495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E0CF37A-ADF4-7C4E-8FD1-DCBFEE093D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759"/>
          <a:stretch/>
        </p:blipFill>
        <p:spPr>
          <a:xfrm>
            <a:off x="1524000" y="2040835"/>
            <a:ext cx="9144000" cy="481716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7DEAB2-19D3-194C-A5E1-541D23FD96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many </a:t>
            </a:r>
            <a:r>
              <a:rPr lang="en-US" dirty="0" err="1"/>
              <a:t>perceptrons</a:t>
            </a:r>
            <a:r>
              <a:rPr lang="en-US" dirty="0"/>
              <a:t> are in this neural network?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6B9047-9A56-1647-A6E5-83E91A7F2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89040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C313FD9-B7DF-B845-AC61-01296BD233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338"/>
          <a:stretch/>
        </p:blipFill>
        <p:spPr>
          <a:xfrm>
            <a:off x="1524000" y="2080591"/>
            <a:ext cx="9144000" cy="477740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7DEAB2-19D3-194C-A5E1-541D23FD96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many </a:t>
            </a:r>
            <a:r>
              <a:rPr lang="en-US" dirty="0" err="1"/>
              <a:t>perceptrons</a:t>
            </a:r>
            <a:r>
              <a:rPr lang="en-US" dirty="0"/>
              <a:t> are in this neural network?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6B9047-9A56-1647-A6E5-83E91A7F2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29967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48A0FDA-D5E2-CC4E-8409-2E809C609C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565"/>
          <a:stretch/>
        </p:blipFill>
        <p:spPr>
          <a:xfrm>
            <a:off x="1524000" y="2027583"/>
            <a:ext cx="9144000" cy="483041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7DEAB2-19D3-194C-A5E1-541D23FD96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many </a:t>
            </a:r>
            <a:r>
              <a:rPr lang="en-US" dirty="0" err="1"/>
              <a:t>perceptrons</a:t>
            </a:r>
            <a:r>
              <a:rPr lang="en-US" dirty="0"/>
              <a:t> are in this neural network?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6B9047-9A56-1647-A6E5-83E91A7F2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48659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CB41945-5BF7-364D-9EE4-95CCD563EC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792"/>
          <a:stretch/>
        </p:blipFill>
        <p:spPr>
          <a:xfrm>
            <a:off x="1524000" y="1974574"/>
            <a:ext cx="9144000" cy="48834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7DEAB2-19D3-194C-A5E1-541D23FD96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many </a:t>
            </a:r>
            <a:r>
              <a:rPr lang="en-US" dirty="0" err="1"/>
              <a:t>perceptrons</a:t>
            </a:r>
            <a:r>
              <a:rPr lang="en-US" dirty="0"/>
              <a:t> are in this neural network?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6B9047-9A56-1647-A6E5-83E91A7F2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64377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2BADA28-69B7-1D49-AD5A-BEA9986A79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985"/>
          <a:stretch/>
        </p:blipFill>
        <p:spPr>
          <a:xfrm>
            <a:off x="1524000" y="1987826"/>
            <a:ext cx="9144000" cy="48701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7DEAB2-19D3-194C-A5E1-541D23FD96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many </a:t>
            </a:r>
            <a:r>
              <a:rPr lang="en-US" dirty="0" err="1"/>
              <a:t>perceptrons</a:t>
            </a:r>
            <a:r>
              <a:rPr lang="en-US" dirty="0"/>
              <a:t> are in this neural network?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6B9047-9A56-1647-A6E5-83E91A7F2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115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332DA09-68B3-BF44-A97A-2F3A95E67D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338"/>
          <a:stretch/>
        </p:blipFill>
        <p:spPr>
          <a:xfrm>
            <a:off x="1524000" y="2080591"/>
            <a:ext cx="9144000" cy="477740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7DEAB2-19D3-194C-A5E1-541D23FD96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many </a:t>
            </a:r>
            <a:r>
              <a:rPr lang="en-US" dirty="0" err="1"/>
              <a:t>perceptrons</a:t>
            </a:r>
            <a:r>
              <a:rPr lang="en-US" dirty="0"/>
              <a:t> are in this neural network?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6B9047-9A56-1647-A6E5-83E91A7F2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29144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310A78B-1CA9-4044-A84D-CE3F6FC159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652"/>
          <a:stretch/>
        </p:blipFill>
        <p:spPr>
          <a:xfrm>
            <a:off x="1524000" y="1690689"/>
            <a:ext cx="9144000" cy="51673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7DEAB2-19D3-194C-A5E1-541D23FD96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terminology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6B9047-9A56-1647-A6E5-83E91A7F2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68437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D6547E7-CC17-EB4F-B8B7-7521BB79B4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971"/>
          <a:stretch/>
        </p:blipFill>
        <p:spPr>
          <a:xfrm>
            <a:off x="1524000" y="1232452"/>
            <a:ext cx="9144000" cy="562554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7DEAB2-19D3-194C-A5E1-541D23FD96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terminology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6B9047-9A56-1647-A6E5-83E91A7F2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42846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7BED7A3-F872-FB4E-8180-4F16F062CD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097"/>
          <a:stretch/>
        </p:blipFill>
        <p:spPr>
          <a:xfrm>
            <a:off x="1524000" y="1378226"/>
            <a:ext cx="9144000" cy="54797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7DEAB2-19D3-194C-A5E1-541D23FD96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terminology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6B9047-9A56-1647-A6E5-83E91A7F2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27502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EC0F632-7A1E-4B40-BEA5-E4FE56381D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6B9047-9A56-1647-A6E5-83E91A7F2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49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0AB23E0-924E-E74C-868A-FF89F3F7236B}"/>
              </a:ext>
            </a:extLst>
          </p:cNvPr>
          <p:cNvSpPr/>
          <p:nvPr/>
        </p:nvSpPr>
        <p:spPr>
          <a:xfrm>
            <a:off x="3485323" y="463826"/>
            <a:ext cx="3180521" cy="108667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8B86642-BE98-7F45-B2FC-6A1B1E1E7D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637" t="6087" r="44711" b="77569"/>
          <a:stretch/>
        </p:blipFill>
        <p:spPr>
          <a:xfrm>
            <a:off x="5247861" y="1"/>
            <a:ext cx="3260034" cy="112084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7DEAB2-19D3-194C-A5E1-541D23FD96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terminology</a:t>
            </a:r>
          </a:p>
        </p:txBody>
      </p:sp>
    </p:spTree>
    <p:extLst>
      <p:ext uri="{BB962C8B-B14F-4D97-AF65-F5344CB8AC3E}">
        <p14:creationId xmlns:p14="http://schemas.microsoft.com/office/powerpoint/2010/main" val="40100556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1F77D077-15E7-204C-A8FD-32F56B40A4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142" t="17275" r="18102" b="5778"/>
          <a:stretch/>
        </p:blipFill>
        <p:spPr>
          <a:xfrm>
            <a:off x="4512468" y="1431682"/>
            <a:ext cx="3164682" cy="219324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C920630-ADB9-5245-AA2F-357E73449B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Motivation: we may not know the state of the world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36828F-64E3-8C43-9E33-4B6387552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39334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10D4F0F-8CF9-0341-92F2-7C604D3D91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7DEAB2-19D3-194C-A5E1-541D23FD96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terminology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6B9047-9A56-1647-A6E5-83E91A7F2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24617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2B244F-6046-BE39-DC99-1F72D20815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Multi-Layer Perceptron is just a bunch of matrix multiplications + nonlinearity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7ABB2A-305A-0E27-3876-47403AD5C9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MLP (multi-layer perceptron) is now more commonly known as a fully-connected neural network.</a:t>
            </a:r>
          </a:p>
          <a:p>
            <a:endParaRPr lang="en-US" dirty="0"/>
          </a:p>
          <a:p>
            <a:r>
              <a:rPr lang="en-US" dirty="0"/>
              <a:t>Each layer consists of:</a:t>
            </a:r>
          </a:p>
          <a:p>
            <a:pPr marL="457200" indent="-457200">
              <a:buAutoNum type="arabicPeriod"/>
            </a:pPr>
            <a:r>
              <a:rPr lang="en-US" dirty="0"/>
              <a:t>a matrix multiplication (by a weight matrix W) to change the dimensionality of the data (input size =&gt; output size) and</a:t>
            </a:r>
          </a:p>
          <a:p>
            <a:pPr marL="457200" indent="-457200">
              <a:buAutoNum type="arabicPeriod"/>
            </a:pPr>
            <a:r>
              <a:rPr lang="en-US" dirty="0"/>
              <a:t>An element-wise nonlinear function.</a:t>
            </a:r>
          </a:p>
          <a:p>
            <a:pPr marL="457200" indent="-457200">
              <a:buAutoNum type="arabicPeriod"/>
            </a:pPr>
            <a:endParaRPr lang="en-US" dirty="0"/>
          </a:p>
          <a:p>
            <a:r>
              <a:rPr lang="en-US" dirty="0"/>
              <a:t>That’s the core idea!</a:t>
            </a:r>
          </a:p>
          <a:p>
            <a:r>
              <a:rPr lang="en-US" dirty="0"/>
              <a:t>Where does the weight matrix come from?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0BEF55-5E86-D77A-68EE-C43B70CAE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39300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F62214-8691-FA43-9B40-32BDF6A1AB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9992"/>
          <a:stretch/>
        </p:blipFill>
        <p:spPr>
          <a:xfrm>
            <a:off x="2681633" y="1765389"/>
            <a:ext cx="7138228" cy="2303029"/>
          </a:xfrm>
          <a:prstGeom prst="rect">
            <a:avLst/>
          </a:prstGeom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D4DE522F-A8DD-C24E-B1F0-63F69C7336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Let’s </a:t>
            </a:r>
            <a:r>
              <a:rPr lang="en-US"/>
              <a:t>start easy!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F4AAA6-7ADD-6F4B-BCF0-3D54C113D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64430"/>
            <a:ext cx="2057400" cy="293571"/>
          </a:xfrm>
        </p:spPr>
        <p:txBody>
          <a:bodyPr/>
          <a:lstStyle/>
          <a:p>
            <a:fld id="{E538DE21-AC3D-574E-A9BC-92B90566158F}" type="slidenum">
              <a:rPr lang="en-US" smtClean="0"/>
              <a:pPr/>
              <a:t>52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E3BC501-17C7-0275-AA2C-ACE413FD8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 how do we train these neural networks?</a:t>
            </a:r>
          </a:p>
        </p:txBody>
      </p:sp>
    </p:spTree>
    <p:extLst>
      <p:ext uri="{BB962C8B-B14F-4D97-AF65-F5344CB8AC3E}">
        <p14:creationId xmlns:p14="http://schemas.microsoft.com/office/powerpoint/2010/main" val="264276686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F62214-8691-FA43-9B40-32BDF6A1AB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1633" y="1765388"/>
            <a:ext cx="7138228" cy="4605308"/>
          </a:xfrm>
          <a:prstGeom prst="rect">
            <a:avLst/>
          </a:prstGeom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D4DE522F-A8DD-C24E-B1F0-63F69C7336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Let’s </a:t>
            </a:r>
            <a:r>
              <a:rPr lang="en-US"/>
              <a:t>start easy!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F4AAA6-7ADD-6F4B-BCF0-3D54C113D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64430"/>
            <a:ext cx="2057400" cy="293571"/>
          </a:xfrm>
        </p:spPr>
        <p:txBody>
          <a:bodyPr/>
          <a:lstStyle/>
          <a:p>
            <a:fld id="{E538DE21-AC3D-574E-A9BC-92B90566158F}" type="slidenum">
              <a:rPr lang="en-US" smtClean="0"/>
              <a:pPr/>
              <a:t>53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56CBD56-FC22-FB48-B232-5C077A485B26}"/>
              </a:ext>
            </a:extLst>
          </p:cNvPr>
          <p:cNvSpPr txBox="1"/>
          <p:nvPr/>
        </p:nvSpPr>
        <p:spPr>
          <a:xfrm>
            <a:off x="3569891" y="5904498"/>
            <a:ext cx="5001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Linear Regression! We’ve seen this scenario before.</a:t>
            </a:r>
          </a:p>
        </p:txBody>
      </p:sp>
      <p:sp>
        <p:nvSpPr>
          <p:cNvPr id="8" name="Title 5">
            <a:extLst>
              <a:ext uri="{FF2B5EF4-FFF2-40B4-BE49-F238E27FC236}">
                <a16:creationId xmlns:a16="http://schemas.microsoft.com/office/drawing/2014/main" id="{F21814D1-3A49-34E7-F771-AECCA2790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 how do we train these neural networks?</a:t>
            </a:r>
          </a:p>
        </p:txBody>
      </p:sp>
    </p:spTree>
    <p:extLst>
      <p:ext uri="{BB962C8B-B14F-4D97-AF65-F5344CB8AC3E}">
        <p14:creationId xmlns:p14="http://schemas.microsoft.com/office/powerpoint/2010/main" val="76513495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6EE194-0BB8-D144-8BE7-B3EB899CE0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(training) a perceptron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7D9B11D-F02F-8148-8503-E92FD43070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07656" y="1825625"/>
            <a:ext cx="6976689" cy="435133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602702-9F57-3B49-91CA-77069E291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98111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6EE194-0BB8-D144-8BE7-B3EB899CE0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(training) a perceptron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602702-9F57-3B49-91CA-77069E291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55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9428067-B9D6-804C-9AE8-D8CA520CCE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5EF9E17-36DD-B44F-A5AF-2929F4721A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4314" y="1576146"/>
            <a:ext cx="5063373" cy="485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22390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22E2B0-564A-734E-9823-0BB00F1C5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 is common to use an </a:t>
            </a:r>
            <a:r>
              <a:rPr lang="en-US" i="1" dirty="0"/>
              <a:t>incremental learning strategy</a:t>
            </a:r>
            <a:r>
              <a:rPr lang="en-US" dirty="0"/>
              <a:t> (often </a:t>
            </a:r>
            <a:r>
              <a:rPr lang="en-US" i="1" dirty="0"/>
              <a:t>Gradient Descent</a:t>
            </a:r>
            <a:r>
              <a:rPr lang="en-US" dirty="0"/>
              <a:t>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5516AA-439D-D44A-BF74-E23BB523CC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6740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2E1DD71-DFE1-434F-863A-D74B41F6C2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188"/>
          <a:stretch/>
        </p:blipFill>
        <p:spPr>
          <a:xfrm>
            <a:off x="1524000" y="1590261"/>
            <a:ext cx="9144000" cy="52677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22E2B0-564A-734E-9823-0BB00F1C5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 is common to use an </a:t>
            </a:r>
            <a:r>
              <a:rPr lang="en-US" i="1" dirty="0"/>
              <a:t>incremental learning strategy</a:t>
            </a:r>
            <a:r>
              <a:rPr lang="en-US" dirty="0"/>
              <a:t> (often </a:t>
            </a:r>
            <a:r>
              <a:rPr lang="en-US" i="1" dirty="0"/>
              <a:t>Gradient Descent</a:t>
            </a:r>
            <a:r>
              <a:rPr lang="en-US" dirty="0"/>
              <a:t>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5516AA-439D-D44A-BF74-E23BB523CC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08975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0EA715B-40F6-DC42-BE91-0728EF0419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802"/>
          <a:stretch/>
        </p:blipFill>
        <p:spPr>
          <a:xfrm>
            <a:off x="1524000" y="1563757"/>
            <a:ext cx="9144000" cy="529424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22E2B0-564A-734E-9823-0BB00F1C5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 is common to use an </a:t>
            </a:r>
            <a:r>
              <a:rPr lang="en-US" i="1" dirty="0"/>
              <a:t>incremental learning strategy</a:t>
            </a:r>
            <a:r>
              <a:rPr lang="en-US" dirty="0"/>
              <a:t> (often </a:t>
            </a:r>
            <a:r>
              <a:rPr lang="en-US" i="1" dirty="0"/>
              <a:t>Gradient Descent</a:t>
            </a:r>
            <a:r>
              <a:rPr lang="en-US" dirty="0"/>
              <a:t>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5516AA-439D-D44A-BF74-E23BB523CC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72482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BC4F29E-DB66-C44A-B7A5-E02A1A669E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188"/>
          <a:stretch/>
        </p:blipFill>
        <p:spPr>
          <a:xfrm>
            <a:off x="1524000" y="1590261"/>
            <a:ext cx="9144000" cy="52677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22E2B0-564A-734E-9823-0BB00F1C5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 is common to use an </a:t>
            </a:r>
            <a:r>
              <a:rPr lang="en-US" i="1" dirty="0"/>
              <a:t>incremental learning strategy</a:t>
            </a:r>
            <a:r>
              <a:rPr lang="en-US" dirty="0"/>
              <a:t> (often </a:t>
            </a:r>
            <a:r>
              <a:rPr lang="en-US" i="1" dirty="0"/>
              <a:t>Gradient Descent</a:t>
            </a:r>
            <a:r>
              <a:rPr lang="en-US" dirty="0"/>
              <a:t>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5516AA-439D-D44A-BF74-E23BB523CC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1599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1F77D077-15E7-204C-A8FD-32F56B40A4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142" t="17275" r="18102" b="5778"/>
          <a:stretch/>
        </p:blipFill>
        <p:spPr>
          <a:xfrm>
            <a:off x="4512468" y="1431682"/>
            <a:ext cx="3164682" cy="219324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C920630-ADB9-5245-AA2F-357E73449B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Motivation: we may not know the state of the world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93DD44A-D71E-ED4D-9150-82935A5D3560}"/>
              </a:ext>
            </a:extLst>
          </p:cNvPr>
          <p:cNvGrpSpPr/>
          <p:nvPr/>
        </p:nvGrpSpPr>
        <p:grpSpPr>
          <a:xfrm>
            <a:off x="2645568" y="3420585"/>
            <a:ext cx="6898482" cy="2126762"/>
            <a:chOff x="188118" y="3594662"/>
            <a:chExt cx="8803482" cy="2714063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A6D160A-1CBF-AD4E-A188-968DA05B8C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8118" y="3597807"/>
              <a:ext cx="4314825" cy="2710918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5F503D2-BB34-B84A-9D37-4251EAE0367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676775" y="3594662"/>
              <a:ext cx="4314825" cy="2714063"/>
            </a:xfrm>
            <a:prstGeom prst="rect">
              <a:avLst/>
            </a:prstGeom>
          </p:spPr>
        </p:pic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4FDEE5-FBBC-3448-BD62-35C470260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90127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85C8BAC-BC0D-6F4B-88FB-23E18B82CB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652"/>
          <a:stretch/>
        </p:blipFill>
        <p:spPr>
          <a:xfrm>
            <a:off x="1524000" y="1690689"/>
            <a:ext cx="9144000" cy="51673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22E2B0-564A-734E-9823-0BB00F1C5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 is common to use an </a:t>
            </a:r>
            <a:r>
              <a:rPr lang="en-US" i="1" dirty="0"/>
              <a:t>incremental learning strategy</a:t>
            </a:r>
            <a:r>
              <a:rPr lang="en-US" dirty="0"/>
              <a:t> (often </a:t>
            </a:r>
            <a:r>
              <a:rPr lang="en-US" i="1" dirty="0"/>
              <a:t>Gradient Descent</a:t>
            </a:r>
            <a:r>
              <a:rPr lang="en-US" dirty="0"/>
              <a:t>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5516AA-439D-D44A-BF74-E23BB523CC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63959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9AA7E51-B961-744D-B34F-41DB6D6031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Before diving deeper, we need to understand how we define “closeness”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5516AA-439D-D44A-BF74-E23BB523CC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64430"/>
            <a:ext cx="2057400" cy="293571"/>
          </a:xfrm>
        </p:spPr>
        <p:txBody>
          <a:bodyPr/>
          <a:lstStyle/>
          <a:p>
            <a:fld id="{E538DE21-AC3D-574E-A9BC-92B90566158F}" type="slidenum">
              <a:rPr lang="en-US" smtClean="0"/>
              <a:pPr/>
              <a:t>61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D9971DF-BBE8-8C46-A2A2-CA3E9EAE01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1496" y="2541917"/>
            <a:ext cx="6149008" cy="28266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0370FF8-5231-D522-C85B-12FAAE5B1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It is common to use an </a:t>
            </a:r>
            <a:r>
              <a:rPr lang="en-US" i="1" dirty="0"/>
              <a:t>incremental learning strategy</a:t>
            </a:r>
            <a:r>
              <a:rPr lang="en-US" dirty="0"/>
              <a:t> (often </a:t>
            </a:r>
            <a:r>
              <a:rPr lang="en-US" i="1" dirty="0"/>
              <a:t>Gradient Descent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78239669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E86885-83C1-8A41-B371-2D51574E4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Squared Loss: very common loss function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19D3A18-68B4-6D4A-9CF6-33462CA631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67789" y="1825625"/>
            <a:ext cx="7256422" cy="435133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6590E2-85F2-8F4D-A420-B508EDCBE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39974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4ABA66-3787-0047-8435-292C33182F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There are plenty of loss functions: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7DABE85-03C2-144C-BC96-C800F96FE5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67270" y="1509714"/>
            <a:ext cx="6257460" cy="498316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06EB6A-1EDB-904C-A40A-99BC97226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8742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F62214-8691-FA43-9B40-32BDF6A1AB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1633" y="1765388"/>
            <a:ext cx="7138228" cy="4605308"/>
          </a:xfrm>
          <a:prstGeom prst="rect">
            <a:avLst/>
          </a:prstGeom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D4DE522F-A8DD-C24E-B1F0-63F69C7336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F4AAA6-7ADD-6F4B-BCF0-3D54C113D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64430"/>
            <a:ext cx="2057400" cy="293571"/>
          </a:xfrm>
        </p:spPr>
        <p:txBody>
          <a:bodyPr/>
          <a:lstStyle/>
          <a:p>
            <a:fld id="{E538DE21-AC3D-574E-A9BC-92B90566158F}" type="slidenum">
              <a:rPr lang="en-US" smtClean="0"/>
              <a:pPr/>
              <a:t>64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56CBD56-FC22-FB48-B232-5C077A485B26}"/>
              </a:ext>
            </a:extLst>
          </p:cNvPr>
          <p:cNvSpPr txBox="1"/>
          <p:nvPr/>
        </p:nvSpPr>
        <p:spPr>
          <a:xfrm>
            <a:off x="3569891" y="5904498"/>
            <a:ext cx="5001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Linear Regression! We’ve seen this scenario before.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FA28B71-444F-C62A-6D2C-5EF1E5648E37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Back to our “world’s simplest perceptron” (which has only one parameter)</a:t>
            </a:r>
          </a:p>
        </p:txBody>
      </p:sp>
    </p:spTree>
    <p:extLst>
      <p:ext uri="{BB962C8B-B14F-4D97-AF65-F5344CB8AC3E}">
        <p14:creationId xmlns:p14="http://schemas.microsoft.com/office/powerpoint/2010/main" val="355570479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3BE497E-9BA0-0041-AF34-3E937C2BB8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652"/>
          <a:stretch/>
        </p:blipFill>
        <p:spPr>
          <a:xfrm>
            <a:off x="1524000" y="1690689"/>
            <a:ext cx="9144000" cy="5167311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F4AAA6-7ADD-6F4B-BCF0-3D54C113D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64430"/>
            <a:ext cx="2057400" cy="293571"/>
          </a:xfrm>
        </p:spPr>
        <p:txBody>
          <a:bodyPr/>
          <a:lstStyle/>
          <a:p>
            <a:fld id="{E538DE21-AC3D-574E-A9BC-92B90566158F}" type="slidenum">
              <a:rPr lang="en-US" smtClean="0"/>
              <a:pPr/>
              <a:t>65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83EA50-79C4-3E4F-B1A1-704DE93EE7AE}"/>
              </a:ext>
            </a:extLst>
          </p:cNvPr>
          <p:cNvSpPr/>
          <p:nvPr/>
        </p:nvSpPr>
        <p:spPr>
          <a:xfrm>
            <a:off x="6533322" y="4015410"/>
            <a:ext cx="3506028" cy="54333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449A1E3-9DE3-5F30-86E8-BA457D6DBF2C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Back to our “world’s simplest perceptron” (which has only one parameter)</a:t>
            </a:r>
          </a:p>
        </p:txBody>
      </p:sp>
    </p:spTree>
    <p:extLst>
      <p:ext uri="{BB962C8B-B14F-4D97-AF65-F5344CB8AC3E}">
        <p14:creationId xmlns:p14="http://schemas.microsoft.com/office/powerpoint/2010/main" val="135438026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3BE497E-9BA0-0041-AF34-3E937C2BB8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652"/>
          <a:stretch/>
        </p:blipFill>
        <p:spPr>
          <a:xfrm>
            <a:off x="1524000" y="1690689"/>
            <a:ext cx="9144000" cy="5167311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F4AAA6-7ADD-6F4B-BCF0-3D54C113D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64430"/>
            <a:ext cx="2057400" cy="293571"/>
          </a:xfrm>
        </p:spPr>
        <p:txBody>
          <a:bodyPr/>
          <a:lstStyle/>
          <a:p>
            <a:fld id="{E538DE21-AC3D-574E-A9BC-92B90566158F}" type="slidenum">
              <a:rPr lang="en-US" smtClean="0"/>
              <a:pPr/>
              <a:t>66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93A44E0-1B9C-CE21-9952-A23AEDB9834E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Back to our “world’s simplest perceptron” (which has only one parameter)</a:t>
            </a:r>
          </a:p>
        </p:txBody>
      </p:sp>
    </p:spTree>
    <p:extLst>
      <p:ext uri="{BB962C8B-B14F-4D97-AF65-F5344CB8AC3E}">
        <p14:creationId xmlns:p14="http://schemas.microsoft.com/office/powerpoint/2010/main" val="283183341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7A4720A-23EE-9646-9659-981CAB78D8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802"/>
          <a:stretch/>
        </p:blipFill>
        <p:spPr>
          <a:xfrm>
            <a:off x="1524000" y="1563757"/>
            <a:ext cx="9144000" cy="5294243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F4AAA6-7ADD-6F4B-BCF0-3D54C113D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64430"/>
            <a:ext cx="2057400" cy="293571"/>
          </a:xfrm>
        </p:spPr>
        <p:txBody>
          <a:bodyPr/>
          <a:lstStyle/>
          <a:p>
            <a:fld id="{E538DE21-AC3D-574E-A9BC-92B90566158F}" type="slidenum">
              <a:rPr lang="en-US" smtClean="0"/>
              <a:pPr/>
              <a:t>67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FA1CDEC-73B7-4610-4754-C2B1AA21662C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Back to our “world’s simplest perceptron” (which has only one parameter)</a:t>
            </a:r>
          </a:p>
        </p:txBody>
      </p:sp>
    </p:spTree>
    <p:extLst>
      <p:ext uri="{BB962C8B-B14F-4D97-AF65-F5344CB8AC3E}">
        <p14:creationId xmlns:p14="http://schemas.microsoft.com/office/powerpoint/2010/main" val="206915074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979E78D-6393-C24C-B6B1-795C990CDE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Gradient Descent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FA65554-3D6E-2549-82A7-0A88F7CE8A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Training your model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C54C9E-84B5-FA4E-ADAB-51D98EA8B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39501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1B56F4-4D16-214F-8600-D60E6331BE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Partial derivatives tell us how much a change in one variable impacts another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E7D5B08-1324-784D-877A-DB8D47D315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44555" y="1825625"/>
            <a:ext cx="7702890" cy="435133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1876D4-9806-0B44-92F7-F36CD54C5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7918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494C63-713C-1D0E-5C62-FBAF373C88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Motivation: we can use prior experience and data to inform what to do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499CD9-10DB-0BED-70C2-97F386659B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Learning has become a key capability for robots</a:t>
            </a:r>
          </a:p>
          <a:p>
            <a:endParaRPr lang="en-US" dirty="0"/>
          </a:p>
          <a:p>
            <a:r>
              <a:rPr lang="en-US" dirty="0"/>
              <a:t>Today, we’ll discuss how machine learning—fueled by advancements in representation, data volume, and access to computation—has allowed for significant progress in robotics.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8CCCB0-1B14-D089-0496-C83C6C6B4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49503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85D81-96E1-DE44-9930-95A29C1588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Slope of a function: the partial derivatives describe the slope around a point of interest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9D02C8A-1FF8-874B-A8A1-73CBEABFAD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88250" y="1825625"/>
            <a:ext cx="6215501" cy="435133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808F28-96F6-8C45-B751-DAE8E8B3E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31755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71661E-B441-BB44-A8FA-D6F338C66B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Knobs on a machine: tuning the knobs changing how the input becomes the output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9D731A9-4211-DA41-B672-72C659BC1F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69350" y="1825625"/>
            <a:ext cx="7653300" cy="435133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ACA9E9-3358-2147-922F-D519D410A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58346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B5F45-B2CA-B94B-B3E3-1480AFFF8B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Gradient Descent involves using the partial derivatives to tune the knobs: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53F43C-6AFA-5444-876D-23E5DCB76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72</a:t>
            </a:fld>
            <a:endParaRPr lang="en-US"/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9FB26295-2294-7545-B96C-9958424037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278492832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B5F45-B2CA-B94B-B3E3-1480AFFF8B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Gradient Descent involves using the partial derivatives to tune the knobs: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53F43C-6AFA-5444-876D-23E5DCB76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73</a:t>
            </a:fld>
            <a:endParaRPr lang="en-US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2173E391-7694-7E4E-9A5F-207A8D1553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304455912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227B7-527C-044C-AAB5-969FDAA3B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 what does gradient descent look like on our simple example?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9399B90-CC63-D94D-A57A-37CE470C05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73501" y="1825625"/>
            <a:ext cx="7444998" cy="435133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C42879-1B97-E845-8C1F-82EF839F0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93503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24F7008C-8732-A24E-945A-B7EE2D1B19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58887" y="1264719"/>
            <a:ext cx="7474226" cy="560567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79227B7-527C-044C-AAB5-969FDAA3B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 what does gradient descent look like on our simple example?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C42879-1B97-E845-8C1F-82EF839F0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72748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227B7-527C-044C-AAB5-969FDAA3B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 what does gradient descent look like on our simple example?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C42879-1B97-E845-8C1F-82EF839F0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76</a:t>
            </a:fld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CC14AD9-7D50-E645-9F7D-2E36E6AD42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59559" y="1825625"/>
            <a:ext cx="7072883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09815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0EC6D-FB4F-574E-8858-2E1789318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 far we’ve only had one layer.</a:t>
            </a:r>
            <a:br>
              <a:rPr lang="en-US" dirty="0"/>
            </a:br>
            <a:r>
              <a:rPr lang="en-US" dirty="0"/>
              <a:t>Let’s add more!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580B3D4-9067-D54B-9995-ADABB622FF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21200" y="1825625"/>
            <a:ext cx="7549601" cy="435133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5955BD-BD1E-6B44-96CB-96DBAAA47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15538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8955AC9-83C8-4E4C-821C-2421752C1A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D60CE1D-1B47-EF4A-A6B0-FA16F5066F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A58550-8148-E24D-B6CE-3D2CB1FCB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85963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2ACCD00-565E-CF4C-9ECB-50DB52D4EB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D60CE1D-1B47-EF4A-A6B0-FA16F5066F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A58550-8148-E24D-B6CE-3D2CB1FCB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8087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F777D-149C-CB77-21E5-3A9C71A6AF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 for today and next week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1B782E-4A75-A880-4208-0D162ABF90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Deep Learning “Crash Course”</a:t>
            </a:r>
          </a:p>
          <a:p>
            <a:endParaRPr lang="en-US" dirty="0"/>
          </a:p>
          <a:p>
            <a:r>
              <a:rPr lang="en-US" dirty="0"/>
              <a:t>Learning for Robot Perception</a:t>
            </a:r>
          </a:p>
          <a:p>
            <a:endParaRPr lang="en-US" dirty="0"/>
          </a:p>
          <a:p>
            <a:r>
              <a:rPr lang="en-US" dirty="0"/>
              <a:t>Learning for Robot Action</a:t>
            </a:r>
          </a:p>
          <a:p>
            <a:pPr marL="342900" indent="-342900">
              <a:buFontTx/>
              <a:buChar char="-"/>
            </a:pPr>
            <a:endParaRPr lang="en-US" dirty="0"/>
          </a:p>
          <a:p>
            <a:r>
              <a:rPr lang="en-US" dirty="0"/>
              <a:t>Learning </a:t>
            </a:r>
            <a:r>
              <a:rPr lang="en-US"/>
              <a:t>for Robot </a:t>
            </a:r>
            <a:r>
              <a:rPr lang="en-US" dirty="0"/>
              <a:t>…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986502-1B4F-64C5-39BA-2FC8C90C2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76962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5FF6B87-08E4-B143-9B46-81F2DBB16F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D60CE1D-1B47-EF4A-A6B0-FA16F5066F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A58550-8148-E24D-B6CE-3D2CB1FCB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25817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D8B18EE-DBEC-0A46-ADAA-E306703C66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D60CE1D-1B47-EF4A-A6B0-FA16F5066F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A58550-8148-E24D-B6CE-3D2CB1FCB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34719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EB951CE-F509-5349-B4B8-8965069850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D60CE1D-1B47-EF4A-A6B0-FA16F5066F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A58550-8148-E24D-B6CE-3D2CB1FCB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02936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FB4146D-4CF3-F44E-8ACA-16A14A8C2F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D60CE1D-1B47-EF4A-A6B0-FA16F5066F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A58550-8148-E24D-B6CE-3D2CB1FCB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56223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B1C74E6-B187-034F-AA4A-7A695BEED2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D60CE1D-1B47-EF4A-A6B0-FA16F5066F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A58550-8148-E24D-B6CE-3D2CB1FCB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24977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2357A89-BCB5-E945-BF8B-41DC69271B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D60CE1D-1B47-EF4A-A6B0-FA16F5066F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A58550-8148-E24D-B6CE-3D2CB1FCB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29924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A29F1B8-1A77-2045-88B5-007B41672C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D60CE1D-1B47-EF4A-A6B0-FA16F5066F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A58550-8148-E24D-B6CE-3D2CB1FCB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21947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1DB0E37-AEFA-D24F-AC9C-6479184909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213"/>
          <a:stretch/>
        </p:blipFill>
        <p:spPr>
          <a:xfrm>
            <a:off x="1524000" y="1934817"/>
            <a:ext cx="9144000" cy="49231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D60CE1D-1B47-EF4A-A6B0-FA16F5066F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can write down the entire network as a single equation.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A58550-8148-E24D-B6CE-3D2CB1FCB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51943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F872633-EA41-9C4A-92DC-38914E9EB1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406"/>
          <a:stretch/>
        </p:blipFill>
        <p:spPr>
          <a:xfrm>
            <a:off x="1524000" y="1948070"/>
            <a:ext cx="9144000" cy="490993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D60CE1D-1B47-EF4A-A6B0-FA16F5066F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can write down the entire network as a </a:t>
            </a:r>
            <a:r>
              <a:rPr lang="en-US"/>
              <a:t>single equation.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A58550-8148-E24D-B6CE-3D2CB1FCB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437386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9D6D860-52DA-A344-BF27-C8B6B4B2DB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599"/>
          <a:stretch/>
        </p:blipFill>
        <p:spPr>
          <a:xfrm>
            <a:off x="1524000" y="1961322"/>
            <a:ext cx="9144000" cy="489667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D60CE1D-1B47-EF4A-A6B0-FA16F5066F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can write down the entire network as a </a:t>
            </a:r>
            <a:r>
              <a:rPr lang="en-US"/>
              <a:t>single equation.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A58550-8148-E24D-B6CE-3D2CB1FCB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4116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B87E3B-5AFB-6144-8990-6CAA2217AE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Curve Fitting Crash Course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6B7AC1-8382-2D44-95FB-DFC6B209E7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Perhaps a review for many of you.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A19CEB-2D85-D947-B1F3-E8969F0D1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78319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6D73967-ACE7-AF4E-B8C1-D1C54B090F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652"/>
          <a:stretch/>
        </p:blipFill>
        <p:spPr>
          <a:xfrm>
            <a:off x="1524000" y="1690689"/>
            <a:ext cx="9144000" cy="51673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D60CE1D-1B47-EF4A-A6B0-FA16F5066F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what we just learned, training an MLP isn’t terribly (theoretically) complicated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A58550-8148-E24D-B6CE-3D2CB1FCB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32179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625A10C-5ADD-C84E-894B-F202DA0944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749"/>
          <a:stretch/>
        </p:blipFill>
        <p:spPr>
          <a:xfrm>
            <a:off x="1524000" y="1690689"/>
            <a:ext cx="9144000" cy="51607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D60CE1D-1B47-EF4A-A6B0-FA16F5066F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(Stochastic) Gradient Descent Procedure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A58550-8148-E24D-B6CE-3D2CB1FCB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34667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C70B85-398C-2F8D-538B-0ED82B5E8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Ideas: Deep Learning is about “hyperparametric function approximation”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C8E581-7C8C-8EED-0199-8B3E70D2D7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We assume we have some model: y = f(x)</a:t>
            </a:r>
          </a:p>
          <a:p>
            <a:endParaRPr lang="en-US" dirty="0"/>
          </a:p>
          <a:p>
            <a:r>
              <a:rPr lang="en-US" dirty="0"/>
              <a:t>We have lots of examples of {y, x} and there are a TON of free parameters that define the function “f”</a:t>
            </a:r>
          </a:p>
          <a:p>
            <a:endParaRPr lang="en-US" dirty="0"/>
          </a:p>
          <a:p>
            <a:r>
              <a:rPr lang="en-US" dirty="0"/>
              <a:t>Given enough data and enough computation, we can approximate the function that represents that relationship </a:t>
            </a:r>
            <a:r>
              <a:rPr lang="en-US" u="sng" dirty="0"/>
              <a:t>knowing very little about that function in advance</a:t>
            </a:r>
            <a:endParaRPr lang="en-US" i="1" u="sng" dirty="0"/>
          </a:p>
          <a:p>
            <a:endParaRPr lang="en-US" i="1" u="sng" dirty="0"/>
          </a:p>
          <a:p>
            <a:r>
              <a:rPr lang="en-US" dirty="0"/>
              <a:t>That let’s us do a lot: think of object detection: we cannot write down the function that turns an image to a prediction about what object is in it, so we learn it instead.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3AE585-9B95-F516-4C22-20F83969B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20877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CB734C-365C-B786-4A0E-6D8095E89A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When you see a learning problem, ask yourself…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016174-748B-226F-01E6-2B916A4552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is the data? Where does it come from?</a:t>
            </a:r>
          </a:p>
          <a:p>
            <a:endParaRPr lang="en-US" dirty="0"/>
          </a:p>
          <a:p>
            <a:r>
              <a:rPr lang="en-US" dirty="0"/>
              <a:t>What is the loss function? How do we define error? (and is that the way we think we should actually measure error?)</a:t>
            </a:r>
          </a:p>
          <a:p>
            <a:endParaRPr lang="en-US" dirty="0"/>
          </a:p>
          <a:p>
            <a:r>
              <a:rPr lang="en-US" dirty="0"/>
              <a:t>What is the structure of the neural network? [Note: we’ll talk about this more later.]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8963BA-7AED-E4EC-1811-E0FD530EF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9227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1740</TotalTime>
  <Words>2049</Words>
  <Application>Microsoft Macintosh PowerPoint</Application>
  <PresentationFormat>Widescreen</PresentationFormat>
  <Paragraphs>292</Paragraphs>
  <Slides>93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93</vt:i4>
      </vt:variant>
    </vt:vector>
  </HeadingPairs>
  <TitlesOfParts>
    <vt:vector size="99" baseType="lpstr">
      <vt:lpstr>Arial</vt:lpstr>
      <vt:lpstr>Arial</vt:lpstr>
      <vt:lpstr>Calibri</vt:lpstr>
      <vt:lpstr>Calibri Light</vt:lpstr>
      <vt:lpstr>Open Sans</vt:lpstr>
      <vt:lpstr>Office Theme</vt:lpstr>
      <vt:lpstr>CS 685 Autonomous Robotics Robot Learning 1</vt:lpstr>
      <vt:lpstr>There are many things we want robots to do</vt:lpstr>
      <vt:lpstr>Waymo: let’s say you want to build a self-driving car… what might you need?</vt:lpstr>
      <vt:lpstr>Motivation: the world is noisy and complicated</vt:lpstr>
      <vt:lpstr>Motivation: we may not know the state of the world</vt:lpstr>
      <vt:lpstr>Motivation: we may not know the state of the world</vt:lpstr>
      <vt:lpstr>Motivation: we can use prior experience and data to inform what to do</vt:lpstr>
      <vt:lpstr>Plan for today and next week</vt:lpstr>
      <vt:lpstr>Curve Fitting Crash Course</vt:lpstr>
      <vt:lpstr>At it’s core, most of (supervised) machine learning is really just fitting lines to data.</vt:lpstr>
      <vt:lpstr>At it’s core, most of (supervised) machine learning is really just fitting lines to data.</vt:lpstr>
      <vt:lpstr>Least Squares is used to solve, for example, curve fitting problems</vt:lpstr>
      <vt:lpstr>So how do we solve this problem?</vt:lpstr>
      <vt:lpstr>We want to minimize the Sum of Squared Error (or Mean Squared Error)</vt:lpstr>
      <vt:lpstr>We want to minimize the Sum of Squared Error (or Mean Squared Error)</vt:lpstr>
      <vt:lpstr>If we write this as a matrix equation, we can solve it using linear algebra.</vt:lpstr>
      <vt:lpstr>If we write this as a matrix equation, we can solve it using linear algebra.</vt:lpstr>
      <vt:lpstr>If we write this as a matrix equation, we can solve it using linear algebra.</vt:lpstr>
      <vt:lpstr>If we write this as a matrix equation, we can solve it using linear algebra.</vt:lpstr>
      <vt:lpstr>If we write this as a matrix equation, we can solve it using linear algebra.</vt:lpstr>
      <vt:lpstr>If we write this as a matrix equation, we can solve it using linear algebra.</vt:lpstr>
      <vt:lpstr>If we write this as a matrix equation, we can solve it using linear algebra.</vt:lpstr>
      <vt:lpstr>If we write this as a matrix equation, we can solve it using linear algebra.</vt:lpstr>
      <vt:lpstr>However, most problems cannot be solved using linear algebra</vt:lpstr>
      <vt:lpstr>So, what are these Neural Networks I’ve been hearing so much about lately?</vt:lpstr>
      <vt:lpstr>So, what are these Neural Networks I’ve been hearing so much about lately?</vt:lpstr>
      <vt:lpstr>So, what are these Neural Networks I’ve been hearing so much about lately?</vt:lpstr>
      <vt:lpstr>The ImageNet competition had more images/variety than other similar challenges</vt:lpstr>
      <vt:lpstr>The ImageNet competition had more images/variety than other similar challenges</vt:lpstr>
      <vt:lpstr>The ImageNet competition had more images/variety than other similar challenges</vt:lpstr>
      <vt:lpstr>PowerPoint Presentation</vt:lpstr>
      <vt:lpstr>PowerPoint Presentation</vt:lpstr>
      <vt:lpstr>PowerPoint Presentation</vt:lpstr>
      <vt:lpstr>The Perceptron</vt:lpstr>
      <vt:lpstr>Aside: inspiration from biological neurons</vt:lpstr>
      <vt:lpstr>Here’s a simple “perceptron” Many Inputs nonlinearly mapped to a single output</vt:lpstr>
      <vt:lpstr>In code:</vt:lpstr>
      <vt:lpstr>Neural Networks</vt:lpstr>
      <vt:lpstr>What if we just… connect a bunch of perceptrons together?</vt:lpstr>
      <vt:lpstr>How many perceptrons are in this neural network?</vt:lpstr>
      <vt:lpstr>How many perceptrons are in this neural network?</vt:lpstr>
      <vt:lpstr>How many perceptrons are in this neural network?</vt:lpstr>
      <vt:lpstr>How many perceptrons are in this neural network?</vt:lpstr>
      <vt:lpstr>How many perceptrons are in this neural network?</vt:lpstr>
      <vt:lpstr>How many perceptrons are in this neural network?</vt:lpstr>
      <vt:lpstr>Some terminology</vt:lpstr>
      <vt:lpstr>Some terminology</vt:lpstr>
      <vt:lpstr>Some terminology</vt:lpstr>
      <vt:lpstr>Some terminology</vt:lpstr>
      <vt:lpstr>Some terminology</vt:lpstr>
      <vt:lpstr>A Multi-Layer Perceptron is just a bunch of matrix multiplications + nonlinearity</vt:lpstr>
      <vt:lpstr>So how do we train these neural networks?</vt:lpstr>
      <vt:lpstr>So how do we train these neural networks?</vt:lpstr>
      <vt:lpstr>Learning (training) a perceptron</vt:lpstr>
      <vt:lpstr>Learning (training) a perceptron</vt:lpstr>
      <vt:lpstr>It is common to use an incremental learning strategy (often Gradient Descent)</vt:lpstr>
      <vt:lpstr>It is common to use an incremental learning strategy (often Gradient Descent)</vt:lpstr>
      <vt:lpstr>It is common to use an incremental learning strategy (often Gradient Descent)</vt:lpstr>
      <vt:lpstr>It is common to use an incremental learning strategy (often Gradient Descent)</vt:lpstr>
      <vt:lpstr>It is common to use an incremental learning strategy (often Gradient Descent)</vt:lpstr>
      <vt:lpstr>It is common to use an incremental learning strategy (often Gradient Descent)</vt:lpstr>
      <vt:lpstr>Squared Loss: very common loss function</vt:lpstr>
      <vt:lpstr>There are plenty of loss functions:</vt:lpstr>
      <vt:lpstr>PowerPoint Presentation</vt:lpstr>
      <vt:lpstr>PowerPoint Presentation</vt:lpstr>
      <vt:lpstr>PowerPoint Presentation</vt:lpstr>
      <vt:lpstr>PowerPoint Presentation</vt:lpstr>
      <vt:lpstr>Gradient Descent</vt:lpstr>
      <vt:lpstr>Partial derivatives tell us how much a change in one variable impacts another</vt:lpstr>
      <vt:lpstr>Slope of a function: the partial derivatives describe the slope around a point of interest</vt:lpstr>
      <vt:lpstr>Knobs on a machine: tuning the knobs changing how the input becomes the output</vt:lpstr>
      <vt:lpstr>Gradient Descent involves using the partial derivatives to tune the knobs:</vt:lpstr>
      <vt:lpstr>Gradient Descent involves using the partial derivatives to tune the knobs:</vt:lpstr>
      <vt:lpstr>So what does gradient descent look like on our simple example?</vt:lpstr>
      <vt:lpstr>So what does gradient descent look like on our simple example?</vt:lpstr>
      <vt:lpstr>So what does gradient descent look like on our simple example?</vt:lpstr>
      <vt:lpstr>So far we’ve only had one layer. Let’s add more!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 can write down the entire network as a single equation.</vt:lpstr>
      <vt:lpstr>We can write down the entire network as a single equation.</vt:lpstr>
      <vt:lpstr>We can write down the entire network as a single equation.</vt:lpstr>
      <vt:lpstr>Using what we just learned, training an MLP isn’t terribly (theoretically) complicated</vt:lpstr>
      <vt:lpstr>(Stochastic) Gradient Descent Procedure</vt:lpstr>
      <vt:lpstr>Key Ideas: Deep Learning is about “hyperparametric function approximation”</vt:lpstr>
      <vt:lpstr>When you see a learning problem, ask yourself…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685 Autonomous Robotics Introduction</dc:title>
  <dc:creator>Xuesu Xiao</dc:creator>
  <cp:lastModifiedBy>Xuesu Xiao</cp:lastModifiedBy>
  <cp:revision>77</cp:revision>
  <dcterms:created xsi:type="dcterms:W3CDTF">2022-11-15T23:23:43Z</dcterms:created>
  <dcterms:modified xsi:type="dcterms:W3CDTF">2023-04-19T22:04:44Z</dcterms:modified>
</cp:coreProperties>
</file>